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5" name="Shape 955"/>
        <p:cNvGrpSpPr/>
        <p:nvPr/>
      </p:nvGrpSpPr>
      <p:grpSpPr>
        <a:xfrm>
          <a:off x="0" y="0"/>
          <a:ext cx="0" cy="0"/>
          <a:chOff x="0" y="0"/>
          <a:chExt cx="0" cy="0"/>
        </a:xfrm>
      </p:grpSpPr>
      <p:sp>
        <p:nvSpPr>
          <p:cNvPr id="956" name="Google Shape;95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7" name="Google Shape;95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2" name="Shape 1112"/>
        <p:cNvGrpSpPr/>
        <p:nvPr/>
      </p:nvGrpSpPr>
      <p:grpSpPr>
        <a:xfrm>
          <a:off x="0" y="0"/>
          <a:ext cx="0" cy="0"/>
          <a:chOff x="0" y="0"/>
          <a:chExt cx="0" cy="0"/>
        </a:xfrm>
      </p:grpSpPr>
      <p:sp>
        <p:nvSpPr>
          <p:cNvPr id="1113" name="Google Shape;111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4" name="Google Shape;111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6" name="Shape 1126"/>
        <p:cNvGrpSpPr/>
        <p:nvPr/>
      </p:nvGrpSpPr>
      <p:grpSpPr>
        <a:xfrm>
          <a:off x="0" y="0"/>
          <a:ext cx="0" cy="0"/>
          <a:chOff x="0" y="0"/>
          <a:chExt cx="0" cy="0"/>
        </a:xfrm>
      </p:grpSpPr>
      <p:sp>
        <p:nvSpPr>
          <p:cNvPr id="1127" name="Google Shape;112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8" name="Google Shape;112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9" name="Shape 1159"/>
        <p:cNvGrpSpPr/>
        <p:nvPr/>
      </p:nvGrpSpPr>
      <p:grpSpPr>
        <a:xfrm>
          <a:off x="0" y="0"/>
          <a:ext cx="0" cy="0"/>
          <a:chOff x="0" y="0"/>
          <a:chExt cx="0" cy="0"/>
        </a:xfrm>
      </p:grpSpPr>
      <p:sp>
        <p:nvSpPr>
          <p:cNvPr id="1160" name="Google Shape;116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1" name="Google Shape;116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3" name="Shape 1173"/>
        <p:cNvGrpSpPr/>
        <p:nvPr/>
      </p:nvGrpSpPr>
      <p:grpSpPr>
        <a:xfrm>
          <a:off x="0" y="0"/>
          <a:ext cx="0" cy="0"/>
          <a:chOff x="0" y="0"/>
          <a:chExt cx="0" cy="0"/>
        </a:xfrm>
      </p:grpSpPr>
      <p:sp>
        <p:nvSpPr>
          <p:cNvPr id="1174" name="Google Shape;1174;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5" name="Google Shape;117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88" name="Shape 1188"/>
        <p:cNvGrpSpPr/>
        <p:nvPr/>
      </p:nvGrpSpPr>
      <p:grpSpPr>
        <a:xfrm>
          <a:off x="0" y="0"/>
          <a:ext cx="0" cy="0"/>
          <a:chOff x="0" y="0"/>
          <a:chExt cx="0" cy="0"/>
        </a:xfrm>
      </p:grpSpPr>
      <p:sp>
        <p:nvSpPr>
          <p:cNvPr id="1189" name="Google Shape;118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0" name="Google Shape;119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4" name="Shape 1254"/>
        <p:cNvGrpSpPr/>
        <p:nvPr/>
      </p:nvGrpSpPr>
      <p:grpSpPr>
        <a:xfrm>
          <a:off x="0" y="0"/>
          <a:ext cx="0" cy="0"/>
          <a:chOff x="0" y="0"/>
          <a:chExt cx="0" cy="0"/>
        </a:xfrm>
      </p:grpSpPr>
      <p:sp>
        <p:nvSpPr>
          <p:cNvPr id="1255" name="Google Shape;125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6" name="Google Shape;125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2" name="Shape 1272"/>
        <p:cNvGrpSpPr/>
        <p:nvPr/>
      </p:nvGrpSpPr>
      <p:grpSpPr>
        <a:xfrm>
          <a:off x="0" y="0"/>
          <a:ext cx="0" cy="0"/>
          <a:chOff x="0" y="0"/>
          <a:chExt cx="0" cy="0"/>
        </a:xfrm>
      </p:grpSpPr>
      <p:sp>
        <p:nvSpPr>
          <p:cNvPr id="1273" name="Google Shape;127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4" name="Google Shape;127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1" name="Shape 1281"/>
        <p:cNvGrpSpPr/>
        <p:nvPr/>
      </p:nvGrpSpPr>
      <p:grpSpPr>
        <a:xfrm>
          <a:off x="0" y="0"/>
          <a:ext cx="0" cy="0"/>
          <a:chOff x="0" y="0"/>
          <a:chExt cx="0" cy="0"/>
        </a:xfrm>
      </p:grpSpPr>
      <p:sp>
        <p:nvSpPr>
          <p:cNvPr id="1282" name="Google Shape;128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3" name="Google Shape;12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6" name="Shape 1306"/>
        <p:cNvGrpSpPr/>
        <p:nvPr/>
      </p:nvGrpSpPr>
      <p:grpSpPr>
        <a:xfrm>
          <a:off x="0" y="0"/>
          <a:ext cx="0" cy="0"/>
          <a:chOff x="0" y="0"/>
          <a:chExt cx="0" cy="0"/>
        </a:xfrm>
      </p:grpSpPr>
      <p:sp>
        <p:nvSpPr>
          <p:cNvPr id="1307" name="Google Shape;1307;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8" name="Google Shape;130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1" name="Shape 1321"/>
        <p:cNvGrpSpPr/>
        <p:nvPr/>
      </p:nvGrpSpPr>
      <p:grpSpPr>
        <a:xfrm>
          <a:off x="0" y="0"/>
          <a:ext cx="0" cy="0"/>
          <a:chOff x="0" y="0"/>
          <a:chExt cx="0" cy="0"/>
        </a:xfrm>
      </p:grpSpPr>
      <p:sp>
        <p:nvSpPr>
          <p:cNvPr id="1322" name="Google Shape;1322;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3" name="Google Shape;132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3" name="Shape 983"/>
        <p:cNvGrpSpPr/>
        <p:nvPr/>
      </p:nvGrpSpPr>
      <p:grpSpPr>
        <a:xfrm>
          <a:off x="0" y="0"/>
          <a:ext cx="0" cy="0"/>
          <a:chOff x="0" y="0"/>
          <a:chExt cx="0" cy="0"/>
        </a:xfrm>
      </p:grpSpPr>
      <p:sp>
        <p:nvSpPr>
          <p:cNvPr id="984" name="Google Shape;98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5" name="Google Shape;9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4" name="Shape 1334"/>
        <p:cNvGrpSpPr/>
        <p:nvPr/>
      </p:nvGrpSpPr>
      <p:grpSpPr>
        <a:xfrm>
          <a:off x="0" y="0"/>
          <a:ext cx="0" cy="0"/>
          <a:chOff x="0" y="0"/>
          <a:chExt cx="0" cy="0"/>
        </a:xfrm>
      </p:grpSpPr>
      <p:sp>
        <p:nvSpPr>
          <p:cNvPr id="1335" name="Google Shape;1335;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6" name="Google Shape;133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5" name="Shape 1345"/>
        <p:cNvGrpSpPr/>
        <p:nvPr/>
      </p:nvGrpSpPr>
      <p:grpSpPr>
        <a:xfrm>
          <a:off x="0" y="0"/>
          <a:ext cx="0" cy="0"/>
          <a:chOff x="0" y="0"/>
          <a:chExt cx="0" cy="0"/>
        </a:xfrm>
      </p:grpSpPr>
      <p:sp>
        <p:nvSpPr>
          <p:cNvPr id="1346" name="Google Shape;134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7" name="Google Shape;134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6" name="Shape 1496"/>
        <p:cNvGrpSpPr/>
        <p:nvPr/>
      </p:nvGrpSpPr>
      <p:grpSpPr>
        <a:xfrm>
          <a:off x="0" y="0"/>
          <a:ext cx="0" cy="0"/>
          <a:chOff x="0" y="0"/>
          <a:chExt cx="0" cy="0"/>
        </a:xfrm>
      </p:grpSpPr>
      <p:sp>
        <p:nvSpPr>
          <p:cNvPr id="1497" name="Google Shape;149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8" name="Google Shape;149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3" name="Shape 1513"/>
        <p:cNvGrpSpPr/>
        <p:nvPr/>
      </p:nvGrpSpPr>
      <p:grpSpPr>
        <a:xfrm>
          <a:off x="0" y="0"/>
          <a:ext cx="0" cy="0"/>
          <a:chOff x="0" y="0"/>
          <a:chExt cx="0" cy="0"/>
        </a:xfrm>
      </p:grpSpPr>
      <p:sp>
        <p:nvSpPr>
          <p:cNvPr id="1514" name="Google Shape;1514;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5" name="Google Shape;151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2" name="Shape 1552"/>
        <p:cNvGrpSpPr/>
        <p:nvPr/>
      </p:nvGrpSpPr>
      <p:grpSpPr>
        <a:xfrm>
          <a:off x="0" y="0"/>
          <a:ext cx="0" cy="0"/>
          <a:chOff x="0" y="0"/>
          <a:chExt cx="0" cy="0"/>
        </a:xfrm>
      </p:grpSpPr>
      <p:sp>
        <p:nvSpPr>
          <p:cNvPr id="1553" name="Google Shape;1553;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4" name="Google Shape;155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6" name="Shape 1566"/>
        <p:cNvGrpSpPr/>
        <p:nvPr/>
      </p:nvGrpSpPr>
      <p:grpSpPr>
        <a:xfrm>
          <a:off x="0" y="0"/>
          <a:ext cx="0" cy="0"/>
          <a:chOff x="0" y="0"/>
          <a:chExt cx="0" cy="0"/>
        </a:xfrm>
      </p:grpSpPr>
      <p:sp>
        <p:nvSpPr>
          <p:cNvPr id="1567" name="Google Shape;1567;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8" name="Google Shape;1568;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0" name="Shape 1590"/>
        <p:cNvGrpSpPr/>
        <p:nvPr/>
      </p:nvGrpSpPr>
      <p:grpSpPr>
        <a:xfrm>
          <a:off x="0" y="0"/>
          <a:ext cx="0" cy="0"/>
          <a:chOff x="0" y="0"/>
          <a:chExt cx="0" cy="0"/>
        </a:xfrm>
      </p:grpSpPr>
      <p:sp>
        <p:nvSpPr>
          <p:cNvPr id="1591" name="Google Shape;159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2" name="Google Shape;159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5" name="Shape 1605"/>
        <p:cNvGrpSpPr/>
        <p:nvPr/>
      </p:nvGrpSpPr>
      <p:grpSpPr>
        <a:xfrm>
          <a:off x="0" y="0"/>
          <a:ext cx="0" cy="0"/>
          <a:chOff x="0" y="0"/>
          <a:chExt cx="0" cy="0"/>
        </a:xfrm>
      </p:grpSpPr>
      <p:sp>
        <p:nvSpPr>
          <p:cNvPr id="1606" name="Google Shape;1606;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7" name="Google Shape;160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9" name="Shape 1619"/>
        <p:cNvGrpSpPr/>
        <p:nvPr/>
      </p:nvGrpSpPr>
      <p:grpSpPr>
        <a:xfrm>
          <a:off x="0" y="0"/>
          <a:ext cx="0" cy="0"/>
          <a:chOff x="0" y="0"/>
          <a:chExt cx="0" cy="0"/>
        </a:xfrm>
      </p:grpSpPr>
      <p:sp>
        <p:nvSpPr>
          <p:cNvPr id="1620" name="Google Shape;1620;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1" name="Google Shape;162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5" name="Shape 1625"/>
        <p:cNvGrpSpPr/>
        <p:nvPr/>
      </p:nvGrpSpPr>
      <p:grpSpPr>
        <a:xfrm>
          <a:off x="0" y="0"/>
          <a:ext cx="0" cy="0"/>
          <a:chOff x="0" y="0"/>
          <a:chExt cx="0" cy="0"/>
        </a:xfrm>
      </p:grpSpPr>
      <p:sp>
        <p:nvSpPr>
          <p:cNvPr id="1626" name="Google Shape;1626;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7" name="Google Shape;1627;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4" name="Shape 994"/>
        <p:cNvGrpSpPr/>
        <p:nvPr/>
      </p:nvGrpSpPr>
      <p:grpSpPr>
        <a:xfrm>
          <a:off x="0" y="0"/>
          <a:ext cx="0" cy="0"/>
          <a:chOff x="0" y="0"/>
          <a:chExt cx="0" cy="0"/>
        </a:xfrm>
      </p:grpSpPr>
      <p:sp>
        <p:nvSpPr>
          <p:cNvPr id="995" name="Google Shape;99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6" name="Google Shape;99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0" name="Shape 1650"/>
        <p:cNvGrpSpPr/>
        <p:nvPr/>
      </p:nvGrpSpPr>
      <p:grpSpPr>
        <a:xfrm>
          <a:off x="0" y="0"/>
          <a:ext cx="0" cy="0"/>
          <a:chOff x="0" y="0"/>
          <a:chExt cx="0" cy="0"/>
        </a:xfrm>
      </p:grpSpPr>
      <p:sp>
        <p:nvSpPr>
          <p:cNvPr id="1651" name="Google Shape;1651;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2" name="Google Shape;1652;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1" name="Shape 1661"/>
        <p:cNvGrpSpPr/>
        <p:nvPr/>
      </p:nvGrpSpPr>
      <p:grpSpPr>
        <a:xfrm>
          <a:off x="0" y="0"/>
          <a:ext cx="0" cy="0"/>
          <a:chOff x="0" y="0"/>
          <a:chExt cx="0" cy="0"/>
        </a:xfrm>
      </p:grpSpPr>
      <p:sp>
        <p:nvSpPr>
          <p:cNvPr id="1662" name="Google Shape;1662;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3" name="Google Shape;166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3" name="Shape 1673"/>
        <p:cNvGrpSpPr/>
        <p:nvPr/>
      </p:nvGrpSpPr>
      <p:grpSpPr>
        <a:xfrm>
          <a:off x="0" y="0"/>
          <a:ext cx="0" cy="0"/>
          <a:chOff x="0" y="0"/>
          <a:chExt cx="0" cy="0"/>
        </a:xfrm>
      </p:grpSpPr>
      <p:sp>
        <p:nvSpPr>
          <p:cNvPr id="1674" name="Google Shape;1674;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5" name="Google Shape;1675;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2" name="Shape 1692"/>
        <p:cNvGrpSpPr/>
        <p:nvPr/>
      </p:nvGrpSpPr>
      <p:grpSpPr>
        <a:xfrm>
          <a:off x="0" y="0"/>
          <a:ext cx="0" cy="0"/>
          <a:chOff x="0" y="0"/>
          <a:chExt cx="0" cy="0"/>
        </a:xfrm>
      </p:grpSpPr>
      <p:sp>
        <p:nvSpPr>
          <p:cNvPr id="1693" name="Google Shape;169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4" name="Google Shape;1694;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1" name="Shape 1731"/>
        <p:cNvGrpSpPr/>
        <p:nvPr/>
      </p:nvGrpSpPr>
      <p:grpSpPr>
        <a:xfrm>
          <a:off x="0" y="0"/>
          <a:ext cx="0" cy="0"/>
          <a:chOff x="0" y="0"/>
          <a:chExt cx="0" cy="0"/>
        </a:xfrm>
      </p:grpSpPr>
      <p:sp>
        <p:nvSpPr>
          <p:cNvPr id="1732" name="Google Shape;1732;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3" name="Google Shape;1733;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3" name="Shape 1763"/>
        <p:cNvGrpSpPr/>
        <p:nvPr/>
      </p:nvGrpSpPr>
      <p:grpSpPr>
        <a:xfrm>
          <a:off x="0" y="0"/>
          <a:ext cx="0" cy="0"/>
          <a:chOff x="0" y="0"/>
          <a:chExt cx="0" cy="0"/>
        </a:xfrm>
      </p:grpSpPr>
      <p:sp>
        <p:nvSpPr>
          <p:cNvPr id="1764" name="Google Shape;1764;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5" name="Google Shape;176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2" name="Shape 1782"/>
        <p:cNvGrpSpPr/>
        <p:nvPr/>
      </p:nvGrpSpPr>
      <p:grpSpPr>
        <a:xfrm>
          <a:off x="0" y="0"/>
          <a:ext cx="0" cy="0"/>
          <a:chOff x="0" y="0"/>
          <a:chExt cx="0" cy="0"/>
        </a:xfrm>
      </p:grpSpPr>
      <p:sp>
        <p:nvSpPr>
          <p:cNvPr id="1783" name="Google Shape;1783;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4" name="Google Shape;178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9" name="Shape 1799"/>
        <p:cNvGrpSpPr/>
        <p:nvPr/>
      </p:nvGrpSpPr>
      <p:grpSpPr>
        <a:xfrm>
          <a:off x="0" y="0"/>
          <a:ext cx="0" cy="0"/>
          <a:chOff x="0" y="0"/>
          <a:chExt cx="0" cy="0"/>
        </a:xfrm>
      </p:grpSpPr>
      <p:sp>
        <p:nvSpPr>
          <p:cNvPr id="1800" name="Google Shape;1800;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1" name="Google Shape;180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4" name="Shape 1814"/>
        <p:cNvGrpSpPr/>
        <p:nvPr/>
      </p:nvGrpSpPr>
      <p:grpSpPr>
        <a:xfrm>
          <a:off x="0" y="0"/>
          <a:ext cx="0" cy="0"/>
          <a:chOff x="0" y="0"/>
          <a:chExt cx="0" cy="0"/>
        </a:xfrm>
      </p:grpSpPr>
      <p:sp>
        <p:nvSpPr>
          <p:cNvPr id="1815" name="Google Shape;1815;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6" name="Google Shape;181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8" name="Shape 1838"/>
        <p:cNvGrpSpPr/>
        <p:nvPr/>
      </p:nvGrpSpPr>
      <p:grpSpPr>
        <a:xfrm>
          <a:off x="0" y="0"/>
          <a:ext cx="0" cy="0"/>
          <a:chOff x="0" y="0"/>
          <a:chExt cx="0" cy="0"/>
        </a:xfrm>
      </p:grpSpPr>
      <p:sp>
        <p:nvSpPr>
          <p:cNvPr id="1839" name="Google Shape;1839;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0" name="Google Shape;184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6" name="Shape 1006"/>
        <p:cNvGrpSpPr/>
        <p:nvPr/>
      </p:nvGrpSpPr>
      <p:grpSpPr>
        <a:xfrm>
          <a:off x="0" y="0"/>
          <a:ext cx="0" cy="0"/>
          <a:chOff x="0" y="0"/>
          <a:chExt cx="0" cy="0"/>
        </a:xfrm>
      </p:grpSpPr>
      <p:sp>
        <p:nvSpPr>
          <p:cNvPr id="1007" name="Google Shape;1007;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8" name="Google Shape;100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7" name="Shape 1857"/>
        <p:cNvGrpSpPr/>
        <p:nvPr/>
      </p:nvGrpSpPr>
      <p:grpSpPr>
        <a:xfrm>
          <a:off x="0" y="0"/>
          <a:ext cx="0" cy="0"/>
          <a:chOff x="0" y="0"/>
          <a:chExt cx="0" cy="0"/>
        </a:xfrm>
      </p:grpSpPr>
      <p:sp>
        <p:nvSpPr>
          <p:cNvPr id="1858" name="Google Shape;1858;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9" name="Google Shape;185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2" name="Shape 1872"/>
        <p:cNvGrpSpPr/>
        <p:nvPr/>
      </p:nvGrpSpPr>
      <p:grpSpPr>
        <a:xfrm>
          <a:off x="0" y="0"/>
          <a:ext cx="0" cy="0"/>
          <a:chOff x="0" y="0"/>
          <a:chExt cx="0" cy="0"/>
        </a:xfrm>
      </p:grpSpPr>
      <p:sp>
        <p:nvSpPr>
          <p:cNvPr id="1873" name="Google Shape;1873;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4" name="Google Shape;187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3" name="Shape 1893"/>
        <p:cNvGrpSpPr/>
        <p:nvPr/>
      </p:nvGrpSpPr>
      <p:grpSpPr>
        <a:xfrm>
          <a:off x="0" y="0"/>
          <a:ext cx="0" cy="0"/>
          <a:chOff x="0" y="0"/>
          <a:chExt cx="0" cy="0"/>
        </a:xfrm>
      </p:grpSpPr>
      <p:sp>
        <p:nvSpPr>
          <p:cNvPr id="1894" name="Google Shape;1894;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5" name="Google Shape;189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7" name="Shape 1017"/>
        <p:cNvGrpSpPr/>
        <p:nvPr/>
      </p:nvGrpSpPr>
      <p:grpSpPr>
        <a:xfrm>
          <a:off x="0" y="0"/>
          <a:ext cx="0" cy="0"/>
          <a:chOff x="0" y="0"/>
          <a:chExt cx="0" cy="0"/>
        </a:xfrm>
      </p:grpSpPr>
      <p:sp>
        <p:nvSpPr>
          <p:cNvPr id="1018" name="Google Shape;101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9" name="Google Shape;10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3" name="Shape 1033"/>
        <p:cNvGrpSpPr/>
        <p:nvPr/>
      </p:nvGrpSpPr>
      <p:grpSpPr>
        <a:xfrm>
          <a:off x="0" y="0"/>
          <a:ext cx="0" cy="0"/>
          <a:chOff x="0" y="0"/>
          <a:chExt cx="0" cy="0"/>
        </a:xfrm>
      </p:grpSpPr>
      <p:sp>
        <p:nvSpPr>
          <p:cNvPr id="1034" name="Google Shape;1034;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5" name="Google Shape;103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5" name="Shape 1055"/>
        <p:cNvGrpSpPr/>
        <p:nvPr/>
      </p:nvGrpSpPr>
      <p:grpSpPr>
        <a:xfrm>
          <a:off x="0" y="0"/>
          <a:ext cx="0" cy="0"/>
          <a:chOff x="0" y="0"/>
          <a:chExt cx="0" cy="0"/>
        </a:xfrm>
      </p:grpSpPr>
      <p:sp>
        <p:nvSpPr>
          <p:cNvPr id="1056" name="Google Shape;1056;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7" name="Google Shape;105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0" name="Shape 1070"/>
        <p:cNvGrpSpPr/>
        <p:nvPr/>
      </p:nvGrpSpPr>
      <p:grpSpPr>
        <a:xfrm>
          <a:off x="0" y="0"/>
          <a:ext cx="0" cy="0"/>
          <a:chOff x="0" y="0"/>
          <a:chExt cx="0" cy="0"/>
        </a:xfrm>
      </p:grpSpPr>
      <p:sp>
        <p:nvSpPr>
          <p:cNvPr id="1071" name="Google Shape;1071;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2" name="Google Shape;107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6" name="Shape 1096"/>
        <p:cNvGrpSpPr/>
        <p:nvPr/>
      </p:nvGrpSpPr>
      <p:grpSpPr>
        <a:xfrm>
          <a:off x="0" y="0"/>
          <a:ext cx="0" cy="0"/>
          <a:chOff x="0" y="0"/>
          <a:chExt cx="0" cy="0"/>
        </a:xfrm>
      </p:grpSpPr>
      <p:sp>
        <p:nvSpPr>
          <p:cNvPr id="1097" name="Google Shape;109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8" name="Google Shape;109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15" name="Shape 15"/>
        <p:cNvGrpSpPr/>
        <p:nvPr/>
      </p:nvGrpSpPr>
      <p:grpSpPr>
        <a:xfrm>
          <a:off x="0" y="0"/>
          <a:ext cx="0" cy="0"/>
          <a:chOff x="0" y="0"/>
          <a:chExt cx="0" cy="0"/>
        </a:xfrm>
      </p:grpSpPr>
      <p:sp>
        <p:nvSpPr>
          <p:cNvPr id="16" name="Google Shape;16;p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 name="Google Shape;17;p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9" name="Shape 69"/>
        <p:cNvGrpSpPr/>
        <p:nvPr/>
      </p:nvGrpSpPr>
      <p:grpSpPr>
        <a:xfrm>
          <a:off x="0" y="0"/>
          <a:ext cx="0" cy="0"/>
          <a:chOff x="0" y="0"/>
          <a:chExt cx="0" cy="0"/>
        </a:xfrm>
      </p:grpSpPr>
      <p:sp>
        <p:nvSpPr>
          <p:cNvPr id="70" name="Google Shape;70;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2" name="Google Shape;72;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3" name="Google Shape;73;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3" name="Shape 483"/>
        <p:cNvGrpSpPr/>
        <p:nvPr/>
      </p:nvGrpSpPr>
      <p:grpSpPr>
        <a:xfrm>
          <a:off x="0" y="0"/>
          <a:ext cx="0" cy="0"/>
          <a:chOff x="0" y="0"/>
          <a:chExt cx="0" cy="0"/>
        </a:xfrm>
      </p:grpSpPr>
      <p:sp>
        <p:nvSpPr>
          <p:cNvPr id="484" name="Google Shape;484;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5" name="Google Shape;485;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8" name="Google Shape;488;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9" name="Google Shape;489;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0" name="Google Shape;490;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1" name="Google Shape;491;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2" name="Shape 492"/>
        <p:cNvGrpSpPr/>
        <p:nvPr/>
      </p:nvGrpSpPr>
      <p:grpSpPr>
        <a:xfrm>
          <a:off x="0" y="0"/>
          <a:ext cx="0" cy="0"/>
          <a:chOff x="0" y="0"/>
          <a:chExt cx="0" cy="0"/>
        </a:xfrm>
      </p:grpSpPr>
      <p:sp>
        <p:nvSpPr>
          <p:cNvPr id="493" name="Google Shape;493;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4" name="Google Shape;494;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5" name="Google Shape;495;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6" name="Google Shape;496;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7" name="Shape 497"/>
        <p:cNvGrpSpPr/>
        <p:nvPr/>
      </p:nvGrpSpPr>
      <p:grpSpPr>
        <a:xfrm>
          <a:off x="0" y="0"/>
          <a:ext cx="0" cy="0"/>
          <a:chOff x="0" y="0"/>
          <a:chExt cx="0" cy="0"/>
        </a:xfrm>
      </p:grpSpPr>
      <p:sp>
        <p:nvSpPr>
          <p:cNvPr id="498" name="Google Shape;498;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9" name="Google Shape;499;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0" name="Google Shape;500;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01" name="Shape 501"/>
        <p:cNvGrpSpPr/>
        <p:nvPr/>
      </p:nvGrpSpPr>
      <p:grpSpPr>
        <a:xfrm>
          <a:off x="0" y="0"/>
          <a:ext cx="0" cy="0"/>
          <a:chOff x="0" y="0"/>
          <a:chExt cx="0" cy="0"/>
        </a:xfrm>
      </p:grpSpPr>
      <p:sp>
        <p:nvSpPr>
          <p:cNvPr id="502" name="Google Shape;502;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3" name="Google Shape;503;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4" name="Google Shape;504;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5" name="Google Shape;505;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6" name="Google Shape;506;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7" name="Google Shape;507;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8" name="Shape 508"/>
        <p:cNvGrpSpPr/>
        <p:nvPr/>
      </p:nvGrpSpPr>
      <p:grpSpPr>
        <a:xfrm>
          <a:off x="0" y="0"/>
          <a:ext cx="0" cy="0"/>
          <a:chOff x="0" y="0"/>
          <a:chExt cx="0" cy="0"/>
        </a:xfrm>
      </p:grpSpPr>
      <p:sp>
        <p:nvSpPr>
          <p:cNvPr id="509" name="Google Shape;509;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0" name="Google Shape;510;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11" name="Google Shape;511;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2" name="Google Shape;512;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3" name="Google Shape;513;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4" name="Google Shape;514;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5" name="Shape 515"/>
        <p:cNvGrpSpPr/>
        <p:nvPr/>
      </p:nvGrpSpPr>
      <p:grpSpPr>
        <a:xfrm>
          <a:off x="0" y="0"/>
          <a:ext cx="0" cy="0"/>
          <a:chOff x="0" y="0"/>
          <a:chExt cx="0" cy="0"/>
        </a:xfrm>
      </p:grpSpPr>
      <p:sp>
        <p:nvSpPr>
          <p:cNvPr id="516" name="Google Shape;516;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7" name="Google Shape;517;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8" name="Google Shape;518;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9" name="Google Shape;519;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0" name="Google Shape;520;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21" name="Shape 521"/>
        <p:cNvGrpSpPr/>
        <p:nvPr/>
      </p:nvGrpSpPr>
      <p:grpSpPr>
        <a:xfrm>
          <a:off x="0" y="0"/>
          <a:ext cx="0" cy="0"/>
          <a:chOff x="0" y="0"/>
          <a:chExt cx="0" cy="0"/>
        </a:xfrm>
      </p:grpSpPr>
      <p:sp>
        <p:nvSpPr>
          <p:cNvPr id="522" name="Google Shape;522;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3" name="Google Shape;523;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4" name="Google Shape;524;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5" name="Google Shape;525;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6" name="Google Shape;526;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7" name="Shape 527"/>
        <p:cNvGrpSpPr/>
        <p:nvPr/>
      </p:nvGrpSpPr>
      <p:grpSpPr>
        <a:xfrm>
          <a:off x="0" y="0"/>
          <a:ext cx="0" cy="0"/>
          <a:chOff x="0" y="0"/>
          <a:chExt cx="0" cy="0"/>
        </a:xfrm>
      </p:grpSpPr>
      <p:sp>
        <p:nvSpPr>
          <p:cNvPr id="528" name="Google Shape;528;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9" name="Google Shape;529;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31" name="Shape 531"/>
        <p:cNvGrpSpPr/>
        <p:nvPr/>
      </p:nvGrpSpPr>
      <p:grpSpPr>
        <a:xfrm>
          <a:off x="0" y="0"/>
          <a:ext cx="0" cy="0"/>
          <a:chOff x="0" y="0"/>
          <a:chExt cx="0" cy="0"/>
        </a:xfrm>
      </p:grpSpPr>
      <p:sp>
        <p:nvSpPr>
          <p:cNvPr id="532" name="Google Shape;532;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3" name="Google Shape;533;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5" name="Shape 535"/>
        <p:cNvGrpSpPr/>
        <p:nvPr/>
      </p:nvGrpSpPr>
      <p:grpSpPr>
        <a:xfrm>
          <a:off x="0" y="0"/>
          <a:ext cx="0" cy="0"/>
          <a:chOff x="0" y="0"/>
          <a:chExt cx="0" cy="0"/>
        </a:xfrm>
      </p:grpSpPr>
      <p:sp>
        <p:nvSpPr>
          <p:cNvPr id="536" name="Google Shape;536;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7" name="Google Shape;537;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 name="Shape 76"/>
        <p:cNvGrpSpPr/>
        <p:nvPr/>
      </p:nvGrpSpPr>
      <p:grpSpPr>
        <a:xfrm>
          <a:off x="0" y="0"/>
          <a:ext cx="0" cy="0"/>
          <a:chOff x="0" y="0"/>
          <a:chExt cx="0" cy="0"/>
        </a:xfrm>
      </p:grpSpPr>
      <p:sp>
        <p:nvSpPr>
          <p:cNvPr id="77" name="Google Shape;77;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9" name="Shape 539"/>
        <p:cNvGrpSpPr/>
        <p:nvPr/>
      </p:nvGrpSpPr>
      <p:grpSpPr>
        <a:xfrm>
          <a:off x="0" y="0"/>
          <a:ext cx="0" cy="0"/>
          <a:chOff x="0" y="0"/>
          <a:chExt cx="0" cy="0"/>
        </a:xfrm>
      </p:grpSpPr>
      <p:sp>
        <p:nvSpPr>
          <p:cNvPr id="540" name="Google Shape;540;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41" name="Shape 541"/>
        <p:cNvGrpSpPr/>
        <p:nvPr/>
      </p:nvGrpSpPr>
      <p:grpSpPr>
        <a:xfrm>
          <a:off x="0" y="0"/>
          <a:ext cx="0" cy="0"/>
          <a:chOff x="0" y="0"/>
          <a:chExt cx="0" cy="0"/>
        </a:xfrm>
      </p:grpSpPr>
      <p:sp>
        <p:nvSpPr>
          <p:cNvPr id="542" name="Google Shape;542;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3" name="Shape 543"/>
        <p:cNvGrpSpPr/>
        <p:nvPr/>
      </p:nvGrpSpPr>
      <p:grpSpPr>
        <a:xfrm>
          <a:off x="0" y="0"/>
          <a:ext cx="0" cy="0"/>
          <a:chOff x="0" y="0"/>
          <a:chExt cx="0" cy="0"/>
        </a:xfrm>
      </p:grpSpPr>
      <p:sp>
        <p:nvSpPr>
          <p:cNvPr id="544" name="Google Shape;544;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5" name="Shape 545"/>
        <p:cNvGrpSpPr/>
        <p:nvPr/>
      </p:nvGrpSpPr>
      <p:grpSpPr>
        <a:xfrm>
          <a:off x="0" y="0"/>
          <a:ext cx="0" cy="0"/>
          <a:chOff x="0" y="0"/>
          <a:chExt cx="0" cy="0"/>
        </a:xfrm>
      </p:grpSpPr>
      <p:sp>
        <p:nvSpPr>
          <p:cNvPr id="546" name="Google Shape;546;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7" name="Google Shape;547;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8" name="Shape 548"/>
        <p:cNvGrpSpPr/>
        <p:nvPr/>
      </p:nvGrpSpPr>
      <p:grpSpPr>
        <a:xfrm>
          <a:off x="0" y="0"/>
          <a:ext cx="0" cy="0"/>
          <a:chOff x="0" y="0"/>
          <a:chExt cx="0" cy="0"/>
        </a:xfrm>
      </p:grpSpPr>
      <p:sp>
        <p:nvSpPr>
          <p:cNvPr id="549" name="Google Shape;549;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4" name="Shape 554"/>
        <p:cNvGrpSpPr/>
        <p:nvPr/>
      </p:nvGrpSpPr>
      <p:grpSpPr>
        <a:xfrm>
          <a:off x="0" y="0"/>
          <a:ext cx="0" cy="0"/>
          <a:chOff x="0" y="0"/>
          <a:chExt cx="0" cy="0"/>
        </a:xfrm>
      </p:grpSpPr>
      <p:sp>
        <p:nvSpPr>
          <p:cNvPr id="555" name="Google Shape;555;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6" name="Shape 556"/>
        <p:cNvGrpSpPr/>
        <p:nvPr/>
      </p:nvGrpSpPr>
      <p:grpSpPr>
        <a:xfrm>
          <a:off x="0" y="0"/>
          <a:ext cx="0" cy="0"/>
          <a:chOff x="0" y="0"/>
          <a:chExt cx="0" cy="0"/>
        </a:xfrm>
      </p:grpSpPr>
      <p:sp>
        <p:nvSpPr>
          <p:cNvPr id="557" name="Google Shape;557;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8" name="Google Shape;558;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9" name="Google Shape;559;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60" name="Shape 560"/>
        <p:cNvGrpSpPr/>
        <p:nvPr/>
      </p:nvGrpSpPr>
      <p:grpSpPr>
        <a:xfrm>
          <a:off x="0" y="0"/>
          <a:ext cx="0" cy="0"/>
          <a:chOff x="0" y="0"/>
          <a:chExt cx="0" cy="0"/>
        </a:xfrm>
      </p:grpSpPr>
      <p:sp>
        <p:nvSpPr>
          <p:cNvPr id="561" name="Google Shape;561;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2" name="Google Shape;562;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3" name="Shape 563"/>
        <p:cNvGrpSpPr/>
        <p:nvPr/>
      </p:nvGrpSpPr>
      <p:grpSpPr>
        <a:xfrm>
          <a:off x="0" y="0"/>
          <a:ext cx="0" cy="0"/>
          <a:chOff x="0" y="0"/>
          <a:chExt cx="0" cy="0"/>
        </a:xfrm>
      </p:grpSpPr>
      <p:sp>
        <p:nvSpPr>
          <p:cNvPr id="564" name="Google Shape;564;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5" name="Google Shape;565;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6" name="Google Shape;566;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7" name="Shape 567"/>
        <p:cNvGrpSpPr/>
        <p:nvPr/>
      </p:nvGrpSpPr>
      <p:grpSpPr>
        <a:xfrm>
          <a:off x="0" y="0"/>
          <a:ext cx="0" cy="0"/>
          <a:chOff x="0" y="0"/>
          <a:chExt cx="0" cy="0"/>
        </a:xfrm>
      </p:grpSpPr>
      <p:sp>
        <p:nvSpPr>
          <p:cNvPr id="568" name="Google Shape;568;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9" name="Google Shape;569;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0" name="Google Shape;570;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1" name="Google Shape;571;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2" name="Shape 82"/>
        <p:cNvGrpSpPr/>
        <p:nvPr/>
      </p:nvGrpSpPr>
      <p:grpSpPr>
        <a:xfrm>
          <a:off x="0" y="0"/>
          <a:ext cx="0" cy="0"/>
          <a:chOff x="0" y="0"/>
          <a:chExt cx="0" cy="0"/>
        </a:xfrm>
      </p:grpSpPr>
      <p:sp>
        <p:nvSpPr>
          <p:cNvPr id="83" name="Google Shape;83;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2" name="Shape 572"/>
        <p:cNvGrpSpPr/>
        <p:nvPr/>
      </p:nvGrpSpPr>
      <p:grpSpPr>
        <a:xfrm>
          <a:off x="0" y="0"/>
          <a:ext cx="0" cy="0"/>
          <a:chOff x="0" y="0"/>
          <a:chExt cx="0" cy="0"/>
        </a:xfrm>
      </p:grpSpPr>
      <p:sp>
        <p:nvSpPr>
          <p:cNvPr id="573" name="Google Shape;573;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4" name="Google Shape;574;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5" name="Shape 575"/>
        <p:cNvGrpSpPr/>
        <p:nvPr/>
      </p:nvGrpSpPr>
      <p:grpSpPr>
        <a:xfrm>
          <a:off x="0" y="0"/>
          <a:ext cx="0" cy="0"/>
          <a:chOff x="0" y="0"/>
          <a:chExt cx="0" cy="0"/>
        </a:xfrm>
      </p:grpSpPr>
      <p:sp>
        <p:nvSpPr>
          <p:cNvPr id="576" name="Google Shape;576;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7" name="Google Shape;577;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8" name="Google Shape;578;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9" name="Shape 579"/>
        <p:cNvGrpSpPr/>
        <p:nvPr/>
      </p:nvGrpSpPr>
      <p:grpSpPr>
        <a:xfrm>
          <a:off x="0" y="0"/>
          <a:ext cx="0" cy="0"/>
          <a:chOff x="0" y="0"/>
          <a:chExt cx="0" cy="0"/>
        </a:xfrm>
      </p:grpSpPr>
      <p:sp>
        <p:nvSpPr>
          <p:cNvPr id="580" name="Google Shape;580;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81" name="Google Shape;581;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2" name="Shape 582"/>
        <p:cNvGrpSpPr/>
        <p:nvPr/>
      </p:nvGrpSpPr>
      <p:grpSpPr>
        <a:xfrm>
          <a:off x="0" y="0"/>
          <a:ext cx="0" cy="0"/>
          <a:chOff x="0" y="0"/>
          <a:chExt cx="0" cy="0"/>
        </a:xfrm>
      </p:grpSpPr>
      <p:sp>
        <p:nvSpPr>
          <p:cNvPr id="583" name="Google Shape;583;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4" name="Google Shape;584;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5" name="Google Shape;585;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6" name="Google Shape;586;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7" name="Google Shape;587;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8" name="Shape 588"/>
        <p:cNvGrpSpPr/>
        <p:nvPr/>
      </p:nvGrpSpPr>
      <p:grpSpPr>
        <a:xfrm>
          <a:off x="0" y="0"/>
          <a:ext cx="0" cy="0"/>
          <a:chOff x="0" y="0"/>
          <a:chExt cx="0" cy="0"/>
        </a:xfrm>
      </p:grpSpPr>
      <p:sp>
        <p:nvSpPr>
          <p:cNvPr id="589" name="Google Shape;589;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90" name="Google Shape;590;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91" name="Shape 591"/>
        <p:cNvGrpSpPr/>
        <p:nvPr/>
      </p:nvGrpSpPr>
      <p:grpSpPr>
        <a:xfrm>
          <a:off x="0" y="0"/>
          <a:ext cx="0" cy="0"/>
          <a:chOff x="0" y="0"/>
          <a:chExt cx="0" cy="0"/>
        </a:xfrm>
      </p:grpSpPr>
      <p:sp>
        <p:nvSpPr>
          <p:cNvPr id="592" name="Google Shape;592;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3" name="Google Shape;593;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4" name="Google Shape;594;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601" name="Shape 601"/>
        <p:cNvGrpSpPr/>
        <p:nvPr/>
      </p:nvGrpSpPr>
      <p:grpSpPr>
        <a:xfrm>
          <a:off x="0" y="0"/>
          <a:ext cx="0" cy="0"/>
          <a:chOff x="0" y="0"/>
          <a:chExt cx="0" cy="0"/>
        </a:xfrm>
      </p:grpSpPr>
      <p:sp>
        <p:nvSpPr>
          <p:cNvPr id="602" name="Google Shape;602;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5" name="Google Shape;605;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6" name="Google Shape;606;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7" name="Shape 607"/>
        <p:cNvGrpSpPr/>
        <p:nvPr/>
      </p:nvGrpSpPr>
      <p:grpSpPr>
        <a:xfrm>
          <a:off x="0" y="0"/>
          <a:ext cx="0" cy="0"/>
          <a:chOff x="0" y="0"/>
          <a:chExt cx="0" cy="0"/>
        </a:xfrm>
      </p:grpSpPr>
      <p:sp>
        <p:nvSpPr>
          <p:cNvPr id="608" name="Google Shape;608;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9" name="Google Shape;609;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0" name="Google Shape;610;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1" name="Google Shape;611;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2" name="Shape 612"/>
        <p:cNvGrpSpPr/>
        <p:nvPr/>
      </p:nvGrpSpPr>
      <p:grpSpPr>
        <a:xfrm>
          <a:off x="0" y="0"/>
          <a:ext cx="0" cy="0"/>
          <a:chOff x="0" y="0"/>
          <a:chExt cx="0" cy="0"/>
        </a:xfrm>
      </p:grpSpPr>
      <p:sp>
        <p:nvSpPr>
          <p:cNvPr id="613" name="Google Shape;613;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4" name="Google Shape;614;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5" name="Google Shape;615;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6" name="Shape 616"/>
        <p:cNvGrpSpPr/>
        <p:nvPr/>
      </p:nvGrpSpPr>
      <p:grpSpPr>
        <a:xfrm>
          <a:off x="0" y="0"/>
          <a:ext cx="0" cy="0"/>
          <a:chOff x="0" y="0"/>
          <a:chExt cx="0" cy="0"/>
        </a:xfrm>
      </p:grpSpPr>
      <p:sp>
        <p:nvSpPr>
          <p:cNvPr id="617" name="Google Shape;617;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8" name="Google Shape;618;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9" name="Google Shape;619;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0" name="Google Shape;620;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1" name="Google Shape;621;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4" name="Shape 94"/>
        <p:cNvGrpSpPr/>
        <p:nvPr/>
      </p:nvGrpSpPr>
      <p:grpSpPr>
        <a:xfrm>
          <a:off x="0" y="0"/>
          <a:ext cx="0" cy="0"/>
          <a:chOff x="0" y="0"/>
          <a:chExt cx="0" cy="0"/>
        </a:xfrm>
      </p:grpSpPr>
      <p:sp>
        <p:nvSpPr>
          <p:cNvPr id="95" name="Google Shape;95;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2" name="Shape 622"/>
        <p:cNvGrpSpPr/>
        <p:nvPr/>
      </p:nvGrpSpPr>
      <p:grpSpPr>
        <a:xfrm>
          <a:off x="0" y="0"/>
          <a:ext cx="0" cy="0"/>
          <a:chOff x="0" y="0"/>
          <a:chExt cx="0" cy="0"/>
        </a:xfrm>
      </p:grpSpPr>
      <p:sp>
        <p:nvSpPr>
          <p:cNvPr id="623" name="Google Shape;623;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4" name="Google Shape;624;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6" name="Google Shape;626;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7" name="Google Shape;627;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8" name="Shape 628"/>
        <p:cNvGrpSpPr/>
        <p:nvPr/>
      </p:nvGrpSpPr>
      <p:grpSpPr>
        <a:xfrm>
          <a:off x="0" y="0"/>
          <a:ext cx="0" cy="0"/>
          <a:chOff x="0" y="0"/>
          <a:chExt cx="0" cy="0"/>
        </a:xfrm>
      </p:grpSpPr>
      <p:sp>
        <p:nvSpPr>
          <p:cNvPr id="629" name="Google Shape;629;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0" name="Google Shape;630;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31" name="Google Shape;631;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2" name="Google Shape;632;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3" name="Google Shape;633;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4" name="Shape 634"/>
        <p:cNvGrpSpPr/>
        <p:nvPr/>
      </p:nvGrpSpPr>
      <p:grpSpPr>
        <a:xfrm>
          <a:off x="0" y="0"/>
          <a:ext cx="0" cy="0"/>
          <a:chOff x="0" y="0"/>
          <a:chExt cx="0" cy="0"/>
        </a:xfrm>
      </p:grpSpPr>
      <p:sp>
        <p:nvSpPr>
          <p:cNvPr id="635" name="Google Shape;635;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6" name="Google Shape;636;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9" name="Google Shape;639;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0" name="Google Shape;640;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41" name="Shape 641"/>
        <p:cNvGrpSpPr/>
        <p:nvPr/>
      </p:nvGrpSpPr>
      <p:grpSpPr>
        <a:xfrm>
          <a:off x="0" y="0"/>
          <a:ext cx="0" cy="0"/>
          <a:chOff x="0" y="0"/>
          <a:chExt cx="0" cy="0"/>
        </a:xfrm>
      </p:grpSpPr>
      <p:sp>
        <p:nvSpPr>
          <p:cNvPr id="642" name="Google Shape;642;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3" name="Google Shape;643;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6" name="Google Shape;646;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7" name="Google Shape;647;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8" name="Google Shape;648;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9" name="Google Shape;649;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50" name="Shape 650"/>
        <p:cNvGrpSpPr/>
        <p:nvPr/>
      </p:nvGrpSpPr>
      <p:grpSpPr>
        <a:xfrm>
          <a:off x="0" y="0"/>
          <a:ext cx="0" cy="0"/>
          <a:chOff x="0" y="0"/>
          <a:chExt cx="0" cy="0"/>
        </a:xfrm>
      </p:grpSpPr>
      <p:sp>
        <p:nvSpPr>
          <p:cNvPr id="651" name="Google Shape;651;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2" name="Google Shape;652;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3" name="Google Shape;653;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4" name="Google Shape;654;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5" name="Google Shape;655;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6" name="Google Shape;656;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7" name="Shape 657"/>
        <p:cNvGrpSpPr/>
        <p:nvPr/>
      </p:nvGrpSpPr>
      <p:grpSpPr>
        <a:xfrm>
          <a:off x="0" y="0"/>
          <a:ext cx="0" cy="0"/>
          <a:chOff x="0" y="0"/>
          <a:chExt cx="0" cy="0"/>
        </a:xfrm>
      </p:grpSpPr>
      <p:sp>
        <p:nvSpPr>
          <p:cNvPr id="658" name="Google Shape;658;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9" name="Google Shape;659;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60" name="Google Shape;660;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1" name="Google Shape;661;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2" name="Google Shape;662;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3" name="Google Shape;663;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4" name="Shape 664"/>
        <p:cNvGrpSpPr/>
        <p:nvPr/>
      </p:nvGrpSpPr>
      <p:grpSpPr>
        <a:xfrm>
          <a:off x="0" y="0"/>
          <a:ext cx="0" cy="0"/>
          <a:chOff x="0" y="0"/>
          <a:chExt cx="0" cy="0"/>
        </a:xfrm>
      </p:grpSpPr>
      <p:sp>
        <p:nvSpPr>
          <p:cNvPr id="665" name="Google Shape;665;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6" name="Google Shape;666;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7" name="Google Shape;667;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8" name="Google Shape;668;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9" name="Google Shape;669;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70" name="Shape 670"/>
        <p:cNvGrpSpPr/>
        <p:nvPr/>
      </p:nvGrpSpPr>
      <p:grpSpPr>
        <a:xfrm>
          <a:off x="0" y="0"/>
          <a:ext cx="0" cy="0"/>
          <a:chOff x="0" y="0"/>
          <a:chExt cx="0" cy="0"/>
        </a:xfrm>
      </p:grpSpPr>
      <p:sp>
        <p:nvSpPr>
          <p:cNvPr id="671" name="Google Shape;671;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2" name="Google Shape;672;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4" name="Google Shape;674;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5" name="Google Shape;675;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6" name="Shape 676"/>
        <p:cNvGrpSpPr/>
        <p:nvPr/>
      </p:nvGrpSpPr>
      <p:grpSpPr>
        <a:xfrm>
          <a:off x="0" y="0"/>
          <a:ext cx="0" cy="0"/>
          <a:chOff x="0" y="0"/>
          <a:chExt cx="0" cy="0"/>
        </a:xfrm>
      </p:grpSpPr>
      <p:sp>
        <p:nvSpPr>
          <p:cNvPr id="677" name="Google Shape;677;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8" name="Google Shape;678;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9" name="Google Shape;679;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81" name="Shape 681"/>
        <p:cNvGrpSpPr/>
        <p:nvPr/>
      </p:nvGrpSpPr>
      <p:grpSpPr>
        <a:xfrm>
          <a:off x="0" y="0"/>
          <a:ext cx="0" cy="0"/>
          <a:chOff x="0" y="0"/>
          <a:chExt cx="0" cy="0"/>
        </a:xfrm>
      </p:grpSpPr>
      <p:sp>
        <p:nvSpPr>
          <p:cNvPr id="682" name="Google Shape;682;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3" name="Google Shape;683;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7" name="Google Shape;687;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8" name="Google Shape;688;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6" name="Shape 96"/>
        <p:cNvGrpSpPr/>
        <p:nvPr/>
      </p:nvGrpSpPr>
      <p:grpSpPr>
        <a:xfrm>
          <a:off x="0" y="0"/>
          <a:ext cx="0" cy="0"/>
          <a:chOff x="0" y="0"/>
          <a:chExt cx="0" cy="0"/>
        </a:xfrm>
      </p:grpSpPr>
      <p:sp>
        <p:nvSpPr>
          <p:cNvPr id="97" name="Google Shape;97;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9" name="Shape 689"/>
        <p:cNvGrpSpPr/>
        <p:nvPr/>
      </p:nvGrpSpPr>
      <p:grpSpPr>
        <a:xfrm>
          <a:off x="0" y="0"/>
          <a:ext cx="0" cy="0"/>
          <a:chOff x="0" y="0"/>
          <a:chExt cx="0" cy="0"/>
        </a:xfrm>
      </p:grpSpPr>
      <p:sp>
        <p:nvSpPr>
          <p:cNvPr id="690" name="Google Shape;690;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91" name="Shape 691"/>
        <p:cNvGrpSpPr/>
        <p:nvPr/>
      </p:nvGrpSpPr>
      <p:grpSpPr>
        <a:xfrm>
          <a:off x="0" y="0"/>
          <a:ext cx="0" cy="0"/>
          <a:chOff x="0" y="0"/>
          <a:chExt cx="0" cy="0"/>
        </a:xfrm>
      </p:grpSpPr>
      <p:sp>
        <p:nvSpPr>
          <p:cNvPr id="692" name="Google Shape;692;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4" name="Google Shape;694;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5" name="Google Shape;695;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2" name="Shape 702"/>
        <p:cNvGrpSpPr/>
        <p:nvPr/>
      </p:nvGrpSpPr>
      <p:grpSpPr>
        <a:xfrm>
          <a:off x="0" y="0"/>
          <a:ext cx="0" cy="0"/>
          <a:chOff x="0" y="0"/>
          <a:chExt cx="0" cy="0"/>
        </a:xfrm>
      </p:grpSpPr>
      <p:sp>
        <p:nvSpPr>
          <p:cNvPr id="703" name="Google Shape;703;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4" name="Google Shape;704;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5" name="Shape 705"/>
        <p:cNvGrpSpPr/>
        <p:nvPr/>
      </p:nvGrpSpPr>
      <p:grpSpPr>
        <a:xfrm>
          <a:off x="0" y="0"/>
          <a:ext cx="0" cy="0"/>
          <a:chOff x="0" y="0"/>
          <a:chExt cx="0" cy="0"/>
        </a:xfrm>
      </p:grpSpPr>
      <p:sp>
        <p:nvSpPr>
          <p:cNvPr id="706" name="Google Shape;706;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7" name="Google Shape;707;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8" name="Google Shape;708;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9" name="Google Shape;709;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0" name="Google Shape;710;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11" name="Shape 711"/>
        <p:cNvGrpSpPr/>
        <p:nvPr/>
      </p:nvGrpSpPr>
      <p:grpSpPr>
        <a:xfrm>
          <a:off x="0" y="0"/>
          <a:ext cx="0" cy="0"/>
          <a:chOff x="0" y="0"/>
          <a:chExt cx="0" cy="0"/>
        </a:xfrm>
      </p:grpSpPr>
      <p:sp>
        <p:nvSpPr>
          <p:cNvPr id="712" name="Google Shape;712;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3" name="Google Shape;713;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4" name="Google Shape;714;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5" name="Google Shape;715;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6" name="Google Shape;716;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7" name="Shape 717"/>
        <p:cNvGrpSpPr/>
        <p:nvPr/>
      </p:nvGrpSpPr>
      <p:grpSpPr>
        <a:xfrm>
          <a:off x="0" y="0"/>
          <a:ext cx="0" cy="0"/>
          <a:chOff x="0" y="0"/>
          <a:chExt cx="0" cy="0"/>
        </a:xfrm>
      </p:grpSpPr>
      <p:sp>
        <p:nvSpPr>
          <p:cNvPr id="718" name="Google Shape;718;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9" name="Google Shape;719;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20" name="Google Shape;720;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1" name="Google Shape;721;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2" name="Google Shape;722;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3" name="Shape 723"/>
        <p:cNvGrpSpPr/>
        <p:nvPr/>
      </p:nvGrpSpPr>
      <p:grpSpPr>
        <a:xfrm>
          <a:off x="0" y="0"/>
          <a:ext cx="0" cy="0"/>
          <a:chOff x="0" y="0"/>
          <a:chExt cx="0" cy="0"/>
        </a:xfrm>
      </p:grpSpPr>
      <p:sp>
        <p:nvSpPr>
          <p:cNvPr id="724" name="Google Shape;724;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5" name="Google Shape;725;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6" name="Google Shape;726;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7" name="Google Shape;727;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8" name="Google Shape;728;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9" name="Google Shape;729;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30" name="Shape 730"/>
        <p:cNvGrpSpPr/>
        <p:nvPr/>
      </p:nvGrpSpPr>
      <p:grpSpPr>
        <a:xfrm>
          <a:off x="0" y="0"/>
          <a:ext cx="0" cy="0"/>
          <a:chOff x="0" y="0"/>
          <a:chExt cx="0" cy="0"/>
        </a:xfrm>
      </p:grpSpPr>
      <p:sp>
        <p:nvSpPr>
          <p:cNvPr id="731" name="Google Shape;731;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2" name="Google Shape;732;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5" name="Google Shape;735;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7" name="Google Shape;737;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8" name="Google Shape;738;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9" name="Shape 739"/>
        <p:cNvGrpSpPr/>
        <p:nvPr/>
      </p:nvGrpSpPr>
      <p:grpSpPr>
        <a:xfrm>
          <a:off x="0" y="0"/>
          <a:ext cx="0" cy="0"/>
          <a:chOff x="0" y="0"/>
          <a:chExt cx="0" cy="0"/>
        </a:xfrm>
      </p:grpSpPr>
      <p:sp>
        <p:nvSpPr>
          <p:cNvPr id="740" name="Google Shape;740;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1" name="Google Shape;741;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2" name="Google Shape;742;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3" name="Google Shape;743;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4" name="Shape 744"/>
        <p:cNvGrpSpPr/>
        <p:nvPr/>
      </p:nvGrpSpPr>
      <p:grpSpPr>
        <a:xfrm>
          <a:off x="0" y="0"/>
          <a:ext cx="0" cy="0"/>
          <a:chOff x="0" y="0"/>
          <a:chExt cx="0" cy="0"/>
        </a:xfrm>
      </p:grpSpPr>
      <p:sp>
        <p:nvSpPr>
          <p:cNvPr id="745" name="Google Shape;745;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6" name="Google Shape;746;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7" name="Google Shape;747;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8" name="Shape 98"/>
        <p:cNvGrpSpPr/>
        <p:nvPr/>
      </p:nvGrpSpPr>
      <p:grpSpPr>
        <a:xfrm>
          <a:off x="0" y="0"/>
          <a:ext cx="0" cy="0"/>
          <a:chOff x="0" y="0"/>
          <a:chExt cx="0" cy="0"/>
        </a:xfrm>
      </p:grpSpPr>
      <p:sp>
        <p:nvSpPr>
          <p:cNvPr id="99" name="Google Shape;99;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1" name="Google Shape;101;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8" name="Shape 748"/>
        <p:cNvGrpSpPr/>
        <p:nvPr/>
      </p:nvGrpSpPr>
      <p:grpSpPr>
        <a:xfrm>
          <a:off x="0" y="0"/>
          <a:ext cx="0" cy="0"/>
          <a:chOff x="0" y="0"/>
          <a:chExt cx="0" cy="0"/>
        </a:xfrm>
      </p:grpSpPr>
      <p:sp>
        <p:nvSpPr>
          <p:cNvPr id="749" name="Google Shape;749;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0" name="Google Shape;750;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51" name="Google Shape;751;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2" name="Google Shape;752;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3" name="Google Shape;753;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4" name="Google Shape;754;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5" name="Shape 755"/>
        <p:cNvGrpSpPr/>
        <p:nvPr/>
      </p:nvGrpSpPr>
      <p:grpSpPr>
        <a:xfrm>
          <a:off x="0" y="0"/>
          <a:ext cx="0" cy="0"/>
          <a:chOff x="0" y="0"/>
          <a:chExt cx="0" cy="0"/>
        </a:xfrm>
      </p:grpSpPr>
      <p:sp>
        <p:nvSpPr>
          <p:cNvPr id="756" name="Google Shape;756;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7" name="Google Shape;757;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8" name="Google Shape;758;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9" name="Google Shape;759;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0" name="Google Shape;760;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1" name="Google Shape;761;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2" name="Shape 762"/>
        <p:cNvGrpSpPr/>
        <p:nvPr/>
      </p:nvGrpSpPr>
      <p:grpSpPr>
        <a:xfrm>
          <a:off x="0" y="0"/>
          <a:ext cx="0" cy="0"/>
          <a:chOff x="0" y="0"/>
          <a:chExt cx="0" cy="0"/>
        </a:xfrm>
      </p:grpSpPr>
      <p:sp>
        <p:nvSpPr>
          <p:cNvPr id="763" name="Google Shape;763;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4" name="Google Shape;764;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5" name="Google Shape;765;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6" name="Google Shape;766;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7" name="Google Shape;767;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8" name="Shape 768"/>
        <p:cNvGrpSpPr/>
        <p:nvPr/>
      </p:nvGrpSpPr>
      <p:grpSpPr>
        <a:xfrm>
          <a:off x="0" y="0"/>
          <a:ext cx="0" cy="0"/>
          <a:chOff x="0" y="0"/>
          <a:chExt cx="0" cy="0"/>
        </a:xfrm>
      </p:grpSpPr>
      <p:sp>
        <p:nvSpPr>
          <p:cNvPr id="769" name="Google Shape;769;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0" name="Google Shape;770;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2" name="Google Shape;772;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3" name="Google Shape;773;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4" name="Shape 774"/>
        <p:cNvGrpSpPr/>
        <p:nvPr/>
      </p:nvGrpSpPr>
      <p:grpSpPr>
        <a:xfrm>
          <a:off x="0" y="0"/>
          <a:ext cx="0" cy="0"/>
          <a:chOff x="0" y="0"/>
          <a:chExt cx="0" cy="0"/>
        </a:xfrm>
      </p:grpSpPr>
      <p:sp>
        <p:nvSpPr>
          <p:cNvPr id="775" name="Google Shape;775;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6" name="Google Shape;776;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3" name="Shape 783"/>
        <p:cNvGrpSpPr/>
        <p:nvPr/>
      </p:nvGrpSpPr>
      <p:grpSpPr>
        <a:xfrm>
          <a:off x="0" y="0"/>
          <a:ext cx="0" cy="0"/>
          <a:chOff x="0" y="0"/>
          <a:chExt cx="0" cy="0"/>
        </a:xfrm>
      </p:grpSpPr>
      <p:sp>
        <p:nvSpPr>
          <p:cNvPr id="784" name="Google Shape;784;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5" name="Google Shape;785;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6" name="Google Shape;786;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7" name="Shape 787"/>
        <p:cNvGrpSpPr/>
        <p:nvPr/>
      </p:nvGrpSpPr>
      <p:grpSpPr>
        <a:xfrm>
          <a:off x="0" y="0"/>
          <a:ext cx="0" cy="0"/>
          <a:chOff x="0" y="0"/>
          <a:chExt cx="0" cy="0"/>
        </a:xfrm>
      </p:grpSpPr>
      <p:sp>
        <p:nvSpPr>
          <p:cNvPr id="788" name="Google Shape;788;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9" name="Google Shape;789;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90" name="Google Shape;790;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1" name="Google Shape;791;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2" name="Google Shape;792;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3" name="Shape 793"/>
        <p:cNvGrpSpPr/>
        <p:nvPr/>
      </p:nvGrpSpPr>
      <p:grpSpPr>
        <a:xfrm>
          <a:off x="0" y="0"/>
          <a:ext cx="0" cy="0"/>
          <a:chOff x="0" y="0"/>
          <a:chExt cx="0" cy="0"/>
        </a:xfrm>
      </p:grpSpPr>
      <p:sp>
        <p:nvSpPr>
          <p:cNvPr id="794" name="Google Shape;794;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5" name="Google Shape;795;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6" name="Google Shape;796;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7" name="Google Shape;797;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8" name="Google Shape;798;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9" name="Shape 799"/>
        <p:cNvGrpSpPr/>
        <p:nvPr/>
      </p:nvGrpSpPr>
      <p:grpSpPr>
        <a:xfrm>
          <a:off x="0" y="0"/>
          <a:ext cx="0" cy="0"/>
          <a:chOff x="0" y="0"/>
          <a:chExt cx="0" cy="0"/>
        </a:xfrm>
      </p:grpSpPr>
      <p:sp>
        <p:nvSpPr>
          <p:cNvPr id="800" name="Google Shape;800;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1" name="Google Shape;801;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2" name="Google Shape;802;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3" name="Google Shape;803;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4" name="Google Shape;804;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5" name="Shape 805"/>
        <p:cNvGrpSpPr/>
        <p:nvPr/>
      </p:nvGrpSpPr>
      <p:grpSpPr>
        <a:xfrm>
          <a:off x="0" y="0"/>
          <a:ext cx="0" cy="0"/>
          <a:chOff x="0" y="0"/>
          <a:chExt cx="0" cy="0"/>
        </a:xfrm>
      </p:grpSpPr>
      <p:sp>
        <p:nvSpPr>
          <p:cNvPr id="806" name="Google Shape;806;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7" name="Google Shape;807;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8" name="Google Shape;808;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9" name="Google Shape;809;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0" name="Google Shape;810;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1" name="Google Shape;811;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4" name="Shape 104"/>
        <p:cNvGrpSpPr/>
        <p:nvPr/>
      </p:nvGrpSpPr>
      <p:grpSpPr>
        <a:xfrm>
          <a:off x="0" y="0"/>
          <a:ext cx="0" cy="0"/>
          <a:chOff x="0" y="0"/>
          <a:chExt cx="0" cy="0"/>
        </a:xfrm>
      </p:grpSpPr>
      <p:sp>
        <p:nvSpPr>
          <p:cNvPr id="105" name="Google Shape;105;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2" name="Shape 812"/>
        <p:cNvGrpSpPr/>
        <p:nvPr/>
      </p:nvGrpSpPr>
      <p:grpSpPr>
        <a:xfrm>
          <a:off x="0" y="0"/>
          <a:ext cx="0" cy="0"/>
          <a:chOff x="0" y="0"/>
          <a:chExt cx="0" cy="0"/>
        </a:xfrm>
      </p:grpSpPr>
      <p:sp>
        <p:nvSpPr>
          <p:cNvPr id="813" name="Google Shape;813;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4" name="Google Shape;814;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7" name="Google Shape;817;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8" name="Google Shape;818;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9" name="Google Shape;819;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0" name="Google Shape;820;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21" name="Shape 821"/>
        <p:cNvGrpSpPr/>
        <p:nvPr/>
      </p:nvGrpSpPr>
      <p:grpSpPr>
        <a:xfrm>
          <a:off x="0" y="0"/>
          <a:ext cx="0" cy="0"/>
          <a:chOff x="0" y="0"/>
          <a:chExt cx="0" cy="0"/>
        </a:xfrm>
      </p:grpSpPr>
      <p:sp>
        <p:nvSpPr>
          <p:cNvPr id="822" name="Google Shape;822;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3" name="Google Shape;823;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4" name="Google Shape;824;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5" name="Google Shape;825;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6" name="Shape 826"/>
        <p:cNvGrpSpPr/>
        <p:nvPr/>
      </p:nvGrpSpPr>
      <p:grpSpPr>
        <a:xfrm>
          <a:off x="0" y="0"/>
          <a:ext cx="0" cy="0"/>
          <a:chOff x="0" y="0"/>
          <a:chExt cx="0" cy="0"/>
        </a:xfrm>
      </p:grpSpPr>
      <p:sp>
        <p:nvSpPr>
          <p:cNvPr id="827" name="Google Shape;827;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8" name="Google Shape;828;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9" name="Google Shape;829;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0" name="Google Shape;830;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1" name="Google Shape;831;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2" name="Google Shape;832;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3" name="Shape 833"/>
        <p:cNvGrpSpPr/>
        <p:nvPr/>
      </p:nvGrpSpPr>
      <p:grpSpPr>
        <a:xfrm>
          <a:off x="0" y="0"/>
          <a:ext cx="0" cy="0"/>
          <a:chOff x="0" y="0"/>
          <a:chExt cx="0" cy="0"/>
        </a:xfrm>
      </p:grpSpPr>
      <p:sp>
        <p:nvSpPr>
          <p:cNvPr id="834" name="Google Shape;834;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5" name="Google Shape;835;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6" name="Google Shape;836;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7" name="Google Shape;837;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8" name="Google Shape;838;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9" name="Google Shape;839;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40" name="Shape 840"/>
        <p:cNvGrpSpPr/>
        <p:nvPr/>
      </p:nvGrpSpPr>
      <p:grpSpPr>
        <a:xfrm>
          <a:off x="0" y="0"/>
          <a:ext cx="0" cy="0"/>
          <a:chOff x="0" y="0"/>
          <a:chExt cx="0" cy="0"/>
        </a:xfrm>
      </p:grpSpPr>
      <p:sp>
        <p:nvSpPr>
          <p:cNvPr id="841" name="Google Shape;841;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2" name="Google Shape;842;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3" name="Google Shape;843;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4" name="Google Shape;844;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5" name="Google Shape;845;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6" name="Shape 846"/>
        <p:cNvGrpSpPr/>
        <p:nvPr/>
      </p:nvGrpSpPr>
      <p:grpSpPr>
        <a:xfrm>
          <a:off x="0" y="0"/>
          <a:ext cx="0" cy="0"/>
          <a:chOff x="0" y="0"/>
          <a:chExt cx="0" cy="0"/>
        </a:xfrm>
      </p:grpSpPr>
      <p:sp>
        <p:nvSpPr>
          <p:cNvPr id="847" name="Google Shape;847;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8" name="Google Shape;848;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9" name="Google Shape;849;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0" name="Google Shape;850;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1" name="Google Shape;851;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2" name="Shape 852"/>
        <p:cNvGrpSpPr/>
        <p:nvPr/>
      </p:nvGrpSpPr>
      <p:grpSpPr>
        <a:xfrm>
          <a:off x="0" y="0"/>
          <a:ext cx="0" cy="0"/>
          <a:chOff x="0" y="0"/>
          <a:chExt cx="0" cy="0"/>
        </a:xfrm>
      </p:grpSpPr>
      <p:sp>
        <p:nvSpPr>
          <p:cNvPr id="853" name="Google Shape;853;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4" name="Google Shape;854;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61" name="Shape 861"/>
        <p:cNvGrpSpPr/>
        <p:nvPr/>
      </p:nvGrpSpPr>
      <p:grpSpPr>
        <a:xfrm>
          <a:off x="0" y="0"/>
          <a:ext cx="0" cy="0"/>
          <a:chOff x="0" y="0"/>
          <a:chExt cx="0" cy="0"/>
        </a:xfrm>
      </p:grpSpPr>
      <p:sp>
        <p:nvSpPr>
          <p:cNvPr id="862" name="Google Shape;862;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3" name="Shape 863"/>
        <p:cNvGrpSpPr/>
        <p:nvPr/>
      </p:nvGrpSpPr>
      <p:grpSpPr>
        <a:xfrm>
          <a:off x="0" y="0"/>
          <a:ext cx="0" cy="0"/>
          <a:chOff x="0" y="0"/>
          <a:chExt cx="0" cy="0"/>
        </a:xfrm>
      </p:grpSpPr>
      <p:sp>
        <p:nvSpPr>
          <p:cNvPr id="864" name="Google Shape;864;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5" name="Google Shape;865;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6" name="Google Shape;866;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7" name="Google Shape;867;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8" name="Google Shape;868;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9" name="Shape 869"/>
        <p:cNvGrpSpPr/>
        <p:nvPr/>
      </p:nvGrpSpPr>
      <p:grpSpPr>
        <a:xfrm>
          <a:off x="0" y="0"/>
          <a:ext cx="0" cy="0"/>
          <a:chOff x="0" y="0"/>
          <a:chExt cx="0" cy="0"/>
        </a:xfrm>
      </p:grpSpPr>
      <p:sp>
        <p:nvSpPr>
          <p:cNvPr id="870" name="Google Shape;870;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1" name="Google Shape;871;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2" name="Google Shape;872;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3" name="Google Shape;873;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4" name="Google Shape;874;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10" name="Shape 110"/>
        <p:cNvGrpSpPr/>
        <p:nvPr/>
      </p:nvGrpSpPr>
      <p:grpSpPr>
        <a:xfrm>
          <a:off x="0" y="0"/>
          <a:ext cx="0" cy="0"/>
          <a:chOff x="0" y="0"/>
          <a:chExt cx="0" cy="0"/>
        </a:xfrm>
      </p:grpSpPr>
      <p:sp>
        <p:nvSpPr>
          <p:cNvPr id="111" name="Google Shape;111;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3" name="Google Shape;113;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5" name="Shape 875"/>
        <p:cNvGrpSpPr/>
        <p:nvPr/>
      </p:nvGrpSpPr>
      <p:grpSpPr>
        <a:xfrm>
          <a:off x="0" y="0"/>
          <a:ext cx="0" cy="0"/>
          <a:chOff x="0" y="0"/>
          <a:chExt cx="0" cy="0"/>
        </a:xfrm>
      </p:grpSpPr>
      <p:sp>
        <p:nvSpPr>
          <p:cNvPr id="876" name="Google Shape;876;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7" name="Google Shape;877;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8" name="Google Shape;878;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9" name="Google Shape;879;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0" name="Google Shape;880;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81" name="Shape 881"/>
        <p:cNvGrpSpPr/>
        <p:nvPr/>
      </p:nvGrpSpPr>
      <p:grpSpPr>
        <a:xfrm>
          <a:off x="0" y="0"/>
          <a:ext cx="0" cy="0"/>
          <a:chOff x="0" y="0"/>
          <a:chExt cx="0" cy="0"/>
        </a:xfrm>
      </p:grpSpPr>
      <p:sp>
        <p:nvSpPr>
          <p:cNvPr id="882" name="Google Shape;882;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3" name="Google Shape;883;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4" name="Google Shape;884;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5" name="Google Shape;885;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6" name="Google Shape;886;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7" name="Google Shape;887;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8" name="Shape 888"/>
        <p:cNvGrpSpPr/>
        <p:nvPr/>
      </p:nvGrpSpPr>
      <p:grpSpPr>
        <a:xfrm>
          <a:off x="0" y="0"/>
          <a:ext cx="0" cy="0"/>
          <a:chOff x="0" y="0"/>
          <a:chExt cx="0" cy="0"/>
        </a:xfrm>
      </p:grpSpPr>
      <p:sp>
        <p:nvSpPr>
          <p:cNvPr id="889" name="Google Shape;889;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0" name="Google Shape;890;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3" name="Google Shape;893;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4" name="Google Shape;894;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5" name="Google Shape;895;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6" name="Google Shape;896;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7" name="Shape 897"/>
        <p:cNvGrpSpPr/>
        <p:nvPr/>
      </p:nvGrpSpPr>
      <p:grpSpPr>
        <a:xfrm>
          <a:off x="0" y="0"/>
          <a:ext cx="0" cy="0"/>
          <a:chOff x="0" y="0"/>
          <a:chExt cx="0" cy="0"/>
        </a:xfrm>
      </p:grpSpPr>
      <p:sp>
        <p:nvSpPr>
          <p:cNvPr id="898" name="Google Shape;898;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9" name="Google Shape;899;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0" name="Google Shape;900;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1" name="Google Shape;901;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2" name="Shape 902"/>
        <p:cNvGrpSpPr/>
        <p:nvPr/>
      </p:nvGrpSpPr>
      <p:grpSpPr>
        <a:xfrm>
          <a:off x="0" y="0"/>
          <a:ext cx="0" cy="0"/>
          <a:chOff x="0" y="0"/>
          <a:chExt cx="0" cy="0"/>
        </a:xfrm>
      </p:grpSpPr>
      <p:sp>
        <p:nvSpPr>
          <p:cNvPr id="903" name="Google Shape;903;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4" name="Google Shape;904;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5" name="Google Shape;905;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6" name="Shape 906"/>
        <p:cNvGrpSpPr/>
        <p:nvPr/>
      </p:nvGrpSpPr>
      <p:grpSpPr>
        <a:xfrm>
          <a:off x="0" y="0"/>
          <a:ext cx="0" cy="0"/>
          <a:chOff x="0" y="0"/>
          <a:chExt cx="0" cy="0"/>
        </a:xfrm>
      </p:grpSpPr>
      <p:sp>
        <p:nvSpPr>
          <p:cNvPr id="907" name="Google Shape;907;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8" name="Google Shape;908;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9" name="Google Shape;909;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0" name="Google Shape;910;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1" name="Google Shape;911;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2" name="Google Shape;912;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3" name="Shape 913"/>
        <p:cNvGrpSpPr/>
        <p:nvPr/>
      </p:nvGrpSpPr>
      <p:grpSpPr>
        <a:xfrm>
          <a:off x="0" y="0"/>
          <a:ext cx="0" cy="0"/>
          <a:chOff x="0" y="0"/>
          <a:chExt cx="0" cy="0"/>
        </a:xfrm>
      </p:grpSpPr>
      <p:sp>
        <p:nvSpPr>
          <p:cNvPr id="914" name="Google Shape;914;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5" name="Google Shape;915;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6" name="Google Shape;916;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7" name="Google Shape;917;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8" name="Google Shape;918;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9" name="Google Shape;919;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20" name="Shape 920"/>
        <p:cNvGrpSpPr/>
        <p:nvPr/>
      </p:nvGrpSpPr>
      <p:grpSpPr>
        <a:xfrm>
          <a:off x="0" y="0"/>
          <a:ext cx="0" cy="0"/>
          <a:chOff x="0" y="0"/>
          <a:chExt cx="0" cy="0"/>
        </a:xfrm>
      </p:grpSpPr>
      <p:sp>
        <p:nvSpPr>
          <p:cNvPr id="921" name="Google Shape;921;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2" name="Google Shape;922;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3" name="Google Shape;923;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4" name="Google Shape;924;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5" name="Google Shape;925;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6" name="Shape 926"/>
        <p:cNvGrpSpPr/>
        <p:nvPr/>
      </p:nvGrpSpPr>
      <p:grpSpPr>
        <a:xfrm>
          <a:off x="0" y="0"/>
          <a:ext cx="0" cy="0"/>
          <a:chOff x="0" y="0"/>
          <a:chExt cx="0" cy="0"/>
        </a:xfrm>
      </p:grpSpPr>
      <p:sp>
        <p:nvSpPr>
          <p:cNvPr id="927" name="Google Shape;927;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8" name="Google Shape;928;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9" name="Google Shape;929;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0" name="Google Shape;930;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1" name="Google Shape;931;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2" name="Shape 932"/>
        <p:cNvGrpSpPr/>
        <p:nvPr/>
      </p:nvGrpSpPr>
      <p:grpSpPr>
        <a:xfrm>
          <a:off x="0" y="0"/>
          <a:ext cx="0" cy="0"/>
          <a:chOff x="0" y="0"/>
          <a:chExt cx="0" cy="0"/>
        </a:xfrm>
      </p:grpSpPr>
      <p:sp>
        <p:nvSpPr>
          <p:cNvPr id="933" name="Google Shape;933;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4" name="Google Shape;934;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6" name="Shape 116"/>
        <p:cNvGrpSpPr/>
        <p:nvPr/>
      </p:nvGrpSpPr>
      <p:grpSpPr>
        <a:xfrm>
          <a:off x="0" y="0"/>
          <a:ext cx="0" cy="0"/>
          <a:chOff x="0" y="0"/>
          <a:chExt cx="0" cy="0"/>
        </a:xfrm>
      </p:grpSpPr>
      <p:sp>
        <p:nvSpPr>
          <p:cNvPr id="117" name="Google Shape;117;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6" name="Shape 936"/>
        <p:cNvGrpSpPr/>
        <p:nvPr/>
      </p:nvGrpSpPr>
      <p:grpSpPr>
        <a:xfrm>
          <a:off x="0" y="0"/>
          <a:ext cx="0" cy="0"/>
          <a:chOff x="0" y="0"/>
          <a:chExt cx="0" cy="0"/>
        </a:xfrm>
      </p:grpSpPr>
      <p:sp>
        <p:nvSpPr>
          <p:cNvPr id="937" name="Google Shape;937;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8" name="Google Shape;938;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40" name="Shape 940"/>
        <p:cNvGrpSpPr/>
        <p:nvPr/>
      </p:nvGrpSpPr>
      <p:grpSpPr>
        <a:xfrm>
          <a:off x="0" y="0"/>
          <a:ext cx="0" cy="0"/>
          <a:chOff x="0" y="0"/>
          <a:chExt cx="0" cy="0"/>
        </a:xfrm>
      </p:grpSpPr>
      <p:sp>
        <p:nvSpPr>
          <p:cNvPr id="941" name="Google Shape;941;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2" name="Google Shape;942;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3" name="Google Shape;943;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4" name="Shape 944"/>
        <p:cNvGrpSpPr/>
        <p:nvPr/>
      </p:nvGrpSpPr>
      <p:grpSpPr>
        <a:xfrm>
          <a:off x="0" y="0"/>
          <a:ext cx="0" cy="0"/>
          <a:chOff x="0" y="0"/>
          <a:chExt cx="0" cy="0"/>
        </a:xfrm>
      </p:grpSpPr>
      <p:sp>
        <p:nvSpPr>
          <p:cNvPr id="945" name="Google Shape;945;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6" name="Shape 946"/>
        <p:cNvGrpSpPr/>
        <p:nvPr/>
      </p:nvGrpSpPr>
      <p:grpSpPr>
        <a:xfrm>
          <a:off x="0" y="0"/>
          <a:ext cx="0" cy="0"/>
          <a:chOff x="0" y="0"/>
          <a:chExt cx="0" cy="0"/>
        </a:xfrm>
      </p:grpSpPr>
      <p:sp>
        <p:nvSpPr>
          <p:cNvPr id="947" name="Google Shape;947;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8" name="Shape 948"/>
        <p:cNvGrpSpPr/>
        <p:nvPr/>
      </p:nvGrpSpPr>
      <p:grpSpPr>
        <a:xfrm>
          <a:off x="0" y="0"/>
          <a:ext cx="0" cy="0"/>
          <a:chOff x="0" y="0"/>
          <a:chExt cx="0" cy="0"/>
        </a:xfrm>
      </p:grpSpPr>
      <p:sp>
        <p:nvSpPr>
          <p:cNvPr id="949" name="Google Shape;949;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50" name="Shape 950"/>
        <p:cNvGrpSpPr/>
        <p:nvPr/>
      </p:nvGrpSpPr>
      <p:grpSpPr>
        <a:xfrm>
          <a:off x="0" y="0"/>
          <a:ext cx="0" cy="0"/>
          <a:chOff x="0" y="0"/>
          <a:chExt cx="0" cy="0"/>
        </a:xfrm>
      </p:grpSpPr>
      <p:sp>
        <p:nvSpPr>
          <p:cNvPr id="951" name="Google Shape;951;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2" name="Google Shape;952;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3" name="Shape 953"/>
        <p:cNvGrpSpPr/>
        <p:nvPr/>
      </p:nvGrpSpPr>
      <p:grpSpPr>
        <a:xfrm>
          <a:off x="0" y="0"/>
          <a:ext cx="0" cy="0"/>
          <a:chOff x="0" y="0"/>
          <a:chExt cx="0" cy="0"/>
        </a:xfrm>
      </p:grpSpPr>
      <p:sp>
        <p:nvSpPr>
          <p:cNvPr id="954" name="Google Shape;954;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3" name="Shape 123"/>
        <p:cNvGrpSpPr/>
        <p:nvPr/>
      </p:nvGrpSpPr>
      <p:grpSpPr>
        <a:xfrm>
          <a:off x="0" y="0"/>
          <a:ext cx="0" cy="0"/>
          <a:chOff x="0" y="0"/>
          <a:chExt cx="0" cy="0"/>
        </a:xfrm>
      </p:grpSpPr>
      <p:sp>
        <p:nvSpPr>
          <p:cNvPr id="124" name="Google Shape;124;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8" name="Google Shape;128;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9" name="Shape 19"/>
        <p:cNvGrpSpPr/>
        <p:nvPr/>
      </p:nvGrpSpPr>
      <p:grpSpPr>
        <a:xfrm>
          <a:off x="0" y="0"/>
          <a:ext cx="0" cy="0"/>
          <a:chOff x="0" y="0"/>
          <a:chExt cx="0" cy="0"/>
        </a:xfrm>
      </p:grpSpPr>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2" name="Shape 132"/>
        <p:cNvGrpSpPr/>
        <p:nvPr/>
      </p:nvGrpSpPr>
      <p:grpSpPr>
        <a:xfrm>
          <a:off x="0" y="0"/>
          <a:ext cx="0" cy="0"/>
          <a:chOff x="0" y="0"/>
          <a:chExt cx="0" cy="0"/>
        </a:xfrm>
      </p:grpSpPr>
      <p:sp>
        <p:nvSpPr>
          <p:cNvPr id="133" name="Google Shape;133;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7" name="Shape 137"/>
        <p:cNvGrpSpPr/>
        <p:nvPr/>
      </p:nvGrpSpPr>
      <p:grpSpPr>
        <a:xfrm>
          <a:off x="0" y="0"/>
          <a:ext cx="0" cy="0"/>
          <a:chOff x="0" y="0"/>
          <a:chExt cx="0" cy="0"/>
        </a:xfrm>
      </p:grpSpPr>
      <p:sp>
        <p:nvSpPr>
          <p:cNvPr id="138" name="Google Shape;138;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9" name="Shape 139"/>
        <p:cNvGrpSpPr/>
        <p:nvPr/>
      </p:nvGrpSpPr>
      <p:grpSpPr>
        <a:xfrm>
          <a:off x="0" y="0"/>
          <a:ext cx="0" cy="0"/>
          <a:chOff x="0" y="0"/>
          <a:chExt cx="0" cy="0"/>
        </a:xfrm>
      </p:grpSpPr>
      <p:sp>
        <p:nvSpPr>
          <p:cNvPr id="140" name="Google Shape;140;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41" name="Shape 141"/>
        <p:cNvGrpSpPr/>
        <p:nvPr/>
      </p:nvGrpSpPr>
      <p:grpSpPr>
        <a:xfrm>
          <a:off x="0" y="0"/>
          <a:ext cx="0" cy="0"/>
          <a:chOff x="0" y="0"/>
          <a:chExt cx="0" cy="0"/>
        </a:xfrm>
      </p:grpSpPr>
      <p:sp>
        <p:nvSpPr>
          <p:cNvPr id="142" name="Google Shape;142;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3" name="Shape 143"/>
        <p:cNvGrpSpPr/>
        <p:nvPr/>
      </p:nvGrpSpPr>
      <p:grpSpPr>
        <a:xfrm>
          <a:off x="0" y="0"/>
          <a:ext cx="0" cy="0"/>
          <a:chOff x="0" y="0"/>
          <a:chExt cx="0" cy="0"/>
        </a:xfrm>
      </p:grpSpPr>
      <p:sp>
        <p:nvSpPr>
          <p:cNvPr id="144" name="Google Shape;144;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5" name="Shape 145"/>
        <p:cNvGrpSpPr/>
        <p:nvPr/>
      </p:nvGrpSpPr>
      <p:grpSpPr>
        <a:xfrm>
          <a:off x="0" y="0"/>
          <a:ext cx="0" cy="0"/>
          <a:chOff x="0" y="0"/>
          <a:chExt cx="0" cy="0"/>
        </a:xfrm>
      </p:grpSpPr>
      <p:sp>
        <p:nvSpPr>
          <p:cNvPr id="146" name="Google Shape;146;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7" name="Shape 147"/>
        <p:cNvGrpSpPr/>
        <p:nvPr/>
      </p:nvGrpSpPr>
      <p:grpSpPr>
        <a:xfrm>
          <a:off x="0" y="0"/>
          <a:ext cx="0" cy="0"/>
          <a:chOff x="0" y="0"/>
          <a:chExt cx="0" cy="0"/>
        </a:xfrm>
      </p:grpSpPr>
      <p:sp>
        <p:nvSpPr>
          <p:cNvPr id="148" name="Google Shape;148;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9" name="Shape 149"/>
        <p:cNvGrpSpPr/>
        <p:nvPr/>
      </p:nvGrpSpPr>
      <p:grpSpPr>
        <a:xfrm>
          <a:off x="0" y="0"/>
          <a:ext cx="0" cy="0"/>
          <a:chOff x="0" y="0"/>
          <a:chExt cx="0" cy="0"/>
        </a:xfrm>
      </p:grpSpPr>
      <p:sp>
        <p:nvSpPr>
          <p:cNvPr id="150" name="Google Shape;150;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51" name="Shape 151"/>
        <p:cNvGrpSpPr/>
        <p:nvPr/>
      </p:nvGrpSpPr>
      <p:grpSpPr>
        <a:xfrm>
          <a:off x="0" y="0"/>
          <a:ext cx="0" cy="0"/>
          <a:chOff x="0" y="0"/>
          <a:chExt cx="0" cy="0"/>
        </a:xfrm>
      </p:grpSpPr>
      <p:sp>
        <p:nvSpPr>
          <p:cNvPr id="152" name="Google Shape;152;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3" name="Shape 153"/>
        <p:cNvGrpSpPr/>
        <p:nvPr/>
      </p:nvGrpSpPr>
      <p:grpSpPr>
        <a:xfrm>
          <a:off x="0" y="0"/>
          <a:ext cx="0" cy="0"/>
          <a:chOff x="0" y="0"/>
          <a:chExt cx="0" cy="0"/>
        </a:xfrm>
      </p:grpSpPr>
      <p:sp>
        <p:nvSpPr>
          <p:cNvPr id="154" name="Google Shape;154;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 name="Shape 23"/>
        <p:cNvGrpSpPr/>
        <p:nvPr/>
      </p:nvGrpSpPr>
      <p:grpSpPr>
        <a:xfrm>
          <a:off x="0" y="0"/>
          <a:ext cx="0" cy="0"/>
          <a:chOff x="0" y="0"/>
          <a:chExt cx="0" cy="0"/>
        </a:xfrm>
      </p:grpSpPr>
      <p:sp>
        <p:nvSpPr>
          <p:cNvPr id="24" name="Google Shape;24;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5" name="Shape 155"/>
        <p:cNvGrpSpPr/>
        <p:nvPr/>
      </p:nvGrpSpPr>
      <p:grpSpPr>
        <a:xfrm>
          <a:off x="0" y="0"/>
          <a:ext cx="0" cy="0"/>
          <a:chOff x="0" y="0"/>
          <a:chExt cx="0" cy="0"/>
        </a:xfrm>
      </p:grpSpPr>
      <p:sp>
        <p:nvSpPr>
          <p:cNvPr id="156" name="Google Shape;156;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7" name="Shape 157"/>
        <p:cNvGrpSpPr/>
        <p:nvPr/>
      </p:nvGrpSpPr>
      <p:grpSpPr>
        <a:xfrm>
          <a:off x="0" y="0"/>
          <a:ext cx="0" cy="0"/>
          <a:chOff x="0" y="0"/>
          <a:chExt cx="0" cy="0"/>
        </a:xfrm>
      </p:grpSpPr>
      <p:sp>
        <p:nvSpPr>
          <p:cNvPr id="158" name="Google Shape;158;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9" name="Shape 159"/>
        <p:cNvGrpSpPr/>
        <p:nvPr/>
      </p:nvGrpSpPr>
      <p:grpSpPr>
        <a:xfrm>
          <a:off x="0" y="0"/>
          <a:ext cx="0" cy="0"/>
          <a:chOff x="0" y="0"/>
          <a:chExt cx="0" cy="0"/>
        </a:xfrm>
      </p:grpSpPr>
      <p:sp>
        <p:nvSpPr>
          <p:cNvPr id="160" name="Google Shape;160;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61" name="Shape 161"/>
        <p:cNvGrpSpPr/>
        <p:nvPr/>
      </p:nvGrpSpPr>
      <p:grpSpPr>
        <a:xfrm>
          <a:off x="0" y="0"/>
          <a:ext cx="0" cy="0"/>
          <a:chOff x="0" y="0"/>
          <a:chExt cx="0" cy="0"/>
        </a:xfrm>
      </p:grpSpPr>
      <p:sp>
        <p:nvSpPr>
          <p:cNvPr id="162" name="Google Shape;162;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4" name="Shape 164"/>
        <p:cNvGrpSpPr/>
        <p:nvPr/>
      </p:nvGrpSpPr>
      <p:grpSpPr>
        <a:xfrm>
          <a:off x="0" y="0"/>
          <a:ext cx="0" cy="0"/>
          <a:chOff x="0" y="0"/>
          <a:chExt cx="0" cy="0"/>
        </a:xfrm>
      </p:grpSpPr>
      <p:sp>
        <p:nvSpPr>
          <p:cNvPr id="165" name="Google Shape;165;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6" name="Shape 166"/>
        <p:cNvGrpSpPr/>
        <p:nvPr/>
      </p:nvGrpSpPr>
      <p:grpSpPr>
        <a:xfrm>
          <a:off x="0" y="0"/>
          <a:ext cx="0" cy="0"/>
          <a:chOff x="0" y="0"/>
          <a:chExt cx="0" cy="0"/>
        </a:xfrm>
      </p:grpSpPr>
      <p:sp>
        <p:nvSpPr>
          <p:cNvPr id="167" name="Google Shape;167;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8" name="Shape 168"/>
        <p:cNvGrpSpPr/>
        <p:nvPr/>
      </p:nvGrpSpPr>
      <p:grpSpPr>
        <a:xfrm>
          <a:off x="0" y="0"/>
          <a:ext cx="0" cy="0"/>
          <a:chOff x="0" y="0"/>
          <a:chExt cx="0" cy="0"/>
        </a:xfrm>
      </p:grpSpPr>
      <p:sp>
        <p:nvSpPr>
          <p:cNvPr id="169" name="Google Shape;169;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70" name="Shape 170"/>
        <p:cNvGrpSpPr/>
        <p:nvPr/>
      </p:nvGrpSpPr>
      <p:grpSpPr>
        <a:xfrm>
          <a:off x="0" y="0"/>
          <a:ext cx="0" cy="0"/>
          <a:chOff x="0" y="0"/>
          <a:chExt cx="0" cy="0"/>
        </a:xfrm>
      </p:grpSpPr>
      <p:sp>
        <p:nvSpPr>
          <p:cNvPr id="171" name="Google Shape;171;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2" name="Shape 172"/>
        <p:cNvGrpSpPr/>
        <p:nvPr/>
      </p:nvGrpSpPr>
      <p:grpSpPr>
        <a:xfrm>
          <a:off x="0" y="0"/>
          <a:ext cx="0" cy="0"/>
          <a:chOff x="0" y="0"/>
          <a:chExt cx="0" cy="0"/>
        </a:xfrm>
      </p:grpSpPr>
      <p:sp>
        <p:nvSpPr>
          <p:cNvPr id="173" name="Google Shape;173;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4" name="Shape 174"/>
        <p:cNvGrpSpPr/>
        <p:nvPr/>
      </p:nvGrpSpPr>
      <p:grpSpPr>
        <a:xfrm>
          <a:off x="0" y="0"/>
          <a:ext cx="0" cy="0"/>
          <a:chOff x="0" y="0"/>
          <a:chExt cx="0" cy="0"/>
        </a:xfrm>
      </p:grpSpPr>
      <p:sp>
        <p:nvSpPr>
          <p:cNvPr id="175" name="Google Shape;175;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6" name="Shape 176"/>
        <p:cNvGrpSpPr/>
        <p:nvPr/>
      </p:nvGrpSpPr>
      <p:grpSpPr>
        <a:xfrm>
          <a:off x="0" y="0"/>
          <a:ext cx="0" cy="0"/>
          <a:chOff x="0" y="0"/>
          <a:chExt cx="0" cy="0"/>
        </a:xfrm>
      </p:grpSpPr>
      <p:sp>
        <p:nvSpPr>
          <p:cNvPr id="177" name="Google Shape;177;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8" name="Shape 178"/>
        <p:cNvGrpSpPr/>
        <p:nvPr/>
      </p:nvGrpSpPr>
      <p:grpSpPr>
        <a:xfrm>
          <a:off x="0" y="0"/>
          <a:ext cx="0" cy="0"/>
          <a:chOff x="0" y="0"/>
          <a:chExt cx="0" cy="0"/>
        </a:xfrm>
      </p:grpSpPr>
      <p:sp>
        <p:nvSpPr>
          <p:cNvPr id="179" name="Google Shape;179;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80" name="Shape 180"/>
        <p:cNvGrpSpPr/>
        <p:nvPr/>
      </p:nvGrpSpPr>
      <p:grpSpPr>
        <a:xfrm>
          <a:off x="0" y="0"/>
          <a:ext cx="0" cy="0"/>
          <a:chOff x="0" y="0"/>
          <a:chExt cx="0" cy="0"/>
        </a:xfrm>
      </p:grpSpPr>
      <p:sp>
        <p:nvSpPr>
          <p:cNvPr id="181" name="Google Shape;181;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2" name="Shape 182"/>
        <p:cNvGrpSpPr/>
        <p:nvPr/>
      </p:nvGrpSpPr>
      <p:grpSpPr>
        <a:xfrm>
          <a:off x="0" y="0"/>
          <a:ext cx="0" cy="0"/>
          <a:chOff x="0" y="0"/>
          <a:chExt cx="0" cy="0"/>
        </a:xfrm>
      </p:grpSpPr>
      <p:sp>
        <p:nvSpPr>
          <p:cNvPr id="183" name="Google Shape;183;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4" name="Shape 184"/>
        <p:cNvGrpSpPr/>
        <p:nvPr/>
      </p:nvGrpSpPr>
      <p:grpSpPr>
        <a:xfrm>
          <a:off x="0" y="0"/>
          <a:ext cx="0" cy="0"/>
          <a:chOff x="0" y="0"/>
          <a:chExt cx="0" cy="0"/>
        </a:xfrm>
      </p:grpSpPr>
      <p:sp>
        <p:nvSpPr>
          <p:cNvPr id="185" name="Google Shape;185;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6" name="Shape 186"/>
        <p:cNvGrpSpPr/>
        <p:nvPr/>
      </p:nvGrpSpPr>
      <p:grpSpPr>
        <a:xfrm>
          <a:off x="0" y="0"/>
          <a:ext cx="0" cy="0"/>
          <a:chOff x="0" y="0"/>
          <a:chExt cx="0" cy="0"/>
        </a:xfrm>
      </p:grpSpPr>
      <p:sp>
        <p:nvSpPr>
          <p:cNvPr id="187" name="Google Shape;187;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8" name="Shape 188"/>
        <p:cNvGrpSpPr/>
        <p:nvPr/>
      </p:nvGrpSpPr>
      <p:grpSpPr>
        <a:xfrm>
          <a:off x="0" y="0"/>
          <a:ext cx="0" cy="0"/>
          <a:chOff x="0" y="0"/>
          <a:chExt cx="0" cy="0"/>
        </a:xfrm>
      </p:grpSpPr>
      <p:sp>
        <p:nvSpPr>
          <p:cNvPr id="189" name="Google Shape;189;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90" name="Shape 190"/>
        <p:cNvGrpSpPr/>
        <p:nvPr/>
      </p:nvGrpSpPr>
      <p:grpSpPr>
        <a:xfrm>
          <a:off x="0" y="0"/>
          <a:ext cx="0" cy="0"/>
          <a:chOff x="0" y="0"/>
          <a:chExt cx="0" cy="0"/>
        </a:xfrm>
      </p:grpSpPr>
      <p:sp>
        <p:nvSpPr>
          <p:cNvPr id="191" name="Google Shape;191;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3" name="Google Shape;193;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4" name="Google Shape;194;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7" name="Shape 197"/>
        <p:cNvGrpSpPr/>
        <p:nvPr/>
      </p:nvGrpSpPr>
      <p:grpSpPr>
        <a:xfrm>
          <a:off x="0" y="0"/>
          <a:ext cx="0" cy="0"/>
          <a:chOff x="0" y="0"/>
          <a:chExt cx="0" cy="0"/>
        </a:xfrm>
      </p:grpSpPr>
      <p:sp>
        <p:nvSpPr>
          <p:cNvPr id="198" name="Google Shape;198;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00" name="Google Shape;200;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1" name="Google Shape;20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4" name="Shape 204"/>
        <p:cNvGrpSpPr/>
        <p:nvPr/>
      </p:nvGrpSpPr>
      <p:grpSpPr>
        <a:xfrm>
          <a:off x="0" y="0"/>
          <a:ext cx="0" cy="0"/>
          <a:chOff x="0" y="0"/>
          <a:chExt cx="0" cy="0"/>
        </a:xfrm>
      </p:grpSpPr>
      <p:sp>
        <p:nvSpPr>
          <p:cNvPr id="205" name="Google Shape;20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5" name="Shape 35"/>
        <p:cNvGrpSpPr/>
        <p:nvPr/>
      </p:nvGrpSpPr>
      <p:grpSpPr>
        <a:xfrm>
          <a:off x="0" y="0"/>
          <a:ext cx="0" cy="0"/>
          <a:chOff x="0" y="0"/>
          <a:chExt cx="0" cy="0"/>
        </a:xfrm>
      </p:grpSpPr>
      <p:sp>
        <p:nvSpPr>
          <p:cNvPr id="36" name="Google Shape;36;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8" name="Google Shape;3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10" name="Shape 210"/>
        <p:cNvGrpSpPr/>
        <p:nvPr/>
      </p:nvGrpSpPr>
      <p:grpSpPr>
        <a:xfrm>
          <a:off x="0" y="0"/>
          <a:ext cx="0" cy="0"/>
          <a:chOff x="0" y="0"/>
          <a:chExt cx="0" cy="0"/>
        </a:xfrm>
      </p:grpSpPr>
      <p:sp>
        <p:nvSpPr>
          <p:cNvPr id="211" name="Google Shape;211;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6" name="Shape 216"/>
        <p:cNvGrpSpPr/>
        <p:nvPr/>
      </p:nvGrpSpPr>
      <p:grpSpPr>
        <a:xfrm>
          <a:off x="0" y="0"/>
          <a:ext cx="0" cy="0"/>
          <a:chOff x="0" y="0"/>
          <a:chExt cx="0" cy="0"/>
        </a:xfrm>
      </p:grpSpPr>
      <p:sp>
        <p:nvSpPr>
          <p:cNvPr id="217" name="Google Shape;217;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8" name="Google Shape;218;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9" name="Google Shape;219;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6" name="Shape 226"/>
        <p:cNvGrpSpPr/>
        <p:nvPr/>
      </p:nvGrpSpPr>
      <p:grpSpPr>
        <a:xfrm>
          <a:off x="0" y="0"/>
          <a:ext cx="0" cy="0"/>
          <a:chOff x="0" y="0"/>
          <a:chExt cx="0" cy="0"/>
        </a:xfrm>
      </p:grpSpPr>
      <p:sp>
        <p:nvSpPr>
          <p:cNvPr id="227" name="Google Shape;227;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9" name="Google Shape;229;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0" name="Google Shape;230;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31" name="Shape 231"/>
        <p:cNvGrpSpPr/>
        <p:nvPr/>
      </p:nvGrpSpPr>
      <p:grpSpPr>
        <a:xfrm>
          <a:off x="0" y="0"/>
          <a:ext cx="0" cy="0"/>
          <a:chOff x="0" y="0"/>
          <a:chExt cx="0" cy="0"/>
        </a:xfrm>
      </p:grpSpPr>
      <p:sp>
        <p:nvSpPr>
          <p:cNvPr id="232" name="Google Shape;232;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3" name="Google Shape;233;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6" name="Shape 236"/>
        <p:cNvGrpSpPr/>
        <p:nvPr/>
      </p:nvGrpSpPr>
      <p:grpSpPr>
        <a:xfrm>
          <a:off x="0" y="0"/>
          <a:ext cx="0" cy="0"/>
          <a:chOff x="0" y="0"/>
          <a:chExt cx="0" cy="0"/>
        </a:xfrm>
      </p:grpSpPr>
      <p:sp>
        <p:nvSpPr>
          <p:cNvPr id="237" name="Google Shape;237;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8" name="Google Shape;238;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9" name="Google Shape;239;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40" name="Shape 240"/>
        <p:cNvGrpSpPr/>
        <p:nvPr/>
      </p:nvGrpSpPr>
      <p:grpSpPr>
        <a:xfrm>
          <a:off x="0" y="0"/>
          <a:ext cx="0" cy="0"/>
          <a:chOff x="0" y="0"/>
          <a:chExt cx="0" cy="0"/>
        </a:xfrm>
      </p:grpSpPr>
      <p:sp>
        <p:nvSpPr>
          <p:cNvPr id="241" name="Google Shape;241;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 name="Google Shape;242;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3" name="Google Shape;243;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4" name="Google Shape;244;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5" name="Google Shape;245;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6" name="Shape 246"/>
        <p:cNvGrpSpPr/>
        <p:nvPr/>
      </p:nvGrpSpPr>
      <p:grpSpPr>
        <a:xfrm>
          <a:off x="0" y="0"/>
          <a:ext cx="0" cy="0"/>
          <a:chOff x="0" y="0"/>
          <a:chExt cx="0" cy="0"/>
        </a:xfrm>
      </p:grpSpPr>
      <p:sp>
        <p:nvSpPr>
          <p:cNvPr id="247" name="Google Shape;247;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 name="Google Shape;248;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0" name="Google Shape;250;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1" name="Google Shape;251;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2" name="Shape 252"/>
        <p:cNvGrpSpPr/>
        <p:nvPr/>
      </p:nvGrpSpPr>
      <p:grpSpPr>
        <a:xfrm>
          <a:off x="0" y="0"/>
          <a:ext cx="0" cy="0"/>
          <a:chOff x="0" y="0"/>
          <a:chExt cx="0" cy="0"/>
        </a:xfrm>
      </p:grpSpPr>
      <p:sp>
        <p:nvSpPr>
          <p:cNvPr id="253" name="Google Shape;253;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 name="Google Shape;254;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5" name="Google Shape;255;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6" name="Google Shape;256;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7" name="Google Shape;257;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8" name="Shape 258"/>
        <p:cNvGrpSpPr/>
        <p:nvPr/>
      </p:nvGrpSpPr>
      <p:grpSpPr>
        <a:xfrm>
          <a:off x="0" y="0"/>
          <a:ext cx="0" cy="0"/>
          <a:chOff x="0" y="0"/>
          <a:chExt cx="0" cy="0"/>
        </a:xfrm>
      </p:grpSpPr>
      <p:sp>
        <p:nvSpPr>
          <p:cNvPr id="259" name="Google Shape;259;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 name="Google Shape;260;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3" name="Google Shape;263;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4" name="Google Shape;264;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5" name="Shape 265"/>
        <p:cNvGrpSpPr/>
        <p:nvPr/>
      </p:nvGrpSpPr>
      <p:grpSpPr>
        <a:xfrm>
          <a:off x="0" y="0"/>
          <a:ext cx="0" cy="0"/>
          <a:chOff x="0" y="0"/>
          <a:chExt cx="0" cy="0"/>
        </a:xfrm>
      </p:grpSpPr>
      <p:sp>
        <p:nvSpPr>
          <p:cNvPr id="266" name="Google Shape;266;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7" name="Google Shape;267;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70" name="Google Shape;270;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2" name="Google Shape;272;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3" name="Google Shape;273;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1" name="Shape 41"/>
        <p:cNvGrpSpPr/>
        <p:nvPr/>
      </p:nvGrpSpPr>
      <p:grpSpPr>
        <a:xfrm>
          <a:off x="0" y="0"/>
          <a:ext cx="0" cy="0"/>
          <a:chOff x="0" y="0"/>
          <a:chExt cx="0" cy="0"/>
        </a:xfrm>
      </p:grpSpPr>
      <p:sp>
        <p:nvSpPr>
          <p:cNvPr id="42" name="Google Shape;4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4" name="Shape 274"/>
        <p:cNvGrpSpPr/>
        <p:nvPr/>
      </p:nvGrpSpPr>
      <p:grpSpPr>
        <a:xfrm>
          <a:off x="0" y="0"/>
          <a:ext cx="0" cy="0"/>
          <a:chOff x="0" y="0"/>
          <a:chExt cx="0" cy="0"/>
        </a:xfrm>
      </p:grpSpPr>
      <p:sp>
        <p:nvSpPr>
          <p:cNvPr id="275" name="Google Shape;275;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6" name="Google Shape;276;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7" name="Google Shape;277;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8" name="Google Shape;278;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9" name="Google Shape;279;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0" name="Google Shape;280;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81" name="Shape 281"/>
        <p:cNvGrpSpPr/>
        <p:nvPr/>
      </p:nvGrpSpPr>
      <p:grpSpPr>
        <a:xfrm>
          <a:off x="0" y="0"/>
          <a:ext cx="0" cy="0"/>
          <a:chOff x="0" y="0"/>
          <a:chExt cx="0" cy="0"/>
        </a:xfrm>
      </p:grpSpPr>
      <p:sp>
        <p:nvSpPr>
          <p:cNvPr id="282" name="Google Shape;282;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3" name="Google Shape;283;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4" name="Google Shape;284;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5" name="Google Shape;285;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6" name="Google Shape;286;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7" name="Google Shape;287;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8" name="Shape 288"/>
        <p:cNvGrpSpPr/>
        <p:nvPr/>
      </p:nvGrpSpPr>
      <p:grpSpPr>
        <a:xfrm>
          <a:off x="0" y="0"/>
          <a:ext cx="0" cy="0"/>
          <a:chOff x="0" y="0"/>
          <a:chExt cx="0" cy="0"/>
        </a:xfrm>
      </p:grpSpPr>
      <p:sp>
        <p:nvSpPr>
          <p:cNvPr id="289" name="Google Shape;289;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0" name="Google Shape;290;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 name="Google Shape;291;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2" name="Google Shape;292;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3" name="Google Shape;293;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4" name="Shape 294"/>
        <p:cNvGrpSpPr/>
        <p:nvPr/>
      </p:nvGrpSpPr>
      <p:grpSpPr>
        <a:xfrm>
          <a:off x="0" y="0"/>
          <a:ext cx="0" cy="0"/>
          <a:chOff x="0" y="0"/>
          <a:chExt cx="0" cy="0"/>
        </a:xfrm>
      </p:grpSpPr>
      <p:sp>
        <p:nvSpPr>
          <p:cNvPr id="295" name="Google Shape;295;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6" name="Google Shape;296;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 name="Google Shape;297;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8" name="Google Shape;298;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9" name="Google Shape;299;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300" name="Shape 300"/>
        <p:cNvGrpSpPr/>
        <p:nvPr/>
      </p:nvGrpSpPr>
      <p:grpSpPr>
        <a:xfrm>
          <a:off x="0" y="0"/>
          <a:ext cx="0" cy="0"/>
          <a:chOff x="0" y="0"/>
          <a:chExt cx="0" cy="0"/>
        </a:xfrm>
      </p:grpSpPr>
      <p:sp>
        <p:nvSpPr>
          <p:cNvPr id="301" name="Google Shape;301;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2" name="Google Shape;302;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3" name="Google Shape;303;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5" name="Shape 305"/>
        <p:cNvGrpSpPr/>
        <p:nvPr/>
      </p:nvGrpSpPr>
      <p:grpSpPr>
        <a:xfrm>
          <a:off x="0" y="0"/>
          <a:ext cx="0" cy="0"/>
          <a:chOff x="0" y="0"/>
          <a:chExt cx="0" cy="0"/>
        </a:xfrm>
      </p:grpSpPr>
      <p:sp>
        <p:nvSpPr>
          <p:cNvPr id="306" name="Google Shape;306;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7" name="Google Shape;307;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 name="Google Shape;311;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3" name="Shape 313"/>
        <p:cNvGrpSpPr/>
        <p:nvPr/>
      </p:nvGrpSpPr>
      <p:grpSpPr>
        <a:xfrm>
          <a:off x="0" y="0"/>
          <a:ext cx="0" cy="0"/>
          <a:chOff x="0" y="0"/>
          <a:chExt cx="0" cy="0"/>
        </a:xfrm>
      </p:grpSpPr>
      <p:sp>
        <p:nvSpPr>
          <p:cNvPr id="314" name="Google Shape;314;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5" name="Google Shape;315;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7" name="Shape 317"/>
        <p:cNvGrpSpPr/>
        <p:nvPr/>
      </p:nvGrpSpPr>
      <p:grpSpPr>
        <a:xfrm>
          <a:off x="0" y="0"/>
          <a:ext cx="0" cy="0"/>
          <a:chOff x="0" y="0"/>
          <a:chExt cx="0" cy="0"/>
        </a:xfrm>
      </p:grpSpPr>
      <p:sp>
        <p:nvSpPr>
          <p:cNvPr id="318" name="Google Shape;318;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9" name="Google Shape;319;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21" name="Shape 321"/>
        <p:cNvGrpSpPr/>
        <p:nvPr/>
      </p:nvGrpSpPr>
      <p:grpSpPr>
        <a:xfrm>
          <a:off x="0" y="0"/>
          <a:ext cx="0" cy="0"/>
          <a:chOff x="0" y="0"/>
          <a:chExt cx="0" cy="0"/>
        </a:xfrm>
      </p:grpSpPr>
      <p:sp>
        <p:nvSpPr>
          <p:cNvPr id="322" name="Google Shape;322;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3" name="Google Shape;323;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5" name="Shape 325"/>
        <p:cNvGrpSpPr/>
        <p:nvPr/>
      </p:nvGrpSpPr>
      <p:grpSpPr>
        <a:xfrm>
          <a:off x="0" y="0"/>
          <a:ext cx="0" cy="0"/>
          <a:chOff x="0" y="0"/>
          <a:chExt cx="0" cy="0"/>
        </a:xfrm>
      </p:grpSpPr>
      <p:sp>
        <p:nvSpPr>
          <p:cNvPr id="326" name="Google Shape;326;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 name="Shape 48"/>
        <p:cNvGrpSpPr/>
        <p:nvPr/>
      </p:nvGrpSpPr>
      <p:grpSpPr>
        <a:xfrm>
          <a:off x="0" y="0"/>
          <a:ext cx="0" cy="0"/>
          <a:chOff x="0" y="0"/>
          <a:chExt cx="0" cy="0"/>
        </a:xfrm>
      </p:grpSpPr>
      <p:sp>
        <p:nvSpPr>
          <p:cNvPr id="49" name="Google Shape;49;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3" name="Google Shape;53;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7" name="Shape 327"/>
        <p:cNvGrpSpPr/>
        <p:nvPr/>
      </p:nvGrpSpPr>
      <p:grpSpPr>
        <a:xfrm>
          <a:off x="0" y="0"/>
          <a:ext cx="0" cy="0"/>
          <a:chOff x="0" y="0"/>
          <a:chExt cx="0" cy="0"/>
        </a:xfrm>
      </p:grpSpPr>
      <p:sp>
        <p:nvSpPr>
          <p:cNvPr id="328" name="Google Shape;328;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9" name="Shape 329"/>
        <p:cNvGrpSpPr/>
        <p:nvPr/>
      </p:nvGrpSpPr>
      <p:grpSpPr>
        <a:xfrm>
          <a:off x="0" y="0"/>
          <a:ext cx="0" cy="0"/>
          <a:chOff x="0" y="0"/>
          <a:chExt cx="0" cy="0"/>
        </a:xfrm>
      </p:grpSpPr>
      <p:sp>
        <p:nvSpPr>
          <p:cNvPr id="330" name="Google Shape;330;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31" name="Shape 331"/>
        <p:cNvGrpSpPr/>
        <p:nvPr/>
      </p:nvGrpSpPr>
      <p:grpSpPr>
        <a:xfrm>
          <a:off x="0" y="0"/>
          <a:ext cx="0" cy="0"/>
          <a:chOff x="0" y="0"/>
          <a:chExt cx="0" cy="0"/>
        </a:xfrm>
      </p:grpSpPr>
      <p:sp>
        <p:nvSpPr>
          <p:cNvPr id="332" name="Google Shape;332;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3" name="Google Shape;333;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4" name="Shape 334"/>
        <p:cNvGrpSpPr/>
        <p:nvPr/>
      </p:nvGrpSpPr>
      <p:grpSpPr>
        <a:xfrm>
          <a:off x="0" y="0"/>
          <a:ext cx="0" cy="0"/>
          <a:chOff x="0" y="0"/>
          <a:chExt cx="0" cy="0"/>
        </a:xfrm>
      </p:grpSpPr>
      <p:sp>
        <p:nvSpPr>
          <p:cNvPr id="335" name="Google Shape;335;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6" name="Shape 336"/>
        <p:cNvGrpSpPr/>
        <p:nvPr/>
      </p:nvGrpSpPr>
      <p:grpSpPr>
        <a:xfrm>
          <a:off x="0" y="0"/>
          <a:ext cx="0" cy="0"/>
          <a:chOff x="0" y="0"/>
          <a:chExt cx="0" cy="0"/>
        </a:xfrm>
      </p:grpSpPr>
      <p:sp>
        <p:nvSpPr>
          <p:cNvPr id="337" name="Google Shape;337;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9" name="Google Shape;339;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0" name="Google Shape;340;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7" name="Shape 347"/>
        <p:cNvGrpSpPr/>
        <p:nvPr/>
      </p:nvGrpSpPr>
      <p:grpSpPr>
        <a:xfrm>
          <a:off x="0" y="0"/>
          <a:ext cx="0" cy="0"/>
          <a:chOff x="0" y="0"/>
          <a:chExt cx="0" cy="0"/>
        </a:xfrm>
      </p:grpSpPr>
      <p:sp>
        <p:nvSpPr>
          <p:cNvPr id="348" name="Google Shape;348;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9" name="Google Shape;349;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0" name="Google Shape;350;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1" name="Google Shape;351;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2" name="Shape 352"/>
        <p:cNvGrpSpPr/>
        <p:nvPr/>
      </p:nvGrpSpPr>
      <p:grpSpPr>
        <a:xfrm>
          <a:off x="0" y="0"/>
          <a:ext cx="0" cy="0"/>
          <a:chOff x="0" y="0"/>
          <a:chExt cx="0" cy="0"/>
        </a:xfrm>
      </p:grpSpPr>
      <p:sp>
        <p:nvSpPr>
          <p:cNvPr id="353" name="Google Shape;353;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4" name="Google Shape;354;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 name="Google Shape;355;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6" name="Shape 356"/>
        <p:cNvGrpSpPr/>
        <p:nvPr/>
      </p:nvGrpSpPr>
      <p:grpSpPr>
        <a:xfrm>
          <a:off x="0" y="0"/>
          <a:ext cx="0" cy="0"/>
          <a:chOff x="0" y="0"/>
          <a:chExt cx="0" cy="0"/>
        </a:xfrm>
      </p:grpSpPr>
      <p:sp>
        <p:nvSpPr>
          <p:cNvPr id="357" name="Google Shape;357;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8" name="Shape 358"/>
        <p:cNvGrpSpPr/>
        <p:nvPr/>
      </p:nvGrpSpPr>
      <p:grpSpPr>
        <a:xfrm>
          <a:off x="0" y="0"/>
          <a:ext cx="0" cy="0"/>
          <a:chOff x="0" y="0"/>
          <a:chExt cx="0" cy="0"/>
        </a:xfrm>
      </p:grpSpPr>
      <p:sp>
        <p:nvSpPr>
          <p:cNvPr id="359" name="Google Shape;359;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0" name="Google Shape;360;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1" name="Google Shape;361;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2" name="Shape 362"/>
        <p:cNvGrpSpPr/>
        <p:nvPr/>
      </p:nvGrpSpPr>
      <p:grpSpPr>
        <a:xfrm>
          <a:off x="0" y="0"/>
          <a:ext cx="0" cy="0"/>
          <a:chOff x="0" y="0"/>
          <a:chExt cx="0" cy="0"/>
        </a:xfrm>
      </p:grpSpPr>
      <p:sp>
        <p:nvSpPr>
          <p:cNvPr id="363" name="Google Shape;363;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4" name="Google Shape;364;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5" name="Google Shape;365;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6" name="Google Shape;366;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7" name="Google Shape;367;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 name="Shape 57"/>
        <p:cNvGrpSpPr/>
        <p:nvPr/>
      </p:nvGrpSpPr>
      <p:grpSpPr>
        <a:xfrm>
          <a:off x="0" y="0"/>
          <a:ext cx="0" cy="0"/>
          <a:chOff x="0" y="0"/>
          <a:chExt cx="0" cy="0"/>
        </a:xfrm>
      </p:grpSpPr>
      <p:sp>
        <p:nvSpPr>
          <p:cNvPr id="58" name="Google Shape;58;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8" name="Shape 368"/>
        <p:cNvGrpSpPr/>
        <p:nvPr/>
      </p:nvGrpSpPr>
      <p:grpSpPr>
        <a:xfrm>
          <a:off x="0" y="0"/>
          <a:ext cx="0" cy="0"/>
          <a:chOff x="0" y="0"/>
          <a:chExt cx="0" cy="0"/>
        </a:xfrm>
      </p:grpSpPr>
      <p:sp>
        <p:nvSpPr>
          <p:cNvPr id="369" name="Google Shape;369;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0" name="Google Shape;370;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 name="Google Shape;371;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2" name="Google Shape;372;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3" name="Google Shape;373;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4" name="Shape 374"/>
        <p:cNvGrpSpPr/>
        <p:nvPr/>
      </p:nvGrpSpPr>
      <p:grpSpPr>
        <a:xfrm>
          <a:off x="0" y="0"/>
          <a:ext cx="0" cy="0"/>
          <a:chOff x="0" y="0"/>
          <a:chExt cx="0" cy="0"/>
        </a:xfrm>
      </p:grpSpPr>
      <p:sp>
        <p:nvSpPr>
          <p:cNvPr id="375" name="Google Shape;375;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6" name="Google Shape;376;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7" name="Google Shape;377;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8" name="Google Shape;378;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9" name="Google Shape;379;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80" name="Shape 380"/>
        <p:cNvGrpSpPr/>
        <p:nvPr/>
      </p:nvGrpSpPr>
      <p:grpSpPr>
        <a:xfrm>
          <a:off x="0" y="0"/>
          <a:ext cx="0" cy="0"/>
          <a:chOff x="0" y="0"/>
          <a:chExt cx="0" cy="0"/>
        </a:xfrm>
      </p:grpSpPr>
      <p:sp>
        <p:nvSpPr>
          <p:cNvPr id="381" name="Google Shape;381;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2" name="Google Shape;382;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3" name="Google Shape;383;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4" name="Google Shape;384;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5" name="Google Shape;385;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6" name="Google Shape;386;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7" name="Shape 387"/>
        <p:cNvGrpSpPr/>
        <p:nvPr/>
      </p:nvGrpSpPr>
      <p:grpSpPr>
        <a:xfrm>
          <a:off x="0" y="0"/>
          <a:ext cx="0" cy="0"/>
          <a:chOff x="0" y="0"/>
          <a:chExt cx="0" cy="0"/>
        </a:xfrm>
      </p:grpSpPr>
      <p:sp>
        <p:nvSpPr>
          <p:cNvPr id="388" name="Google Shape;388;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9" name="Google Shape;389;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2" name="Google Shape;392;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4" name="Google Shape;394;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5" name="Google Shape;395;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6" name="Shape 396"/>
        <p:cNvGrpSpPr/>
        <p:nvPr/>
      </p:nvGrpSpPr>
      <p:grpSpPr>
        <a:xfrm>
          <a:off x="0" y="0"/>
          <a:ext cx="0" cy="0"/>
          <a:chOff x="0" y="0"/>
          <a:chExt cx="0" cy="0"/>
        </a:xfrm>
      </p:grpSpPr>
      <p:sp>
        <p:nvSpPr>
          <p:cNvPr id="397" name="Google Shape;397;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8" name="Google Shape;398;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9" name="Google Shape;399;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0" name="Google Shape;400;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1" name="Google Shape;401;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2" name="Google Shape;402;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3" name="Shape 403"/>
        <p:cNvGrpSpPr/>
        <p:nvPr/>
      </p:nvGrpSpPr>
      <p:grpSpPr>
        <a:xfrm>
          <a:off x="0" y="0"/>
          <a:ext cx="0" cy="0"/>
          <a:chOff x="0" y="0"/>
          <a:chExt cx="0" cy="0"/>
        </a:xfrm>
      </p:grpSpPr>
      <p:sp>
        <p:nvSpPr>
          <p:cNvPr id="404" name="Google Shape;404;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5" name="Google Shape;405;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6" name="Google Shape;406;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7" name="Google Shape;407;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8" name="Google Shape;408;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9" name="Google Shape;409;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10" name="Shape 410"/>
        <p:cNvGrpSpPr/>
        <p:nvPr/>
      </p:nvGrpSpPr>
      <p:grpSpPr>
        <a:xfrm>
          <a:off x="0" y="0"/>
          <a:ext cx="0" cy="0"/>
          <a:chOff x="0" y="0"/>
          <a:chExt cx="0" cy="0"/>
        </a:xfrm>
      </p:grpSpPr>
      <p:sp>
        <p:nvSpPr>
          <p:cNvPr id="411" name="Google Shape;411;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2" name="Google Shape;412;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4" name="Google Shape;414;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5" name="Google Shape;415;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6" name="Shape 416"/>
        <p:cNvGrpSpPr/>
        <p:nvPr/>
      </p:nvGrpSpPr>
      <p:grpSpPr>
        <a:xfrm>
          <a:off x="0" y="0"/>
          <a:ext cx="0" cy="0"/>
          <a:chOff x="0" y="0"/>
          <a:chExt cx="0" cy="0"/>
        </a:xfrm>
      </p:grpSpPr>
      <p:sp>
        <p:nvSpPr>
          <p:cNvPr id="417" name="Google Shape;417;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8" name="Google Shape;418;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0" name="Google Shape;420;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1" name="Google Shape;421;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2" name="Shape 422"/>
        <p:cNvGrpSpPr/>
        <p:nvPr/>
      </p:nvGrpSpPr>
      <p:grpSpPr>
        <a:xfrm>
          <a:off x="0" y="0"/>
          <a:ext cx="0" cy="0"/>
          <a:chOff x="0" y="0"/>
          <a:chExt cx="0" cy="0"/>
        </a:xfrm>
      </p:grpSpPr>
      <p:sp>
        <p:nvSpPr>
          <p:cNvPr id="423" name="Google Shape;423;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4" name="Google Shape;424;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6" name="Shape 426"/>
        <p:cNvGrpSpPr/>
        <p:nvPr/>
      </p:nvGrpSpPr>
      <p:grpSpPr>
        <a:xfrm>
          <a:off x="0" y="0"/>
          <a:ext cx="0" cy="0"/>
          <a:chOff x="0" y="0"/>
          <a:chExt cx="0" cy="0"/>
        </a:xfrm>
      </p:grpSpPr>
      <p:sp>
        <p:nvSpPr>
          <p:cNvPr id="427" name="Google Shape;427;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8" name="Google Shape;428;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9" name="Google Shape;429;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2" name="Shape 62"/>
        <p:cNvGrpSpPr/>
        <p:nvPr/>
      </p:nvGrpSpPr>
      <p:grpSpPr>
        <a:xfrm>
          <a:off x="0" y="0"/>
          <a:ext cx="0" cy="0"/>
          <a:chOff x="0" y="0"/>
          <a:chExt cx="0" cy="0"/>
        </a:xfrm>
      </p:grpSpPr>
      <p:sp>
        <p:nvSpPr>
          <p:cNvPr id="63" name="Google Shape;63;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 name="Google Shape;65;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30" name="Shape 430"/>
        <p:cNvGrpSpPr/>
        <p:nvPr/>
      </p:nvGrpSpPr>
      <p:grpSpPr>
        <a:xfrm>
          <a:off x="0" y="0"/>
          <a:ext cx="0" cy="0"/>
          <a:chOff x="0" y="0"/>
          <a:chExt cx="0" cy="0"/>
        </a:xfrm>
      </p:grpSpPr>
      <p:sp>
        <p:nvSpPr>
          <p:cNvPr id="431" name="Google Shape;431;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2" name="Shape 432"/>
        <p:cNvGrpSpPr/>
        <p:nvPr/>
      </p:nvGrpSpPr>
      <p:grpSpPr>
        <a:xfrm>
          <a:off x="0" y="0"/>
          <a:ext cx="0" cy="0"/>
          <a:chOff x="0" y="0"/>
          <a:chExt cx="0" cy="0"/>
        </a:xfrm>
      </p:grpSpPr>
      <p:sp>
        <p:nvSpPr>
          <p:cNvPr id="433" name="Google Shape;433;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4" name="Shape 434"/>
        <p:cNvGrpSpPr/>
        <p:nvPr/>
      </p:nvGrpSpPr>
      <p:grpSpPr>
        <a:xfrm>
          <a:off x="0" y="0"/>
          <a:ext cx="0" cy="0"/>
          <a:chOff x="0" y="0"/>
          <a:chExt cx="0" cy="0"/>
        </a:xfrm>
      </p:grpSpPr>
      <p:sp>
        <p:nvSpPr>
          <p:cNvPr id="435" name="Google Shape;435;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6" name="Google Shape;436;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7" name="Shape 437"/>
        <p:cNvGrpSpPr/>
        <p:nvPr/>
      </p:nvGrpSpPr>
      <p:grpSpPr>
        <a:xfrm>
          <a:off x="0" y="0"/>
          <a:ext cx="0" cy="0"/>
          <a:chOff x="0" y="0"/>
          <a:chExt cx="0" cy="0"/>
        </a:xfrm>
      </p:grpSpPr>
      <p:sp>
        <p:nvSpPr>
          <p:cNvPr id="438" name="Google Shape;438;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5" name="Shape 445"/>
        <p:cNvGrpSpPr/>
        <p:nvPr/>
      </p:nvGrpSpPr>
      <p:grpSpPr>
        <a:xfrm>
          <a:off x="0" y="0"/>
          <a:ext cx="0" cy="0"/>
          <a:chOff x="0" y="0"/>
          <a:chExt cx="0" cy="0"/>
        </a:xfrm>
      </p:grpSpPr>
      <p:sp>
        <p:nvSpPr>
          <p:cNvPr id="446" name="Google Shape;446;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7" name="Google Shape;447;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8" name="Google Shape;448;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50" name="Shape 450"/>
        <p:cNvGrpSpPr/>
        <p:nvPr/>
      </p:nvGrpSpPr>
      <p:grpSpPr>
        <a:xfrm>
          <a:off x="0" y="0"/>
          <a:ext cx="0" cy="0"/>
          <a:chOff x="0" y="0"/>
          <a:chExt cx="0" cy="0"/>
        </a:xfrm>
      </p:grpSpPr>
      <p:sp>
        <p:nvSpPr>
          <p:cNvPr id="451" name="Google Shape;451;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2" name="Google Shape;452;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8" name="Shape 458"/>
        <p:cNvGrpSpPr/>
        <p:nvPr/>
      </p:nvGrpSpPr>
      <p:grpSpPr>
        <a:xfrm>
          <a:off x="0" y="0"/>
          <a:ext cx="0" cy="0"/>
          <a:chOff x="0" y="0"/>
          <a:chExt cx="0" cy="0"/>
        </a:xfrm>
      </p:grpSpPr>
      <p:sp>
        <p:nvSpPr>
          <p:cNvPr id="459" name="Google Shape;459;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0" name="Google Shape;460;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61" name="Google Shape;461;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2" name="Google Shape;462;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3" name="Google Shape;463;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4" name="Shape 464"/>
        <p:cNvGrpSpPr/>
        <p:nvPr/>
      </p:nvGrpSpPr>
      <p:grpSpPr>
        <a:xfrm>
          <a:off x="0" y="0"/>
          <a:ext cx="0" cy="0"/>
          <a:chOff x="0" y="0"/>
          <a:chExt cx="0" cy="0"/>
        </a:xfrm>
      </p:grpSpPr>
      <p:sp>
        <p:nvSpPr>
          <p:cNvPr id="465" name="Google Shape;465;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6" name="Google Shape;466;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 name="Google Shape;467;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8" name="Google Shape;468;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9" name="Google Shape;469;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70" name="Shape 470"/>
        <p:cNvGrpSpPr/>
        <p:nvPr/>
      </p:nvGrpSpPr>
      <p:grpSpPr>
        <a:xfrm>
          <a:off x="0" y="0"/>
          <a:ext cx="0" cy="0"/>
          <a:chOff x="0" y="0"/>
          <a:chExt cx="0" cy="0"/>
        </a:xfrm>
      </p:grpSpPr>
      <p:sp>
        <p:nvSpPr>
          <p:cNvPr id="471" name="Google Shape;471;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2" name="Google Shape;472;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3" name="Google Shape;473;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4" name="Google Shape;474;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5" name="Google Shape;475;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6" name="Shape 476"/>
        <p:cNvGrpSpPr/>
        <p:nvPr/>
      </p:nvGrpSpPr>
      <p:grpSpPr>
        <a:xfrm>
          <a:off x="0" y="0"/>
          <a:ext cx="0" cy="0"/>
          <a:chOff x="0" y="0"/>
          <a:chExt cx="0" cy="0"/>
        </a:xfrm>
      </p:grpSpPr>
      <p:sp>
        <p:nvSpPr>
          <p:cNvPr id="477" name="Google Shape;477;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8" name="Google Shape;478;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1" name="Google Shape;481;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2" name="Google Shape;482;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5.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9.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3.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7.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4.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2.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1.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11.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6.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8.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5" name="Shape 855"/>
        <p:cNvGrpSpPr/>
        <p:nvPr/>
      </p:nvGrpSpPr>
      <p:grpSpPr>
        <a:xfrm>
          <a:off x="0" y="0"/>
          <a:ext cx="0" cy="0"/>
          <a:chOff x="0" y="0"/>
          <a:chExt cx="0" cy="0"/>
        </a:xfrm>
      </p:grpSpPr>
      <p:sp>
        <p:nvSpPr>
          <p:cNvPr id="856" name="Google Shape;856;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7" name="Google Shape;857;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9" name="Google Shape;859;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60" name="Google Shape;860;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8" name="Shape 88"/>
        <p:cNvGrpSpPr/>
        <p:nvPr/>
      </p:nvGrpSpPr>
      <p:grpSpPr>
        <a:xfrm>
          <a:off x="0" y="0"/>
          <a:ext cx="0" cy="0"/>
          <a:chOff x="0" y="0"/>
          <a:chExt cx="0" cy="0"/>
        </a:xfrm>
      </p:grpSpPr>
      <p:sp>
        <p:nvSpPr>
          <p:cNvPr id="89" name="Google Shape;8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0" name="Google Shape;90;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2" name="Google Shape;9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3" name="Google Shape;9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20" name="Shape 220"/>
        <p:cNvGrpSpPr/>
        <p:nvPr/>
      </p:nvGrpSpPr>
      <p:grpSpPr>
        <a:xfrm>
          <a:off x="0" y="0"/>
          <a:ext cx="0" cy="0"/>
          <a:chOff x="0" y="0"/>
          <a:chExt cx="0" cy="0"/>
        </a:xfrm>
      </p:grpSpPr>
      <p:sp>
        <p:nvSpPr>
          <p:cNvPr id="221" name="Google Shape;221;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2" name="Google Shape;222;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4" name="Google Shape;224;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5" name="Google Shape;225;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41" name="Shape 341"/>
        <p:cNvGrpSpPr/>
        <p:nvPr/>
      </p:nvGrpSpPr>
      <p:grpSpPr>
        <a:xfrm>
          <a:off x="0" y="0"/>
          <a:ext cx="0" cy="0"/>
          <a:chOff x="0" y="0"/>
          <a:chExt cx="0" cy="0"/>
        </a:xfrm>
      </p:grpSpPr>
      <p:sp>
        <p:nvSpPr>
          <p:cNvPr id="342" name="Google Shape;342;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3" name="Google Shape;343;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5" name="Google Shape;345;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6" name="Google Shape;346;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9" name="Shape 439"/>
        <p:cNvGrpSpPr/>
        <p:nvPr/>
      </p:nvGrpSpPr>
      <p:grpSpPr>
        <a:xfrm>
          <a:off x="0" y="0"/>
          <a:ext cx="0" cy="0"/>
          <a:chOff x="0" y="0"/>
          <a:chExt cx="0" cy="0"/>
        </a:xfrm>
      </p:grpSpPr>
      <p:sp>
        <p:nvSpPr>
          <p:cNvPr id="440" name="Google Shape;440;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1" name="Google Shape;441;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3" name="Google Shape;443;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4" name="Google Shape;444;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50" name="Shape 550"/>
        <p:cNvGrpSpPr/>
        <p:nvPr/>
      </p:nvGrpSpPr>
      <p:grpSpPr>
        <a:xfrm>
          <a:off x="0" y="0"/>
          <a:ext cx="0" cy="0"/>
          <a:chOff x="0" y="0"/>
          <a:chExt cx="0" cy="0"/>
        </a:xfrm>
      </p:grpSpPr>
      <p:sp>
        <p:nvSpPr>
          <p:cNvPr id="551" name="Google Shape;551;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2" name="Google Shape;552;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3" name="Google Shape;553;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5" name="Shape 595"/>
        <p:cNvGrpSpPr/>
        <p:nvPr/>
      </p:nvGrpSpPr>
      <p:grpSpPr>
        <a:xfrm>
          <a:off x="0" y="0"/>
          <a:ext cx="0" cy="0"/>
          <a:chOff x="0" y="0"/>
          <a:chExt cx="0" cy="0"/>
        </a:xfrm>
      </p:grpSpPr>
      <p:sp>
        <p:nvSpPr>
          <p:cNvPr id="596" name="Google Shape;596;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7" name="Google Shape;597;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9" name="Google Shape;599;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00" name="Google Shape;600;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6" name="Shape 696"/>
        <p:cNvGrpSpPr/>
        <p:nvPr/>
      </p:nvGrpSpPr>
      <p:grpSpPr>
        <a:xfrm>
          <a:off x="0" y="0"/>
          <a:ext cx="0" cy="0"/>
          <a:chOff x="0" y="0"/>
          <a:chExt cx="0" cy="0"/>
        </a:xfrm>
      </p:grpSpPr>
      <p:sp>
        <p:nvSpPr>
          <p:cNvPr id="697" name="Google Shape;697;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8" name="Google Shape;698;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00" name="Google Shape;700;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01" name="Google Shape;701;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7" name="Shape 777"/>
        <p:cNvGrpSpPr/>
        <p:nvPr/>
      </p:nvGrpSpPr>
      <p:grpSpPr>
        <a:xfrm>
          <a:off x="0" y="0"/>
          <a:ext cx="0" cy="0"/>
          <a:chOff x="0" y="0"/>
          <a:chExt cx="0" cy="0"/>
        </a:xfrm>
      </p:grpSpPr>
      <p:sp>
        <p:nvSpPr>
          <p:cNvPr id="778" name="Google Shape;778;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9" name="Google Shape;779;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1" name="Google Shape;781;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2" name="Google Shape;782;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26.jpg"/><Relationship Id="rId5" Type="http://schemas.openxmlformats.org/officeDocument/2006/relationships/image" Target="../media/image4.jpg"/><Relationship Id="rId6" Type="http://schemas.openxmlformats.org/officeDocument/2006/relationships/image" Target="../media/image2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5.png"/><Relationship Id="rId5"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31.png"/><Relationship Id="rId4" Type="http://schemas.openxmlformats.org/officeDocument/2006/relationships/image" Target="../media/image28.png"/><Relationship Id="rId5" Type="http://schemas.openxmlformats.org/officeDocument/2006/relationships/image" Target="../media/image34.png"/><Relationship Id="rId6"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4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4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41.png"/><Relationship Id="rId4" Type="http://schemas.openxmlformats.org/officeDocument/2006/relationships/image" Target="../media/image39.png"/><Relationship Id="rId9" Type="http://schemas.openxmlformats.org/officeDocument/2006/relationships/image" Target="../media/image48.png"/><Relationship Id="rId5" Type="http://schemas.openxmlformats.org/officeDocument/2006/relationships/image" Target="../media/image37.png"/><Relationship Id="rId6" Type="http://schemas.openxmlformats.org/officeDocument/2006/relationships/image" Target="../media/image46.png"/><Relationship Id="rId7" Type="http://schemas.openxmlformats.org/officeDocument/2006/relationships/image" Target="../media/image38.png"/><Relationship Id="rId8"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47.png"/><Relationship Id="rId4" Type="http://schemas.openxmlformats.org/officeDocument/2006/relationships/image" Target="../media/image43.png"/><Relationship Id="rId9" Type="http://schemas.openxmlformats.org/officeDocument/2006/relationships/image" Target="../media/image17.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53.png"/><Relationship Id="rId8" Type="http://schemas.openxmlformats.org/officeDocument/2006/relationships/image" Target="../media/image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49.png"/><Relationship Id="rId5" Type="http://schemas.openxmlformats.org/officeDocument/2006/relationships/image" Target="../media/image45.png"/><Relationship Id="rId6"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53.png"/><Relationship Id="rId4" Type="http://schemas.openxmlformats.org/officeDocument/2006/relationships/image" Target="../media/image40.png"/><Relationship Id="rId5"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43.png"/><Relationship Id="rId4" Type="http://schemas.openxmlformats.org/officeDocument/2006/relationships/image" Target="../media/image9.png"/><Relationship Id="rId5" Type="http://schemas.openxmlformats.org/officeDocument/2006/relationships/image" Target="../media/image13.png"/><Relationship Id="rId6" Type="http://schemas.openxmlformats.org/officeDocument/2006/relationships/image" Target="../media/image53.png"/><Relationship Id="rId7" Type="http://schemas.openxmlformats.org/officeDocument/2006/relationships/image" Target="../media/image4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5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4.pn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5.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5.png"/><Relationship Id="rId4" Type="http://schemas.openxmlformats.org/officeDocument/2006/relationships/image" Target="../media/image17.png"/><Relationship Id="rId5"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5.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57.png"/><Relationship Id="rId7" Type="http://schemas.openxmlformats.org/officeDocument/2006/relationships/image" Target="../media/image2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9.pn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9.png"/><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50.png"/><Relationship Id="rId6" Type="http://schemas.openxmlformats.org/officeDocument/2006/relationships/image" Target="../media/image56.png"/><Relationship Id="rId7"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58.png"/><Relationship Id="rId5" Type="http://schemas.openxmlformats.org/officeDocument/2006/relationships/image" Target="../media/image61.png"/><Relationship Id="rId6" Type="http://schemas.openxmlformats.org/officeDocument/2006/relationships/hyperlink" Target="https://www.myfreeslides.com/" TargetMode="External"/><Relationship Id="rId7" Type="http://schemas.openxmlformats.org/officeDocument/2006/relationships/image" Target="../media/image63.png"/><Relationship Id="rId8" Type="http://schemas.openxmlformats.org/officeDocument/2006/relationships/hyperlink" Target="https://www.myfreeslides.com/free-download/templates/" TargetMode="External"/><Relationship Id="rId11" Type="http://schemas.openxmlformats.org/officeDocument/2006/relationships/image" Target="../media/image60.png"/><Relationship Id="rId10" Type="http://schemas.openxmlformats.org/officeDocument/2006/relationships/hyperlink" Target="https://www.myfreeslides.com/free-download/design-elements/" TargetMode="External"/><Relationship Id="rId13" Type="http://schemas.openxmlformats.org/officeDocument/2006/relationships/image" Target="../media/image59.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7.jpg"/><Relationship Id="rId9" Type="http://schemas.openxmlformats.org/officeDocument/2006/relationships/image" Target="../media/image10.png"/><Relationship Id="rId5" Type="http://schemas.openxmlformats.org/officeDocument/2006/relationships/image" Target="../media/image2.jpg"/><Relationship Id="rId6" Type="http://schemas.openxmlformats.org/officeDocument/2006/relationships/image" Target="../media/image8.jpg"/><Relationship Id="rId7" Type="http://schemas.openxmlformats.org/officeDocument/2006/relationships/image" Target="../media/image9.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3.png"/><Relationship Id="rId5" Type="http://schemas.openxmlformats.org/officeDocument/2006/relationships/image" Target="../media/image14.jpg"/><Relationship Id="rId6"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23.png"/><Relationship Id="rId5" Type="http://schemas.openxmlformats.org/officeDocument/2006/relationships/image" Target="../media/image21.png"/><Relationship Id="rId6" Type="http://schemas.openxmlformats.org/officeDocument/2006/relationships/image" Target="../media/image12.png"/><Relationship Id="rId7" Type="http://schemas.openxmlformats.org/officeDocument/2006/relationships/image" Target="../media/image5.png"/><Relationship Id="rId8"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8" name="Shape 958"/>
        <p:cNvGrpSpPr/>
        <p:nvPr/>
      </p:nvGrpSpPr>
      <p:grpSpPr>
        <a:xfrm>
          <a:off x="0" y="0"/>
          <a:ext cx="0" cy="0"/>
          <a:chOff x="0" y="0"/>
          <a:chExt cx="0" cy="0"/>
        </a:xfrm>
      </p:grpSpPr>
      <p:pic>
        <p:nvPicPr>
          <p:cNvPr descr="A young boy holding a football ball on a field&#10;&#10;Description automatically generated" id="959" name="Google Shape;959;p197"/>
          <p:cNvPicPr preferRelativeResize="0"/>
          <p:nvPr>
            <p:ph idx="2" type="pic"/>
          </p:nvPr>
        </p:nvPicPr>
        <p:blipFill rotWithShape="1">
          <a:blip r:embed="rId3">
            <a:alphaModFix/>
          </a:blip>
          <a:srcRect b="0" l="23272" r="10061" t="0"/>
          <a:stretch/>
        </p:blipFill>
        <p:spPr>
          <a:xfrm>
            <a:off x="-2251105" y="-1360991"/>
            <a:ext cx="8458200" cy="8458194"/>
          </a:xfrm>
          <a:prstGeom prst="flowChartConnector">
            <a:avLst/>
          </a:prstGeom>
          <a:solidFill>
            <a:schemeClr val="lt1"/>
          </a:solidFill>
          <a:ln cap="flat" cmpd="sng" w="76200">
            <a:solidFill>
              <a:schemeClr val="accent2"/>
            </a:solidFill>
            <a:prstDash val="solid"/>
            <a:round/>
            <a:headEnd len="sm" w="sm" type="none"/>
            <a:tailEnd len="sm" w="sm" type="none"/>
          </a:ln>
        </p:spPr>
      </p:pic>
      <p:sp>
        <p:nvSpPr>
          <p:cNvPr id="960" name="Google Shape;960;p197"/>
          <p:cNvSpPr/>
          <p:nvPr/>
        </p:nvSpPr>
        <p:spPr>
          <a:xfrm>
            <a:off x="4920343" y="1814286"/>
            <a:ext cx="7271657" cy="2714171"/>
          </a:xfrm>
          <a:prstGeom prst="rect">
            <a:avLst/>
          </a:prstGeom>
          <a:solidFill>
            <a:srgbClr val="548135"/>
          </a:solidFill>
          <a:ln>
            <a:noFill/>
          </a:ln>
          <a:effectLst>
            <a:outerShdw blurRad="114300" sx="102000" rotWithShape="0" algn="tr" dir="8100000" dist="38100"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61" name="Google Shape;961;p197"/>
          <p:cNvSpPr txBox="1"/>
          <p:nvPr>
            <p:ph idx="1" type="body"/>
          </p:nvPr>
        </p:nvSpPr>
        <p:spPr>
          <a:xfrm>
            <a:off x="5628261" y="2640412"/>
            <a:ext cx="6195409" cy="1250603"/>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6120"/>
              <a:buFont typeface="Arial"/>
              <a:buNone/>
            </a:pPr>
            <a:r>
              <a:rPr b="1" lang="en-GB" sz="6120">
                <a:latin typeface="Arial"/>
                <a:ea typeface="Arial"/>
                <a:cs typeface="Arial"/>
                <a:sym typeface="Arial"/>
              </a:rPr>
              <a:t>PRESENTATION</a:t>
            </a:r>
            <a:endParaRPr/>
          </a:p>
        </p:txBody>
      </p:sp>
      <p:sp>
        <p:nvSpPr>
          <p:cNvPr id="962" name="Google Shape;962;p197"/>
          <p:cNvSpPr txBox="1"/>
          <p:nvPr>
            <p:ph idx="3" type="body"/>
          </p:nvPr>
        </p:nvSpPr>
        <p:spPr>
          <a:xfrm>
            <a:off x="6915013" y="3464449"/>
            <a:ext cx="4362587" cy="454125"/>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chemeClr val="lt1"/>
              </a:buClr>
              <a:buSzPts val="2800"/>
              <a:buFont typeface="Calibri"/>
              <a:buNone/>
            </a:pPr>
            <a:r>
              <a:rPr b="1" lang="en-GB"/>
              <a:t>Your Subtitle Here</a:t>
            </a:r>
            <a:endParaRPr/>
          </a:p>
        </p:txBody>
      </p:sp>
      <p:sp>
        <p:nvSpPr>
          <p:cNvPr id="963" name="Google Shape;963;p197"/>
          <p:cNvSpPr/>
          <p:nvPr/>
        </p:nvSpPr>
        <p:spPr>
          <a:xfrm rot="-4099682">
            <a:off x="8243427" y="988423"/>
            <a:ext cx="410849" cy="376843"/>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64" name="Google Shape;964;p197"/>
          <p:cNvSpPr/>
          <p:nvPr/>
        </p:nvSpPr>
        <p:spPr>
          <a:xfrm rot="-5129187">
            <a:off x="6214706" y="4783666"/>
            <a:ext cx="1400615" cy="1232625"/>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65" name="Google Shape;965;p197"/>
          <p:cNvSpPr/>
          <p:nvPr/>
        </p:nvSpPr>
        <p:spPr>
          <a:xfrm rot="-2504578">
            <a:off x="7650376" y="5058369"/>
            <a:ext cx="863572" cy="759995"/>
          </a:xfrm>
          <a:prstGeom prst="triangle">
            <a:avLst>
              <a:gd fmla="val 50000" name="adj"/>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Earth globe: Americas" id="966" name="Google Shape;966;p197"/>
          <p:cNvPicPr preferRelativeResize="0"/>
          <p:nvPr/>
        </p:nvPicPr>
        <p:blipFill rotWithShape="1">
          <a:blip r:embed="rId4">
            <a:alphaModFix/>
          </a:blip>
          <a:srcRect b="0" l="0" r="0" t="0"/>
          <a:stretch/>
        </p:blipFill>
        <p:spPr>
          <a:xfrm>
            <a:off x="11417728" y="179637"/>
            <a:ext cx="618470" cy="618470"/>
          </a:xfrm>
          <a:prstGeom prst="rect">
            <a:avLst/>
          </a:prstGeom>
          <a:noFill/>
          <a:ln>
            <a:noFill/>
          </a:ln>
        </p:spPr>
      </p:pic>
      <p:grpSp>
        <p:nvGrpSpPr>
          <p:cNvPr id="967" name="Google Shape;967;p197"/>
          <p:cNvGrpSpPr/>
          <p:nvPr/>
        </p:nvGrpSpPr>
        <p:grpSpPr>
          <a:xfrm>
            <a:off x="9848995" y="316549"/>
            <a:ext cx="1523802" cy="344646"/>
            <a:chOff x="8711066" y="1054659"/>
            <a:chExt cx="2064703" cy="466984"/>
          </a:xfrm>
        </p:grpSpPr>
        <p:sp>
          <p:nvSpPr>
            <p:cNvPr id="968" name="Google Shape;968;p197"/>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9" name="Google Shape;969;p197"/>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0" name="Google Shape;970;p197"/>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1" name="Google Shape;971;p197"/>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2" name="Google Shape;972;p197"/>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3" name="Google Shape;973;p197"/>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4" name="Google Shape;974;p197"/>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5" name="Google Shape;975;p197"/>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6" name="Google Shape;976;p197"/>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7" name="Google Shape;977;p197"/>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8" name="Google Shape;978;p197"/>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9" name="Google Shape;979;p197"/>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980" name="Google Shape;980;p197"/>
          <p:cNvSpPr/>
          <p:nvPr/>
        </p:nvSpPr>
        <p:spPr>
          <a:xfrm>
            <a:off x="4920343" y="1774918"/>
            <a:ext cx="7271657" cy="2714171"/>
          </a:xfrm>
          <a:prstGeom prst="rect">
            <a:avLst/>
          </a:prstGeom>
          <a:noFill/>
          <a:ln cap="flat" cmpd="sng" w="2857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81" name="Google Shape;981;p197"/>
          <p:cNvSpPr/>
          <p:nvPr/>
        </p:nvSpPr>
        <p:spPr>
          <a:xfrm rot="-5129187">
            <a:off x="6181485" y="4822052"/>
            <a:ext cx="1400615" cy="1232625"/>
          </a:xfrm>
          <a:prstGeom prst="triangle">
            <a:avLst>
              <a:gd fmla="val 50000" name="adj"/>
            </a:avLst>
          </a:prstGeom>
          <a:no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2" name="Google Shape;982;p197"/>
          <p:cNvSpPr/>
          <p:nvPr/>
        </p:nvSpPr>
        <p:spPr>
          <a:xfrm rot="-2504578">
            <a:off x="7572840" y="4990587"/>
            <a:ext cx="863572" cy="759995"/>
          </a:xfrm>
          <a:prstGeom prst="triangle">
            <a:avLst>
              <a:gd fmla="val 50000" name="adj"/>
            </a:avLst>
          </a:prstGeom>
          <a:no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15" name="Shape 1115"/>
        <p:cNvGrpSpPr/>
        <p:nvPr/>
      </p:nvGrpSpPr>
      <p:grpSpPr>
        <a:xfrm>
          <a:off x="0" y="0"/>
          <a:ext cx="0" cy="0"/>
          <a:chOff x="0" y="0"/>
          <a:chExt cx="0" cy="0"/>
        </a:xfrm>
      </p:grpSpPr>
      <p:sp>
        <p:nvSpPr>
          <p:cNvPr id="1116" name="Google Shape;1116;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7" name="Google Shape;1117;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8" name="Google Shape;1118;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9" name="Google Shape;1119;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20" name="Google Shape;1120;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21" name="Google Shape;1121;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22" name="Google Shape;1122;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23" name="Google Shape;1123;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24" name="Google Shape;1124;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5" name="Google Shape;1125;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2"/>
                                        </p:tgtEl>
                                        <p:attrNameLst>
                                          <p:attrName>style.visibility</p:attrName>
                                        </p:attrNameLst>
                                      </p:cBhvr>
                                      <p:to>
                                        <p:strVal val="visible"/>
                                      </p:to>
                                    </p:set>
                                    <p:animEffect filter="fade" transition="in">
                                      <p:cBhvr>
                                        <p:cTn dur="500"/>
                                        <p:tgtEl>
                                          <p:spTgt spid="1122"/>
                                        </p:tgtEl>
                                      </p:cBhvr>
                                    </p:animEffect>
                                  </p:childTnLst>
                                </p:cTn>
                              </p:par>
                              <p:par>
                                <p:cTn fill="hold" nodeType="withEffect" presetClass="entr" presetID="10" presetSubtype="0">
                                  <p:stCondLst>
                                    <p:cond delay="250"/>
                                  </p:stCondLst>
                                  <p:childTnLst>
                                    <p:set>
                                      <p:cBhvr>
                                        <p:cTn dur="1" fill="hold">
                                          <p:stCondLst>
                                            <p:cond delay="0"/>
                                          </p:stCondLst>
                                        </p:cTn>
                                        <p:tgtEl>
                                          <p:spTgt spid="1123"/>
                                        </p:tgtEl>
                                        <p:attrNameLst>
                                          <p:attrName>style.visibility</p:attrName>
                                        </p:attrNameLst>
                                      </p:cBhvr>
                                      <p:to>
                                        <p:strVal val="visible"/>
                                      </p:to>
                                    </p:set>
                                    <p:animEffect filter="fade" transition="in">
                                      <p:cBhvr>
                                        <p:cTn dur="500"/>
                                        <p:tgtEl>
                                          <p:spTgt spid="1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29" name="Shape 1129"/>
        <p:cNvGrpSpPr/>
        <p:nvPr/>
      </p:nvGrpSpPr>
      <p:grpSpPr>
        <a:xfrm>
          <a:off x="0" y="0"/>
          <a:ext cx="0" cy="0"/>
          <a:chOff x="0" y="0"/>
          <a:chExt cx="0" cy="0"/>
        </a:xfrm>
      </p:grpSpPr>
      <p:sp>
        <p:nvSpPr>
          <p:cNvPr id="1130" name="Google Shape;1130;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31" name="Google Shape;1131;p207"/>
          <p:cNvGrpSpPr/>
          <p:nvPr/>
        </p:nvGrpSpPr>
        <p:grpSpPr>
          <a:xfrm>
            <a:off x="1039151" y="954901"/>
            <a:ext cx="3315772" cy="4948207"/>
            <a:chOff x="1118224" y="283725"/>
            <a:chExt cx="2090826" cy="4076400"/>
          </a:xfrm>
        </p:grpSpPr>
        <p:sp>
          <p:nvSpPr>
            <p:cNvPr id="1132" name="Google Shape;1132;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5" name="Google Shape;1135;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6" name="Google Shape;1136;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7" name="Google Shape;1137;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9" name="Google Shape;1139;p207"/>
          <p:cNvGrpSpPr/>
          <p:nvPr/>
        </p:nvGrpSpPr>
        <p:grpSpPr>
          <a:xfrm>
            <a:off x="4438109" y="954901"/>
            <a:ext cx="3315772" cy="4948207"/>
            <a:chOff x="1118224" y="283725"/>
            <a:chExt cx="2090826" cy="4076400"/>
          </a:xfrm>
        </p:grpSpPr>
        <p:sp>
          <p:nvSpPr>
            <p:cNvPr id="1140" name="Google Shape;1140;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3" name="Google Shape;1143;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4" name="Google Shape;1144;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5" name="Google Shape;1145;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6" name="Google Shape;1146;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7" name="Google Shape;1147;p207"/>
          <p:cNvGrpSpPr/>
          <p:nvPr/>
        </p:nvGrpSpPr>
        <p:grpSpPr>
          <a:xfrm>
            <a:off x="7837067" y="954901"/>
            <a:ext cx="3315772" cy="4948207"/>
            <a:chOff x="1118224" y="283725"/>
            <a:chExt cx="2090826" cy="4076400"/>
          </a:xfrm>
        </p:grpSpPr>
        <p:sp>
          <p:nvSpPr>
            <p:cNvPr id="1148" name="Google Shape;1148;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9" name="Google Shape;1149;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0" name="Google Shape;1150;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51" name="Google Shape;1151;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52" name="Google Shape;1152;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53" name="Google Shape;1153;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4" name="Google Shape;1154;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5" name="Google Shape;1155;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6" name="Google Shape;1156;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7" name="Google Shape;1157;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8" name="Google Shape;1158;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31"/>
                                        </p:tgtEl>
                                        <p:attrNameLst>
                                          <p:attrName>style.visibility</p:attrName>
                                        </p:attrNameLst>
                                      </p:cBhvr>
                                      <p:to>
                                        <p:strVal val="visible"/>
                                      </p:to>
                                    </p:set>
                                    <p:animEffect filter="fade" transition="in">
                                      <p:cBhvr>
                                        <p:cTn dur="1000"/>
                                        <p:tgtEl>
                                          <p:spTgt spid="1131"/>
                                        </p:tgtEl>
                                      </p:cBhvr>
                                    </p:animEffect>
                                  </p:childTnLst>
                                </p:cTn>
                              </p:par>
                              <p:par>
                                <p:cTn fill="hold" nodeType="withEffect" presetClass="entr" presetID="10" presetSubtype="0">
                                  <p:stCondLst>
                                    <p:cond delay="500"/>
                                  </p:stCondLst>
                                  <p:childTnLst>
                                    <p:set>
                                      <p:cBhvr>
                                        <p:cTn dur="1" fill="hold">
                                          <p:stCondLst>
                                            <p:cond delay="0"/>
                                          </p:stCondLst>
                                        </p:cTn>
                                        <p:tgtEl>
                                          <p:spTgt spid="1139"/>
                                        </p:tgtEl>
                                        <p:attrNameLst>
                                          <p:attrName>style.visibility</p:attrName>
                                        </p:attrNameLst>
                                      </p:cBhvr>
                                      <p:to>
                                        <p:strVal val="visible"/>
                                      </p:to>
                                    </p:set>
                                    <p:animEffect filter="fade" transition="in">
                                      <p:cBhvr>
                                        <p:cTn dur="1000"/>
                                        <p:tgtEl>
                                          <p:spTgt spid="1139"/>
                                        </p:tgtEl>
                                      </p:cBhvr>
                                    </p:animEffect>
                                  </p:childTnLst>
                                </p:cTn>
                              </p:par>
                              <p:par>
                                <p:cTn fill="hold" nodeType="withEffect" presetClass="entr" presetID="10" presetSubtype="0">
                                  <p:stCondLst>
                                    <p:cond delay="750"/>
                                  </p:stCondLst>
                                  <p:childTnLst>
                                    <p:set>
                                      <p:cBhvr>
                                        <p:cTn dur="1" fill="hold">
                                          <p:stCondLst>
                                            <p:cond delay="0"/>
                                          </p:stCondLst>
                                        </p:cTn>
                                        <p:tgtEl>
                                          <p:spTgt spid="1147"/>
                                        </p:tgtEl>
                                        <p:attrNameLst>
                                          <p:attrName>style.visibility</p:attrName>
                                        </p:attrNameLst>
                                      </p:cBhvr>
                                      <p:to>
                                        <p:strVal val="visible"/>
                                      </p:to>
                                    </p:set>
                                    <p:animEffect filter="fade" transition="in">
                                      <p:cBhvr>
                                        <p:cTn dur="1000"/>
                                        <p:tgtEl>
                                          <p:spTgt spid="1147"/>
                                        </p:tgtEl>
                                      </p:cBhvr>
                                    </p:animEffect>
                                  </p:childTnLst>
                                </p:cTn>
                              </p:par>
                              <p:par>
                                <p:cTn fill="hold" nodeType="withEffect" presetClass="entr" presetID="10" presetSubtype="0">
                                  <p:stCondLst>
                                    <p:cond delay="250"/>
                                  </p:stCondLst>
                                  <p:childTnLst>
                                    <p:set>
                                      <p:cBhvr>
                                        <p:cTn dur="1" fill="hold">
                                          <p:stCondLst>
                                            <p:cond delay="0"/>
                                          </p:stCondLst>
                                        </p:cTn>
                                        <p:tgtEl>
                                          <p:spTgt spid="1155"/>
                                        </p:tgtEl>
                                        <p:attrNameLst>
                                          <p:attrName>style.visibility</p:attrName>
                                        </p:attrNameLst>
                                      </p:cBhvr>
                                      <p:to>
                                        <p:strVal val="visible"/>
                                      </p:to>
                                    </p:set>
                                    <p:animEffect filter="fade" transition="in">
                                      <p:cBhvr>
                                        <p:cTn dur="500"/>
                                        <p:tgtEl>
                                          <p:spTgt spid="1155"/>
                                        </p:tgtEl>
                                      </p:cBhvr>
                                    </p:animEffect>
                                  </p:childTnLst>
                                </p:cTn>
                              </p:par>
                              <p:par>
                                <p:cTn fill="hold" nodeType="withEffect" presetClass="entr" presetID="10" presetSubtype="0">
                                  <p:stCondLst>
                                    <p:cond delay="250"/>
                                  </p:stCondLst>
                                  <p:childTnLst>
                                    <p:set>
                                      <p:cBhvr>
                                        <p:cTn dur="1" fill="hold">
                                          <p:stCondLst>
                                            <p:cond delay="0"/>
                                          </p:stCondLst>
                                        </p:cTn>
                                        <p:tgtEl>
                                          <p:spTgt spid="1130"/>
                                        </p:tgtEl>
                                        <p:attrNameLst>
                                          <p:attrName>style.visibility</p:attrName>
                                        </p:attrNameLst>
                                      </p:cBhvr>
                                      <p:to>
                                        <p:strVal val="visible"/>
                                      </p:to>
                                    </p:set>
                                    <p:animEffect filter="fade" transition="in">
                                      <p:cBhvr>
                                        <p:cTn dur="500"/>
                                        <p:tgtEl>
                                          <p:spTgt spid="11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62" name="Shape 1162"/>
        <p:cNvGrpSpPr/>
        <p:nvPr/>
      </p:nvGrpSpPr>
      <p:grpSpPr>
        <a:xfrm>
          <a:off x="0" y="0"/>
          <a:ext cx="0" cy="0"/>
          <a:chOff x="0" y="0"/>
          <a:chExt cx="0" cy="0"/>
        </a:xfrm>
      </p:grpSpPr>
      <p:sp>
        <p:nvSpPr>
          <p:cNvPr id="1163" name="Google Shape;1163;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64" name="Google Shape;1164;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5" name="Google Shape;1165;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6" name="Google Shape;1166;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7" name="Google Shape;1167;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8" name="Google Shape;1168;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9" name="Google Shape;1169;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70" name="Google Shape;1170;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71" name="Google Shape;1171;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72" name="Google Shape;1172;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7"/>
                                        </p:tgtEl>
                                        <p:attrNameLst>
                                          <p:attrName>style.visibility</p:attrName>
                                        </p:attrNameLst>
                                      </p:cBhvr>
                                      <p:to>
                                        <p:strVal val="visible"/>
                                      </p:to>
                                    </p:set>
                                    <p:animEffect filter="fade" transition="in">
                                      <p:cBhvr>
                                        <p:cTn dur="500"/>
                                        <p:tgtEl>
                                          <p:spTgt spid="1167"/>
                                        </p:tgtEl>
                                      </p:cBhvr>
                                    </p:animEffect>
                                  </p:childTnLst>
                                </p:cTn>
                              </p:par>
                              <p:par>
                                <p:cTn fill="hold" nodeType="withEffect" presetClass="entr" presetID="10" presetSubtype="0">
                                  <p:stCondLst>
                                    <p:cond delay="250"/>
                                  </p:stCondLst>
                                  <p:childTnLst>
                                    <p:set>
                                      <p:cBhvr>
                                        <p:cTn dur="1" fill="hold">
                                          <p:stCondLst>
                                            <p:cond delay="0"/>
                                          </p:stCondLst>
                                        </p:cTn>
                                        <p:tgtEl>
                                          <p:spTgt spid="1168"/>
                                        </p:tgtEl>
                                        <p:attrNameLst>
                                          <p:attrName>style.visibility</p:attrName>
                                        </p:attrNameLst>
                                      </p:cBhvr>
                                      <p:to>
                                        <p:strVal val="visible"/>
                                      </p:to>
                                    </p:set>
                                    <p:animEffect filter="fade" transition="in">
                                      <p:cBhvr>
                                        <p:cTn dur="500"/>
                                        <p:tgtEl>
                                          <p:spTgt spid="1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76" name="Shape 1176"/>
        <p:cNvGrpSpPr/>
        <p:nvPr/>
      </p:nvGrpSpPr>
      <p:grpSpPr>
        <a:xfrm>
          <a:off x="0" y="0"/>
          <a:ext cx="0" cy="0"/>
          <a:chOff x="0" y="0"/>
          <a:chExt cx="0" cy="0"/>
        </a:xfrm>
      </p:grpSpPr>
      <p:sp>
        <p:nvSpPr>
          <p:cNvPr id="1177" name="Google Shape;1177;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8" name="Google Shape;1178;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9" name="Google Shape;1179;p209"/>
          <p:cNvGrpSpPr/>
          <p:nvPr/>
        </p:nvGrpSpPr>
        <p:grpSpPr>
          <a:xfrm>
            <a:off x="8250689" y="775547"/>
            <a:ext cx="486912" cy="344645"/>
            <a:chOff x="743484" y="5375305"/>
            <a:chExt cx="1170774" cy="652447"/>
          </a:xfrm>
        </p:grpSpPr>
        <p:sp>
          <p:nvSpPr>
            <p:cNvPr id="1180" name="Google Shape;1180;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1" name="Google Shape;1181;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2" name="Google Shape;1182;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3" name="Google Shape;1183;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84" name="Google Shape;1184;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5" name="Google Shape;1185;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6" name="Google Shape;1186;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7" name="Google Shape;1187;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91" name="Shape 1191"/>
        <p:cNvGrpSpPr/>
        <p:nvPr/>
      </p:nvGrpSpPr>
      <p:grpSpPr>
        <a:xfrm>
          <a:off x="0" y="0"/>
          <a:ext cx="0" cy="0"/>
          <a:chOff x="0" y="0"/>
          <a:chExt cx="0" cy="0"/>
        </a:xfrm>
      </p:grpSpPr>
      <p:sp>
        <p:nvSpPr>
          <p:cNvPr id="1192" name="Google Shape;1192;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3" name="Google Shape;1193;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4" name="Google Shape;1194;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5" name="Google Shape;1195;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6" name="Google Shape;1196;p210"/>
          <p:cNvGrpSpPr/>
          <p:nvPr/>
        </p:nvGrpSpPr>
        <p:grpSpPr>
          <a:xfrm>
            <a:off x="5009790" y="2945971"/>
            <a:ext cx="2172420" cy="2594400"/>
            <a:chOff x="4961590" y="2752474"/>
            <a:chExt cx="2172420" cy="2594400"/>
          </a:xfrm>
        </p:grpSpPr>
        <p:sp>
          <p:nvSpPr>
            <p:cNvPr id="1197" name="Google Shape;1197;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9" name="Google Shape;1199;p210"/>
          <p:cNvGrpSpPr/>
          <p:nvPr/>
        </p:nvGrpSpPr>
        <p:grpSpPr>
          <a:xfrm>
            <a:off x="5287352" y="1523886"/>
            <a:ext cx="4876225" cy="2692336"/>
            <a:chOff x="5239152" y="1330389"/>
            <a:chExt cx="4876225" cy="2692336"/>
          </a:xfrm>
        </p:grpSpPr>
        <p:sp>
          <p:nvSpPr>
            <p:cNvPr id="1200" name="Google Shape;1200;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01" name="Google Shape;1201;p210"/>
            <p:cNvGrpSpPr/>
            <p:nvPr/>
          </p:nvGrpSpPr>
          <p:grpSpPr>
            <a:xfrm>
              <a:off x="5239152" y="1330389"/>
              <a:ext cx="4876225" cy="2692336"/>
              <a:chOff x="5239152" y="1330389"/>
              <a:chExt cx="4876225" cy="2692336"/>
            </a:xfrm>
          </p:grpSpPr>
          <p:sp>
            <p:nvSpPr>
              <p:cNvPr id="1202" name="Google Shape;1202;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10" name="Google Shape;1210;p210"/>
          <p:cNvGrpSpPr/>
          <p:nvPr/>
        </p:nvGrpSpPr>
        <p:grpSpPr>
          <a:xfrm>
            <a:off x="8081828" y="2357976"/>
            <a:ext cx="2773422" cy="3589673"/>
            <a:chOff x="8033628" y="2164479"/>
            <a:chExt cx="2773422" cy="3589673"/>
          </a:xfrm>
        </p:grpSpPr>
        <p:sp>
          <p:nvSpPr>
            <p:cNvPr id="1211" name="Google Shape;1211;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8" name="Google Shape;1228;p210"/>
          <p:cNvGrpSpPr/>
          <p:nvPr/>
        </p:nvGrpSpPr>
        <p:grpSpPr>
          <a:xfrm>
            <a:off x="1197664" y="1448720"/>
            <a:ext cx="4251939" cy="2433598"/>
            <a:chOff x="1149464" y="1255223"/>
            <a:chExt cx="4251939" cy="2433598"/>
          </a:xfrm>
        </p:grpSpPr>
        <p:sp>
          <p:nvSpPr>
            <p:cNvPr id="1229" name="Google Shape;1229;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0" name="Google Shape;1230;p210"/>
            <p:cNvGrpSpPr/>
            <p:nvPr/>
          </p:nvGrpSpPr>
          <p:grpSpPr>
            <a:xfrm>
              <a:off x="1149464" y="1255223"/>
              <a:ext cx="4251939" cy="2433598"/>
              <a:chOff x="1149464" y="1255223"/>
              <a:chExt cx="4251939" cy="2433598"/>
            </a:xfrm>
          </p:grpSpPr>
          <p:sp>
            <p:nvSpPr>
              <p:cNvPr id="1231" name="Google Shape;1231;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5" name="Google Shape;1235;p210"/>
              <p:cNvGrpSpPr/>
              <p:nvPr/>
            </p:nvGrpSpPr>
            <p:grpSpPr>
              <a:xfrm>
                <a:off x="1149464" y="1255223"/>
                <a:ext cx="4251939" cy="2433598"/>
                <a:chOff x="1149464" y="1255223"/>
                <a:chExt cx="4251939" cy="2433598"/>
              </a:xfrm>
            </p:grpSpPr>
            <p:sp>
              <p:nvSpPr>
                <p:cNvPr id="1236" name="Google Shape;1236;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2" name="Google Shape;1242;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3" name="Google Shape;1243;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4" name="Google Shape;1244;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5" name="Google Shape;1245;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6" name="Google Shape;1246;p210"/>
          <p:cNvGrpSpPr/>
          <p:nvPr/>
        </p:nvGrpSpPr>
        <p:grpSpPr>
          <a:xfrm>
            <a:off x="2844205" y="3837505"/>
            <a:ext cx="1594150" cy="2406855"/>
            <a:chOff x="2796005" y="3644008"/>
            <a:chExt cx="1594150" cy="2406855"/>
          </a:xfrm>
        </p:grpSpPr>
        <p:sp>
          <p:nvSpPr>
            <p:cNvPr id="1247" name="Google Shape;1247;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8" name="Google Shape;1248;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9" name="Google Shape;1249;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1" name="Google Shape;1251;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2" name="Google Shape;1252;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57" name="Shape 1257"/>
        <p:cNvGrpSpPr/>
        <p:nvPr/>
      </p:nvGrpSpPr>
      <p:grpSpPr>
        <a:xfrm>
          <a:off x="0" y="0"/>
          <a:ext cx="0" cy="0"/>
          <a:chOff x="0" y="0"/>
          <a:chExt cx="0" cy="0"/>
        </a:xfrm>
      </p:grpSpPr>
      <p:sp>
        <p:nvSpPr>
          <p:cNvPr id="1258" name="Google Shape;1258;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9" name="Google Shape;1259;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0" name="Google Shape;1260;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1" name="Google Shape;1261;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2" name="Google Shape;1262;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63" name="Google Shape;1263;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64" name="Google Shape;1264;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5" name="Google Shape;1265;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6" name="Google Shape;1266;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7" name="Google Shape;1267;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8" name="Google Shape;1268;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9" name="Google Shape;1269;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0" name="Google Shape;1270;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1" name="Google Shape;1271;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8"/>
                                        </p:tgtEl>
                                        <p:attrNameLst>
                                          <p:attrName>style.visibility</p:attrName>
                                        </p:attrNameLst>
                                      </p:cBhvr>
                                      <p:to>
                                        <p:strVal val="visible"/>
                                      </p:to>
                                    </p:set>
                                    <p:animEffect filter="fade" transition="in">
                                      <p:cBhvr>
                                        <p:cTn dur="500"/>
                                        <p:tgtEl>
                                          <p:spTgt spid="1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75" name="Shape 1275"/>
        <p:cNvGrpSpPr/>
        <p:nvPr/>
      </p:nvGrpSpPr>
      <p:grpSpPr>
        <a:xfrm>
          <a:off x="0" y="0"/>
          <a:ext cx="0" cy="0"/>
          <a:chOff x="0" y="0"/>
          <a:chExt cx="0" cy="0"/>
        </a:xfrm>
      </p:grpSpPr>
      <p:sp>
        <p:nvSpPr>
          <p:cNvPr id="1276" name="Google Shape;1276;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7" name="Google Shape;1277;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8" name="Google Shape;1278;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80" name="Google Shape;1280;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84" name="Shape 1284"/>
        <p:cNvGrpSpPr/>
        <p:nvPr/>
      </p:nvGrpSpPr>
      <p:grpSpPr>
        <a:xfrm>
          <a:off x="0" y="0"/>
          <a:ext cx="0" cy="0"/>
          <a:chOff x="0" y="0"/>
          <a:chExt cx="0" cy="0"/>
        </a:xfrm>
      </p:grpSpPr>
      <p:grpSp>
        <p:nvGrpSpPr>
          <p:cNvPr id="1285" name="Google Shape;1285;p213"/>
          <p:cNvGrpSpPr/>
          <p:nvPr/>
        </p:nvGrpSpPr>
        <p:grpSpPr>
          <a:xfrm>
            <a:off x="0" y="0"/>
            <a:ext cx="3990107" cy="6858000"/>
            <a:chOff x="0" y="0"/>
            <a:chExt cx="3990107" cy="6858000"/>
          </a:xfrm>
        </p:grpSpPr>
        <p:sp>
          <p:nvSpPr>
            <p:cNvPr id="1286" name="Google Shape;1286;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8" name="Google Shape;1288;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90" name="Google Shape;1290;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1" name="Google Shape;1291;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93" name="Google Shape;1293;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94" name="Google Shape;1294;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5" name="Google Shape;1295;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6" name="Google Shape;1296;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7" name="Google Shape;1297;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8" name="Google Shape;1298;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9" name="Google Shape;1299;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300" name="Google Shape;1300;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1" name="Google Shape;1301;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2" name="Google Shape;1302;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303" name="Google Shape;1303;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04" name="Google Shape;1304;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5" name="Google Shape;1305;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92"/>
                                        </p:tgtEl>
                                        <p:attrNameLst>
                                          <p:attrName>style.visibility</p:attrName>
                                        </p:attrNameLst>
                                      </p:cBhvr>
                                      <p:to>
                                        <p:strVal val="visible"/>
                                      </p:to>
                                    </p:set>
                                    <p:anim calcmode="lin" valueType="num">
                                      <p:cBhvr additive="base">
                                        <p:cTn dur="500"/>
                                        <p:tgtEl>
                                          <p:spTgt spid="129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93"/>
                                        </p:tgtEl>
                                        <p:attrNameLst>
                                          <p:attrName>style.visibility</p:attrName>
                                        </p:attrNameLst>
                                      </p:cBhvr>
                                      <p:to>
                                        <p:strVal val="visible"/>
                                      </p:to>
                                    </p:set>
                                    <p:anim calcmode="lin" valueType="num">
                                      <p:cBhvr additive="base">
                                        <p:cTn dur="500"/>
                                        <p:tgtEl>
                                          <p:spTgt spid="129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6"/>
                                        </p:tgtEl>
                                        <p:attrNameLst>
                                          <p:attrName>style.visibility</p:attrName>
                                        </p:attrNameLst>
                                      </p:cBhvr>
                                      <p:to>
                                        <p:strVal val="visible"/>
                                      </p:to>
                                    </p:set>
                                    <p:animEffect filter="fade" transition="in">
                                      <p:cBhvr>
                                        <p:cTn dur="1000"/>
                                        <p:tgtEl>
                                          <p:spTgt spid="1296"/>
                                        </p:tgtEl>
                                      </p:cBhvr>
                                    </p:animEffect>
                                  </p:childTnLst>
                                </p:cTn>
                              </p:par>
                              <p:par>
                                <p:cTn fill="hold" nodeType="withEffect" presetClass="entr" presetID="10" presetSubtype="0">
                                  <p:stCondLst>
                                    <p:cond delay="500"/>
                                  </p:stCondLst>
                                  <p:childTnLst>
                                    <p:set>
                                      <p:cBhvr>
                                        <p:cTn dur="1" fill="hold">
                                          <p:stCondLst>
                                            <p:cond delay="0"/>
                                          </p:stCondLst>
                                        </p:cTn>
                                        <p:tgtEl>
                                          <p:spTgt spid="1297"/>
                                        </p:tgtEl>
                                        <p:attrNameLst>
                                          <p:attrName>style.visibility</p:attrName>
                                        </p:attrNameLst>
                                      </p:cBhvr>
                                      <p:to>
                                        <p:strVal val="visible"/>
                                      </p:to>
                                    </p:set>
                                    <p:animEffect filter="fade" transition="in">
                                      <p:cBhvr>
                                        <p:cTn dur="1000"/>
                                        <p:tgtEl>
                                          <p:spTgt spid="1297"/>
                                        </p:tgtEl>
                                      </p:cBhvr>
                                    </p:animEffect>
                                  </p:childTnLst>
                                </p:cTn>
                              </p:par>
                              <p:par>
                                <p:cTn fill="hold" nodeType="withEffect" presetClass="entr" presetID="10" presetSubtype="0">
                                  <p:stCondLst>
                                    <p:cond delay="750"/>
                                  </p:stCondLst>
                                  <p:childTnLst>
                                    <p:set>
                                      <p:cBhvr>
                                        <p:cTn dur="1" fill="hold">
                                          <p:stCondLst>
                                            <p:cond delay="0"/>
                                          </p:stCondLst>
                                        </p:cTn>
                                        <p:tgtEl>
                                          <p:spTgt spid="1298"/>
                                        </p:tgtEl>
                                        <p:attrNameLst>
                                          <p:attrName>style.visibility</p:attrName>
                                        </p:attrNameLst>
                                      </p:cBhvr>
                                      <p:to>
                                        <p:strVal val="visible"/>
                                      </p:to>
                                    </p:set>
                                    <p:animEffect filter="fade" transition="in">
                                      <p:cBhvr>
                                        <p:cTn dur="1000"/>
                                        <p:tgtEl>
                                          <p:spTgt spid="1298"/>
                                        </p:tgtEl>
                                      </p:cBhvr>
                                    </p:animEffect>
                                  </p:childTnLst>
                                </p:cTn>
                              </p:par>
                              <p:par>
                                <p:cTn fill="hold" nodeType="withEffect" presetClass="entr" presetID="10" presetSubtype="0">
                                  <p:stCondLst>
                                    <p:cond delay="250"/>
                                  </p:stCondLst>
                                  <p:childTnLst>
                                    <p:set>
                                      <p:cBhvr>
                                        <p:cTn dur="1" fill="hold">
                                          <p:stCondLst>
                                            <p:cond delay="0"/>
                                          </p:stCondLst>
                                        </p:cTn>
                                        <p:tgtEl>
                                          <p:spTgt spid="1290"/>
                                        </p:tgtEl>
                                        <p:attrNameLst>
                                          <p:attrName>style.visibility</p:attrName>
                                        </p:attrNameLst>
                                      </p:cBhvr>
                                      <p:to>
                                        <p:strVal val="visible"/>
                                      </p:to>
                                    </p:set>
                                    <p:animEffect filter="fade" transition="in">
                                      <p:cBhvr>
                                        <p:cTn dur="500"/>
                                        <p:tgtEl>
                                          <p:spTgt spid="12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09" name="Shape 1309"/>
        <p:cNvGrpSpPr/>
        <p:nvPr/>
      </p:nvGrpSpPr>
      <p:grpSpPr>
        <a:xfrm>
          <a:off x="0" y="0"/>
          <a:ext cx="0" cy="0"/>
          <a:chOff x="0" y="0"/>
          <a:chExt cx="0" cy="0"/>
        </a:xfrm>
      </p:grpSpPr>
      <p:sp>
        <p:nvSpPr>
          <p:cNvPr id="1310" name="Google Shape;1310;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1" name="Google Shape;1311;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2" name="Google Shape;1312;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3" name="Google Shape;1313;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14" name="Google Shape;1314;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5" name="Google Shape;1315;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6" name="Google Shape;1316;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7" name="Google Shape;1317;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8" name="Google Shape;1318;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9" name="Google Shape;1319;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20" name="Google Shape;1320;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4" name="Shape 1324"/>
        <p:cNvGrpSpPr/>
        <p:nvPr/>
      </p:nvGrpSpPr>
      <p:grpSpPr>
        <a:xfrm>
          <a:off x="0" y="0"/>
          <a:ext cx="0" cy="0"/>
          <a:chOff x="0" y="0"/>
          <a:chExt cx="0" cy="0"/>
        </a:xfrm>
      </p:grpSpPr>
      <p:pic>
        <p:nvPicPr>
          <p:cNvPr id="1325" name="Google Shape;1325;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6" name="Google Shape;1326;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7" name="Google Shape;1327;p215"/>
          <p:cNvGrpSpPr/>
          <p:nvPr/>
        </p:nvGrpSpPr>
        <p:grpSpPr>
          <a:xfrm rot="5400000">
            <a:off x="3585881" y="2603584"/>
            <a:ext cx="188425" cy="3726570"/>
            <a:chOff x="6132021" y="1798326"/>
            <a:chExt cx="188425" cy="3726570"/>
          </a:xfrm>
        </p:grpSpPr>
        <p:sp>
          <p:nvSpPr>
            <p:cNvPr id="1328" name="Google Shape;1328;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9" name="Google Shape;1329;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0" name="Google Shape;1330;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1" name="Google Shape;1331;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2" name="Google Shape;1332;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33" name="Google Shape;1333;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86" name="Shape 986"/>
        <p:cNvGrpSpPr/>
        <p:nvPr/>
      </p:nvGrpSpPr>
      <p:grpSpPr>
        <a:xfrm>
          <a:off x="0" y="0"/>
          <a:ext cx="0" cy="0"/>
          <a:chOff x="0" y="0"/>
          <a:chExt cx="0" cy="0"/>
        </a:xfrm>
      </p:grpSpPr>
      <p:sp>
        <p:nvSpPr>
          <p:cNvPr id="987" name="Google Shape;987;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8" name="Google Shape;988;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9" name="Google Shape;989;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90" name="Google Shape;990;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1" name="Google Shape;991;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2" name="Google Shape;992;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3" name="Google Shape;993;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0"/>
                                        </p:tgtEl>
                                        <p:attrNameLst>
                                          <p:attrName>style.visibility</p:attrName>
                                        </p:attrNameLst>
                                      </p:cBhvr>
                                      <p:to>
                                        <p:strVal val="visible"/>
                                      </p:to>
                                    </p:set>
                                    <p:animEffect filter="fade" transition="in">
                                      <p:cBhvr>
                                        <p:cTn dur="1000"/>
                                        <p:tgtEl>
                                          <p:spTgt spid="990"/>
                                        </p:tgtEl>
                                      </p:cBhvr>
                                    </p:animEffect>
                                  </p:childTnLst>
                                </p:cTn>
                              </p:par>
                              <p:par>
                                <p:cTn fill="hold" nodeType="withEffect" presetClass="entr" presetID="10" presetSubtype="0">
                                  <p:stCondLst>
                                    <p:cond delay="500"/>
                                  </p:stCondLst>
                                  <p:childTnLst>
                                    <p:set>
                                      <p:cBhvr>
                                        <p:cTn dur="1" fill="hold">
                                          <p:stCondLst>
                                            <p:cond delay="0"/>
                                          </p:stCondLst>
                                        </p:cTn>
                                        <p:tgtEl>
                                          <p:spTgt spid="991"/>
                                        </p:tgtEl>
                                        <p:attrNameLst>
                                          <p:attrName>style.visibility</p:attrName>
                                        </p:attrNameLst>
                                      </p:cBhvr>
                                      <p:to>
                                        <p:strVal val="visible"/>
                                      </p:to>
                                    </p:set>
                                    <p:animEffect filter="fade" transition="in">
                                      <p:cBhvr>
                                        <p:cTn dur="1000"/>
                                        <p:tgtEl>
                                          <p:spTgt spid="991"/>
                                        </p:tgtEl>
                                      </p:cBhvr>
                                    </p:animEffect>
                                  </p:childTnLst>
                                </p:cTn>
                              </p:par>
                              <p:par>
                                <p:cTn fill="hold" nodeType="withEffect" presetClass="entr" presetID="10" presetSubtype="0">
                                  <p:stCondLst>
                                    <p:cond delay="750"/>
                                  </p:stCondLst>
                                  <p:childTnLst>
                                    <p:set>
                                      <p:cBhvr>
                                        <p:cTn dur="1" fill="hold">
                                          <p:stCondLst>
                                            <p:cond delay="0"/>
                                          </p:stCondLst>
                                        </p:cTn>
                                        <p:tgtEl>
                                          <p:spTgt spid="992"/>
                                        </p:tgtEl>
                                        <p:attrNameLst>
                                          <p:attrName>style.visibility</p:attrName>
                                        </p:attrNameLst>
                                      </p:cBhvr>
                                      <p:to>
                                        <p:strVal val="visible"/>
                                      </p:to>
                                    </p:set>
                                    <p:animEffect filter="fade" transition="in">
                                      <p:cBhvr>
                                        <p:cTn dur="1000"/>
                                        <p:tgtEl>
                                          <p:spTgt spid="992"/>
                                        </p:tgtEl>
                                      </p:cBhvr>
                                    </p:animEffect>
                                  </p:childTnLst>
                                </p:cTn>
                              </p:par>
                              <p:par>
                                <p:cTn fill="hold" nodeType="withEffect" presetClass="entr" presetID="10" presetSubtype="0">
                                  <p:stCondLst>
                                    <p:cond delay="250"/>
                                  </p:stCondLst>
                                  <p:childTnLst>
                                    <p:set>
                                      <p:cBhvr>
                                        <p:cTn dur="1" fill="hold">
                                          <p:stCondLst>
                                            <p:cond delay="0"/>
                                          </p:stCondLst>
                                        </p:cTn>
                                        <p:tgtEl>
                                          <p:spTgt spid="993"/>
                                        </p:tgtEl>
                                        <p:attrNameLst>
                                          <p:attrName>style.visibility</p:attrName>
                                        </p:attrNameLst>
                                      </p:cBhvr>
                                      <p:to>
                                        <p:strVal val="visible"/>
                                      </p:to>
                                    </p:set>
                                    <p:animEffect filter="fade" transition="in">
                                      <p:cBhvr>
                                        <p:cTn dur="500"/>
                                        <p:tgtEl>
                                          <p:spTgt spid="993"/>
                                        </p:tgtEl>
                                      </p:cBhvr>
                                    </p:animEffect>
                                  </p:childTnLst>
                                </p:cTn>
                              </p:par>
                              <p:par>
                                <p:cTn fill="hold" nodeType="withEffect" presetClass="entr" presetID="10" presetSubtype="0">
                                  <p:stCondLst>
                                    <p:cond delay="250"/>
                                  </p:stCondLst>
                                  <p:childTnLst>
                                    <p:set>
                                      <p:cBhvr>
                                        <p:cTn dur="1" fill="hold">
                                          <p:stCondLst>
                                            <p:cond delay="0"/>
                                          </p:stCondLst>
                                        </p:cTn>
                                        <p:tgtEl>
                                          <p:spTgt spid="987"/>
                                        </p:tgtEl>
                                        <p:attrNameLst>
                                          <p:attrName>style.visibility</p:attrName>
                                        </p:attrNameLst>
                                      </p:cBhvr>
                                      <p:to>
                                        <p:strVal val="visible"/>
                                      </p:to>
                                    </p:set>
                                    <p:animEffect filter="fade" transition="in">
                                      <p:cBhvr>
                                        <p:cTn dur="500"/>
                                        <p:tgtEl>
                                          <p:spTgt spid="9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37" name="Shape 1337"/>
        <p:cNvGrpSpPr/>
        <p:nvPr/>
      </p:nvGrpSpPr>
      <p:grpSpPr>
        <a:xfrm>
          <a:off x="0" y="0"/>
          <a:ext cx="0" cy="0"/>
          <a:chOff x="0" y="0"/>
          <a:chExt cx="0" cy="0"/>
        </a:xfrm>
      </p:grpSpPr>
      <p:pic>
        <p:nvPicPr>
          <p:cNvPr descr="Africa" id="1338" name="Google Shape;1338;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9" name="Google Shape;1339;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40" name="Google Shape;1340;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41" name="Google Shape;1341;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42" name="Google Shape;1342;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43" name="Google Shape;1343;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44" name="Google Shape;1344;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48" name="Shape 1348"/>
        <p:cNvGrpSpPr/>
        <p:nvPr/>
      </p:nvGrpSpPr>
      <p:grpSpPr>
        <a:xfrm>
          <a:off x="0" y="0"/>
          <a:ext cx="0" cy="0"/>
          <a:chOff x="0" y="0"/>
          <a:chExt cx="0" cy="0"/>
        </a:xfrm>
      </p:grpSpPr>
      <p:pic>
        <p:nvPicPr>
          <p:cNvPr descr="Bookmark" id="1349" name="Google Shape;1349;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50" name="Google Shape;1350;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51" name="Google Shape;1351;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2" name="Google Shape;1352;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3" name="Google Shape;1353;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4" name="Google Shape;1354;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5" name="Google Shape;1355;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6" name="Google Shape;1356;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7" name="Google Shape;1357;p217"/>
          <p:cNvGrpSpPr/>
          <p:nvPr/>
        </p:nvGrpSpPr>
        <p:grpSpPr>
          <a:xfrm>
            <a:off x="346339" y="4040782"/>
            <a:ext cx="3201315" cy="2703901"/>
            <a:chOff x="99164" y="3056183"/>
            <a:chExt cx="4688406" cy="3959931"/>
          </a:xfrm>
        </p:grpSpPr>
        <p:sp>
          <p:nvSpPr>
            <p:cNvPr id="1358" name="Google Shape;1358;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7" name="Google Shape;1487;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8" name="Google Shape;1488;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9" name="Google Shape;1489;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0" name="Google Shape;1490;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91" name="Google Shape;1491;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92" name="Google Shape;1492;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93" name="Google Shape;1493;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94" name="Google Shape;1494;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5" name="Google Shape;1495;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6"/>
                                        </p:tgtEl>
                                        <p:attrNameLst>
                                          <p:attrName>style.visibility</p:attrName>
                                        </p:attrNameLst>
                                      </p:cBhvr>
                                      <p:to>
                                        <p:strVal val="visible"/>
                                      </p:to>
                                    </p:set>
                                    <p:animEffect filter="fade" transition="in">
                                      <p:cBhvr>
                                        <p:cTn dur="500"/>
                                        <p:tgtEl>
                                          <p:spTgt spid="1356"/>
                                        </p:tgtEl>
                                      </p:cBhvr>
                                    </p:animEffect>
                                  </p:childTnLst>
                                </p:cTn>
                              </p:par>
                              <p:par>
                                <p:cTn fill="hold" nodeType="withEffect" presetClass="entr" presetID="10" presetSubtype="0">
                                  <p:stCondLst>
                                    <p:cond delay="1000"/>
                                  </p:stCondLst>
                                  <p:childTnLst>
                                    <p:set>
                                      <p:cBhvr>
                                        <p:cTn dur="1" fill="hold">
                                          <p:stCondLst>
                                            <p:cond delay="0"/>
                                          </p:stCondLst>
                                        </p:cTn>
                                        <p:tgtEl>
                                          <p:spTgt spid="1355"/>
                                        </p:tgtEl>
                                        <p:attrNameLst>
                                          <p:attrName>style.visibility</p:attrName>
                                        </p:attrNameLst>
                                      </p:cBhvr>
                                      <p:to>
                                        <p:strVal val="visible"/>
                                      </p:to>
                                    </p:set>
                                    <p:animEffect filter="fade" transition="in">
                                      <p:cBhvr>
                                        <p:cTn dur="500"/>
                                        <p:tgtEl>
                                          <p:spTgt spid="1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499" name="Shape 1499"/>
        <p:cNvGrpSpPr/>
        <p:nvPr/>
      </p:nvGrpSpPr>
      <p:grpSpPr>
        <a:xfrm>
          <a:off x="0" y="0"/>
          <a:ext cx="0" cy="0"/>
          <a:chOff x="0" y="0"/>
          <a:chExt cx="0" cy="0"/>
        </a:xfrm>
      </p:grpSpPr>
      <p:sp>
        <p:nvSpPr>
          <p:cNvPr id="1500" name="Google Shape;1500;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501" name="Google Shape;1501;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502" name="Google Shape;1502;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3" name="Google Shape;1503;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4" name="Google Shape;1504;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5" name="Google Shape;1505;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6" name="Google Shape;1506;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7" name="Google Shape;1507;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8" name="Google Shape;1508;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9" name="Google Shape;1509;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10" name="Google Shape;1510;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11" name="Google Shape;1511;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12" name="Google Shape;1512;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16" name="Shape 1516"/>
        <p:cNvGrpSpPr/>
        <p:nvPr/>
      </p:nvGrpSpPr>
      <p:grpSpPr>
        <a:xfrm>
          <a:off x="0" y="0"/>
          <a:ext cx="0" cy="0"/>
          <a:chOff x="0" y="0"/>
          <a:chExt cx="0" cy="0"/>
        </a:xfrm>
      </p:grpSpPr>
      <p:sp>
        <p:nvSpPr>
          <p:cNvPr id="1517" name="Google Shape;1517;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8" name="Google Shape;1518;p219"/>
          <p:cNvGrpSpPr/>
          <p:nvPr/>
        </p:nvGrpSpPr>
        <p:grpSpPr>
          <a:xfrm>
            <a:off x="1565216" y="2499874"/>
            <a:ext cx="10497650" cy="1171524"/>
            <a:chOff x="1593000" y="2322566"/>
            <a:chExt cx="5766050" cy="643484"/>
          </a:xfrm>
        </p:grpSpPr>
        <p:sp>
          <p:nvSpPr>
            <p:cNvPr id="1519" name="Google Shape;1519;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0" name="Google Shape;1520;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2" name="Google Shape;1522;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24" name="Google Shape;1524;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5" name="Google Shape;1525;p219"/>
          <p:cNvGrpSpPr/>
          <p:nvPr/>
        </p:nvGrpSpPr>
        <p:grpSpPr>
          <a:xfrm>
            <a:off x="1565216" y="1326989"/>
            <a:ext cx="10497650" cy="1171522"/>
            <a:chOff x="1593000" y="2322567"/>
            <a:chExt cx="5766050" cy="643483"/>
          </a:xfrm>
        </p:grpSpPr>
        <p:sp>
          <p:nvSpPr>
            <p:cNvPr id="1526" name="Google Shape;1526;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7" name="Google Shape;1527;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9" name="Google Shape;1529;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31" name="Google Shape;1531;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2" name="Google Shape;1532;p219"/>
          <p:cNvGrpSpPr/>
          <p:nvPr/>
        </p:nvGrpSpPr>
        <p:grpSpPr>
          <a:xfrm>
            <a:off x="1565216" y="3654669"/>
            <a:ext cx="10497650" cy="1171522"/>
            <a:chOff x="1593000" y="2322567"/>
            <a:chExt cx="5766050" cy="643483"/>
          </a:xfrm>
        </p:grpSpPr>
        <p:sp>
          <p:nvSpPr>
            <p:cNvPr id="1533" name="Google Shape;1533;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4" name="Google Shape;1534;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6" name="Google Shape;1536;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8" name="Google Shape;1538;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9" name="Google Shape;1539;p219"/>
          <p:cNvGrpSpPr/>
          <p:nvPr/>
        </p:nvGrpSpPr>
        <p:grpSpPr>
          <a:xfrm>
            <a:off x="1565216" y="4796724"/>
            <a:ext cx="10497650" cy="1171522"/>
            <a:chOff x="1593000" y="2322567"/>
            <a:chExt cx="5766050" cy="643483"/>
          </a:xfrm>
        </p:grpSpPr>
        <p:sp>
          <p:nvSpPr>
            <p:cNvPr id="1540" name="Google Shape;1540;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1" name="Google Shape;1541;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2" name="Google Shape;1542;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43" name="Google Shape;1543;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4" name="Google Shape;1544;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5" name="Google Shape;1545;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6" name="Google Shape;1546;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7" name="Google Shape;1547;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8" name="Google Shape;1548;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9" name="Google Shape;1549;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0" name="Google Shape;1550;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51" name="Google Shape;1551;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5"/>
                                        </p:tgtEl>
                                        <p:attrNameLst>
                                          <p:attrName>style.visibility</p:attrName>
                                        </p:attrNameLst>
                                      </p:cBhvr>
                                      <p:to>
                                        <p:strVal val="visible"/>
                                      </p:to>
                                    </p:set>
                                    <p:anim calcmode="lin" valueType="num">
                                      <p:cBhvr additive="base">
                                        <p:cTn dur="500"/>
                                        <p:tgtEl>
                                          <p:spTgt spid="152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8"/>
                                        </p:tgtEl>
                                        <p:attrNameLst>
                                          <p:attrName>style.visibility</p:attrName>
                                        </p:attrNameLst>
                                      </p:cBhvr>
                                      <p:to>
                                        <p:strVal val="visible"/>
                                      </p:to>
                                    </p:set>
                                    <p:anim calcmode="lin" valueType="num">
                                      <p:cBhvr additive="base">
                                        <p:cTn dur="750"/>
                                        <p:tgtEl>
                                          <p:spTgt spid="15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2"/>
                                        </p:tgtEl>
                                        <p:attrNameLst>
                                          <p:attrName>style.visibility</p:attrName>
                                        </p:attrNameLst>
                                      </p:cBhvr>
                                      <p:to>
                                        <p:strVal val="visible"/>
                                      </p:to>
                                    </p:set>
                                    <p:anim calcmode="lin" valueType="num">
                                      <p:cBhvr additive="base">
                                        <p:cTn dur="1000"/>
                                        <p:tgtEl>
                                          <p:spTgt spid="153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9"/>
                                        </p:tgtEl>
                                        <p:attrNameLst>
                                          <p:attrName>style.visibility</p:attrName>
                                        </p:attrNameLst>
                                      </p:cBhvr>
                                      <p:to>
                                        <p:strVal val="visible"/>
                                      </p:to>
                                    </p:set>
                                    <p:anim calcmode="lin" valueType="num">
                                      <p:cBhvr additive="base">
                                        <p:cTn dur="1250"/>
                                        <p:tgtEl>
                                          <p:spTgt spid="1539"/>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8"/>
                                        </p:tgtEl>
                                        <p:attrNameLst>
                                          <p:attrName>style.visibility</p:attrName>
                                        </p:attrNameLst>
                                      </p:cBhvr>
                                      <p:to>
                                        <p:strVal val="visible"/>
                                      </p:to>
                                    </p:set>
                                    <p:animEffect filter="fade" transition="in">
                                      <p:cBhvr>
                                        <p:cTn dur="500"/>
                                        <p:tgtEl>
                                          <p:spTgt spid="1548"/>
                                        </p:tgtEl>
                                      </p:cBhvr>
                                    </p:animEffect>
                                  </p:childTnLst>
                                </p:cTn>
                              </p:par>
                              <p:par>
                                <p:cTn fill="hold" nodeType="withEffect" presetClass="entr" presetID="10" presetSubtype="0">
                                  <p:stCondLst>
                                    <p:cond delay="250"/>
                                  </p:stCondLst>
                                  <p:childTnLst>
                                    <p:set>
                                      <p:cBhvr>
                                        <p:cTn dur="1" fill="hold">
                                          <p:stCondLst>
                                            <p:cond delay="0"/>
                                          </p:stCondLst>
                                        </p:cTn>
                                        <p:tgtEl>
                                          <p:spTgt spid="1517"/>
                                        </p:tgtEl>
                                        <p:attrNameLst>
                                          <p:attrName>style.visibility</p:attrName>
                                        </p:attrNameLst>
                                      </p:cBhvr>
                                      <p:to>
                                        <p:strVal val="visible"/>
                                      </p:to>
                                    </p:set>
                                    <p:animEffect filter="fade" transition="in">
                                      <p:cBhvr>
                                        <p:cTn dur="500"/>
                                        <p:tgtEl>
                                          <p:spTgt spid="15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5" name="Shape 1555"/>
        <p:cNvGrpSpPr/>
        <p:nvPr/>
      </p:nvGrpSpPr>
      <p:grpSpPr>
        <a:xfrm>
          <a:off x="0" y="0"/>
          <a:ext cx="0" cy="0"/>
          <a:chOff x="0" y="0"/>
          <a:chExt cx="0" cy="0"/>
        </a:xfrm>
      </p:grpSpPr>
      <p:sp>
        <p:nvSpPr>
          <p:cNvPr id="1556" name="Google Shape;1556;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7" name="Google Shape;1557;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8" name="Google Shape;1558;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9" name="Google Shape;1559;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60" name="Google Shape;1560;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1" name="Google Shape;1561;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2" name="Google Shape;1562;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3" name="Google Shape;1563;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64" name="Google Shape;1564;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5" name="Google Shape;1565;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69" name="Shape 1569"/>
        <p:cNvGrpSpPr/>
        <p:nvPr/>
      </p:nvGrpSpPr>
      <p:grpSpPr>
        <a:xfrm>
          <a:off x="0" y="0"/>
          <a:ext cx="0" cy="0"/>
          <a:chOff x="0" y="0"/>
          <a:chExt cx="0" cy="0"/>
        </a:xfrm>
      </p:grpSpPr>
      <p:sp>
        <p:nvSpPr>
          <p:cNvPr id="1570" name="Google Shape;1570;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1" name="Google Shape;1571;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2" name="Google Shape;1572;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3" name="Google Shape;1573;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4" name="Google Shape;1574;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5" name="Google Shape;1575;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6" name="Google Shape;1576;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7" name="Google Shape;1577;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8" name="Google Shape;1578;p221"/>
          <p:cNvCxnSpPr>
            <a:stCxn id="1571" idx="2"/>
            <a:endCxn id="1572"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9" name="Google Shape;1579;p221"/>
          <p:cNvCxnSpPr>
            <a:stCxn id="1573" idx="0"/>
            <a:endCxn id="1571"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0" name="Google Shape;1580;p221"/>
          <p:cNvCxnSpPr>
            <a:stCxn id="1573" idx="2"/>
            <a:endCxn id="1575"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1" name="Google Shape;1581;p221"/>
          <p:cNvCxnSpPr>
            <a:stCxn id="1574" idx="0"/>
            <a:endCxn id="1573"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2" name="Google Shape;1582;p221"/>
          <p:cNvCxnSpPr>
            <a:stCxn id="1572" idx="2"/>
            <a:endCxn id="1577"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3" name="Google Shape;1583;p221"/>
          <p:cNvCxnSpPr>
            <a:stCxn id="1576" idx="0"/>
            <a:endCxn id="1572"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84" name="Google Shape;1584;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5" name="Google Shape;1585;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6" name="Google Shape;1586;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7" name="Google Shape;1587;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8" name="Google Shape;1588;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9" name="Google Shape;1589;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6"/>
                                        </p:tgtEl>
                                        <p:attrNameLst>
                                          <p:attrName>style.visibility</p:attrName>
                                        </p:attrNameLst>
                                      </p:cBhvr>
                                      <p:to>
                                        <p:strVal val="visible"/>
                                      </p:to>
                                    </p:set>
                                    <p:animEffect filter="fade" transition="in">
                                      <p:cBhvr>
                                        <p:cTn dur="500"/>
                                        <p:tgtEl>
                                          <p:spTgt spid="1586"/>
                                        </p:tgtEl>
                                      </p:cBhvr>
                                    </p:animEffect>
                                  </p:childTnLst>
                                </p:cTn>
                              </p:par>
                              <p:par>
                                <p:cTn fill="hold" nodeType="withEffect" presetClass="entr" presetID="10" presetSubtype="0">
                                  <p:stCondLst>
                                    <p:cond delay="250"/>
                                  </p:stCondLst>
                                  <p:childTnLst>
                                    <p:set>
                                      <p:cBhvr>
                                        <p:cTn dur="1" fill="hold">
                                          <p:stCondLst>
                                            <p:cond delay="0"/>
                                          </p:stCondLst>
                                        </p:cTn>
                                        <p:tgtEl>
                                          <p:spTgt spid="1570"/>
                                        </p:tgtEl>
                                        <p:attrNameLst>
                                          <p:attrName>style.visibility</p:attrName>
                                        </p:attrNameLst>
                                      </p:cBhvr>
                                      <p:to>
                                        <p:strVal val="visible"/>
                                      </p:to>
                                    </p:set>
                                    <p:animEffect filter="fade" transition="in">
                                      <p:cBhvr>
                                        <p:cTn dur="500"/>
                                        <p:tgtEl>
                                          <p:spTgt spid="15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3" name="Shape 1593"/>
        <p:cNvGrpSpPr/>
        <p:nvPr/>
      </p:nvGrpSpPr>
      <p:grpSpPr>
        <a:xfrm>
          <a:off x="0" y="0"/>
          <a:ext cx="0" cy="0"/>
          <a:chOff x="0" y="0"/>
          <a:chExt cx="0" cy="0"/>
        </a:xfrm>
      </p:grpSpPr>
      <p:sp>
        <p:nvSpPr>
          <p:cNvPr id="1594" name="Google Shape;1594;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5" name="Google Shape;1595;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6" name="Google Shape;1596;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7" name="Google Shape;1597;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8" name="Google Shape;1598;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9" name="Google Shape;1599;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600" name="Google Shape;1600;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601" name="Google Shape;1601;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602" name="Google Shape;1602;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603" name="Google Shape;1603;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04" name="Google Shape;1604;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2"/>
                                        </p:tgtEl>
                                        <p:attrNameLst>
                                          <p:attrName>style.visibility</p:attrName>
                                        </p:attrNameLst>
                                      </p:cBhvr>
                                      <p:to>
                                        <p:strVal val="visible"/>
                                      </p:to>
                                    </p:set>
                                    <p:animEffect filter="fade" transition="in">
                                      <p:cBhvr>
                                        <p:cTn dur="500"/>
                                        <p:tgtEl>
                                          <p:spTgt spid="1602"/>
                                        </p:tgtEl>
                                      </p:cBhvr>
                                    </p:animEffect>
                                  </p:childTnLst>
                                </p:cTn>
                              </p:par>
                              <p:par>
                                <p:cTn fill="hold" nodeType="withEffect" presetClass="entr" presetID="10" presetSubtype="0">
                                  <p:stCondLst>
                                    <p:cond delay="1000"/>
                                  </p:stCondLst>
                                  <p:childTnLst>
                                    <p:set>
                                      <p:cBhvr>
                                        <p:cTn dur="1" fill="hold">
                                          <p:stCondLst>
                                            <p:cond delay="0"/>
                                          </p:stCondLst>
                                        </p:cTn>
                                        <p:tgtEl>
                                          <p:spTgt spid="1601"/>
                                        </p:tgtEl>
                                        <p:attrNameLst>
                                          <p:attrName>style.visibility</p:attrName>
                                        </p:attrNameLst>
                                      </p:cBhvr>
                                      <p:to>
                                        <p:strVal val="visible"/>
                                      </p:to>
                                    </p:set>
                                    <p:animEffect filter="fade" transition="in">
                                      <p:cBhvr>
                                        <p:cTn dur="500"/>
                                        <p:tgtEl>
                                          <p:spTgt spid="16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08" name="Shape 1608"/>
        <p:cNvGrpSpPr/>
        <p:nvPr/>
      </p:nvGrpSpPr>
      <p:grpSpPr>
        <a:xfrm>
          <a:off x="0" y="0"/>
          <a:ext cx="0" cy="0"/>
          <a:chOff x="0" y="0"/>
          <a:chExt cx="0" cy="0"/>
        </a:xfrm>
      </p:grpSpPr>
      <p:sp>
        <p:nvSpPr>
          <p:cNvPr id="1609" name="Google Shape;1609;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0" name="Google Shape;1610;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1" name="Google Shape;1611;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2" name="Google Shape;1612;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3" name="Google Shape;1613;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14" name="Google Shape;1614;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5" name="Google Shape;1615;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6" name="Google Shape;1616;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7" name="Google Shape;1617;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8" name="Google Shape;1618;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9"/>
                                        </p:tgtEl>
                                        <p:attrNameLst>
                                          <p:attrName>style.visibility</p:attrName>
                                        </p:attrNameLst>
                                      </p:cBhvr>
                                      <p:to>
                                        <p:strVal val="visible"/>
                                      </p:to>
                                    </p:set>
                                    <p:animEffect filter="fade" transition="in">
                                      <p:cBhvr>
                                        <p:cTn dur="500"/>
                                        <p:tgtEl>
                                          <p:spTgt spid="16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2" name="Shape 1622"/>
        <p:cNvGrpSpPr/>
        <p:nvPr/>
      </p:nvGrpSpPr>
      <p:grpSpPr>
        <a:xfrm>
          <a:off x="0" y="0"/>
          <a:ext cx="0" cy="0"/>
          <a:chOff x="0" y="0"/>
          <a:chExt cx="0" cy="0"/>
        </a:xfrm>
      </p:grpSpPr>
      <p:sp>
        <p:nvSpPr>
          <p:cNvPr id="1623" name="Google Shape;1623;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4" name="Google Shape;1624;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23"/>
                                        </p:tgtEl>
                                        <p:attrNameLst>
                                          <p:attrName>style.visibility</p:attrName>
                                        </p:attrNameLst>
                                      </p:cBhvr>
                                      <p:to>
                                        <p:strVal val="visible"/>
                                      </p:to>
                                    </p:set>
                                    <p:animEffect filter="fade" transition="in">
                                      <p:cBhvr>
                                        <p:cTn dur="500"/>
                                        <p:tgtEl>
                                          <p:spTgt spid="16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8" name="Shape 1628"/>
        <p:cNvGrpSpPr/>
        <p:nvPr/>
      </p:nvGrpSpPr>
      <p:grpSpPr>
        <a:xfrm>
          <a:off x="0" y="0"/>
          <a:ext cx="0" cy="0"/>
          <a:chOff x="0" y="0"/>
          <a:chExt cx="0" cy="0"/>
        </a:xfrm>
      </p:grpSpPr>
      <p:sp>
        <p:nvSpPr>
          <p:cNvPr id="1629" name="Google Shape;1629;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30" name="Google Shape;1630;p225"/>
          <p:cNvGrpSpPr/>
          <p:nvPr/>
        </p:nvGrpSpPr>
        <p:grpSpPr>
          <a:xfrm>
            <a:off x="1724982" y="1677400"/>
            <a:ext cx="3635049" cy="3396000"/>
            <a:chOff x="1293737" y="1258050"/>
            <a:chExt cx="2726286" cy="2547000"/>
          </a:xfrm>
        </p:grpSpPr>
        <p:sp>
          <p:nvSpPr>
            <p:cNvPr id="1631" name="Google Shape;1631;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2" name="Google Shape;1632;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33" name="Google Shape;1633;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4" name="Google Shape;1634;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5" name="Google Shape;1635;p225"/>
          <p:cNvGrpSpPr/>
          <p:nvPr/>
        </p:nvGrpSpPr>
        <p:grpSpPr>
          <a:xfrm>
            <a:off x="4271944" y="1677400"/>
            <a:ext cx="3635050" cy="3396000"/>
            <a:chOff x="3203958" y="1258050"/>
            <a:chExt cx="2726287" cy="2547000"/>
          </a:xfrm>
        </p:grpSpPr>
        <p:sp>
          <p:nvSpPr>
            <p:cNvPr id="1636" name="Google Shape;1636;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7" name="Google Shape;1637;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8" name="Google Shape;1638;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9" name="Google Shape;1639;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40" name="Google Shape;1640;p225"/>
          <p:cNvGrpSpPr/>
          <p:nvPr/>
        </p:nvGrpSpPr>
        <p:grpSpPr>
          <a:xfrm>
            <a:off x="6831969" y="1677400"/>
            <a:ext cx="3635049" cy="3396000"/>
            <a:chOff x="5123977" y="1258050"/>
            <a:chExt cx="2726287" cy="2547000"/>
          </a:xfrm>
        </p:grpSpPr>
        <p:sp>
          <p:nvSpPr>
            <p:cNvPr id="1641" name="Google Shape;1641;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2" name="Google Shape;1642;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43" name="Google Shape;1643;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4" name="Google Shape;1644;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5" name="Google Shape;1645;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6" name="Google Shape;1646;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7" name="Google Shape;1647;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8" name="Google Shape;1648;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9" name="Google Shape;1649;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30"/>
                                        </p:tgtEl>
                                        <p:attrNameLst>
                                          <p:attrName>style.visibility</p:attrName>
                                        </p:attrNameLst>
                                      </p:cBhvr>
                                      <p:to>
                                        <p:strVal val="visible"/>
                                      </p:to>
                                    </p:set>
                                    <p:anim calcmode="lin" valueType="num">
                                      <p:cBhvr additive="base">
                                        <p:cTn dur="500"/>
                                        <p:tgtEl>
                                          <p:spTgt spid="163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5"/>
                                        </p:tgtEl>
                                        <p:attrNameLst>
                                          <p:attrName>style.visibility</p:attrName>
                                        </p:attrNameLst>
                                      </p:cBhvr>
                                      <p:to>
                                        <p:strVal val="visible"/>
                                      </p:to>
                                    </p:set>
                                    <p:anim calcmode="lin" valueType="num">
                                      <p:cBhvr additive="base">
                                        <p:cTn dur="500"/>
                                        <p:tgtEl>
                                          <p:spTgt spid="163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40"/>
                                        </p:tgtEl>
                                        <p:attrNameLst>
                                          <p:attrName>style.visibility</p:attrName>
                                        </p:attrNameLst>
                                      </p:cBhvr>
                                      <p:to>
                                        <p:strVal val="visible"/>
                                      </p:to>
                                    </p:set>
                                    <p:anim calcmode="lin" valueType="num">
                                      <p:cBhvr additive="base">
                                        <p:cTn dur="500"/>
                                        <p:tgtEl>
                                          <p:spTgt spid="1640"/>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7"/>
                                        </p:tgtEl>
                                        <p:attrNameLst>
                                          <p:attrName>style.visibility</p:attrName>
                                        </p:attrNameLst>
                                      </p:cBhvr>
                                      <p:to>
                                        <p:strVal val="visible"/>
                                      </p:to>
                                    </p:set>
                                    <p:animEffect filter="fade" transition="in">
                                      <p:cBhvr>
                                        <p:cTn dur="500"/>
                                        <p:tgtEl>
                                          <p:spTgt spid="1647"/>
                                        </p:tgtEl>
                                      </p:cBhvr>
                                    </p:animEffect>
                                  </p:childTnLst>
                                </p:cTn>
                              </p:par>
                              <p:par>
                                <p:cTn fill="hold" nodeType="withEffect" presetClass="entr" presetID="10" presetSubtype="0">
                                  <p:stCondLst>
                                    <p:cond delay="250"/>
                                  </p:stCondLst>
                                  <p:childTnLst>
                                    <p:set>
                                      <p:cBhvr>
                                        <p:cTn dur="1" fill="hold">
                                          <p:stCondLst>
                                            <p:cond delay="0"/>
                                          </p:stCondLst>
                                        </p:cTn>
                                        <p:tgtEl>
                                          <p:spTgt spid="1629"/>
                                        </p:tgtEl>
                                        <p:attrNameLst>
                                          <p:attrName>style.visibility</p:attrName>
                                        </p:attrNameLst>
                                      </p:cBhvr>
                                      <p:to>
                                        <p:strVal val="visible"/>
                                      </p:to>
                                    </p:set>
                                    <p:animEffect filter="fade" transition="in">
                                      <p:cBhvr>
                                        <p:cTn dur="500"/>
                                        <p:tgtEl>
                                          <p:spTgt spid="16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97" name="Shape 997"/>
        <p:cNvGrpSpPr/>
        <p:nvPr/>
      </p:nvGrpSpPr>
      <p:grpSpPr>
        <a:xfrm>
          <a:off x="0" y="0"/>
          <a:ext cx="0" cy="0"/>
          <a:chOff x="0" y="0"/>
          <a:chExt cx="0" cy="0"/>
        </a:xfrm>
      </p:grpSpPr>
      <p:sp>
        <p:nvSpPr>
          <p:cNvPr id="998" name="Google Shape;998;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9" name="Google Shape;999;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1000" name="Google Shape;1000;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01" name="Google Shape;1001;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1002" name="Google Shape;1002;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1003" name="Google Shape;1003;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04" name="Google Shape;1004;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5" name="Google Shape;1005;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0"/>
                                        </p:tgtEl>
                                        <p:attrNameLst>
                                          <p:attrName>style.visibility</p:attrName>
                                        </p:attrNameLst>
                                      </p:cBhvr>
                                      <p:to>
                                        <p:strVal val="visible"/>
                                      </p:to>
                                    </p:set>
                                    <p:animEffect filter="fade" transition="in">
                                      <p:cBhvr>
                                        <p:cTn dur="500"/>
                                        <p:tgtEl>
                                          <p:spTgt spid="1000"/>
                                        </p:tgtEl>
                                      </p:cBhvr>
                                    </p:animEffect>
                                  </p:childTnLst>
                                </p:cTn>
                              </p:par>
                              <p:par>
                                <p:cTn fill="hold" nodeType="withEffect" presetClass="entr" presetID="10" presetSubtype="0">
                                  <p:stCondLst>
                                    <p:cond delay="25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3" name="Shape 1653"/>
        <p:cNvGrpSpPr/>
        <p:nvPr/>
      </p:nvGrpSpPr>
      <p:grpSpPr>
        <a:xfrm>
          <a:off x="0" y="0"/>
          <a:ext cx="0" cy="0"/>
          <a:chOff x="0" y="0"/>
          <a:chExt cx="0" cy="0"/>
        </a:xfrm>
      </p:grpSpPr>
      <p:sp>
        <p:nvSpPr>
          <p:cNvPr id="1654" name="Google Shape;1654;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5" name="Google Shape;1655;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6" name="Google Shape;1656;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7" name="Google Shape;1657;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8" name="Google Shape;1658;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9" name="Google Shape;1659;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60" name="Google Shape;1660;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9"/>
                                        </p:tgtEl>
                                        <p:attrNameLst>
                                          <p:attrName>style.visibility</p:attrName>
                                        </p:attrNameLst>
                                      </p:cBhvr>
                                      <p:to>
                                        <p:strVal val="visible"/>
                                      </p:to>
                                    </p:set>
                                    <p:animEffect filter="fade" transition="in">
                                      <p:cBhvr>
                                        <p:cTn dur="500"/>
                                        <p:tgtEl>
                                          <p:spTgt spid="1659"/>
                                        </p:tgtEl>
                                      </p:cBhvr>
                                    </p:animEffect>
                                  </p:childTnLst>
                                </p:cTn>
                              </p:par>
                              <p:par>
                                <p:cTn fill="hold" nodeType="withEffect" presetClass="entr" presetID="10" presetSubtype="0">
                                  <p:stCondLst>
                                    <p:cond delay="250"/>
                                  </p:stCondLst>
                                  <p:childTnLst>
                                    <p:set>
                                      <p:cBhvr>
                                        <p:cTn dur="1" fill="hold">
                                          <p:stCondLst>
                                            <p:cond delay="0"/>
                                          </p:stCondLst>
                                        </p:cTn>
                                        <p:tgtEl>
                                          <p:spTgt spid="1660"/>
                                        </p:tgtEl>
                                        <p:attrNameLst>
                                          <p:attrName>style.visibility</p:attrName>
                                        </p:attrNameLst>
                                      </p:cBhvr>
                                      <p:to>
                                        <p:strVal val="visible"/>
                                      </p:to>
                                    </p:set>
                                    <p:animEffect filter="fade" transition="in">
                                      <p:cBhvr>
                                        <p:cTn dur="500"/>
                                        <p:tgtEl>
                                          <p:spTgt spid="1660"/>
                                        </p:tgtEl>
                                      </p:cBhvr>
                                    </p:animEffect>
                                  </p:childTnLst>
                                </p:cTn>
                              </p:par>
                              <p:par>
                                <p:cTn fill="hold" nodeType="withEffect" presetClass="entr" presetID="10" presetSubtype="0">
                                  <p:stCondLst>
                                    <p:cond delay="250"/>
                                  </p:stCondLst>
                                  <p:childTnLst>
                                    <p:set>
                                      <p:cBhvr>
                                        <p:cTn dur="1" fill="hold">
                                          <p:stCondLst>
                                            <p:cond delay="0"/>
                                          </p:stCondLst>
                                        </p:cTn>
                                        <p:tgtEl>
                                          <p:spTgt spid="1654"/>
                                        </p:tgtEl>
                                        <p:attrNameLst>
                                          <p:attrName>style.visibility</p:attrName>
                                        </p:attrNameLst>
                                      </p:cBhvr>
                                      <p:to>
                                        <p:strVal val="visible"/>
                                      </p:to>
                                    </p:set>
                                    <p:animEffect filter="fade" transition="in">
                                      <p:cBhvr>
                                        <p:cTn dur="500"/>
                                        <p:tgtEl>
                                          <p:spTgt spid="16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4" name="Shape 1664"/>
        <p:cNvGrpSpPr/>
        <p:nvPr/>
      </p:nvGrpSpPr>
      <p:grpSpPr>
        <a:xfrm>
          <a:off x="0" y="0"/>
          <a:ext cx="0" cy="0"/>
          <a:chOff x="0" y="0"/>
          <a:chExt cx="0" cy="0"/>
        </a:xfrm>
      </p:grpSpPr>
      <p:sp>
        <p:nvSpPr>
          <p:cNvPr id="1665" name="Google Shape;1665;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6" name="Google Shape;1666;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7" name="Google Shape;1667;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8" name="Google Shape;1668;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9" name="Google Shape;1669;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70" name="Google Shape;1670;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71" name="Google Shape;1671;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72" name="Google Shape;1672;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70"/>
                                        </p:tgtEl>
                                        <p:attrNameLst>
                                          <p:attrName>style.visibility</p:attrName>
                                        </p:attrNameLst>
                                      </p:cBhvr>
                                      <p:to>
                                        <p:strVal val="visible"/>
                                      </p:to>
                                    </p:set>
                                    <p:animEffect filter="fade" transition="in">
                                      <p:cBhvr>
                                        <p:cTn dur="500"/>
                                        <p:tgtEl>
                                          <p:spTgt spid="1670"/>
                                        </p:tgtEl>
                                      </p:cBhvr>
                                    </p:animEffect>
                                  </p:childTnLst>
                                </p:cTn>
                              </p:par>
                              <p:par>
                                <p:cTn fill="hold" nodeType="withEffect" presetClass="entr" presetID="10" presetSubtype="0">
                                  <p:stCondLst>
                                    <p:cond delay="250"/>
                                  </p:stCondLst>
                                  <p:childTnLst>
                                    <p:set>
                                      <p:cBhvr>
                                        <p:cTn dur="1" fill="hold">
                                          <p:stCondLst>
                                            <p:cond delay="0"/>
                                          </p:stCondLst>
                                        </p:cTn>
                                        <p:tgtEl>
                                          <p:spTgt spid="1671"/>
                                        </p:tgtEl>
                                        <p:attrNameLst>
                                          <p:attrName>style.visibility</p:attrName>
                                        </p:attrNameLst>
                                      </p:cBhvr>
                                      <p:to>
                                        <p:strVal val="visible"/>
                                      </p:to>
                                    </p:set>
                                    <p:animEffect filter="fade" transition="in">
                                      <p:cBhvr>
                                        <p:cTn dur="500"/>
                                        <p:tgtEl>
                                          <p:spTgt spid="1671"/>
                                        </p:tgtEl>
                                      </p:cBhvr>
                                    </p:animEffect>
                                  </p:childTnLst>
                                </p:cTn>
                              </p:par>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76" name="Shape 1676"/>
        <p:cNvGrpSpPr/>
        <p:nvPr/>
      </p:nvGrpSpPr>
      <p:grpSpPr>
        <a:xfrm>
          <a:off x="0" y="0"/>
          <a:ext cx="0" cy="0"/>
          <a:chOff x="0" y="0"/>
          <a:chExt cx="0" cy="0"/>
        </a:xfrm>
      </p:grpSpPr>
      <p:sp>
        <p:nvSpPr>
          <p:cNvPr id="1677" name="Google Shape;1677;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8" name="Google Shape;1678;p228"/>
          <p:cNvGrpSpPr/>
          <p:nvPr/>
        </p:nvGrpSpPr>
        <p:grpSpPr>
          <a:xfrm>
            <a:off x="7509756" y="1586367"/>
            <a:ext cx="4407600" cy="4644067"/>
            <a:chOff x="5632317" y="1189775"/>
            <a:chExt cx="3305700" cy="3483050"/>
          </a:xfrm>
        </p:grpSpPr>
        <p:sp>
          <p:nvSpPr>
            <p:cNvPr id="1679" name="Google Shape;1679;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80" name="Google Shape;1680;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1" name="Google Shape;1681;p228"/>
          <p:cNvGrpSpPr/>
          <p:nvPr/>
        </p:nvGrpSpPr>
        <p:grpSpPr>
          <a:xfrm>
            <a:off x="171448" y="1586652"/>
            <a:ext cx="4557751" cy="4643781"/>
            <a:chOff x="128586" y="1189989"/>
            <a:chExt cx="3418313" cy="3482836"/>
          </a:xfrm>
        </p:grpSpPr>
        <p:sp>
          <p:nvSpPr>
            <p:cNvPr id="1682" name="Google Shape;1682;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83" name="Google Shape;1683;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4" name="Google Shape;1684;p228"/>
          <p:cNvGrpSpPr/>
          <p:nvPr/>
        </p:nvGrpSpPr>
        <p:grpSpPr>
          <a:xfrm>
            <a:off x="3925605" y="1586367"/>
            <a:ext cx="4407600" cy="4644067"/>
            <a:chOff x="2944204" y="1189775"/>
            <a:chExt cx="3305700" cy="3483050"/>
          </a:xfrm>
        </p:grpSpPr>
        <p:sp>
          <p:nvSpPr>
            <p:cNvPr id="1685" name="Google Shape;1685;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6" name="Google Shape;1686;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7" name="Google Shape;1687;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8" name="Google Shape;1688;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9" name="Google Shape;1689;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90" name="Google Shape;1690;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1" name="Google Shape;1691;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9"/>
                                        </p:tgtEl>
                                        <p:attrNameLst>
                                          <p:attrName>style.visibility</p:attrName>
                                        </p:attrNameLst>
                                      </p:cBhvr>
                                      <p:to>
                                        <p:strVal val="visible"/>
                                      </p:to>
                                    </p:set>
                                    <p:animEffect filter="fade" transition="in">
                                      <p:cBhvr>
                                        <p:cTn dur="500"/>
                                        <p:tgtEl>
                                          <p:spTgt spid="1689"/>
                                        </p:tgtEl>
                                      </p:cBhvr>
                                    </p:animEffect>
                                  </p:childTnLst>
                                </p:cTn>
                              </p:par>
                              <p:par>
                                <p:cTn fill="hold" nodeType="withEffect" presetClass="entr" presetID="10" presetSubtype="0">
                                  <p:stCondLst>
                                    <p:cond delay="250"/>
                                  </p:stCondLst>
                                  <p:childTnLst>
                                    <p:set>
                                      <p:cBhvr>
                                        <p:cTn dur="1" fill="hold">
                                          <p:stCondLst>
                                            <p:cond delay="0"/>
                                          </p:stCondLst>
                                        </p:cTn>
                                        <p:tgtEl>
                                          <p:spTgt spid="1677"/>
                                        </p:tgtEl>
                                        <p:attrNameLst>
                                          <p:attrName>style.visibility</p:attrName>
                                        </p:attrNameLst>
                                      </p:cBhvr>
                                      <p:to>
                                        <p:strVal val="visible"/>
                                      </p:to>
                                    </p:set>
                                    <p:animEffect filter="fade" transition="in">
                                      <p:cBhvr>
                                        <p:cTn dur="500"/>
                                        <p:tgtEl>
                                          <p:spTgt spid="16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95" name="Shape 1695"/>
        <p:cNvGrpSpPr/>
        <p:nvPr/>
      </p:nvGrpSpPr>
      <p:grpSpPr>
        <a:xfrm>
          <a:off x="0" y="0"/>
          <a:ext cx="0" cy="0"/>
          <a:chOff x="0" y="0"/>
          <a:chExt cx="0" cy="0"/>
        </a:xfrm>
      </p:grpSpPr>
      <p:sp>
        <p:nvSpPr>
          <p:cNvPr id="1696" name="Google Shape;1696;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7" name="Google Shape;1697;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8" name="Google Shape;1698;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9" name="Google Shape;1699;p229"/>
          <p:cNvGrpSpPr/>
          <p:nvPr/>
        </p:nvGrpSpPr>
        <p:grpSpPr>
          <a:xfrm>
            <a:off x="7448233" y="3577660"/>
            <a:ext cx="2283600" cy="1640953"/>
            <a:chOff x="5796625" y="2541798"/>
            <a:chExt cx="1712700" cy="1230715"/>
          </a:xfrm>
        </p:grpSpPr>
        <p:sp>
          <p:nvSpPr>
            <p:cNvPr id="1700" name="Google Shape;1700;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1" name="Google Shape;1701;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2" name="Google Shape;1702;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3" name="Google Shape;1703;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04" name="Google Shape;1704;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5" name="Google Shape;1705;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6" name="Google Shape;1706;p229"/>
          <p:cNvGrpSpPr/>
          <p:nvPr/>
        </p:nvGrpSpPr>
        <p:grpSpPr>
          <a:xfrm>
            <a:off x="5777467" y="1842763"/>
            <a:ext cx="2283600" cy="1662338"/>
            <a:chOff x="4409300" y="1219942"/>
            <a:chExt cx="1712700" cy="1246753"/>
          </a:xfrm>
        </p:grpSpPr>
        <p:sp>
          <p:nvSpPr>
            <p:cNvPr id="1707" name="Google Shape;1707;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8" name="Google Shape;1708;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9" name="Google Shape;1709;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0" name="Google Shape;1710;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1" name="Google Shape;1711;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12" name="Google Shape;1712;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3" name="Google Shape;1713;p229"/>
          <p:cNvGrpSpPr/>
          <p:nvPr/>
        </p:nvGrpSpPr>
        <p:grpSpPr>
          <a:xfrm>
            <a:off x="4102251" y="3577660"/>
            <a:ext cx="2283600" cy="1640953"/>
            <a:chOff x="3021975" y="2541798"/>
            <a:chExt cx="1712700" cy="1230715"/>
          </a:xfrm>
        </p:grpSpPr>
        <p:sp>
          <p:nvSpPr>
            <p:cNvPr id="1714" name="Google Shape;1714;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5" name="Google Shape;1715;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6" name="Google Shape;1716;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7" name="Google Shape;1717;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8" name="Google Shape;1718;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9" name="Google Shape;1719;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20" name="Google Shape;1720;p229"/>
          <p:cNvGrpSpPr/>
          <p:nvPr/>
        </p:nvGrpSpPr>
        <p:grpSpPr>
          <a:xfrm>
            <a:off x="2386500" y="1842764"/>
            <a:ext cx="2283600" cy="1662338"/>
            <a:chOff x="1637475" y="1219942"/>
            <a:chExt cx="1712700" cy="1246753"/>
          </a:xfrm>
        </p:grpSpPr>
        <p:sp>
          <p:nvSpPr>
            <p:cNvPr id="1721" name="Google Shape;1721;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2" name="Google Shape;1722;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23" name="Google Shape;1723;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4" name="Google Shape;1724;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5" name="Google Shape;1725;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6" name="Google Shape;1726;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7" name="Google Shape;1727;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8" name="Google Shape;1728;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9" name="Google Shape;1729;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0" name="Google Shape;1730;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6"/>
                                        </p:tgtEl>
                                        <p:attrNameLst>
                                          <p:attrName>style.visibility</p:attrName>
                                        </p:attrNameLst>
                                      </p:cBhvr>
                                      <p:to>
                                        <p:strVal val="visible"/>
                                      </p:to>
                                    </p:set>
                                    <p:animEffect filter="fade" transition="in">
                                      <p:cBhvr>
                                        <p:cTn dur="500"/>
                                        <p:tgtEl>
                                          <p:spTgt spid="16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34" name="Shape 1734"/>
        <p:cNvGrpSpPr/>
        <p:nvPr/>
      </p:nvGrpSpPr>
      <p:grpSpPr>
        <a:xfrm>
          <a:off x="0" y="0"/>
          <a:ext cx="0" cy="0"/>
          <a:chOff x="0" y="0"/>
          <a:chExt cx="0" cy="0"/>
        </a:xfrm>
      </p:grpSpPr>
      <p:sp>
        <p:nvSpPr>
          <p:cNvPr id="1735" name="Google Shape;1735;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6" name="Google Shape;1736;p230"/>
          <p:cNvGrpSpPr/>
          <p:nvPr/>
        </p:nvGrpSpPr>
        <p:grpSpPr>
          <a:xfrm>
            <a:off x="8050701" y="3214947"/>
            <a:ext cx="3292881" cy="1846000"/>
            <a:chOff x="6038025" y="2598925"/>
            <a:chExt cx="2469661" cy="1384500"/>
          </a:xfrm>
        </p:grpSpPr>
        <p:cxnSp>
          <p:nvCxnSpPr>
            <p:cNvPr id="1737" name="Google Shape;1737;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8" name="Google Shape;1738;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9" name="Google Shape;1739;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0" name="Google Shape;1740;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41" name="Google Shape;1741;p230"/>
          <p:cNvGrpSpPr/>
          <p:nvPr/>
        </p:nvGrpSpPr>
        <p:grpSpPr>
          <a:xfrm>
            <a:off x="848429" y="2184971"/>
            <a:ext cx="3992972" cy="1846000"/>
            <a:chOff x="636321" y="1844098"/>
            <a:chExt cx="2994729" cy="1384500"/>
          </a:xfrm>
        </p:grpSpPr>
        <p:sp>
          <p:nvSpPr>
            <p:cNvPr id="1742" name="Google Shape;1742;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43" name="Google Shape;1743;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44" name="Google Shape;1744;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5" name="Google Shape;1745;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6" name="Google Shape;1746;p230"/>
          <p:cNvGrpSpPr/>
          <p:nvPr/>
        </p:nvGrpSpPr>
        <p:grpSpPr>
          <a:xfrm>
            <a:off x="6544133" y="983393"/>
            <a:ext cx="4799448" cy="1846000"/>
            <a:chOff x="4908100" y="889950"/>
            <a:chExt cx="3599586" cy="1384500"/>
          </a:xfrm>
        </p:grpSpPr>
        <p:cxnSp>
          <p:nvCxnSpPr>
            <p:cNvPr id="1747" name="Google Shape;1747;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8" name="Google Shape;1748;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9" name="Google Shape;1749;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50" name="Google Shape;1750;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51" name="Google Shape;1751;p230"/>
          <p:cNvGrpSpPr/>
          <p:nvPr/>
        </p:nvGrpSpPr>
        <p:grpSpPr>
          <a:xfrm>
            <a:off x="3752793" y="1261001"/>
            <a:ext cx="4686415" cy="4336003"/>
            <a:chOff x="2991269" y="1153325"/>
            <a:chExt cx="3514811" cy="3252002"/>
          </a:xfrm>
        </p:grpSpPr>
        <p:sp>
          <p:nvSpPr>
            <p:cNvPr id="1752" name="Google Shape;1752;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53" name="Google Shape;1753;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4" name="Google Shape;1754;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5" name="Google Shape;1755;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6" name="Google Shape;1756;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7" name="Google Shape;1757;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8" name="Google Shape;1758;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9" name="Google Shape;1759;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60" name="Google Shape;1760;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61" name="Google Shape;1761;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62" name="Google Shape;1762;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60"/>
                                        </p:tgtEl>
                                        <p:attrNameLst>
                                          <p:attrName>style.visibility</p:attrName>
                                        </p:attrNameLst>
                                      </p:cBhvr>
                                      <p:to>
                                        <p:strVal val="visible"/>
                                      </p:to>
                                    </p:set>
                                    <p:animEffect filter="fade" transition="in">
                                      <p:cBhvr>
                                        <p:cTn dur="500"/>
                                        <p:tgtEl>
                                          <p:spTgt spid="1760"/>
                                        </p:tgtEl>
                                      </p:cBhvr>
                                    </p:animEffect>
                                  </p:childTnLst>
                                </p:cTn>
                              </p:par>
                              <p:par>
                                <p:cTn fill="hold" nodeType="withEffect" presetClass="entr" presetID="10" presetSubtype="0">
                                  <p:stCondLst>
                                    <p:cond delay="250"/>
                                  </p:stCondLst>
                                  <p:childTnLst>
                                    <p:set>
                                      <p:cBhvr>
                                        <p:cTn dur="1" fill="hold">
                                          <p:stCondLst>
                                            <p:cond delay="0"/>
                                          </p:stCondLst>
                                        </p:cTn>
                                        <p:tgtEl>
                                          <p:spTgt spid="1735"/>
                                        </p:tgtEl>
                                        <p:attrNameLst>
                                          <p:attrName>style.visibility</p:attrName>
                                        </p:attrNameLst>
                                      </p:cBhvr>
                                      <p:to>
                                        <p:strVal val="visible"/>
                                      </p:to>
                                    </p:set>
                                    <p:animEffect filter="fade" transition="in">
                                      <p:cBhvr>
                                        <p:cTn dur="500"/>
                                        <p:tgtEl>
                                          <p:spTgt spid="17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66" name="Shape 1766"/>
        <p:cNvGrpSpPr/>
        <p:nvPr/>
      </p:nvGrpSpPr>
      <p:grpSpPr>
        <a:xfrm>
          <a:off x="0" y="0"/>
          <a:ext cx="0" cy="0"/>
          <a:chOff x="0" y="0"/>
          <a:chExt cx="0" cy="0"/>
        </a:xfrm>
      </p:grpSpPr>
      <p:sp>
        <p:nvSpPr>
          <p:cNvPr id="1767" name="Google Shape;1767;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8" name="Google Shape;1768;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9" name="Google Shape;1769;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70" name="Google Shape;1770;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71" name="Google Shape;1771;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72" name="Google Shape;1772;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3" name="Google Shape;1773;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74" name="Google Shape;1774;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5" name="Google Shape;1775;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6" name="Google Shape;1776;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7" name="Google Shape;1777;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8" name="Google Shape;1778;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9" name="Google Shape;1779;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0" name="Google Shape;1780;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1" name="Google Shape;1781;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0"/>
                                        </p:tgtEl>
                                        <p:attrNameLst>
                                          <p:attrName>style.visibility</p:attrName>
                                        </p:attrNameLst>
                                      </p:cBhvr>
                                      <p:to>
                                        <p:strVal val="visible"/>
                                      </p:to>
                                    </p:set>
                                    <p:anim calcmode="lin" valueType="num">
                                      <p:cBhvr additive="base">
                                        <p:cTn dur="500"/>
                                        <p:tgtEl>
                                          <p:spTgt spid="177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73"/>
                                        </p:tgtEl>
                                        <p:attrNameLst>
                                          <p:attrName>style.visibility</p:attrName>
                                        </p:attrNameLst>
                                      </p:cBhvr>
                                      <p:to>
                                        <p:strVal val="visible"/>
                                      </p:to>
                                    </p:set>
                                    <p:animEffect filter="fade" transition="in">
                                      <p:cBhvr>
                                        <p:cTn dur="500"/>
                                        <p:tgtEl>
                                          <p:spTgt spid="1773"/>
                                        </p:tgtEl>
                                      </p:cBhvr>
                                    </p:animEffect>
                                  </p:childTnLst>
                                </p:cTn>
                              </p:par>
                              <p:par>
                                <p:cTn fill="hold" nodeType="withEffect" presetClass="entr" presetID="10" presetSubtype="0">
                                  <p:stCondLst>
                                    <p:cond delay="250"/>
                                  </p:stCondLst>
                                  <p:childTnLst>
                                    <p:set>
                                      <p:cBhvr>
                                        <p:cTn dur="1" fill="hold">
                                          <p:stCondLst>
                                            <p:cond delay="0"/>
                                          </p:stCondLst>
                                        </p:cTn>
                                        <p:tgtEl>
                                          <p:spTgt spid="1774"/>
                                        </p:tgtEl>
                                        <p:attrNameLst>
                                          <p:attrName>style.visibility</p:attrName>
                                        </p:attrNameLst>
                                      </p:cBhvr>
                                      <p:to>
                                        <p:strVal val="visible"/>
                                      </p:to>
                                    </p:set>
                                    <p:animEffect filter="fade" transition="in">
                                      <p:cBhvr>
                                        <p:cTn dur="500"/>
                                        <p:tgtEl>
                                          <p:spTgt spid="1774"/>
                                        </p:tgtEl>
                                      </p:cBhvr>
                                    </p:animEffect>
                                  </p:childTnLst>
                                </p:cTn>
                              </p:par>
                              <p:par>
                                <p:cTn fill="hold" nodeType="withEffect" presetClass="entr" presetID="10" presetSubtype="0">
                                  <p:stCondLst>
                                    <p:cond delay="250"/>
                                  </p:stCondLst>
                                  <p:childTnLst>
                                    <p:set>
                                      <p:cBhvr>
                                        <p:cTn dur="1" fill="hold">
                                          <p:stCondLst>
                                            <p:cond delay="0"/>
                                          </p:stCondLst>
                                        </p:cTn>
                                        <p:tgtEl>
                                          <p:spTgt spid="1777"/>
                                        </p:tgtEl>
                                        <p:attrNameLst>
                                          <p:attrName>style.visibility</p:attrName>
                                        </p:attrNameLst>
                                      </p:cBhvr>
                                      <p:to>
                                        <p:strVal val="visible"/>
                                      </p:to>
                                    </p:set>
                                    <p:animEffect filter="fade" transition="in">
                                      <p:cBhvr>
                                        <p:cTn dur="500"/>
                                        <p:tgtEl>
                                          <p:spTgt spid="1777"/>
                                        </p:tgtEl>
                                      </p:cBhvr>
                                    </p:animEffect>
                                  </p:childTnLst>
                                </p:cTn>
                              </p:par>
                              <p:par>
                                <p:cTn fill="hold" nodeType="withEffect" presetClass="entr" presetID="10" presetSubtype="0">
                                  <p:stCondLst>
                                    <p:cond delay="250"/>
                                  </p:stCondLst>
                                  <p:childTnLst>
                                    <p:set>
                                      <p:cBhvr>
                                        <p:cTn dur="1" fill="hold">
                                          <p:stCondLst>
                                            <p:cond delay="0"/>
                                          </p:stCondLst>
                                        </p:cTn>
                                        <p:tgtEl>
                                          <p:spTgt spid="1767"/>
                                        </p:tgtEl>
                                        <p:attrNameLst>
                                          <p:attrName>style.visibility</p:attrName>
                                        </p:attrNameLst>
                                      </p:cBhvr>
                                      <p:to>
                                        <p:strVal val="visible"/>
                                      </p:to>
                                    </p:set>
                                    <p:animEffect filter="fade" transition="in">
                                      <p:cBhvr>
                                        <p:cTn dur="500"/>
                                        <p:tgtEl>
                                          <p:spTgt spid="1767"/>
                                        </p:tgtEl>
                                      </p:cBhvr>
                                    </p:animEffect>
                                  </p:childTnLst>
                                </p:cTn>
                              </p:par>
                              <p:par>
                                <p:cTn fill="hold" nodeType="withEffect" presetClass="entr" presetID="10" presetSubtype="0">
                                  <p:stCondLst>
                                    <p:cond delay="250"/>
                                  </p:stCondLst>
                                  <p:childTnLst>
                                    <p:set>
                                      <p:cBhvr>
                                        <p:cTn dur="1" fill="hold">
                                          <p:stCondLst>
                                            <p:cond delay="0"/>
                                          </p:stCondLst>
                                        </p:cTn>
                                        <p:tgtEl>
                                          <p:spTgt spid="1779"/>
                                        </p:tgtEl>
                                        <p:attrNameLst>
                                          <p:attrName>style.visibility</p:attrName>
                                        </p:attrNameLst>
                                      </p:cBhvr>
                                      <p:to>
                                        <p:strVal val="visible"/>
                                      </p:to>
                                    </p:set>
                                    <p:animEffect filter="fade" transition="in">
                                      <p:cBhvr>
                                        <p:cTn dur="1000"/>
                                        <p:tgtEl>
                                          <p:spTgt spid="1779"/>
                                        </p:tgtEl>
                                      </p:cBhvr>
                                    </p:animEffect>
                                  </p:childTnLst>
                                </p:cTn>
                              </p:par>
                              <p:par>
                                <p:cTn fill="hold" nodeType="withEffect" presetClass="entr" presetID="10" presetSubtype="0">
                                  <p:stCondLst>
                                    <p:cond delay="500"/>
                                  </p:stCondLst>
                                  <p:childTnLst>
                                    <p:set>
                                      <p:cBhvr>
                                        <p:cTn dur="1" fill="hold">
                                          <p:stCondLst>
                                            <p:cond delay="0"/>
                                          </p:stCondLst>
                                        </p:cTn>
                                        <p:tgtEl>
                                          <p:spTgt spid="1780"/>
                                        </p:tgtEl>
                                        <p:attrNameLst>
                                          <p:attrName>style.visibility</p:attrName>
                                        </p:attrNameLst>
                                      </p:cBhvr>
                                      <p:to>
                                        <p:strVal val="visible"/>
                                      </p:to>
                                    </p:set>
                                    <p:animEffect filter="fade" transition="in">
                                      <p:cBhvr>
                                        <p:cTn dur="1000"/>
                                        <p:tgtEl>
                                          <p:spTgt spid="1780"/>
                                        </p:tgtEl>
                                      </p:cBhvr>
                                    </p:animEffect>
                                  </p:childTnLst>
                                </p:cTn>
                              </p:par>
                              <p:par>
                                <p:cTn fill="hold" nodeType="withEffect" presetClass="entr" presetID="10" presetSubtype="0">
                                  <p:stCondLst>
                                    <p:cond delay="750"/>
                                  </p:stCondLst>
                                  <p:childTnLst>
                                    <p:set>
                                      <p:cBhvr>
                                        <p:cTn dur="1" fill="hold">
                                          <p:stCondLst>
                                            <p:cond delay="0"/>
                                          </p:stCondLst>
                                        </p:cTn>
                                        <p:tgtEl>
                                          <p:spTgt spid="1781"/>
                                        </p:tgtEl>
                                        <p:attrNameLst>
                                          <p:attrName>style.visibility</p:attrName>
                                        </p:attrNameLst>
                                      </p:cBhvr>
                                      <p:to>
                                        <p:strVal val="visible"/>
                                      </p:to>
                                    </p:set>
                                    <p:animEffect filter="fade" transition="in">
                                      <p:cBhvr>
                                        <p:cTn dur="1000"/>
                                        <p:tgtEl>
                                          <p:spTgt spid="17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85" name="Shape 1785"/>
        <p:cNvGrpSpPr/>
        <p:nvPr/>
      </p:nvGrpSpPr>
      <p:grpSpPr>
        <a:xfrm>
          <a:off x="0" y="0"/>
          <a:ext cx="0" cy="0"/>
          <a:chOff x="0" y="0"/>
          <a:chExt cx="0" cy="0"/>
        </a:xfrm>
      </p:grpSpPr>
      <p:sp>
        <p:nvSpPr>
          <p:cNvPr id="1786" name="Google Shape;1786;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7" name="Google Shape;1787;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8" name="Google Shape;1788;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9" name="Google Shape;1789;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0" name="Google Shape;1790;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1" name="Google Shape;1791;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92" name="Google Shape;1792;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93" name="Google Shape;1793;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4" name="Google Shape;1794;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5" name="Google Shape;1795;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6" name="Google Shape;1796;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7" name="Google Shape;1797;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8" name="Google Shape;1798;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8"/>
                                        </p:tgtEl>
                                        <p:attrNameLst>
                                          <p:attrName>style.visibility</p:attrName>
                                        </p:attrNameLst>
                                      </p:cBhvr>
                                      <p:to>
                                        <p:strVal val="visible"/>
                                      </p:to>
                                    </p:set>
                                    <p:anim calcmode="lin" valueType="num">
                                      <p:cBhvr additive="base">
                                        <p:cTn dur="500"/>
                                        <p:tgtEl>
                                          <p:spTgt spid="178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1"/>
                                        </p:tgtEl>
                                        <p:attrNameLst>
                                          <p:attrName>style.visibility</p:attrName>
                                        </p:attrNameLst>
                                      </p:cBhvr>
                                      <p:to>
                                        <p:strVal val="visible"/>
                                      </p:to>
                                    </p:set>
                                    <p:animEffect filter="fade" transition="in">
                                      <p:cBhvr>
                                        <p:cTn dur="500"/>
                                        <p:tgtEl>
                                          <p:spTgt spid="1791"/>
                                        </p:tgtEl>
                                      </p:cBhvr>
                                    </p:animEffect>
                                  </p:childTnLst>
                                </p:cTn>
                              </p:par>
                              <p:par>
                                <p:cTn fill="hold" nodeType="withEffect" presetClass="entr" presetID="10" presetSubtype="0">
                                  <p:stCondLst>
                                    <p:cond delay="250"/>
                                  </p:stCondLst>
                                  <p:childTnLst>
                                    <p:set>
                                      <p:cBhvr>
                                        <p:cTn dur="1" fill="hold">
                                          <p:stCondLst>
                                            <p:cond delay="0"/>
                                          </p:stCondLst>
                                        </p:cTn>
                                        <p:tgtEl>
                                          <p:spTgt spid="1792"/>
                                        </p:tgtEl>
                                        <p:attrNameLst>
                                          <p:attrName>style.visibility</p:attrName>
                                        </p:attrNameLst>
                                      </p:cBhvr>
                                      <p:to>
                                        <p:strVal val="visible"/>
                                      </p:to>
                                    </p:set>
                                    <p:animEffect filter="fade" transition="in">
                                      <p:cBhvr>
                                        <p:cTn dur="500"/>
                                        <p:tgtEl>
                                          <p:spTgt spid="1792"/>
                                        </p:tgtEl>
                                      </p:cBhvr>
                                    </p:animEffect>
                                  </p:childTnLst>
                                </p:cTn>
                              </p:par>
                              <p:par>
                                <p:cTn fill="hold" nodeType="withEffect" presetClass="entr" presetID="10" presetSubtype="0">
                                  <p:stCondLst>
                                    <p:cond delay="250"/>
                                  </p:stCondLst>
                                  <p:childTnLst>
                                    <p:set>
                                      <p:cBhvr>
                                        <p:cTn dur="1" fill="hold">
                                          <p:stCondLst>
                                            <p:cond delay="0"/>
                                          </p:stCondLst>
                                        </p:cTn>
                                        <p:tgtEl>
                                          <p:spTgt spid="1795"/>
                                        </p:tgtEl>
                                        <p:attrNameLst>
                                          <p:attrName>style.visibility</p:attrName>
                                        </p:attrNameLst>
                                      </p:cBhvr>
                                      <p:to>
                                        <p:strVal val="visible"/>
                                      </p:to>
                                    </p:set>
                                    <p:animEffect filter="fade" transition="in">
                                      <p:cBhvr>
                                        <p:cTn dur="500"/>
                                        <p:tgtEl>
                                          <p:spTgt spid="1795"/>
                                        </p:tgtEl>
                                      </p:cBhvr>
                                    </p:animEffect>
                                  </p:childTnLst>
                                </p:cTn>
                              </p:par>
                              <p:par>
                                <p:cTn fill="hold" nodeType="withEffect" presetClass="entr" presetID="10" presetSubtype="0">
                                  <p:stCondLst>
                                    <p:cond delay="25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96"/>
                                        </p:tgtEl>
                                        <p:attrNameLst>
                                          <p:attrName>style.visibility</p:attrName>
                                        </p:attrNameLst>
                                      </p:cBhvr>
                                      <p:to>
                                        <p:strVal val="visible"/>
                                      </p:to>
                                    </p:set>
                                    <p:animEffect filter="fade" transition="in">
                                      <p:cBhvr>
                                        <p:cTn dur="1000"/>
                                        <p:tgtEl>
                                          <p:spTgt spid="1796"/>
                                        </p:tgtEl>
                                      </p:cBhvr>
                                    </p:animEffect>
                                  </p:childTnLst>
                                </p:cTn>
                              </p:par>
                              <p:par>
                                <p:cTn fill="hold" nodeType="withEffect" presetClass="entr" presetID="10" presetSubtype="0">
                                  <p:stCondLst>
                                    <p:cond delay="500"/>
                                  </p:stCondLst>
                                  <p:childTnLst>
                                    <p:set>
                                      <p:cBhvr>
                                        <p:cTn dur="1" fill="hold">
                                          <p:stCondLst>
                                            <p:cond delay="0"/>
                                          </p:stCondLst>
                                        </p:cTn>
                                        <p:tgtEl>
                                          <p:spTgt spid="1797"/>
                                        </p:tgtEl>
                                        <p:attrNameLst>
                                          <p:attrName>style.visibility</p:attrName>
                                        </p:attrNameLst>
                                      </p:cBhvr>
                                      <p:to>
                                        <p:strVal val="visible"/>
                                      </p:to>
                                    </p:set>
                                    <p:animEffect filter="fade" transition="in">
                                      <p:cBhvr>
                                        <p:cTn dur="1000"/>
                                        <p:tgtEl>
                                          <p:spTgt spid="1797"/>
                                        </p:tgtEl>
                                      </p:cBhvr>
                                    </p:animEffect>
                                  </p:childTnLst>
                                </p:cTn>
                              </p:par>
                              <p:par>
                                <p:cTn fill="hold" nodeType="withEffect" presetClass="entr" presetID="10" presetSubtype="0">
                                  <p:stCondLst>
                                    <p:cond delay="750"/>
                                  </p:stCondLst>
                                  <p:childTnLst>
                                    <p:set>
                                      <p:cBhvr>
                                        <p:cTn dur="1" fill="hold">
                                          <p:stCondLst>
                                            <p:cond delay="0"/>
                                          </p:stCondLst>
                                        </p:cTn>
                                        <p:tgtEl>
                                          <p:spTgt spid="1798"/>
                                        </p:tgtEl>
                                        <p:attrNameLst>
                                          <p:attrName>style.visibility</p:attrName>
                                        </p:attrNameLst>
                                      </p:cBhvr>
                                      <p:to>
                                        <p:strVal val="visible"/>
                                      </p:to>
                                    </p:set>
                                    <p:animEffect filter="fade" transition="in">
                                      <p:cBhvr>
                                        <p:cTn dur="1000"/>
                                        <p:tgtEl>
                                          <p:spTgt spid="17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02" name="Shape 1802"/>
        <p:cNvGrpSpPr/>
        <p:nvPr/>
      </p:nvGrpSpPr>
      <p:grpSpPr>
        <a:xfrm>
          <a:off x="0" y="0"/>
          <a:ext cx="0" cy="0"/>
          <a:chOff x="0" y="0"/>
          <a:chExt cx="0" cy="0"/>
        </a:xfrm>
      </p:grpSpPr>
      <p:sp>
        <p:nvSpPr>
          <p:cNvPr id="1803" name="Google Shape;1803;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4" name="Google Shape;1804;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5" name="Google Shape;1805;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6" name="Google Shape;1806;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7" name="Google Shape;1807;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08" name="Google Shape;1808;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9" name="Google Shape;1809;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10" name="Google Shape;1810;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11" name="Google Shape;1811;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2" name="Google Shape;1812;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3" name="Google Shape;1813;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7"/>
                                        </p:tgtEl>
                                        <p:attrNameLst>
                                          <p:attrName>style.visibility</p:attrName>
                                        </p:attrNameLst>
                                      </p:cBhvr>
                                      <p:to>
                                        <p:strVal val="visible"/>
                                      </p:to>
                                    </p:set>
                                    <p:anim calcmode="lin" valueType="num">
                                      <p:cBhvr additive="base">
                                        <p:cTn dur="500"/>
                                        <p:tgtEl>
                                          <p:spTgt spid="1807"/>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8"/>
                                        </p:tgtEl>
                                        <p:attrNameLst>
                                          <p:attrName>style.visibility</p:attrName>
                                        </p:attrNameLst>
                                      </p:cBhvr>
                                      <p:to>
                                        <p:strVal val="visible"/>
                                      </p:to>
                                    </p:set>
                                    <p:animEffect filter="fade" transition="in">
                                      <p:cBhvr>
                                        <p:cTn dur="500"/>
                                        <p:tgtEl>
                                          <p:spTgt spid="1808"/>
                                        </p:tgtEl>
                                      </p:cBhvr>
                                    </p:animEffect>
                                  </p:childTnLst>
                                </p:cTn>
                              </p:par>
                              <p:par>
                                <p:cTn fill="hold" nodeType="withEffect" presetClass="entr" presetID="10" presetSubtype="0">
                                  <p:stCondLst>
                                    <p:cond delay="250"/>
                                  </p:stCondLst>
                                  <p:childTnLst>
                                    <p:set>
                                      <p:cBhvr>
                                        <p:cTn dur="1" fill="hold">
                                          <p:stCondLst>
                                            <p:cond delay="0"/>
                                          </p:stCondLst>
                                        </p:cTn>
                                        <p:tgtEl>
                                          <p:spTgt spid="1803"/>
                                        </p:tgtEl>
                                        <p:attrNameLst>
                                          <p:attrName>style.visibility</p:attrName>
                                        </p:attrNameLst>
                                      </p:cBhvr>
                                      <p:to>
                                        <p:strVal val="visible"/>
                                      </p:to>
                                    </p:set>
                                    <p:animEffect filter="fade" transition="in">
                                      <p:cBhvr>
                                        <p:cTn dur="500"/>
                                        <p:tgtEl>
                                          <p:spTgt spid="1803"/>
                                        </p:tgtEl>
                                      </p:cBhvr>
                                    </p:animEffect>
                                  </p:childTnLst>
                                </p:cTn>
                              </p:par>
                              <p:par>
                                <p:cTn fill="hold" nodeType="withEffect" presetClass="entr" presetID="10" presetSubtype="0">
                                  <p:stCondLst>
                                    <p:cond delay="250"/>
                                  </p:stCondLst>
                                  <p:childTnLst>
                                    <p:set>
                                      <p:cBhvr>
                                        <p:cTn dur="1" fill="hold">
                                          <p:stCondLst>
                                            <p:cond delay="0"/>
                                          </p:stCondLst>
                                        </p:cTn>
                                        <p:tgtEl>
                                          <p:spTgt spid="1810"/>
                                        </p:tgtEl>
                                        <p:attrNameLst>
                                          <p:attrName>style.visibility</p:attrName>
                                        </p:attrNameLst>
                                      </p:cBhvr>
                                      <p:to>
                                        <p:strVal val="visible"/>
                                      </p:to>
                                    </p:set>
                                    <p:animEffect filter="fade" transition="in">
                                      <p:cBhvr>
                                        <p:cTn dur="500"/>
                                        <p:tgtEl>
                                          <p:spTgt spid="1810"/>
                                        </p:tgtEl>
                                      </p:cBhvr>
                                    </p:animEffect>
                                  </p:childTnLst>
                                </p:cTn>
                              </p:par>
                              <p:par>
                                <p:cTn fill="hold" nodeType="withEffect" presetClass="entr" presetID="10" presetSubtype="0">
                                  <p:stCondLst>
                                    <p:cond delay="250"/>
                                  </p:stCondLst>
                                  <p:childTnLst>
                                    <p:set>
                                      <p:cBhvr>
                                        <p:cTn dur="1" fill="hold">
                                          <p:stCondLst>
                                            <p:cond delay="0"/>
                                          </p:stCondLst>
                                        </p:cTn>
                                        <p:tgtEl>
                                          <p:spTgt spid="1811"/>
                                        </p:tgtEl>
                                        <p:attrNameLst>
                                          <p:attrName>style.visibility</p:attrName>
                                        </p:attrNameLst>
                                      </p:cBhvr>
                                      <p:to>
                                        <p:strVal val="visible"/>
                                      </p:to>
                                    </p:set>
                                    <p:animEffect filter="fade" transition="in">
                                      <p:cBhvr>
                                        <p:cTn dur="1000"/>
                                        <p:tgtEl>
                                          <p:spTgt spid="1811"/>
                                        </p:tgtEl>
                                      </p:cBhvr>
                                    </p:animEffect>
                                  </p:childTnLst>
                                </p:cTn>
                              </p:par>
                              <p:par>
                                <p:cTn fill="hold" nodeType="withEffect" presetClass="entr" presetID="10" presetSubtype="0">
                                  <p:stCondLst>
                                    <p:cond delay="500"/>
                                  </p:stCondLst>
                                  <p:childTnLst>
                                    <p:set>
                                      <p:cBhvr>
                                        <p:cTn dur="1" fill="hold">
                                          <p:stCondLst>
                                            <p:cond delay="0"/>
                                          </p:stCondLst>
                                        </p:cTn>
                                        <p:tgtEl>
                                          <p:spTgt spid="1812"/>
                                        </p:tgtEl>
                                        <p:attrNameLst>
                                          <p:attrName>style.visibility</p:attrName>
                                        </p:attrNameLst>
                                      </p:cBhvr>
                                      <p:to>
                                        <p:strVal val="visible"/>
                                      </p:to>
                                    </p:set>
                                    <p:animEffect filter="fade" transition="in">
                                      <p:cBhvr>
                                        <p:cTn dur="1000"/>
                                        <p:tgtEl>
                                          <p:spTgt spid="1812"/>
                                        </p:tgtEl>
                                      </p:cBhvr>
                                    </p:animEffect>
                                  </p:childTnLst>
                                </p:cTn>
                              </p:par>
                              <p:par>
                                <p:cTn fill="hold" nodeType="withEffect" presetClass="entr" presetID="10" presetSubtype="0">
                                  <p:stCondLst>
                                    <p:cond delay="750"/>
                                  </p:stCondLst>
                                  <p:childTnLst>
                                    <p:set>
                                      <p:cBhvr>
                                        <p:cTn dur="1" fill="hold">
                                          <p:stCondLst>
                                            <p:cond delay="0"/>
                                          </p:stCondLst>
                                        </p:cTn>
                                        <p:tgtEl>
                                          <p:spTgt spid="1813"/>
                                        </p:tgtEl>
                                        <p:attrNameLst>
                                          <p:attrName>style.visibility</p:attrName>
                                        </p:attrNameLst>
                                      </p:cBhvr>
                                      <p:to>
                                        <p:strVal val="visible"/>
                                      </p:to>
                                    </p:set>
                                    <p:animEffect filter="fade" transition="in">
                                      <p:cBhvr>
                                        <p:cTn dur="1000"/>
                                        <p:tgtEl>
                                          <p:spTgt spid="18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17" name="Shape 1817"/>
        <p:cNvGrpSpPr/>
        <p:nvPr/>
      </p:nvGrpSpPr>
      <p:grpSpPr>
        <a:xfrm>
          <a:off x="0" y="0"/>
          <a:ext cx="0" cy="0"/>
          <a:chOff x="0" y="0"/>
          <a:chExt cx="0" cy="0"/>
        </a:xfrm>
      </p:grpSpPr>
      <p:sp>
        <p:nvSpPr>
          <p:cNvPr id="1818" name="Google Shape;1818;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9" name="Google Shape;1819;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20" name="Google Shape;1820;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21" name="Google Shape;1821;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2" name="Google Shape;1822;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3" name="Google Shape;1823;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4" name="Google Shape;1824;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5" name="Google Shape;1825;p234"/>
          <p:cNvGrpSpPr/>
          <p:nvPr/>
        </p:nvGrpSpPr>
        <p:grpSpPr>
          <a:xfrm>
            <a:off x="5223897" y="780264"/>
            <a:ext cx="1695068" cy="1960656"/>
            <a:chOff x="9876910" y="158289"/>
            <a:chExt cx="1972973" cy="2282104"/>
          </a:xfrm>
        </p:grpSpPr>
        <p:sp>
          <p:nvSpPr>
            <p:cNvPr id="1826" name="Google Shape;1826;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3" name="Google Shape;1833;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4" name="Google Shape;1834;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5" name="Google Shape;1835;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6" name="Google Shape;1836;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7" name="Google Shape;1837;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8"/>
                                        </p:tgtEl>
                                        <p:attrNameLst>
                                          <p:attrName>style.visibility</p:attrName>
                                        </p:attrNameLst>
                                      </p:cBhvr>
                                      <p:to>
                                        <p:strVal val="visible"/>
                                      </p:to>
                                    </p:set>
                                    <p:animEffect filter="fade" transition="in">
                                      <p:cBhvr>
                                        <p:cTn dur="500"/>
                                        <p:tgtEl>
                                          <p:spTgt spid="18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41" name="Shape 1841"/>
        <p:cNvGrpSpPr/>
        <p:nvPr/>
      </p:nvGrpSpPr>
      <p:grpSpPr>
        <a:xfrm>
          <a:off x="0" y="0"/>
          <a:ext cx="0" cy="0"/>
          <a:chOff x="0" y="0"/>
          <a:chExt cx="0" cy="0"/>
        </a:xfrm>
      </p:grpSpPr>
      <p:pic>
        <p:nvPicPr>
          <p:cNvPr id="1842" name="Google Shape;1842;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43" name="Google Shape;1843;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44" name="Google Shape;1844;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5" name="Google Shape;1845;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6" name="Google Shape;1846;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7" name="Google Shape;1847;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8" name="Google Shape;1848;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9" name="Google Shape;1849;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50" name="Google Shape;1850;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51" name="Google Shape;1851;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2" name="Google Shape;1852;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53" name="Google Shape;1853;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54" name="Google Shape;1854;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5" name="Google Shape;1855;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6" name="Google Shape;1856;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42"/>
                                        </p:tgtEl>
                                        <p:attrNameLst>
                                          <p:attrName>style.visibility</p:attrName>
                                        </p:attrNameLst>
                                      </p:cBhvr>
                                      <p:to>
                                        <p:strVal val="visible"/>
                                      </p:to>
                                    </p:set>
                                    <p:animEffect filter="fade" transition="in">
                                      <p:cBhvr>
                                        <p:cTn dur="500"/>
                                        <p:tgtEl>
                                          <p:spTgt spid="1842"/>
                                        </p:tgtEl>
                                      </p:cBhvr>
                                    </p:animEffect>
                                  </p:childTnLst>
                                </p:cTn>
                              </p:par>
                              <p:par>
                                <p:cTn fill="hold" nodeType="withEffect" presetClass="entr" presetID="10" presetSubtype="0">
                                  <p:stCondLst>
                                    <p:cond delay="1000"/>
                                  </p:stCondLst>
                                  <p:childTnLst>
                                    <p:set>
                                      <p:cBhvr>
                                        <p:cTn dur="1" fill="hold">
                                          <p:stCondLst>
                                            <p:cond delay="0"/>
                                          </p:stCondLst>
                                        </p:cTn>
                                        <p:tgtEl>
                                          <p:spTgt spid="1843"/>
                                        </p:tgtEl>
                                        <p:attrNameLst>
                                          <p:attrName>style.visibility</p:attrName>
                                        </p:attrNameLst>
                                      </p:cBhvr>
                                      <p:to>
                                        <p:strVal val="visible"/>
                                      </p:to>
                                    </p:set>
                                    <p:animEffect filter="fade" transition="in">
                                      <p:cBhvr>
                                        <p:cTn dur="500"/>
                                        <p:tgtEl>
                                          <p:spTgt spid="18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09" name="Shape 1009"/>
        <p:cNvGrpSpPr/>
        <p:nvPr/>
      </p:nvGrpSpPr>
      <p:grpSpPr>
        <a:xfrm>
          <a:off x="0" y="0"/>
          <a:ext cx="0" cy="0"/>
          <a:chOff x="0" y="0"/>
          <a:chExt cx="0" cy="0"/>
        </a:xfrm>
      </p:grpSpPr>
      <p:sp>
        <p:nvSpPr>
          <p:cNvPr id="1010" name="Google Shape;1010;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11" name="Google Shape;1011;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12" name="Google Shape;1012;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13" name="Google Shape;1013;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14" name="Google Shape;1014;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5" name="Google Shape;1015;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6" name="Google Shape;1016;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12"/>
                                        </p:tgtEl>
                                        <p:attrNameLst>
                                          <p:attrName>style.visibility</p:attrName>
                                        </p:attrNameLst>
                                      </p:cBhvr>
                                      <p:to>
                                        <p:strVal val="visible"/>
                                      </p:to>
                                    </p:set>
                                    <p:animEffect filter="fade" transition="in">
                                      <p:cBhvr>
                                        <p:cTn dur="500"/>
                                        <p:tgtEl>
                                          <p:spTgt spid="1012"/>
                                        </p:tgtEl>
                                      </p:cBhvr>
                                    </p:animEffect>
                                  </p:childTnLst>
                                </p:cTn>
                              </p:par>
                              <p:par>
                                <p:cTn fill="hold" nodeType="withEffect" presetClass="entr" presetID="10" presetSubtype="0">
                                  <p:stCondLst>
                                    <p:cond delay="250"/>
                                  </p:stCondLst>
                                  <p:childTnLst>
                                    <p:set>
                                      <p:cBhvr>
                                        <p:cTn dur="1" fill="hold">
                                          <p:stCondLst>
                                            <p:cond delay="0"/>
                                          </p:stCondLst>
                                        </p:cTn>
                                        <p:tgtEl>
                                          <p:spTgt spid="1010"/>
                                        </p:tgtEl>
                                        <p:attrNameLst>
                                          <p:attrName>style.visibility</p:attrName>
                                        </p:attrNameLst>
                                      </p:cBhvr>
                                      <p:to>
                                        <p:strVal val="visible"/>
                                      </p:to>
                                    </p:set>
                                    <p:animEffect filter="fade" transition="in">
                                      <p:cBhvr>
                                        <p:cTn dur="500"/>
                                        <p:tgtEl>
                                          <p:spTgt spid="10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60" name="Shape 1860"/>
        <p:cNvGrpSpPr/>
        <p:nvPr/>
      </p:nvGrpSpPr>
      <p:grpSpPr>
        <a:xfrm>
          <a:off x="0" y="0"/>
          <a:ext cx="0" cy="0"/>
          <a:chOff x="0" y="0"/>
          <a:chExt cx="0" cy="0"/>
        </a:xfrm>
      </p:grpSpPr>
      <p:sp>
        <p:nvSpPr>
          <p:cNvPr id="1861" name="Google Shape;1861;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62" name="Google Shape;1862;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63" name="Google Shape;1863;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64" name="Google Shape;1864;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65" name="Google Shape;1865;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6" name="Google Shape;1866;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7" name="Google Shape;1867;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68" name="Google Shape;1868;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9" name="Google Shape;1869;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70" name="Google Shape;1870;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1" name="Google Shape;1871;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75" name="Shape 1875"/>
        <p:cNvGrpSpPr/>
        <p:nvPr/>
      </p:nvGrpSpPr>
      <p:grpSpPr>
        <a:xfrm>
          <a:off x="0" y="0"/>
          <a:ext cx="0" cy="0"/>
          <a:chOff x="0" y="0"/>
          <a:chExt cx="0" cy="0"/>
        </a:xfrm>
      </p:grpSpPr>
      <p:sp>
        <p:nvSpPr>
          <p:cNvPr id="1876" name="Google Shape;1876;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7" name="Google Shape;1877;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8" name="Google Shape;1878;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9" name="Google Shape;1879;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80" name="Google Shape;1880;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81" name="Google Shape;1881;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82" name="Google Shape;1882;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83" name="Google Shape;1883;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84" name="Google Shape;1884;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85" name="Google Shape;1885;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6" name="Google Shape;1886;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7" name="Google Shape;1887;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8" name="Google Shape;1888;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9" name="Google Shape;1889;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90" name="Google Shape;1890;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91" name="Google Shape;1891;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92" name="Google Shape;1892;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7"/>
                                        </p:tgtEl>
                                        <p:attrNameLst>
                                          <p:attrName>style.visibility</p:attrName>
                                        </p:attrNameLst>
                                      </p:cBhvr>
                                      <p:to>
                                        <p:strVal val="visible"/>
                                      </p:to>
                                    </p:set>
                                    <p:animEffect filter="fade" transition="in">
                                      <p:cBhvr>
                                        <p:cTn dur="500"/>
                                        <p:tgtEl>
                                          <p:spTgt spid="1877"/>
                                        </p:tgtEl>
                                      </p:cBhvr>
                                    </p:animEffect>
                                  </p:childTnLst>
                                </p:cTn>
                              </p:par>
                              <p:par>
                                <p:cTn fill="hold" nodeType="withEffect" presetClass="entr" presetID="10" presetSubtype="0">
                                  <p:stCondLst>
                                    <p:cond delay="1000"/>
                                  </p:stCondLst>
                                  <p:childTnLst>
                                    <p:set>
                                      <p:cBhvr>
                                        <p:cTn dur="1" fill="hold">
                                          <p:stCondLst>
                                            <p:cond delay="0"/>
                                          </p:stCondLst>
                                        </p:cTn>
                                        <p:tgtEl>
                                          <p:spTgt spid="1880"/>
                                        </p:tgtEl>
                                        <p:attrNameLst>
                                          <p:attrName>style.visibility</p:attrName>
                                        </p:attrNameLst>
                                      </p:cBhvr>
                                      <p:to>
                                        <p:strVal val="visible"/>
                                      </p:to>
                                    </p:set>
                                    <p:animEffect filter="fade" transition="in">
                                      <p:cBhvr>
                                        <p:cTn dur="500"/>
                                        <p:tgtEl>
                                          <p:spTgt spid="1880"/>
                                        </p:tgtEl>
                                      </p:cBhvr>
                                    </p:animEffect>
                                  </p:childTnLst>
                                </p:cTn>
                              </p:par>
                              <p:par>
                                <p:cTn fill="hold" nodeType="withEffect" presetClass="entr" presetID="10" presetSubtype="0">
                                  <p:stCondLst>
                                    <p:cond delay="500"/>
                                  </p:stCondLst>
                                  <p:childTnLst>
                                    <p:set>
                                      <p:cBhvr>
                                        <p:cTn dur="1" fill="hold">
                                          <p:stCondLst>
                                            <p:cond delay="0"/>
                                          </p:stCondLst>
                                        </p:cTn>
                                        <p:tgtEl>
                                          <p:spTgt spid="1885"/>
                                        </p:tgtEl>
                                        <p:attrNameLst>
                                          <p:attrName>style.visibility</p:attrName>
                                        </p:attrNameLst>
                                      </p:cBhvr>
                                      <p:to>
                                        <p:strVal val="visible"/>
                                      </p:to>
                                    </p:set>
                                    <p:animEffect filter="fade" transition="in">
                                      <p:cBhvr>
                                        <p:cTn dur="1000"/>
                                        <p:tgtEl>
                                          <p:spTgt spid="1885"/>
                                        </p:tgtEl>
                                      </p:cBhvr>
                                    </p:animEffect>
                                  </p:childTnLst>
                                </p:cTn>
                              </p:par>
                              <p:par>
                                <p:cTn fill="hold" nodeType="withEffect" presetClass="entr" presetID="10" presetSubtype="0">
                                  <p:stCondLst>
                                    <p:cond delay="750"/>
                                  </p:stCondLst>
                                  <p:childTnLst>
                                    <p:set>
                                      <p:cBhvr>
                                        <p:cTn dur="1" fill="hold">
                                          <p:stCondLst>
                                            <p:cond delay="0"/>
                                          </p:stCondLst>
                                        </p:cTn>
                                        <p:tgtEl>
                                          <p:spTgt spid="1886"/>
                                        </p:tgtEl>
                                        <p:attrNameLst>
                                          <p:attrName>style.visibility</p:attrName>
                                        </p:attrNameLst>
                                      </p:cBhvr>
                                      <p:to>
                                        <p:strVal val="visible"/>
                                      </p:to>
                                    </p:set>
                                    <p:animEffect filter="fade" transition="in">
                                      <p:cBhvr>
                                        <p:cTn dur="1000"/>
                                        <p:tgtEl>
                                          <p:spTgt spid="1886"/>
                                        </p:tgtEl>
                                      </p:cBhvr>
                                    </p:animEffect>
                                  </p:childTnLst>
                                </p:cTn>
                              </p:par>
                              <p:par>
                                <p:cTn fill="hold" nodeType="withEffect" presetClass="entr" presetID="10" presetSubtype="0">
                                  <p:stCondLst>
                                    <p:cond delay="1000"/>
                                  </p:stCondLst>
                                  <p:childTnLst>
                                    <p:set>
                                      <p:cBhvr>
                                        <p:cTn dur="1" fill="hold">
                                          <p:stCondLst>
                                            <p:cond delay="0"/>
                                          </p:stCondLst>
                                        </p:cTn>
                                        <p:tgtEl>
                                          <p:spTgt spid="1887"/>
                                        </p:tgtEl>
                                        <p:attrNameLst>
                                          <p:attrName>style.visibility</p:attrName>
                                        </p:attrNameLst>
                                      </p:cBhvr>
                                      <p:to>
                                        <p:strVal val="visible"/>
                                      </p:to>
                                    </p:set>
                                    <p:animEffect filter="fade" transition="in">
                                      <p:cBhvr>
                                        <p:cTn dur="1000"/>
                                        <p:tgtEl>
                                          <p:spTgt spid="18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96" name="Shape 1896"/>
        <p:cNvGrpSpPr/>
        <p:nvPr/>
      </p:nvGrpSpPr>
      <p:grpSpPr>
        <a:xfrm>
          <a:off x="0" y="0"/>
          <a:ext cx="0" cy="0"/>
          <a:chOff x="0" y="0"/>
          <a:chExt cx="0" cy="0"/>
        </a:xfrm>
      </p:grpSpPr>
      <p:pic>
        <p:nvPicPr>
          <p:cNvPr id="1897" name="Google Shape;1897;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7"/>
                                        </p:tgtEl>
                                        <p:attrNameLst>
                                          <p:attrName>style.visibility</p:attrName>
                                        </p:attrNameLst>
                                      </p:cBhvr>
                                      <p:to>
                                        <p:strVal val="visible"/>
                                      </p:to>
                                    </p:set>
                                    <p:animEffect filter="fade" transition="in">
                                      <p:cBhvr>
                                        <p:cTn dur="500"/>
                                        <p:tgtEl>
                                          <p:spTgt spid="18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20" name="Shape 1020"/>
        <p:cNvGrpSpPr/>
        <p:nvPr/>
      </p:nvGrpSpPr>
      <p:grpSpPr>
        <a:xfrm>
          <a:off x="0" y="0"/>
          <a:ext cx="0" cy="0"/>
          <a:chOff x="0" y="0"/>
          <a:chExt cx="0" cy="0"/>
        </a:xfrm>
      </p:grpSpPr>
      <p:sp>
        <p:nvSpPr>
          <p:cNvPr id="1021" name="Google Shape;1021;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2" name="Google Shape;1022;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23" name="Google Shape;1023;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4" name="Google Shape;1024;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5" name="Google Shape;1025;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26" name="Google Shape;1026;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27" name="Google Shape;1027;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8" name="Google Shape;1028;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9" name="Google Shape;1029;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30" name="Google Shape;1030;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31" name="Google Shape;1031;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32" name="Google Shape;1032;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5"/>
                                        </p:tgtEl>
                                        <p:attrNameLst>
                                          <p:attrName>style.visibility</p:attrName>
                                        </p:attrNameLst>
                                      </p:cBhvr>
                                      <p:to>
                                        <p:strVal val="visible"/>
                                      </p:to>
                                    </p:set>
                                    <p:anim calcmode="lin" valueType="num">
                                      <p:cBhvr additive="base">
                                        <p:cTn dur="500"/>
                                        <p:tgtEl>
                                          <p:spTgt spid="102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6"/>
                                        </p:tgtEl>
                                        <p:attrNameLst>
                                          <p:attrName>style.visibility</p:attrName>
                                        </p:attrNameLst>
                                      </p:cBhvr>
                                      <p:to>
                                        <p:strVal val="visible"/>
                                      </p:to>
                                    </p:set>
                                    <p:anim calcmode="lin" valueType="num">
                                      <p:cBhvr additive="base">
                                        <p:cTn dur="500"/>
                                        <p:tgtEl>
                                          <p:spTgt spid="102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p:tgtEl>
                                          <p:spTgt spid="102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8"/>
                                        </p:tgtEl>
                                        <p:attrNameLst>
                                          <p:attrName>style.visibility</p:attrName>
                                        </p:attrNameLst>
                                      </p:cBhvr>
                                      <p:to>
                                        <p:strVal val="visible"/>
                                      </p:to>
                                    </p:set>
                                    <p:anim calcmode="lin" valueType="num">
                                      <p:cBhvr additive="base">
                                        <p:cTn dur="500"/>
                                        <p:tgtEl>
                                          <p:spTgt spid="102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9"/>
                                        </p:tgtEl>
                                        <p:attrNameLst>
                                          <p:attrName>style.visibility</p:attrName>
                                        </p:attrNameLst>
                                      </p:cBhvr>
                                      <p:to>
                                        <p:strVal val="visible"/>
                                      </p:to>
                                    </p:set>
                                    <p:animEffect filter="fade" transition="in">
                                      <p:cBhvr>
                                        <p:cTn dur="250"/>
                                        <p:tgtEl>
                                          <p:spTgt spid="1029"/>
                                        </p:tgtEl>
                                      </p:cBhvr>
                                    </p:animEffect>
                                  </p:childTnLst>
                                </p:cTn>
                              </p:par>
                              <p:par>
                                <p:cTn fill="hold" nodeType="withEffect" presetClass="entr" presetID="10" presetSubtype="0">
                                  <p:stCondLst>
                                    <p:cond delay="250"/>
                                  </p:stCondLst>
                                  <p:childTnLst>
                                    <p:set>
                                      <p:cBhvr>
                                        <p:cTn dur="1" fill="hold">
                                          <p:stCondLst>
                                            <p:cond delay="0"/>
                                          </p:stCondLst>
                                        </p:cTn>
                                        <p:tgtEl>
                                          <p:spTgt spid="1021"/>
                                        </p:tgtEl>
                                        <p:attrNameLst>
                                          <p:attrName>style.visibility</p:attrName>
                                        </p:attrNameLst>
                                      </p:cBhvr>
                                      <p:to>
                                        <p:strVal val="visible"/>
                                      </p:to>
                                    </p:set>
                                    <p:animEffect filter="fade" transition="in">
                                      <p:cBhvr>
                                        <p:cTn dur="500"/>
                                        <p:tgtEl>
                                          <p:spTgt spid="10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36" name="Shape 1036"/>
        <p:cNvGrpSpPr/>
        <p:nvPr/>
      </p:nvGrpSpPr>
      <p:grpSpPr>
        <a:xfrm>
          <a:off x="0" y="0"/>
          <a:ext cx="0" cy="0"/>
          <a:chOff x="0" y="0"/>
          <a:chExt cx="0" cy="0"/>
        </a:xfrm>
      </p:grpSpPr>
      <p:sp>
        <p:nvSpPr>
          <p:cNvPr id="1037" name="Google Shape;1037;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8" name="Google Shape;1038;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40" name="Google Shape;1040;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41" name="Google Shape;1041;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42" name="Google Shape;1042;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43" name="Google Shape;1043;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4" name="Google Shape;1044;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5" name="Google Shape;1045;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6" name="Google Shape;1046;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7" name="Google Shape;1047;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8" name="Google Shape;1048;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9" name="Google Shape;1049;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50" name="Google Shape;1050;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51" name="Google Shape;1051;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2" name="Google Shape;1052;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3" name="Google Shape;1053;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4" name="Google Shape;1054;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7"/>
                                        </p:tgtEl>
                                        <p:attrNameLst>
                                          <p:attrName>style.visibility</p:attrName>
                                        </p:attrNameLst>
                                      </p:cBhvr>
                                      <p:to>
                                        <p:strVal val="visible"/>
                                      </p:to>
                                    </p:set>
                                    <p:animEffect filter="fade" transition="in">
                                      <p:cBhvr>
                                        <p:cTn dur="500"/>
                                        <p:tgtEl>
                                          <p:spTgt spid="10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58" name="Shape 1058"/>
        <p:cNvGrpSpPr/>
        <p:nvPr/>
      </p:nvGrpSpPr>
      <p:grpSpPr>
        <a:xfrm>
          <a:off x="0" y="0"/>
          <a:ext cx="0" cy="0"/>
          <a:chOff x="0" y="0"/>
          <a:chExt cx="0" cy="0"/>
        </a:xfrm>
      </p:grpSpPr>
      <p:sp>
        <p:nvSpPr>
          <p:cNvPr id="1059" name="Google Shape;1059;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0" name="Google Shape;1060;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1" name="Google Shape;1061;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2" name="Google Shape;1062;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63" name="Google Shape;1063;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64" name="Google Shape;1064;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5" name="Google Shape;1065;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6" name="Google Shape;1066;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67" name="Google Shape;1067;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8" name="Google Shape;1068;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69" name="Google Shape;1069;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4"/>
                                        </p:tgtEl>
                                        <p:attrNameLst>
                                          <p:attrName>style.visibility</p:attrName>
                                        </p:attrNameLst>
                                      </p:cBhvr>
                                      <p:to>
                                        <p:strVal val="visible"/>
                                      </p:to>
                                    </p:set>
                                    <p:animEffect filter="fade" transition="in">
                                      <p:cBhvr>
                                        <p:cTn dur="500"/>
                                        <p:tgtEl>
                                          <p:spTgt spid="10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73" name="Shape 1073"/>
        <p:cNvGrpSpPr/>
        <p:nvPr/>
      </p:nvGrpSpPr>
      <p:grpSpPr>
        <a:xfrm>
          <a:off x="0" y="0"/>
          <a:ext cx="0" cy="0"/>
          <a:chOff x="0" y="0"/>
          <a:chExt cx="0" cy="0"/>
        </a:xfrm>
      </p:grpSpPr>
      <p:sp>
        <p:nvSpPr>
          <p:cNvPr id="1074" name="Google Shape;1074;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6" name="Google Shape;1076;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0" name="Google Shape;1080;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1" name="Google Shape;1081;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2" name="Google Shape;1082;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3" name="Google Shape;1083;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4" name="Google Shape;1084;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5" name="Google Shape;1085;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6" name="Google Shape;1086;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7" name="Google Shape;1087;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8" name="Google Shape;1088;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9" name="Google Shape;1089;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90" name="Google Shape;1090;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91" name="Google Shape;1091;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92" name="Google Shape;1092;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3" name="Google Shape;1093;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94" name="Google Shape;1094;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5" name="Google Shape;1095;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1"/>
                                        </p:tgtEl>
                                        <p:attrNameLst>
                                          <p:attrName>style.visibility</p:attrName>
                                        </p:attrNameLst>
                                      </p:cBhvr>
                                      <p:to>
                                        <p:strVal val="visible"/>
                                      </p:to>
                                    </p:set>
                                    <p:animEffect filter="fade" transition="in">
                                      <p:cBhvr>
                                        <p:cTn dur="500"/>
                                        <p:tgtEl>
                                          <p:spTgt spid="1091"/>
                                        </p:tgtEl>
                                      </p:cBhvr>
                                    </p:animEffect>
                                  </p:childTnLst>
                                </p:cTn>
                              </p:par>
                              <p:par>
                                <p:cTn fill="hold" nodeType="withEffect" presetClass="entr" presetID="10" presetSubtype="0">
                                  <p:stCondLst>
                                    <p:cond delay="250"/>
                                  </p:stCondLst>
                                  <p:childTnLst>
                                    <p:set>
                                      <p:cBhvr>
                                        <p:cTn dur="1" fill="hold">
                                          <p:stCondLst>
                                            <p:cond delay="0"/>
                                          </p:stCondLst>
                                        </p:cTn>
                                        <p:tgtEl>
                                          <p:spTgt spid="1074"/>
                                        </p:tgtEl>
                                        <p:attrNameLst>
                                          <p:attrName>style.visibility</p:attrName>
                                        </p:attrNameLst>
                                      </p:cBhvr>
                                      <p:to>
                                        <p:strVal val="visible"/>
                                      </p:to>
                                    </p:set>
                                    <p:animEffect filter="fade" transition="in">
                                      <p:cBhvr>
                                        <p:cTn dur="500"/>
                                        <p:tgtEl>
                                          <p:spTgt spid="10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99" name="Shape 1099"/>
        <p:cNvGrpSpPr/>
        <p:nvPr/>
      </p:nvGrpSpPr>
      <p:grpSpPr>
        <a:xfrm>
          <a:off x="0" y="0"/>
          <a:ext cx="0" cy="0"/>
          <a:chOff x="0" y="0"/>
          <a:chExt cx="0" cy="0"/>
        </a:xfrm>
      </p:grpSpPr>
      <p:sp>
        <p:nvSpPr>
          <p:cNvPr id="1100" name="Google Shape;1100;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1" name="Google Shape;1101;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102" name="Google Shape;1102;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103" name="Google Shape;1103;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04" name="Google Shape;1104;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5" name="Google Shape;1105;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6" name="Google Shape;1106;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7" name="Google Shape;1107;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8" name="Google Shape;1108;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9" name="Google Shape;1109;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10" name="Google Shape;1110;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11" name="Google Shape;1111;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8"/>
                                        </p:tgtEl>
                                        <p:attrNameLst>
                                          <p:attrName>style.visibility</p:attrName>
                                        </p:attrNameLst>
                                      </p:cBhvr>
                                      <p:to>
                                        <p:strVal val="visible"/>
                                      </p:to>
                                    </p:set>
                                    <p:animEffect filter="fade" transition="in">
                                      <p:cBhvr>
                                        <p:cTn dur="500"/>
                                        <p:tgtEl>
                                          <p:spTgt spid="1108"/>
                                        </p:tgtEl>
                                      </p:cBhvr>
                                    </p:animEffect>
                                  </p:childTnLst>
                                </p:cTn>
                              </p:par>
                              <p:par>
                                <p:cTn fill="hold" nodeType="withEffect" presetClass="entr" presetID="10" presetSubtype="0">
                                  <p:stCondLst>
                                    <p:cond delay="250"/>
                                  </p:stCondLst>
                                  <p:childTnLst>
                                    <p:set>
                                      <p:cBhvr>
                                        <p:cTn dur="1" fill="hold">
                                          <p:stCondLst>
                                            <p:cond delay="0"/>
                                          </p:stCondLst>
                                        </p:cTn>
                                        <p:tgtEl>
                                          <p:spTgt spid="1100"/>
                                        </p:tgtEl>
                                        <p:attrNameLst>
                                          <p:attrName>style.visibility</p:attrName>
                                        </p:attrNameLst>
                                      </p:cBhvr>
                                      <p:to>
                                        <p:strVal val="visible"/>
                                      </p:to>
                                    </p:set>
                                    <p:animEffect filter="fade" transition="in">
                                      <p:cBhvr>
                                        <p:cTn dur="500"/>
                                        <p:tgtEl>
                                          <p:spTgt spid="1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