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3611" autoAdjust="0"/>
  </p:normalViewPr>
  <p:slideViewPr>
    <p:cSldViewPr snapToGrid="0">
      <p:cViewPr>
        <p:scale>
          <a:sx n="111" d="100"/>
          <a:sy n="111" d="100"/>
        </p:scale>
        <p:origin x="102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gradFill>
          <a:gsLst>
            <a:gs pos="0">
              <a:schemeClr val="tx2"/>
            </a:gs>
            <a:gs pos="99000">
              <a:schemeClr val="tx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E1FB33A2-D4F1-AF4D-917B-8D3E9AA5C548}"/>
              </a:ext>
            </a:extLst>
          </p:cNvPr>
          <p:cNvSpPr>
            <a:spLocks noGrp="1"/>
          </p:cNvSpPr>
          <p:nvPr>
            <p:ph type="pic" sz="quarter" idx="13"/>
          </p:nvPr>
        </p:nvSpPr>
        <p:spPr>
          <a:xfrm>
            <a:off x="2171700" y="647700"/>
            <a:ext cx="10020300" cy="6210300"/>
          </a:xfrm>
          <a:custGeom>
            <a:avLst/>
            <a:gdLst>
              <a:gd name="connsiteX0" fmla="*/ 7294642 w 9944100"/>
              <a:gd name="connsiteY0" fmla="*/ 0 h 6210300"/>
              <a:gd name="connsiteX1" fmla="*/ 7304770 w 9944100"/>
              <a:gd name="connsiteY1" fmla="*/ 44277 h 6210300"/>
              <a:gd name="connsiteX2" fmla="*/ 7538180 w 9944100"/>
              <a:gd name="connsiteY2" fmla="*/ 869442 h 6210300"/>
              <a:gd name="connsiteX3" fmla="*/ 7572248 w 9944100"/>
              <a:gd name="connsiteY3" fmla="*/ 970647 h 6210300"/>
              <a:gd name="connsiteX4" fmla="*/ 7607697 w 9944100"/>
              <a:gd name="connsiteY4" fmla="*/ 1071852 h 6210300"/>
              <a:gd name="connsiteX5" fmla="*/ 7680896 w 9944100"/>
              <a:gd name="connsiteY5" fmla="*/ 1273112 h 6210300"/>
              <a:gd name="connsiteX6" fmla="*/ 7757779 w 9944100"/>
              <a:gd name="connsiteY6" fmla="*/ 1473221 h 6210300"/>
              <a:gd name="connsiteX7" fmla="*/ 7839726 w 9944100"/>
              <a:gd name="connsiteY7" fmla="*/ 1671893 h 6210300"/>
              <a:gd name="connsiteX8" fmla="*/ 8199279 w 9944100"/>
              <a:gd name="connsiteY8" fmla="*/ 2451344 h 6210300"/>
              <a:gd name="connsiteX9" fmla="*/ 9073531 w 9944100"/>
              <a:gd name="connsiteY9" fmla="*/ 3927152 h 6210300"/>
              <a:gd name="connsiteX10" fmla="*/ 9194610 w 9944100"/>
              <a:gd name="connsiteY10" fmla="*/ 4104261 h 6210300"/>
              <a:gd name="connsiteX11" fmla="*/ 9320752 w 9944100"/>
              <a:gd name="connsiteY11" fmla="*/ 4277632 h 6210300"/>
              <a:gd name="connsiteX12" fmla="*/ 9578102 w 9944100"/>
              <a:gd name="connsiteY12" fmla="*/ 4620636 h 6210300"/>
              <a:gd name="connsiteX13" fmla="*/ 9710690 w 9944100"/>
              <a:gd name="connsiteY13" fmla="*/ 4789119 h 6210300"/>
              <a:gd name="connsiteX14" fmla="*/ 9845580 w 9944100"/>
              <a:gd name="connsiteY14" fmla="*/ 4956165 h 6210300"/>
              <a:gd name="connsiteX15" fmla="*/ 9944100 w 9944100"/>
              <a:gd name="connsiteY15" fmla="*/ 5072608 h 6210300"/>
              <a:gd name="connsiteX16" fmla="*/ 9940417 w 9944100"/>
              <a:gd name="connsiteY16" fmla="*/ 5072608 h 6210300"/>
              <a:gd name="connsiteX17" fmla="*/ 9940417 w 9944100"/>
              <a:gd name="connsiteY17" fmla="*/ 6210300 h 6210300"/>
              <a:gd name="connsiteX18" fmla="*/ 5043869 w 9944100"/>
              <a:gd name="connsiteY18" fmla="*/ 6210300 h 6210300"/>
              <a:gd name="connsiteX19" fmla="*/ 4682935 w 9944100"/>
              <a:gd name="connsiteY19" fmla="*/ 6023129 h 6210300"/>
              <a:gd name="connsiteX20" fmla="*/ 3701415 w 9944100"/>
              <a:gd name="connsiteY20" fmla="*/ 5597896 h 6210300"/>
              <a:gd name="connsiteX21" fmla="*/ 3576654 w 9944100"/>
              <a:gd name="connsiteY21" fmla="*/ 5551031 h 6210300"/>
              <a:gd name="connsiteX22" fmla="*/ 3451892 w 9944100"/>
              <a:gd name="connsiteY22" fmla="*/ 5505316 h 6210300"/>
              <a:gd name="connsiteX23" fmla="*/ 3325749 w 9944100"/>
              <a:gd name="connsiteY23" fmla="*/ 5461039 h 6210300"/>
              <a:gd name="connsiteX24" fmla="*/ 3199606 w 9944100"/>
              <a:gd name="connsiteY24" fmla="*/ 5417912 h 6210300"/>
              <a:gd name="connsiteX25" fmla="*/ 2945940 w 9944100"/>
              <a:gd name="connsiteY25" fmla="*/ 5334533 h 6210300"/>
              <a:gd name="connsiteX26" fmla="*/ 2689971 w 9944100"/>
              <a:gd name="connsiteY26" fmla="*/ 5256042 h 6210300"/>
              <a:gd name="connsiteX27" fmla="*/ 2260902 w 9944100"/>
              <a:gd name="connsiteY27" fmla="*/ 5137011 h 6210300"/>
              <a:gd name="connsiteX28" fmla="*/ 2202895 w 9944100"/>
              <a:gd name="connsiteY28" fmla="*/ 5052194 h 6210300"/>
              <a:gd name="connsiteX29" fmla="*/ 1974549 w 9944100"/>
              <a:gd name="connsiteY29" fmla="*/ 4733341 h 6210300"/>
              <a:gd name="connsiteX30" fmla="*/ 1857153 w 9944100"/>
              <a:gd name="connsiteY30" fmla="*/ 4576359 h 6210300"/>
              <a:gd name="connsiteX31" fmla="*/ 1736074 w 9944100"/>
              <a:gd name="connsiteY31" fmla="*/ 4421964 h 6210300"/>
              <a:gd name="connsiteX32" fmla="*/ 1228741 w 9944100"/>
              <a:gd name="connsiteY32" fmla="*/ 3823360 h 6210300"/>
              <a:gd name="connsiteX33" fmla="*/ 1096153 w 9944100"/>
              <a:gd name="connsiteY33" fmla="*/ 3679028 h 6210300"/>
              <a:gd name="connsiteX34" fmla="*/ 961263 w 9944100"/>
              <a:gd name="connsiteY34" fmla="*/ 3536133 h 6210300"/>
              <a:gd name="connsiteX35" fmla="*/ 824992 w 9944100"/>
              <a:gd name="connsiteY35" fmla="*/ 3395539 h 6210300"/>
              <a:gd name="connsiteX36" fmla="*/ 686419 w 9944100"/>
              <a:gd name="connsiteY36" fmla="*/ 3257532 h 6210300"/>
              <a:gd name="connsiteX37" fmla="*/ 109569 w 9944100"/>
              <a:gd name="connsiteY37" fmla="*/ 2727357 h 6210300"/>
              <a:gd name="connsiteX38" fmla="*/ 0 w 9944100"/>
              <a:gd name="connsiteY38" fmla="*/ 2633627 h 6210300"/>
              <a:gd name="connsiteX39" fmla="*/ 325485 w 9944100"/>
              <a:gd name="connsiteY39" fmla="*/ 2607176 h 6210300"/>
              <a:gd name="connsiteX40" fmla="*/ 1766459 w 9944100"/>
              <a:gd name="connsiteY40" fmla="*/ 2411092 h 6210300"/>
              <a:gd name="connsiteX41" fmla="*/ 1945545 w 9944100"/>
              <a:gd name="connsiteY41" fmla="*/ 2378028 h 6210300"/>
              <a:gd name="connsiteX42" fmla="*/ 2123250 w 9944100"/>
              <a:gd name="connsiteY42" fmla="*/ 2342663 h 6210300"/>
              <a:gd name="connsiteX43" fmla="*/ 2301415 w 9944100"/>
              <a:gd name="connsiteY43" fmla="*/ 2304711 h 6210300"/>
              <a:gd name="connsiteX44" fmla="*/ 2479120 w 9944100"/>
              <a:gd name="connsiteY44" fmla="*/ 2264172 h 6210300"/>
              <a:gd name="connsiteX45" fmla="*/ 3183033 w 9944100"/>
              <a:gd name="connsiteY45" fmla="*/ 2083326 h 6210300"/>
              <a:gd name="connsiteX46" fmla="*/ 3876818 w 9944100"/>
              <a:gd name="connsiteY46" fmla="*/ 1865390 h 6210300"/>
              <a:gd name="connsiteX47" fmla="*/ 4558173 w 9944100"/>
              <a:gd name="connsiteY47" fmla="*/ 1609790 h 6210300"/>
              <a:gd name="connsiteX48" fmla="*/ 5222955 w 9944100"/>
              <a:gd name="connsiteY48" fmla="*/ 1313651 h 6210300"/>
              <a:gd name="connsiteX49" fmla="*/ 5867940 w 9944100"/>
              <a:gd name="connsiteY49" fmla="*/ 975822 h 6210300"/>
              <a:gd name="connsiteX50" fmla="*/ 5947124 w 9944100"/>
              <a:gd name="connsiteY50" fmla="*/ 930108 h 6210300"/>
              <a:gd name="connsiteX51" fmla="*/ 6025388 w 9944100"/>
              <a:gd name="connsiteY51" fmla="*/ 884680 h 6210300"/>
              <a:gd name="connsiteX52" fmla="*/ 6103652 w 9944100"/>
              <a:gd name="connsiteY52" fmla="*/ 838966 h 6210300"/>
              <a:gd name="connsiteX53" fmla="*/ 6180534 w 9944100"/>
              <a:gd name="connsiteY53" fmla="*/ 790951 h 6210300"/>
              <a:gd name="connsiteX54" fmla="*/ 6335681 w 9944100"/>
              <a:gd name="connsiteY54" fmla="*/ 694921 h 6210300"/>
              <a:gd name="connsiteX55" fmla="*/ 6488525 w 9944100"/>
              <a:gd name="connsiteY55" fmla="*/ 594866 h 6210300"/>
              <a:gd name="connsiteX56" fmla="*/ 6564027 w 9944100"/>
              <a:gd name="connsiteY56" fmla="*/ 544264 h 6210300"/>
              <a:gd name="connsiteX57" fmla="*/ 6638608 w 9944100"/>
              <a:gd name="connsiteY57" fmla="*/ 492224 h 6210300"/>
              <a:gd name="connsiteX58" fmla="*/ 6713188 w 9944100"/>
              <a:gd name="connsiteY58" fmla="*/ 440471 h 6210300"/>
              <a:gd name="connsiteX59" fmla="*/ 6787308 w 9944100"/>
              <a:gd name="connsiteY59" fmla="*/ 388431 h 6210300"/>
              <a:gd name="connsiteX60" fmla="*/ 6935089 w 9944100"/>
              <a:gd name="connsiteY60" fmla="*/ 280901 h 6210300"/>
              <a:gd name="connsiteX61" fmla="*/ 6971919 w 9944100"/>
              <a:gd name="connsiteY61" fmla="*/ 254450 h 6210300"/>
              <a:gd name="connsiteX62" fmla="*/ 7008288 w 9944100"/>
              <a:gd name="connsiteY62" fmla="*/ 226561 h 6210300"/>
              <a:gd name="connsiteX63" fmla="*/ 7080107 w 9944100"/>
              <a:gd name="connsiteY63" fmla="*/ 170783 h 6210300"/>
              <a:gd name="connsiteX64" fmla="*/ 7294642 w 99441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4941 w 10020300"/>
              <a:gd name="connsiteY32" fmla="*/ 3823360 h 6210300"/>
              <a:gd name="connsiteX33" fmla="*/ 1172353 w 10020300"/>
              <a:gd name="connsiteY33" fmla="*/ 3679028 h 6210300"/>
              <a:gd name="connsiteX34" fmla="*/ 1037463 w 10020300"/>
              <a:gd name="connsiteY34" fmla="*/ 3536133 h 6210300"/>
              <a:gd name="connsiteX35" fmla="*/ 901192 w 10020300"/>
              <a:gd name="connsiteY35" fmla="*/ 3395539 h 6210300"/>
              <a:gd name="connsiteX36" fmla="*/ 762619 w 10020300"/>
              <a:gd name="connsiteY36" fmla="*/ 3257532 h 6210300"/>
              <a:gd name="connsiteX37" fmla="*/ 185769 w 10020300"/>
              <a:gd name="connsiteY37" fmla="*/ 27273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4941 w 10020300"/>
              <a:gd name="connsiteY32" fmla="*/ 3823360 h 6210300"/>
              <a:gd name="connsiteX33" fmla="*/ 1172353 w 10020300"/>
              <a:gd name="connsiteY33" fmla="*/ 3679028 h 6210300"/>
              <a:gd name="connsiteX34" fmla="*/ 1037463 w 10020300"/>
              <a:gd name="connsiteY34" fmla="*/ 3536133 h 6210300"/>
              <a:gd name="connsiteX35" fmla="*/ 901192 w 10020300"/>
              <a:gd name="connsiteY35" fmla="*/ 3395539 h 6210300"/>
              <a:gd name="connsiteX36" fmla="*/ 762619 w 10020300"/>
              <a:gd name="connsiteY36" fmla="*/ 32575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4941 w 10020300"/>
              <a:gd name="connsiteY32" fmla="*/ 3823360 h 6210300"/>
              <a:gd name="connsiteX33" fmla="*/ 1172353 w 10020300"/>
              <a:gd name="connsiteY33" fmla="*/ 3679028 h 6210300"/>
              <a:gd name="connsiteX34" fmla="*/ 1037463 w 10020300"/>
              <a:gd name="connsiteY34" fmla="*/ 3536133 h 6210300"/>
              <a:gd name="connsiteX35" fmla="*/ 901192 w 10020300"/>
              <a:gd name="connsiteY35" fmla="*/ 33955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4941 w 10020300"/>
              <a:gd name="connsiteY32" fmla="*/ 3823360 h 6210300"/>
              <a:gd name="connsiteX33" fmla="*/ 1172353 w 10020300"/>
              <a:gd name="connsiteY33" fmla="*/ 3679028 h 6210300"/>
              <a:gd name="connsiteX34" fmla="*/ 1037463 w 10020300"/>
              <a:gd name="connsiteY34" fmla="*/ 353613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4941 w 10020300"/>
              <a:gd name="connsiteY32" fmla="*/ 3823360 h 6210300"/>
              <a:gd name="connsiteX33" fmla="*/ 1172353 w 10020300"/>
              <a:gd name="connsiteY33" fmla="*/ 36790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4941 w 10020300"/>
              <a:gd name="connsiteY32" fmla="*/ 382336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12274 w 10020300"/>
              <a:gd name="connsiteY31" fmla="*/ 4421964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576359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333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79095 w 10020300"/>
              <a:gd name="connsiteY28" fmla="*/ 50521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7102 w 10020300"/>
              <a:gd name="connsiteY27" fmla="*/ 51370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66171 w 10020300"/>
              <a:gd name="connsiteY26" fmla="*/ 5256042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2140 w 10020300"/>
              <a:gd name="connsiteY25" fmla="*/ 53345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17912 h 6210300"/>
              <a:gd name="connsiteX25" fmla="*/ 3028490 w 10020300"/>
              <a:gd name="connsiteY25" fmla="*/ 53472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1949 w 10020300"/>
              <a:gd name="connsiteY23" fmla="*/ 5461039 h 6210300"/>
              <a:gd name="connsiteX24" fmla="*/ 3275806 w 10020300"/>
              <a:gd name="connsiteY24" fmla="*/ 5427437 h 6210300"/>
              <a:gd name="connsiteX25" fmla="*/ 3028490 w 10020300"/>
              <a:gd name="connsiteY25" fmla="*/ 53472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28092 w 10020300"/>
              <a:gd name="connsiteY22" fmla="*/ 5505316 h 6210300"/>
              <a:gd name="connsiteX23" fmla="*/ 3405124 w 10020300"/>
              <a:gd name="connsiteY23" fmla="*/ 5470564 h 6210300"/>
              <a:gd name="connsiteX24" fmla="*/ 3275806 w 10020300"/>
              <a:gd name="connsiteY24" fmla="*/ 5427437 h 6210300"/>
              <a:gd name="connsiteX25" fmla="*/ 3028490 w 10020300"/>
              <a:gd name="connsiteY25" fmla="*/ 53472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2854 w 10020300"/>
              <a:gd name="connsiteY21" fmla="*/ 5551031 h 6210300"/>
              <a:gd name="connsiteX22" fmla="*/ 3537617 w 10020300"/>
              <a:gd name="connsiteY22" fmla="*/ 5518016 h 6210300"/>
              <a:gd name="connsiteX23" fmla="*/ 3405124 w 10020300"/>
              <a:gd name="connsiteY23" fmla="*/ 5470564 h 6210300"/>
              <a:gd name="connsiteX24" fmla="*/ 3275806 w 10020300"/>
              <a:gd name="connsiteY24" fmla="*/ 5427437 h 6210300"/>
              <a:gd name="connsiteX25" fmla="*/ 3028490 w 10020300"/>
              <a:gd name="connsiteY25" fmla="*/ 53472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77615 w 10020300"/>
              <a:gd name="connsiteY20" fmla="*/ 5597896 h 6210300"/>
              <a:gd name="connsiteX21" fmla="*/ 3656029 w 10020300"/>
              <a:gd name="connsiteY21" fmla="*/ 5560556 h 6210300"/>
              <a:gd name="connsiteX22" fmla="*/ 3537617 w 10020300"/>
              <a:gd name="connsiteY22" fmla="*/ 5518016 h 6210300"/>
              <a:gd name="connsiteX23" fmla="*/ 3405124 w 10020300"/>
              <a:gd name="connsiteY23" fmla="*/ 5470564 h 6210300"/>
              <a:gd name="connsiteX24" fmla="*/ 3275806 w 10020300"/>
              <a:gd name="connsiteY24" fmla="*/ 5427437 h 6210300"/>
              <a:gd name="connsiteX25" fmla="*/ 3028490 w 10020300"/>
              <a:gd name="connsiteY25" fmla="*/ 53472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 name="connsiteX0" fmla="*/ 7370842 w 10020300"/>
              <a:gd name="connsiteY0" fmla="*/ 0 h 6210300"/>
              <a:gd name="connsiteX1" fmla="*/ 7380970 w 10020300"/>
              <a:gd name="connsiteY1" fmla="*/ 44277 h 6210300"/>
              <a:gd name="connsiteX2" fmla="*/ 7614380 w 10020300"/>
              <a:gd name="connsiteY2" fmla="*/ 869442 h 6210300"/>
              <a:gd name="connsiteX3" fmla="*/ 7648448 w 10020300"/>
              <a:gd name="connsiteY3" fmla="*/ 970647 h 6210300"/>
              <a:gd name="connsiteX4" fmla="*/ 7683897 w 10020300"/>
              <a:gd name="connsiteY4" fmla="*/ 1071852 h 6210300"/>
              <a:gd name="connsiteX5" fmla="*/ 7757096 w 10020300"/>
              <a:gd name="connsiteY5" fmla="*/ 1273112 h 6210300"/>
              <a:gd name="connsiteX6" fmla="*/ 7833979 w 10020300"/>
              <a:gd name="connsiteY6" fmla="*/ 1473221 h 6210300"/>
              <a:gd name="connsiteX7" fmla="*/ 7915926 w 10020300"/>
              <a:gd name="connsiteY7" fmla="*/ 1671893 h 6210300"/>
              <a:gd name="connsiteX8" fmla="*/ 8275479 w 10020300"/>
              <a:gd name="connsiteY8" fmla="*/ 2451344 h 6210300"/>
              <a:gd name="connsiteX9" fmla="*/ 9149731 w 10020300"/>
              <a:gd name="connsiteY9" fmla="*/ 3927152 h 6210300"/>
              <a:gd name="connsiteX10" fmla="*/ 9270810 w 10020300"/>
              <a:gd name="connsiteY10" fmla="*/ 4104261 h 6210300"/>
              <a:gd name="connsiteX11" fmla="*/ 9396952 w 10020300"/>
              <a:gd name="connsiteY11" fmla="*/ 4277632 h 6210300"/>
              <a:gd name="connsiteX12" fmla="*/ 9654302 w 10020300"/>
              <a:gd name="connsiteY12" fmla="*/ 4620636 h 6210300"/>
              <a:gd name="connsiteX13" fmla="*/ 9786890 w 10020300"/>
              <a:gd name="connsiteY13" fmla="*/ 4789119 h 6210300"/>
              <a:gd name="connsiteX14" fmla="*/ 9921780 w 10020300"/>
              <a:gd name="connsiteY14" fmla="*/ 4956165 h 6210300"/>
              <a:gd name="connsiteX15" fmla="*/ 10020300 w 10020300"/>
              <a:gd name="connsiteY15" fmla="*/ 5072608 h 6210300"/>
              <a:gd name="connsiteX16" fmla="*/ 10016617 w 10020300"/>
              <a:gd name="connsiteY16" fmla="*/ 5072608 h 6210300"/>
              <a:gd name="connsiteX17" fmla="*/ 10016617 w 10020300"/>
              <a:gd name="connsiteY17" fmla="*/ 6210300 h 6210300"/>
              <a:gd name="connsiteX18" fmla="*/ 5120069 w 10020300"/>
              <a:gd name="connsiteY18" fmla="*/ 6210300 h 6210300"/>
              <a:gd name="connsiteX19" fmla="*/ 4759135 w 10020300"/>
              <a:gd name="connsiteY19" fmla="*/ 6023129 h 6210300"/>
              <a:gd name="connsiteX20" fmla="*/ 3780790 w 10020300"/>
              <a:gd name="connsiteY20" fmla="*/ 5607421 h 6210300"/>
              <a:gd name="connsiteX21" fmla="*/ 3656029 w 10020300"/>
              <a:gd name="connsiteY21" fmla="*/ 5560556 h 6210300"/>
              <a:gd name="connsiteX22" fmla="*/ 3537617 w 10020300"/>
              <a:gd name="connsiteY22" fmla="*/ 5518016 h 6210300"/>
              <a:gd name="connsiteX23" fmla="*/ 3405124 w 10020300"/>
              <a:gd name="connsiteY23" fmla="*/ 5470564 h 6210300"/>
              <a:gd name="connsiteX24" fmla="*/ 3275806 w 10020300"/>
              <a:gd name="connsiteY24" fmla="*/ 5427437 h 6210300"/>
              <a:gd name="connsiteX25" fmla="*/ 3028490 w 10020300"/>
              <a:gd name="connsiteY25" fmla="*/ 5347233 h 6210300"/>
              <a:gd name="connsiteX26" fmla="*/ 2772521 w 10020300"/>
              <a:gd name="connsiteY26" fmla="*/ 5265567 h 6210300"/>
              <a:gd name="connsiteX27" fmla="*/ 2330752 w 10020300"/>
              <a:gd name="connsiteY27" fmla="*/ 5149711 h 6210300"/>
              <a:gd name="connsiteX28" fmla="*/ 2269570 w 10020300"/>
              <a:gd name="connsiteY28" fmla="*/ 5064894 h 6210300"/>
              <a:gd name="connsiteX29" fmla="*/ 2050749 w 10020300"/>
              <a:gd name="connsiteY29" fmla="*/ 4758741 h 6210300"/>
              <a:gd name="connsiteX30" fmla="*/ 1933353 w 10020300"/>
              <a:gd name="connsiteY30" fmla="*/ 4604934 h 6210300"/>
              <a:gd name="connsiteX31" fmla="*/ 1805924 w 10020300"/>
              <a:gd name="connsiteY31" fmla="*/ 4444189 h 6210300"/>
              <a:gd name="connsiteX32" fmla="*/ 1308116 w 10020300"/>
              <a:gd name="connsiteY32" fmla="*/ 3867810 h 6210300"/>
              <a:gd name="connsiteX33" fmla="*/ 1181878 w 10020300"/>
              <a:gd name="connsiteY33" fmla="*/ 3717128 h 6210300"/>
              <a:gd name="connsiteX34" fmla="*/ 1037463 w 10020300"/>
              <a:gd name="connsiteY34" fmla="*/ 3580583 h 6210300"/>
              <a:gd name="connsiteX35" fmla="*/ 907542 w 10020300"/>
              <a:gd name="connsiteY35" fmla="*/ 3446339 h 6210300"/>
              <a:gd name="connsiteX36" fmla="*/ 759444 w 10020300"/>
              <a:gd name="connsiteY36" fmla="*/ 3308332 h 6210300"/>
              <a:gd name="connsiteX37" fmla="*/ 173069 w 10020300"/>
              <a:gd name="connsiteY37" fmla="*/ 2765457 h 6210300"/>
              <a:gd name="connsiteX38" fmla="*/ 0 w 10020300"/>
              <a:gd name="connsiteY38" fmla="*/ 2633627 h 6210300"/>
              <a:gd name="connsiteX39" fmla="*/ 401685 w 10020300"/>
              <a:gd name="connsiteY39" fmla="*/ 2607176 h 6210300"/>
              <a:gd name="connsiteX40" fmla="*/ 1842659 w 10020300"/>
              <a:gd name="connsiteY40" fmla="*/ 2411092 h 6210300"/>
              <a:gd name="connsiteX41" fmla="*/ 2021745 w 10020300"/>
              <a:gd name="connsiteY41" fmla="*/ 2378028 h 6210300"/>
              <a:gd name="connsiteX42" fmla="*/ 2199450 w 10020300"/>
              <a:gd name="connsiteY42" fmla="*/ 2342663 h 6210300"/>
              <a:gd name="connsiteX43" fmla="*/ 2377615 w 10020300"/>
              <a:gd name="connsiteY43" fmla="*/ 2304711 h 6210300"/>
              <a:gd name="connsiteX44" fmla="*/ 2555320 w 10020300"/>
              <a:gd name="connsiteY44" fmla="*/ 2264172 h 6210300"/>
              <a:gd name="connsiteX45" fmla="*/ 3259233 w 10020300"/>
              <a:gd name="connsiteY45" fmla="*/ 2083326 h 6210300"/>
              <a:gd name="connsiteX46" fmla="*/ 3953018 w 10020300"/>
              <a:gd name="connsiteY46" fmla="*/ 1865390 h 6210300"/>
              <a:gd name="connsiteX47" fmla="*/ 4634373 w 10020300"/>
              <a:gd name="connsiteY47" fmla="*/ 1609790 h 6210300"/>
              <a:gd name="connsiteX48" fmla="*/ 5299155 w 10020300"/>
              <a:gd name="connsiteY48" fmla="*/ 1313651 h 6210300"/>
              <a:gd name="connsiteX49" fmla="*/ 5944140 w 10020300"/>
              <a:gd name="connsiteY49" fmla="*/ 975822 h 6210300"/>
              <a:gd name="connsiteX50" fmla="*/ 6023324 w 10020300"/>
              <a:gd name="connsiteY50" fmla="*/ 930108 h 6210300"/>
              <a:gd name="connsiteX51" fmla="*/ 6101588 w 10020300"/>
              <a:gd name="connsiteY51" fmla="*/ 884680 h 6210300"/>
              <a:gd name="connsiteX52" fmla="*/ 6179852 w 10020300"/>
              <a:gd name="connsiteY52" fmla="*/ 838966 h 6210300"/>
              <a:gd name="connsiteX53" fmla="*/ 6256734 w 10020300"/>
              <a:gd name="connsiteY53" fmla="*/ 790951 h 6210300"/>
              <a:gd name="connsiteX54" fmla="*/ 6411881 w 10020300"/>
              <a:gd name="connsiteY54" fmla="*/ 694921 h 6210300"/>
              <a:gd name="connsiteX55" fmla="*/ 6564725 w 10020300"/>
              <a:gd name="connsiteY55" fmla="*/ 594866 h 6210300"/>
              <a:gd name="connsiteX56" fmla="*/ 6640227 w 10020300"/>
              <a:gd name="connsiteY56" fmla="*/ 544264 h 6210300"/>
              <a:gd name="connsiteX57" fmla="*/ 6714808 w 10020300"/>
              <a:gd name="connsiteY57" fmla="*/ 492224 h 6210300"/>
              <a:gd name="connsiteX58" fmla="*/ 6789388 w 10020300"/>
              <a:gd name="connsiteY58" fmla="*/ 440471 h 6210300"/>
              <a:gd name="connsiteX59" fmla="*/ 6863508 w 10020300"/>
              <a:gd name="connsiteY59" fmla="*/ 388431 h 6210300"/>
              <a:gd name="connsiteX60" fmla="*/ 7011289 w 10020300"/>
              <a:gd name="connsiteY60" fmla="*/ 280901 h 6210300"/>
              <a:gd name="connsiteX61" fmla="*/ 7048119 w 10020300"/>
              <a:gd name="connsiteY61" fmla="*/ 254450 h 6210300"/>
              <a:gd name="connsiteX62" fmla="*/ 7084488 w 10020300"/>
              <a:gd name="connsiteY62" fmla="*/ 226561 h 6210300"/>
              <a:gd name="connsiteX63" fmla="*/ 7156307 w 10020300"/>
              <a:gd name="connsiteY63" fmla="*/ 170783 h 6210300"/>
              <a:gd name="connsiteX64" fmla="*/ 7370842 w 10020300"/>
              <a:gd name="connsiteY64" fmla="*/ 0 h 621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020300" h="6210300">
                <a:moveTo>
                  <a:pt x="7370842" y="0"/>
                </a:moveTo>
                <a:cubicBezTo>
                  <a:pt x="7374525" y="15238"/>
                  <a:pt x="7377287" y="30477"/>
                  <a:pt x="7380970" y="44277"/>
                </a:cubicBezTo>
                <a:cubicBezTo>
                  <a:pt x="7445422" y="322591"/>
                  <a:pt x="7524607" y="597454"/>
                  <a:pt x="7614380" y="869442"/>
                </a:cubicBezTo>
                <a:lnTo>
                  <a:pt x="7648448" y="970647"/>
                </a:lnTo>
                <a:cubicBezTo>
                  <a:pt x="7659958" y="1004861"/>
                  <a:pt x="7671006" y="1037925"/>
                  <a:pt x="7683897" y="1071852"/>
                </a:cubicBezTo>
                <a:cubicBezTo>
                  <a:pt x="7707836" y="1139130"/>
                  <a:pt x="7731776" y="1206121"/>
                  <a:pt x="7757096" y="1273112"/>
                </a:cubicBezTo>
                <a:lnTo>
                  <a:pt x="7833979" y="1473221"/>
                </a:lnTo>
                <a:lnTo>
                  <a:pt x="7915926" y="1671893"/>
                </a:lnTo>
                <a:cubicBezTo>
                  <a:pt x="8026876" y="1936406"/>
                  <a:pt x="8147955" y="2195744"/>
                  <a:pt x="8275479" y="2451344"/>
                </a:cubicBezTo>
                <a:cubicBezTo>
                  <a:pt x="8536511" y="2961393"/>
                  <a:pt x="8827008" y="3455055"/>
                  <a:pt x="9149731" y="3927152"/>
                </a:cubicBezTo>
                <a:lnTo>
                  <a:pt x="9270810" y="4104261"/>
                </a:lnTo>
                <a:lnTo>
                  <a:pt x="9396952" y="4277632"/>
                </a:lnTo>
                <a:cubicBezTo>
                  <a:pt x="9480280" y="4394075"/>
                  <a:pt x="9568672" y="4506780"/>
                  <a:pt x="9654302" y="4620636"/>
                </a:cubicBezTo>
                <a:cubicBezTo>
                  <a:pt x="9697117" y="4677564"/>
                  <a:pt x="9741313" y="4733341"/>
                  <a:pt x="9786890" y="4789119"/>
                </a:cubicBezTo>
                <a:lnTo>
                  <a:pt x="9921780" y="4956165"/>
                </a:lnTo>
                <a:cubicBezTo>
                  <a:pt x="9954466" y="4995267"/>
                  <a:pt x="9987613" y="5033218"/>
                  <a:pt x="10020300" y="5072608"/>
                </a:cubicBezTo>
                <a:lnTo>
                  <a:pt x="10016617" y="5072608"/>
                </a:lnTo>
                <a:lnTo>
                  <a:pt x="10016617" y="6210300"/>
                </a:lnTo>
                <a:lnTo>
                  <a:pt x="5120069" y="6210300"/>
                </a:lnTo>
                <a:cubicBezTo>
                  <a:pt x="5001752" y="6144460"/>
                  <a:pt x="4982348" y="6123609"/>
                  <a:pt x="4759135" y="6023129"/>
                </a:cubicBezTo>
                <a:cubicBezTo>
                  <a:pt x="4535922" y="5922649"/>
                  <a:pt x="4114102" y="5735077"/>
                  <a:pt x="3780790" y="5607421"/>
                </a:cubicBezTo>
                <a:lnTo>
                  <a:pt x="3656029" y="5560556"/>
                </a:lnTo>
                <a:lnTo>
                  <a:pt x="3537617" y="5518016"/>
                </a:lnTo>
                <a:lnTo>
                  <a:pt x="3405124" y="5470564"/>
                </a:lnTo>
                <a:lnTo>
                  <a:pt x="3275806" y="5427437"/>
                </a:lnTo>
                <a:lnTo>
                  <a:pt x="3028490" y="5347233"/>
                </a:lnTo>
                <a:lnTo>
                  <a:pt x="2772521" y="5265567"/>
                </a:lnTo>
                <a:cubicBezTo>
                  <a:pt x="2629805" y="5223877"/>
                  <a:pt x="2474389" y="5187663"/>
                  <a:pt x="2330752" y="5149711"/>
                </a:cubicBezTo>
                <a:cubicBezTo>
                  <a:pt x="2311876" y="5121822"/>
                  <a:pt x="2288445" y="5092783"/>
                  <a:pt x="2269570" y="5064894"/>
                </a:cubicBezTo>
                <a:cubicBezTo>
                  <a:pt x="2193608" y="4957364"/>
                  <a:pt x="2106785" y="4835401"/>
                  <a:pt x="2050749" y="4758741"/>
                </a:cubicBezTo>
                <a:cubicBezTo>
                  <a:pt x="1994713" y="4682081"/>
                  <a:pt x="1973866" y="4656974"/>
                  <a:pt x="1933353" y="4604934"/>
                </a:cubicBezTo>
                <a:lnTo>
                  <a:pt x="1805924" y="4444189"/>
                </a:lnTo>
                <a:cubicBezTo>
                  <a:pt x="1642031" y="4239191"/>
                  <a:pt x="1483519" y="4061594"/>
                  <a:pt x="1308116" y="3867810"/>
                </a:cubicBezTo>
                <a:cubicBezTo>
                  <a:pt x="1265301" y="3818357"/>
                  <a:pt x="1226074" y="3765430"/>
                  <a:pt x="1181878" y="3717128"/>
                </a:cubicBezTo>
                <a:cubicBezTo>
                  <a:pt x="1136761" y="3669113"/>
                  <a:pt x="1083186" y="3625714"/>
                  <a:pt x="1037463" y="3580583"/>
                </a:cubicBezTo>
                <a:cubicBezTo>
                  <a:pt x="991740" y="3535452"/>
                  <a:pt x="950849" y="3476270"/>
                  <a:pt x="907542" y="3446339"/>
                </a:cubicBezTo>
                <a:lnTo>
                  <a:pt x="759444" y="3308332"/>
                </a:lnTo>
                <a:cubicBezTo>
                  <a:pt x="572532" y="3126336"/>
                  <a:pt x="299643" y="2877908"/>
                  <a:pt x="173069" y="2765457"/>
                </a:cubicBezTo>
                <a:cubicBezTo>
                  <a:pt x="46495" y="2653006"/>
                  <a:pt x="36370" y="2664104"/>
                  <a:pt x="0" y="2633627"/>
                </a:cubicBezTo>
                <a:cubicBezTo>
                  <a:pt x="108649" y="2626152"/>
                  <a:pt x="94575" y="2644265"/>
                  <a:pt x="401685" y="2607176"/>
                </a:cubicBezTo>
                <a:cubicBezTo>
                  <a:pt x="708795" y="2570087"/>
                  <a:pt x="1365711" y="2497058"/>
                  <a:pt x="1842659" y="2411092"/>
                </a:cubicBezTo>
                <a:cubicBezTo>
                  <a:pt x="1902968" y="2400741"/>
                  <a:pt x="1962357" y="2389528"/>
                  <a:pt x="2021745" y="2378028"/>
                </a:cubicBezTo>
                <a:lnTo>
                  <a:pt x="2199450" y="2342663"/>
                </a:lnTo>
                <a:lnTo>
                  <a:pt x="2377615" y="2304711"/>
                </a:lnTo>
                <a:cubicBezTo>
                  <a:pt x="2436543" y="2292061"/>
                  <a:pt x="2495931" y="2276823"/>
                  <a:pt x="2555320" y="2264172"/>
                </a:cubicBezTo>
                <a:cubicBezTo>
                  <a:pt x="2791032" y="2208395"/>
                  <a:pt x="3025823" y="2150317"/>
                  <a:pt x="3259233" y="2083326"/>
                </a:cubicBezTo>
                <a:cubicBezTo>
                  <a:pt x="3492643" y="2016048"/>
                  <a:pt x="3723751" y="1943882"/>
                  <a:pt x="3953018" y="1865390"/>
                </a:cubicBezTo>
                <a:cubicBezTo>
                  <a:pt x="4182745" y="1785749"/>
                  <a:pt x="4409710" y="1700932"/>
                  <a:pt x="4634373" y="1609790"/>
                </a:cubicBezTo>
                <a:cubicBezTo>
                  <a:pt x="4859036" y="1516061"/>
                  <a:pt x="5080937" y="1418881"/>
                  <a:pt x="5299155" y="1313651"/>
                </a:cubicBezTo>
                <a:cubicBezTo>
                  <a:pt x="5517372" y="1207271"/>
                  <a:pt x="5733288" y="1096003"/>
                  <a:pt x="5944140" y="975822"/>
                </a:cubicBezTo>
                <a:cubicBezTo>
                  <a:pt x="5971762" y="960584"/>
                  <a:pt x="5997083" y="945346"/>
                  <a:pt x="6023324" y="930108"/>
                </a:cubicBezTo>
                <a:lnTo>
                  <a:pt x="6101588" y="884680"/>
                </a:lnTo>
                <a:lnTo>
                  <a:pt x="6179852" y="838966"/>
                </a:lnTo>
                <a:cubicBezTo>
                  <a:pt x="6205173" y="822577"/>
                  <a:pt x="6230493" y="806189"/>
                  <a:pt x="6256734" y="790951"/>
                </a:cubicBezTo>
                <a:lnTo>
                  <a:pt x="6411881" y="694921"/>
                </a:lnTo>
                <a:lnTo>
                  <a:pt x="6564725" y="594866"/>
                </a:lnTo>
                <a:cubicBezTo>
                  <a:pt x="6590046" y="577041"/>
                  <a:pt x="6615366" y="561802"/>
                  <a:pt x="6640227" y="544264"/>
                </a:cubicBezTo>
                <a:lnTo>
                  <a:pt x="6714808" y="492224"/>
                </a:lnTo>
                <a:lnTo>
                  <a:pt x="6789388" y="440471"/>
                </a:lnTo>
                <a:cubicBezTo>
                  <a:pt x="6814709" y="424083"/>
                  <a:pt x="6839569" y="406257"/>
                  <a:pt x="6863508" y="388431"/>
                </a:cubicBezTo>
                <a:lnTo>
                  <a:pt x="7011289" y="280901"/>
                </a:lnTo>
                <a:lnTo>
                  <a:pt x="7048119" y="254450"/>
                </a:lnTo>
                <a:lnTo>
                  <a:pt x="7084488" y="226561"/>
                </a:lnTo>
                <a:lnTo>
                  <a:pt x="7156307" y="170783"/>
                </a:lnTo>
                <a:cubicBezTo>
                  <a:pt x="7229507" y="116443"/>
                  <a:pt x="7300404" y="58078"/>
                  <a:pt x="7370842" y="0"/>
                </a:cubicBezTo>
                <a:close/>
              </a:path>
            </a:pathLst>
          </a:custGeom>
          <a:solidFill>
            <a:schemeClr val="accent1"/>
          </a:solidFill>
        </p:spPr>
        <p:txBody>
          <a:bodyPr wrap="square" anchor="ctr">
            <a:noAutofit/>
          </a:bodyPr>
          <a:lstStyle>
            <a:lvl1pPr algn="ctr">
              <a:buNone/>
              <a:defRPr>
                <a:solidFill>
                  <a:schemeClr val="bg1"/>
                </a:solidFill>
              </a:defRPr>
            </a:lvl1pPr>
          </a:lstStyle>
          <a:p>
            <a:r>
              <a:rPr lang="es-ES"/>
              <a:t>Haga clic en el icono para agregar una imagen</a:t>
            </a:r>
            <a:endParaRPr lang="fr-FR"/>
          </a:p>
        </p:txBody>
      </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1388124" y="233363"/>
            <a:ext cx="5876276" cy="1811337"/>
          </a:xfrm>
        </p:spPr>
        <p:txBody>
          <a:bodyPr anchor="ctr"/>
          <a:lstStyle>
            <a:lvl1pPr algn="l">
              <a:defRPr sz="6000" b="1">
                <a:solidFill>
                  <a:schemeClr val="accent3"/>
                </a:solidFill>
                <a:latin typeface="Times New Roman" panose="02020603050405020304" pitchFamily="18" charset="0"/>
                <a:cs typeface="Times New Roman" panose="02020603050405020304" pitchFamily="18" charset="0"/>
              </a:defRPr>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1388124" y="2141538"/>
            <a:ext cx="5533375" cy="804862"/>
          </a:xfrm>
        </p:spPr>
        <p:txBody>
          <a:bodyPr/>
          <a:lstStyle>
            <a:lvl1pPr marL="0" indent="0" algn="l">
              <a:buNone/>
              <a:defRPr sz="2400">
                <a:solidFill>
                  <a:schemeClr val="tx2">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lvl1pPr>
              <a:defRPr>
                <a:solidFill>
                  <a:schemeClr val="tx2">
                    <a:lumMod val="20000"/>
                    <a:lumOff val="80000"/>
                  </a:schemeClr>
                </a:solidFill>
              </a:defRPr>
            </a:lvl1pPr>
          </a:lstStyle>
          <a:p>
            <a:r>
              <a:rPr lang="en-US"/>
              <a:t>Date</a:t>
            </a:r>
            <a:endParaRPr lang="en-US" dirty="0"/>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lvl1pPr>
              <a:defRPr>
                <a:solidFill>
                  <a:schemeClr val="tx2">
                    <a:lumMod val="20000"/>
                    <a:lumOff val="80000"/>
                  </a:schemeClr>
                </a:solidFill>
              </a:defRPr>
            </a:lvl1p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lvl1pPr>
              <a:defRPr>
                <a:solidFill>
                  <a:schemeClr val="tx2">
                    <a:lumMod val="20000"/>
                    <a:lumOff val="80000"/>
                  </a:schemeClr>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gradFill>
          <a:gsLst>
            <a:gs pos="0">
              <a:schemeClr val="tx2"/>
            </a:gs>
            <a:gs pos="99000">
              <a:schemeClr val="tx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5B53641-B65F-A042-8ADD-CFC98B4E55D0}"/>
              </a:ext>
            </a:extLst>
          </p:cNvPr>
          <p:cNvSpPr>
            <a:spLocks noGrp="1"/>
          </p:cNvSpPr>
          <p:nvPr>
            <p:ph type="pic" sz="quarter" idx="13"/>
          </p:nvPr>
        </p:nvSpPr>
        <p:spPr>
          <a:xfrm>
            <a:off x="9977118" y="1"/>
            <a:ext cx="2214882" cy="3367087"/>
          </a:xfrm>
          <a:custGeom>
            <a:avLst/>
            <a:gdLst>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56265 h 3350257"/>
              <a:gd name="connsiteX4" fmla="*/ 1993907 w 2214882"/>
              <a:gd name="connsiteY4" fmla="*/ 3136834 h 3350257"/>
              <a:gd name="connsiteX5" fmla="*/ 1873217 w 2214882"/>
              <a:gd name="connsiteY5" fmla="*/ 3016318 h 3350257"/>
              <a:gd name="connsiteX6" fmla="*/ 1755090 w 2214882"/>
              <a:gd name="connsiteY6" fmla="*/ 2893010 h 3350257"/>
              <a:gd name="connsiteX7" fmla="*/ 1695411 w 2214882"/>
              <a:gd name="connsiteY7" fmla="*/ 2832054 h 3350257"/>
              <a:gd name="connsiteX8" fmla="*/ 1638296 w 2214882"/>
              <a:gd name="connsiteY8" fmla="*/ 2769857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56265 h 3350257"/>
              <a:gd name="connsiteX4" fmla="*/ 1993907 w 2214882"/>
              <a:gd name="connsiteY4" fmla="*/ 3136834 h 3350257"/>
              <a:gd name="connsiteX5" fmla="*/ 1873217 w 2214882"/>
              <a:gd name="connsiteY5" fmla="*/ 3016318 h 3350257"/>
              <a:gd name="connsiteX6" fmla="*/ 1755090 w 2214882"/>
              <a:gd name="connsiteY6" fmla="*/ 2893010 h 3350257"/>
              <a:gd name="connsiteX7" fmla="*/ 1695411 w 2214882"/>
              <a:gd name="connsiteY7" fmla="*/ 2832054 h 3350257"/>
              <a:gd name="connsiteX8" fmla="*/ 1638296 w 2214882"/>
              <a:gd name="connsiteY8" fmla="*/ 2781764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20" fmla="*/ 718810 w 2214882"/>
              <a:gd name="connsiteY20" fmla="*/ 0 h 3350257"/>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56265 h 3350257"/>
              <a:gd name="connsiteX4" fmla="*/ 1993907 w 2214882"/>
              <a:gd name="connsiteY4" fmla="*/ 3136834 h 3350257"/>
              <a:gd name="connsiteX5" fmla="*/ 1873217 w 2214882"/>
              <a:gd name="connsiteY5" fmla="*/ 3016318 h 3350257"/>
              <a:gd name="connsiteX6" fmla="*/ 1755090 w 2214882"/>
              <a:gd name="connsiteY6" fmla="*/ 2893010 h 3350257"/>
              <a:gd name="connsiteX7" fmla="*/ 1695411 w 2214882"/>
              <a:gd name="connsiteY7" fmla="*/ 2846341 h 3350257"/>
              <a:gd name="connsiteX8" fmla="*/ 1638296 w 2214882"/>
              <a:gd name="connsiteY8" fmla="*/ 2781764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20" fmla="*/ 718810 w 2214882"/>
              <a:gd name="connsiteY20" fmla="*/ 0 h 3350257"/>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56265 h 3350257"/>
              <a:gd name="connsiteX4" fmla="*/ 1993907 w 2214882"/>
              <a:gd name="connsiteY4" fmla="*/ 3136834 h 3350257"/>
              <a:gd name="connsiteX5" fmla="*/ 1873217 w 2214882"/>
              <a:gd name="connsiteY5" fmla="*/ 3016318 h 3350257"/>
              <a:gd name="connsiteX6" fmla="*/ 1757471 w 2214882"/>
              <a:gd name="connsiteY6" fmla="*/ 2902535 h 3350257"/>
              <a:gd name="connsiteX7" fmla="*/ 1695411 w 2214882"/>
              <a:gd name="connsiteY7" fmla="*/ 2846341 h 3350257"/>
              <a:gd name="connsiteX8" fmla="*/ 1638296 w 2214882"/>
              <a:gd name="connsiteY8" fmla="*/ 2781764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20" fmla="*/ 718810 w 2214882"/>
              <a:gd name="connsiteY20" fmla="*/ 0 h 3350257"/>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56265 h 3350257"/>
              <a:gd name="connsiteX4" fmla="*/ 1993907 w 2214882"/>
              <a:gd name="connsiteY4" fmla="*/ 3136834 h 3350257"/>
              <a:gd name="connsiteX5" fmla="*/ 1873217 w 2214882"/>
              <a:gd name="connsiteY5" fmla="*/ 3025843 h 3350257"/>
              <a:gd name="connsiteX6" fmla="*/ 1757471 w 2214882"/>
              <a:gd name="connsiteY6" fmla="*/ 2902535 h 3350257"/>
              <a:gd name="connsiteX7" fmla="*/ 1695411 w 2214882"/>
              <a:gd name="connsiteY7" fmla="*/ 2846341 h 3350257"/>
              <a:gd name="connsiteX8" fmla="*/ 1638296 w 2214882"/>
              <a:gd name="connsiteY8" fmla="*/ 2781764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20" fmla="*/ 718810 w 2214882"/>
              <a:gd name="connsiteY20" fmla="*/ 0 h 3350257"/>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56265 h 3350257"/>
              <a:gd name="connsiteX4" fmla="*/ 1993907 w 2214882"/>
              <a:gd name="connsiteY4" fmla="*/ 3146359 h 3350257"/>
              <a:gd name="connsiteX5" fmla="*/ 1873217 w 2214882"/>
              <a:gd name="connsiteY5" fmla="*/ 3025843 h 3350257"/>
              <a:gd name="connsiteX6" fmla="*/ 1757471 w 2214882"/>
              <a:gd name="connsiteY6" fmla="*/ 2902535 h 3350257"/>
              <a:gd name="connsiteX7" fmla="*/ 1695411 w 2214882"/>
              <a:gd name="connsiteY7" fmla="*/ 2846341 h 3350257"/>
              <a:gd name="connsiteX8" fmla="*/ 1638296 w 2214882"/>
              <a:gd name="connsiteY8" fmla="*/ 2781764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20" fmla="*/ 718810 w 2214882"/>
              <a:gd name="connsiteY20" fmla="*/ 0 h 3350257"/>
              <a:gd name="connsiteX0" fmla="*/ 718810 w 2214882"/>
              <a:gd name="connsiteY0" fmla="*/ 0 h 3350257"/>
              <a:gd name="connsiteX1" fmla="*/ 2214882 w 2214882"/>
              <a:gd name="connsiteY1" fmla="*/ 0 h 3350257"/>
              <a:gd name="connsiteX2" fmla="*/ 2214882 w 2214882"/>
              <a:gd name="connsiteY2" fmla="*/ 3350257 h 3350257"/>
              <a:gd name="connsiteX3" fmla="*/ 2115829 w 2214882"/>
              <a:gd name="connsiteY3" fmla="*/ 3263409 h 3350257"/>
              <a:gd name="connsiteX4" fmla="*/ 1993907 w 2214882"/>
              <a:gd name="connsiteY4" fmla="*/ 3146359 h 3350257"/>
              <a:gd name="connsiteX5" fmla="*/ 1873217 w 2214882"/>
              <a:gd name="connsiteY5" fmla="*/ 3025843 h 3350257"/>
              <a:gd name="connsiteX6" fmla="*/ 1757471 w 2214882"/>
              <a:gd name="connsiteY6" fmla="*/ 2902535 h 3350257"/>
              <a:gd name="connsiteX7" fmla="*/ 1695411 w 2214882"/>
              <a:gd name="connsiteY7" fmla="*/ 2846341 h 3350257"/>
              <a:gd name="connsiteX8" fmla="*/ 1638296 w 2214882"/>
              <a:gd name="connsiteY8" fmla="*/ 2781764 h 3350257"/>
              <a:gd name="connsiteX9" fmla="*/ 775927 w 2214882"/>
              <a:gd name="connsiteY9" fmla="*/ 1715766 h 3350257"/>
              <a:gd name="connsiteX10" fmla="*/ 582945 w 2214882"/>
              <a:gd name="connsiteY10" fmla="*/ 1435027 h 3350257"/>
              <a:gd name="connsiteX11" fmla="*/ 491478 w 2214882"/>
              <a:gd name="connsiteY11" fmla="*/ 1291555 h 3350257"/>
              <a:gd name="connsiteX12" fmla="*/ 468612 w 2214882"/>
              <a:gd name="connsiteY12" fmla="*/ 1256036 h 3350257"/>
              <a:gd name="connsiteX13" fmla="*/ 447078 w 2214882"/>
              <a:gd name="connsiteY13" fmla="*/ 1219276 h 3350257"/>
              <a:gd name="connsiteX14" fmla="*/ 402575 w 2214882"/>
              <a:gd name="connsiteY14" fmla="*/ 1146842 h 3350257"/>
              <a:gd name="connsiteX15" fmla="*/ 77521 w 2214882"/>
              <a:gd name="connsiteY15" fmla="*/ 548604 h 3350257"/>
              <a:gd name="connsiteX16" fmla="*/ 0 w 2214882"/>
              <a:gd name="connsiteY16" fmla="*/ 382332 h 3350257"/>
              <a:gd name="connsiteX17" fmla="*/ 107976 w 2214882"/>
              <a:gd name="connsiteY17" fmla="*/ 328976 h 3350257"/>
              <a:gd name="connsiteX18" fmla="*/ 195545 w 2214882"/>
              <a:gd name="connsiteY18" fmla="*/ 285702 h 3350257"/>
              <a:gd name="connsiteX19" fmla="*/ 279424 w 2214882"/>
              <a:gd name="connsiteY19" fmla="*/ 241342 h 3350257"/>
              <a:gd name="connsiteX20" fmla="*/ 718810 w 2214882"/>
              <a:gd name="connsiteY20" fmla="*/ 0 h 335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14882" h="3350257">
                <a:moveTo>
                  <a:pt x="718810" y="0"/>
                </a:moveTo>
                <a:lnTo>
                  <a:pt x="2214882" y="0"/>
                </a:lnTo>
                <a:lnTo>
                  <a:pt x="2214882" y="3350257"/>
                </a:lnTo>
                <a:lnTo>
                  <a:pt x="2115829" y="3263409"/>
                </a:lnTo>
                <a:lnTo>
                  <a:pt x="1993907" y="3146359"/>
                </a:lnTo>
                <a:cubicBezTo>
                  <a:pt x="1953301" y="3105722"/>
                  <a:pt x="1912593" y="3067721"/>
                  <a:pt x="1873217" y="3025843"/>
                </a:cubicBezTo>
                <a:lnTo>
                  <a:pt x="1757471" y="2902535"/>
                </a:lnTo>
                <a:lnTo>
                  <a:pt x="1695411" y="2846341"/>
                </a:lnTo>
                <a:cubicBezTo>
                  <a:pt x="1676373" y="2825609"/>
                  <a:pt x="1657334" y="2802496"/>
                  <a:pt x="1638296" y="2781764"/>
                </a:cubicBezTo>
                <a:cubicBezTo>
                  <a:pt x="1330981" y="2447824"/>
                  <a:pt x="1037611" y="2087862"/>
                  <a:pt x="775927" y="1715766"/>
                </a:cubicBezTo>
                <a:cubicBezTo>
                  <a:pt x="708660" y="1624254"/>
                  <a:pt x="646418" y="1529020"/>
                  <a:pt x="582945" y="1435027"/>
                </a:cubicBezTo>
                <a:lnTo>
                  <a:pt x="491478" y="1291555"/>
                </a:lnTo>
                <a:lnTo>
                  <a:pt x="468612" y="1256036"/>
                </a:lnTo>
                <a:lnTo>
                  <a:pt x="447078" y="1219276"/>
                </a:lnTo>
                <a:lnTo>
                  <a:pt x="402575" y="1146842"/>
                </a:lnTo>
                <a:cubicBezTo>
                  <a:pt x="284448" y="952496"/>
                  <a:pt x="177806" y="753187"/>
                  <a:pt x="77521" y="548604"/>
                </a:cubicBezTo>
                <a:cubicBezTo>
                  <a:pt x="50758" y="494007"/>
                  <a:pt x="25430" y="438169"/>
                  <a:pt x="0" y="382332"/>
                </a:cubicBezTo>
                <a:lnTo>
                  <a:pt x="107976" y="328976"/>
                </a:lnTo>
                <a:cubicBezTo>
                  <a:pt x="137200" y="315016"/>
                  <a:pt x="166321" y="301057"/>
                  <a:pt x="195545" y="285702"/>
                </a:cubicBezTo>
                <a:lnTo>
                  <a:pt x="279424" y="241342"/>
                </a:lnTo>
                <a:lnTo>
                  <a:pt x="718810" y="0"/>
                </a:lnTo>
                <a:close/>
              </a:path>
            </a:pathLst>
          </a:custGeom>
          <a:solidFill>
            <a:schemeClr val="accent1"/>
          </a:solidFill>
        </p:spPr>
        <p:txBody>
          <a:bodyPr wrap="square" anchor="ctr">
            <a:noAutofit/>
          </a:bodyPr>
          <a:lstStyle>
            <a:lvl1pPr algn="r">
              <a:buNone/>
              <a:defRPr sz="2000">
                <a:solidFill>
                  <a:schemeClr val="bg1"/>
                </a:solidFill>
              </a:defRPr>
            </a:lvl1pPr>
          </a:lstStyle>
          <a:p>
            <a:r>
              <a:rPr lang="es-ES"/>
              <a:t>Haga clic en el icono para agregar una imagen</a:t>
            </a:r>
            <a:endParaRPr lang="fr-FR"/>
          </a:p>
        </p:txBody>
      </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lvl1pPr>
              <a:defRPr>
                <a:solidFill>
                  <a:schemeClr val="tx2">
                    <a:lumMod val="20000"/>
                    <a:lumOff val="80000"/>
                  </a:schemeClr>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lvl1pPr>
              <a:defRPr>
                <a:solidFill>
                  <a:schemeClr val="tx2">
                    <a:lumMod val="20000"/>
                    <a:lumOff val="80000"/>
                  </a:schemeClr>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lvl1pPr>
              <a:defRPr>
                <a:solidFill>
                  <a:schemeClr val="tx2">
                    <a:lumMod val="20000"/>
                    <a:lumOff val="80000"/>
                  </a:schemeClr>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gradFill>
          <a:gsLst>
            <a:gs pos="0">
              <a:schemeClr val="tx2"/>
            </a:gs>
            <a:gs pos="99000">
              <a:schemeClr val="tx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C30BA51-7EEB-3F47-B97D-E82F53374356}"/>
              </a:ext>
            </a:extLst>
          </p:cNvPr>
          <p:cNvSpPr>
            <a:spLocks noGrp="1"/>
          </p:cNvSpPr>
          <p:nvPr>
            <p:ph type="pic" sz="quarter" idx="13"/>
          </p:nvPr>
        </p:nvSpPr>
        <p:spPr>
          <a:xfrm>
            <a:off x="9839958" y="1"/>
            <a:ext cx="2349502" cy="5327812"/>
          </a:xfrm>
          <a:custGeom>
            <a:avLst/>
            <a:gdLst>
              <a:gd name="connsiteX0" fmla="*/ 1182365 w 2349502"/>
              <a:gd name="connsiteY0" fmla="*/ 0 h 5327812"/>
              <a:gd name="connsiteX1" fmla="*/ 2349502 w 2349502"/>
              <a:gd name="connsiteY1" fmla="*/ 0 h 5327812"/>
              <a:gd name="connsiteX2" fmla="*/ 2349502 w 2349502"/>
              <a:gd name="connsiteY2" fmla="*/ 3881163 h 5327812"/>
              <a:gd name="connsiteX3" fmla="*/ 2313933 w 2349502"/>
              <a:gd name="connsiteY3" fmla="*/ 3909036 h 5327812"/>
              <a:gd name="connsiteX4" fmla="*/ 2227567 w 2349502"/>
              <a:gd name="connsiteY4" fmla="*/ 3974647 h 5327812"/>
              <a:gd name="connsiteX5" fmla="*/ 2141201 w 2349502"/>
              <a:gd name="connsiteY5" fmla="*/ 4040504 h 5327812"/>
              <a:gd name="connsiteX6" fmla="*/ 2098018 w 2349502"/>
              <a:gd name="connsiteY6" fmla="*/ 4073310 h 5327812"/>
              <a:gd name="connsiteX7" fmla="*/ 2053639 w 2349502"/>
              <a:gd name="connsiteY7" fmla="*/ 4104882 h 5327812"/>
              <a:gd name="connsiteX8" fmla="*/ 1877100 w 2349502"/>
              <a:gd name="connsiteY8" fmla="*/ 4232651 h 5327812"/>
              <a:gd name="connsiteX9" fmla="*/ 1788123 w 2349502"/>
              <a:gd name="connsiteY9" fmla="*/ 4294562 h 5327812"/>
              <a:gd name="connsiteX10" fmla="*/ 1697950 w 2349502"/>
              <a:gd name="connsiteY10" fmla="*/ 4356473 h 5327812"/>
              <a:gd name="connsiteX11" fmla="*/ 1607777 w 2349502"/>
              <a:gd name="connsiteY11" fmla="*/ 4418631 h 5327812"/>
              <a:gd name="connsiteX12" fmla="*/ 1516408 w 2349502"/>
              <a:gd name="connsiteY12" fmla="*/ 4478076 h 5327812"/>
              <a:gd name="connsiteX13" fmla="*/ 1333451 w 2349502"/>
              <a:gd name="connsiteY13" fmla="*/ 4595485 h 5327812"/>
              <a:gd name="connsiteX14" fmla="*/ 1148102 w 2349502"/>
              <a:gd name="connsiteY14" fmla="*/ 4709441 h 5327812"/>
              <a:gd name="connsiteX15" fmla="*/ 960141 w 2349502"/>
              <a:gd name="connsiteY15" fmla="*/ 4820683 h 5327812"/>
              <a:gd name="connsiteX16" fmla="*/ 770876 w 2349502"/>
              <a:gd name="connsiteY16" fmla="*/ 4929460 h 5327812"/>
              <a:gd name="connsiteX17" fmla="*/ 580414 w 2349502"/>
              <a:gd name="connsiteY17" fmla="*/ 5034536 h 5327812"/>
              <a:gd name="connsiteX18" fmla="*/ 387342 w 2349502"/>
              <a:gd name="connsiteY18" fmla="*/ 5135666 h 5327812"/>
              <a:gd name="connsiteX19" fmla="*/ 0 w 2349502"/>
              <a:gd name="connsiteY19" fmla="*/ 5327812 h 5327812"/>
              <a:gd name="connsiteX20" fmla="*/ 5112 w 2349502"/>
              <a:gd name="connsiteY20" fmla="*/ 5240495 h 5327812"/>
              <a:gd name="connsiteX21" fmla="*/ 20341 w 2349502"/>
              <a:gd name="connsiteY21" fmla="*/ 5002717 h 5327812"/>
              <a:gd name="connsiteX22" fmla="*/ 38071 w 2349502"/>
              <a:gd name="connsiteY22" fmla="*/ 4765185 h 5327812"/>
              <a:gd name="connsiteX23" fmla="*/ 41878 w 2349502"/>
              <a:gd name="connsiteY23" fmla="*/ 4705741 h 5327812"/>
              <a:gd name="connsiteX24" fmla="*/ 46990 w 2349502"/>
              <a:gd name="connsiteY24" fmla="*/ 4646296 h 5327812"/>
              <a:gd name="connsiteX25" fmla="*/ 58411 w 2349502"/>
              <a:gd name="connsiteY25" fmla="*/ 4527407 h 5327812"/>
              <a:gd name="connsiteX26" fmla="*/ 69832 w 2349502"/>
              <a:gd name="connsiteY26" fmla="*/ 4408518 h 5327812"/>
              <a:gd name="connsiteX27" fmla="*/ 74945 w 2349502"/>
              <a:gd name="connsiteY27" fmla="*/ 4349073 h 5327812"/>
              <a:gd name="connsiteX28" fmla="*/ 81254 w 2349502"/>
              <a:gd name="connsiteY28" fmla="*/ 4289629 h 5327812"/>
              <a:gd name="connsiteX29" fmla="*/ 107903 w 2349502"/>
              <a:gd name="connsiteY29" fmla="*/ 4053084 h 5327812"/>
              <a:gd name="connsiteX30" fmla="*/ 114321 w 2349502"/>
              <a:gd name="connsiteY30" fmla="*/ 3993639 h 5327812"/>
              <a:gd name="connsiteX31" fmla="*/ 121935 w 2349502"/>
              <a:gd name="connsiteY31" fmla="*/ 3934195 h 5327812"/>
              <a:gd name="connsiteX32" fmla="*/ 138468 w 2349502"/>
              <a:gd name="connsiteY32" fmla="*/ 3816539 h 5327812"/>
              <a:gd name="connsiteX33" fmla="*/ 208301 w 2349502"/>
              <a:gd name="connsiteY33" fmla="*/ 3344929 h 5327812"/>
              <a:gd name="connsiteX34" fmla="*/ 293361 w 2349502"/>
              <a:gd name="connsiteY34" fmla="*/ 2875785 h 5327812"/>
              <a:gd name="connsiteX35" fmla="*/ 340351 w 2349502"/>
              <a:gd name="connsiteY35" fmla="*/ 2641707 h 5327812"/>
              <a:gd name="connsiteX36" fmla="*/ 365804 w 2349502"/>
              <a:gd name="connsiteY36" fmla="*/ 2525531 h 5327812"/>
              <a:gd name="connsiteX37" fmla="*/ 391149 w 2349502"/>
              <a:gd name="connsiteY37" fmla="*/ 2409108 h 5327812"/>
              <a:gd name="connsiteX38" fmla="*/ 632408 w 2349502"/>
              <a:gd name="connsiteY38" fmla="*/ 1487101 h 5327812"/>
              <a:gd name="connsiteX39" fmla="*/ 666780 w 2349502"/>
              <a:gd name="connsiteY39" fmla="*/ 1373392 h 5327812"/>
              <a:gd name="connsiteX40" fmla="*/ 702349 w 2349502"/>
              <a:gd name="connsiteY40" fmla="*/ 1259436 h 5327812"/>
              <a:gd name="connsiteX41" fmla="*/ 739114 w 2349502"/>
              <a:gd name="connsiteY41" fmla="*/ 1145726 h 5327812"/>
              <a:gd name="connsiteX42" fmla="*/ 775988 w 2349502"/>
              <a:gd name="connsiteY42" fmla="*/ 1032017 h 5327812"/>
              <a:gd name="connsiteX43" fmla="*/ 854740 w 2349502"/>
              <a:gd name="connsiteY43" fmla="*/ 806818 h 5327812"/>
              <a:gd name="connsiteX44" fmla="*/ 938496 w 2349502"/>
              <a:gd name="connsiteY44" fmla="*/ 583100 h 5327812"/>
              <a:gd name="connsiteX45" fmla="*/ 1118842 w 2349502"/>
              <a:gd name="connsiteY45" fmla="*/ 140348 h 5327812"/>
              <a:gd name="connsiteX46" fmla="*/ 1182365 w 2349502"/>
              <a:gd name="connsiteY46" fmla="*/ 0 h 532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349502" h="5327812">
                <a:moveTo>
                  <a:pt x="1182365" y="0"/>
                </a:moveTo>
                <a:lnTo>
                  <a:pt x="2349502" y="0"/>
                </a:lnTo>
                <a:lnTo>
                  <a:pt x="2349502" y="3881163"/>
                </a:lnTo>
                <a:cubicBezTo>
                  <a:pt x="2338081" y="3890043"/>
                  <a:pt x="2325354" y="3900156"/>
                  <a:pt x="2313933" y="3909036"/>
                </a:cubicBezTo>
                <a:lnTo>
                  <a:pt x="2227567" y="3974647"/>
                </a:lnTo>
                <a:lnTo>
                  <a:pt x="2141201" y="4040504"/>
                </a:lnTo>
                <a:lnTo>
                  <a:pt x="2098018" y="4073310"/>
                </a:lnTo>
                <a:cubicBezTo>
                  <a:pt x="2082790" y="4083423"/>
                  <a:pt x="2068867" y="4094769"/>
                  <a:pt x="2053639" y="4104882"/>
                </a:cubicBezTo>
                <a:lnTo>
                  <a:pt x="1877100" y="4232651"/>
                </a:lnTo>
                <a:cubicBezTo>
                  <a:pt x="1847840" y="4254110"/>
                  <a:pt x="1818689" y="4274336"/>
                  <a:pt x="1788123" y="4294562"/>
                </a:cubicBezTo>
                <a:lnTo>
                  <a:pt x="1697950" y="4356473"/>
                </a:lnTo>
                <a:lnTo>
                  <a:pt x="1607777" y="4418631"/>
                </a:lnTo>
                <a:cubicBezTo>
                  <a:pt x="1577321" y="4438857"/>
                  <a:pt x="1546864" y="4457850"/>
                  <a:pt x="1516408" y="4478076"/>
                </a:cubicBezTo>
                <a:cubicBezTo>
                  <a:pt x="1455386" y="4517294"/>
                  <a:pt x="1394473" y="4556513"/>
                  <a:pt x="1333451" y="4595485"/>
                </a:cubicBezTo>
                <a:lnTo>
                  <a:pt x="1148102" y="4709441"/>
                </a:lnTo>
                <a:cubicBezTo>
                  <a:pt x="1085883" y="4748659"/>
                  <a:pt x="1022360" y="4783931"/>
                  <a:pt x="960141" y="4820683"/>
                </a:cubicBezTo>
                <a:cubicBezTo>
                  <a:pt x="896618" y="4857436"/>
                  <a:pt x="834400" y="4895421"/>
                  <a:pt x="770876" y="4929460"/>
                </a:cubicBezTo>
                <a:lnTo>
                  <a:pt x="580414" y="5034536"/>
                </a:lnTo>
                <a:lnTo>
                  <a:pt x="387342" y="5135666"/>
                </a:lnTo>
                <a:cubicBezTo>
                  <a:pt x="259098" y="5201277"/>
                  <a:pt x="129549" y="5265901"/>
                  <a:pt x="0" y="5327812"/>
                </a:cubicBezTo>
                <a:cubicBezTo>
                  <a:pt x="2502" y="5298707"/>
                  <a:pt x="3807" y="5269601"/>
                  <a:pt x="5112" y="5240495"/>
                </a:cubicBezTo>
                <a:cubicBezTo>
                  <a:pt x="10116" y="5162058"/>
                  <a:pt x="12726" y="5082388"/>
                  <a:pt x="20341" y="5002717"/>
                </a:cubicBezTo>
                <a:lnTo>
                  <a:pt x="38071" y="4765185"/>
                </a:lnTo>
                <a:lnTo>
                  <a:pt x="41878" y="4705741"/>
                </a:lnTo>
                <a:lnTo>
                  <a:pt x="46990" y="4646296"/>
                </a:lnTo>
                <a:lnTo>
                  <a:pt x="58411" y="4527407"/>
                </a:lnTo>
                <a:lnTo>
                  <a:pt x="69832" y="4408518"/>
                </a:lnTo>
                <a:lnTo>
                  <a:pt x="74945" y="4349073"/>
                </a:lnTo>
                <a:lnTo>
                  <a:pt x="81254" y="4289629"/>
                </a:lnTo>
                <a:lnTo>
                  <a:pt x="107903" y="4053084"/>
                </a:lnTo>
                <a:lnTo>
                  <a:pt x="114321" y="3993639"/>
                </a:lnTo>
                <a:lnTo>
                  <a:pt x="121935" y="3934195"/>
                </a:lnTo>
                <a:lnTo>
                  <a:pt x="138468" y="3816539"/>
                </a:lnTo>
                <a:cubicBezTo>
                  <a:pt x="157504" y="3658431"/>
                  <a:pt x="184153" y="3501803"/>
                  <a:pt x="208301" y="3344929"/>
                </a:cubicBezTo>
                <a:cubicBezTo>
                  <a:pt x="236255" y="3188054"/>
                  <a:pt x="261600" y="3031180"/>
                  <a:pt x="293361" y="2875785"/>
                </a:cubicBezTo>
                <a:cubicBezTo>
                  <a:pt x="308590" y="2797348"/>
                  <a:pt x="322621" y="2718911"/>
                  <a:pt x="340351" y="2641707"/>
                </a:cubicBezTo>
                <a:lnTo>
                  <a:pt x="365804" y="2525531"/>
                </a:lnTo>
                <a:cubicBezTo>
                  <a:pt x="374615" y="2486312"/>
                  <a:pt x="382229" y="2447094"/>
                  <a:pt x="391149" y="2409108"/>
                </a:cubicBezTo>
                <a:cubicBezTo>
                  <a:pt x="460981" y="2099306"/>
                  <a:pt x="542235" y="1791970"/>
                  <a:pt x="632408" y="1487101"/>
                </a:cubicBezTo>
                <a:cubicBezTo>
                  <a:pt x="642632" y="1449362"/>
                  <a:pt x="655359" y="1411377"/>
                  <a:pt x="666780" y="1373392"/>
                </a:cubicBezTo>
                <a:lnTo>
                  <a:pt x="702349" y="1259436"/>
                </a:lnTo>
                <a:cubicBezTo>
                  <a:pt x="713770" y="1221697"/>
                  <a:pt x="726388" y="1183712"/>
                  <a:pt x="739114" y="1145726"/>
                </a:cubicBezTo>
                <a:lnTo>
                  <a:pt x="775988" y="1032017"/>
                </a:lnTo>
                <a:cubicBezTo>
                  <a:pt x="801332" y="957280"/>
                  <a:pt x="827982" y="881309"/>
                  <a:pt x="854740" y="806818"/>
                </a:cubicBezTo>
                <a:cubicBezTo>
                  <a:pt x="882695" y="732081"/>
                  <a:pt x="909344" y="657590"/>
                  <a:pt x="938496" y="583100"/>
                </a:cubicBezTo>
                <a:cubicBezTo>
                  <a:pt x="994405" y="433871"/>
                  <a:pt x="1055318" y="287110"/>
                  <a:pt x="1118842" y="140348"/>
                </a:cubicBezTo>
                <a:cubicBezTo>
                  <a:pt x="1139182" y="93483"/>
                  <a:pt x="1160719" y="46865"/>
                  <a:pt x="1182365" y="0"/>
                </a:cubicBezTo>
                <a:close/>
              </a:path>
            </a:pathLst>
          </a:custGeom>
          <a:solidFill>
            <a:schemeClr val="accent1"/>
          </a:solidFill>
        </p:spPr>
        <p:txBody>
          <a:bodyPr wrap="square" anchor="ctr">
            <a:noAutofit/>
          </a:bodyPr>
          <a:lstStyle>
            <a:lvl1pPr algn="r">
              <a:buNone/>
              <a:defRPr sz="2000">
                <a:solidFill>
                  <a:schemeClr val="bg1"/>
                </a:solidFill>
              </a:defRPr>
            </a:lvl1pPr>
          </a:lstStyle>
          <a:p>
            <a:r>
              <a:rPr lang="es-ES"/>
              <a:t>Haga clic en el icono para agregar una imagen</a:t>
            </a:r>
            <a:endParaRPr lang="fr-FR"/>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87630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87630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1046602" y="6356350"/>
            <a:ext cx="2534798" cy="365125"/>
          </a:xfrm>
        </p:spPr>
        <p:txBody>
          <a:bodyPr/>
          <a:lstStyle/>
          <a:p>
            <a:r>
              <a:rPr lang="en-US" dirty="0"/>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860C4F2A-DFB9-3F4A-9DFF-3811B33CF167}"/>
              </a:ext>
            </a:extLst>
          </p:cNvPr>
          <p:cNvSpPr>
            <a:spLocks noGrp="1"/>
          </p:cNvSpPr>
          <p:nvPr>
            <p:ph type="pic" sz="quarter" idx="13"/>
          </p:nvPr>
        </p:nvSpPr>
        <p:spPr>
          <a:xfrm>
            <a:off x="552452" y="404662"/>
            <a:ext cx="7550656" cy="6453338"/>
          </a:xfrm>
          <a:custGeom>
            <a:avLst/>
            <a:gdLst>
              <a:gd name="connsiteX0" fmla="*/ 1233077 w 7532368"/>
              <a:gd name="connsiteY0" fmla="*/ 0 h 6441146"/>
              <a:gd name="connsiteX1" fmla="*/ 2647837 w 7532368"/>
              <a:gd name="connsiteY1" fmla="*/ 725225 h 6441146"/>
              <a:gd name="connsiteX2" fmla="*/ 3384684 w 7532368"/>
              <a:gd name="connsiteY2" fmla="*/ 1061000 h 6441146"/>
              <a:gd name="connsiteX3" fmla="*/ 4131295 w 7532368"/>
              <a:gd name="connsiteY3" fmla="*/ 1373217 h 6441146"/>
              <a:gd name="connsiteX4" fmla="*/ 4888368 w 7532368"/>
              <a:gd name="connsiteY4" fmla="*/ 1660981 h 6441146"/>
              <a:gd name="connsiteX5" fmla="*/ 5655205 w 7532368"/>
              <a:gd name="connsiteY5" fmla="*/ 1921311 h 6441146"/>
              <a:gd name="connsiteX6" fmla="*/ 7217473 w 7532368"/>
              <a:gd name="connsiteY6" fmla="*/ 2348335 h 6441146"/>
              <a:gd name="connsiteX7" fmla="*/ 7532368 w 7532368"/>
              <a:gd name="connsiteY7" fmla="*/ 2416623 h 6441146"/>
              <a:gd name="connsiteX8" fmla="*/ 7311279 w 7532368"/>
              <a:gd name="connsiteY8" fmla="*/ 2488489 h 6441146"/>
              <a:gd name="connsiteX9" fmla="*/ 6546883 w 7532368"/>
              <a:gd name="connsiteY9" fmla="*/ 2753888 h 6441146"/>
              <a:gd name="connsiteX10" fmla="*/ 5792600 w 7532368"/>
              <a:gd name="connsiteY10" fmla="*/ 3047020 h 6441146"/>
              <a:gd name="connsiteX11" fmla="*/ 4321696 w 7532368"/>
              <a:gd name="connsiteY11" fmla="*/ 3722744 h 6441146"/>
              <a:gd name="connsiteX12" fmla="*/ 2919839 w 7532368"/>
              <a:gd name="connsiteY12" fmla="*/ 4529975 h 6441146"/>
              <a:gd name="connsiteX13" fmla="*/ 2750710 w 7532368"/>
              <a:gd name="connsiteY13" fmla="*/ 4640906 h 6441146"/>
              <a:gd name="connsiteX14" fmla="*/ 2583323 w 7532368"/>
              <a:gd name="connsiteY14" fmla="*/ 4754818 h 6441146"/>
              <a:gd name="connsiteX15" fmla="*/ 2499282 w 7532368"/>
              <a:gd name="connsiteY15" fmla="*/ 4811477 h 6441146"/>
              <a:gd name="connsiteX16" fmla="*/ 2416984 w 7532368"/>
              <a:gd name="connsiteY16" fmla="*/ 4870819 h 6441146"/>
              <a:gd name="connsiteX17" fmla="*/ 2334337 w 7532368"/>
              <a:gd name="connsiteY17" fmla="*/ 4930459 h 6441146"/>
              <a:gd name="connsiteX18" fmla="*/ 2253085 w 7532368"/>
              <a:gd name="connsiteY18" fmla="*/ 4989801 h 6441146"/>
              <a:gd name="connsiteX19" fmla="*/ 2090581 w 7532368"/>
              <a:gd name="connsiteY19" fmla="*/ 5110871 h 6441146"/>
              <a:gd name="connsiteX20" fmla="*/ 1930518 w 7532368"/>
              <a:gd name="connsiteY20" fmla="*/ 5234624 h 6441146"/>
              <a:gd name="connsiteX21" fmla="*/ 1850313 w 7532368"/>
              <a:gd name="connsiteY21" fmla="*/ 5296650 h 6441146"/>
              <a:gd name="connsiteX22" fmla="*/ 1771502 w 7532368"/>
              <a:gd name="connsiteY22" fmla="*/ 5361061 h 6441146"/>
              <a:gd name="connsiteX23" fmla="*/ 1615275 w 7532368"/>
              <a:gd name="connsiteY23" fmla="*/ 5489884 h 6441146"/>
              <a:gd name="connsiteX24" fmla="*/ 1016172 w 7532368"/>
              <a:gd name="connsiteY24" fmla="*/ 6028138 h 6441146"/>
              <a:gd name="connsiteX25" fmla="*/ 617236 w 7532368"/>
              <a:gd name="connsiteY25" fmla="*/ 6441146 h 6441146"/>
              <a:gd name="connsiteX26" fmla="*/ 0 w 7532368"/>
              <a:gd name="connsiteY26" fmla="*/ 6441146 h 6441146"/>
              <a:gd name="connsiteX27" fmla="*/ 65908 w 7532368"/>
              <a:gd name="connsiteY27" fmla="*/ 6319778 h 6441146"/>
              <a:gd name="connsiteX28" fmla="*/ 278279 w 7532368"/>
              <a:gd name="connsiteY28" fmla="*/ 5887983 h 6441146"/>
              <a:gd name="connsiteX29" fmla="*/ 374526 w 7532368"/>
              <a:gd name="connsiteY29" fmla="*/ 5666718 h 6441146"/>
              <a:gd name="connsiteX30" fmla="*/ 464845 w 7532368"/>
              <a:gd name="connsiteY30" fmla="*/ 5444558 h 6441146"/>
              <a:gd name="connsiteX31" fmla="*/ 628744 w 7532368"/>
              <a:gd name="connsiteY31" fmla="*/ 4992187 h 6441146"/>
              <a:gd name="connsiteX32" fmla="*/ 666754 w 7532368"/>
              <a:gd name="connsiteY32" fmla="*/ 4878572 h 6441146"/>
              <a:gd name="connsiteX33" fmla="*/ 703719 w 7532368"/>
              <a:gd name="connsiteY33" fmla="*/ 4763466 h 6441146"/>
              <a:gd name="connsiteX34" fmla="*/ 739288 w 7532368"/>
              <a:gd name="connsiteY34" fmla="*/ 4648659 h 6441146"/>
              <a:gd name="connsiteX35" fmla="*/ 773463 w 7532368"/>
              <a:gd name="connsiteY35" fmla="*/ 4533553 h 6441146"/>
              <a:gd name="connsiteX36" fmla="*/ 838325 w 7532368"/>
              <a:gd name="connsiteY36" fmla="*/ 4302447 h 6441146"/>
              <a:gd name="connsiteX37" fmla="*/ 897956 w 7532368"/>
              <a:gd name="connsiteY37" fmla="*/ 4068956 h 6441146"/>
              <a:gd name="connsiteX38" fmla="*/ 952356 w 7532368"/>
              <a:gd name="connsiteY38" fmla="*/ 3833973 h 6441146"/>
              <a:gd name="connsiteX39" fmla="*/ 1003270 w 7532368"/>
              <a:gd name="connsiteY39" fmla="*/ 3598990 h 6441146"/>
              <a:gd name="connsiteX40" fmla="*/ 1048952 w 7532368"/>
              <a:gd name="connsiteY40" fmla="*/ 3362815 h 6441146"/>
              <a:gd name="connsiteX41" fmla="*/ 1090799 w 7532368"/>
              <a:gd name="connsiteY41" fmla="*/ 3125149 h 6441146"/>
              <a:gd name="connsiteX42" fmla="*/ 1211456 w 7532368"/>
              <a:gd name="connsiteY42" fmla="*/ 2171502 h 6441146"/>
              <a:gd name="connsiteX43" fmla="*/ 1216687 w 7532368"/>
              <a:gd name="connsiteY43" fmla="*/ 2112159 h 6441146"/>
              <a:gd name="connsiteX44" fmla="*/ 1220523 w 7532368"/>
              <a:gd name="connsiteY44" fmla="*/ 2052817 h 6441146"/>
              <a:gd name="connsiteX45" fmla="*/ 1229241 w 7532368"/>
              <a:gd name="connsiteY45" fmla="*/ 1932642 h 6441146"/>
              <a:gd name="connsiteX46" fmla="*/ 1238308 w 7532368"/>
              <a:gd name="connsiteY46" fmla="*/ 1812765 h 6441146"/>
              <a:gd name="connsiteX47" fmla="*/ 1242143 w 7532368"/>
              <a:gd name="connsiteY47" fmla="*/ 1753423 h 6441146"/>
              <a:gd name="connsiteX48" fmla="*/ 1244585 w 7532368"/>
              <a:gd name="connsiteY48" fmla="*/ 1692590 h 6441146"/>
              <a:gd name="connsiteX49" fmla="*/ 1256092 w 7532368"/>
              <a:gd name="connsiteY49" fmla="*/ 1452836 h 6441146"/>
              <a:gd name="connsiteX50" fmla="*/ 1262369 w 7532368"/>
              <a:gd name="connsiteY50" fmla="*/ 1212784 h 6441146"/>
              <a:gd name="connsiteX51" fmla="*/ 1233077 w 7532368"/>
              <a:gd name="connsiteY51" fmla="*/ 0 h 6441146"/>
              <a:gd name="connsiteX0" fmla="*/ 1233077 w 7550656"/>
              <a:gd name="connsiteY0" fmla="*/ 0 h 6441146"/>
              <a:gd name="connsiteX1" fmla="*/ 2647837 w 7550656"/>
              <a:gd name="connsiteY1" fmla="*/ 725225 h 6441146"/>
              <a:gd name="connsiteX2" fmla="*/ 3384684 w 7550656"/>
              <a:gd name="connsiteY2" fmla="*/ 1061000 h 6441146"/>
              <a:gd name="connsiteX3" fmla="*/ 4131295 w 7550656"/>
              <a:gd name="connsiteY3" fmla="*/ 1373217 h 6441146"/>
              <a:gd name="connsiteX4" fmla="*/ 4888368 w 7550656"/>
              <a:gd name="connsiteY4" fmla="*/ 1660981 h 6441146"/>
              <a:gd name="connsiteX5" fmla="*/ 5655205 w 7550656"/>
              <a:gd name="connsiteY5" fmla="*/ 1921311 h 6441146"/>
              <a:gd name="connsiteX6" fmla="*/ 7217473 w 7550656"/>
              <a:gd name="connsiteY6" fmla="*/ 2348335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47837 w 7550656"/>
              <a:gd name="connsiteY1" fmla="*/ 725225 h 6441146"/>
              <a:gd name="connsiteX2" fmla="*/ 3384684 w 7550656"/>
              <a:gd name="connsiteY2" fmla="*/ 1061000 h 6441146"/>
              <a:gd name="connsiteX3" fmla="*/ 4131295 w 7550656"/>
              <a:gd name="connsiteY3" fmla="*/ 1373217 h 6441146"/>
              <a:gd name="connsiteX4" fmla="*/ 4888368 w 7550656"/>
              <a:gd name="connsiteY4" fmla="*/ 1660981 h 6441146"/>
              <a:gd name="connsiteX5" fmla="*/ 5655205 w 7550656"/>
              <a:gd name="connsiteY5" fmla="*/ 1921311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47837 w 7550656"/>
              <a:gd name="connsiteY1" fmla="*/ 725225 h 6441146"/>
              <a:gd name="connsiteX2" fmla="*/ 3384684 w 7550656"/>
              <a:gd name="connsiteY2" fmla="*/ 1061000 h 6441146"/>
              <a:gd name="connsiteX3" fmla="*/ 4131295 w 7550656"/>
              <a:gd name="connsiteY3" fmla="*/ 1373217 h 6441146"/>
              <a:gd name="connsiteX4" fmla="*/ 4888368 w 7550656"/>
              <a:gd name="connsiteY4" fmla="*/ 1660981 h 6441146"/>
              <a:gd name="connsiteX5" fmla="*/ 5655205 w 7550656"/>
              <a:gd name="connsiteY5" fmla="*/ 1903023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47837 w 7550656"/>
              <a:gd name="connsiteY1" fmla="*/ 725225 h 6441146"/>
              <a:gd name="connsiteX2" fmla="*/ 3384684 w 7550656"/>
              <a:gd name="connsiteY2" fmla="*/ 1061000 h 6441146"/>
              <a:gd name="connsiteX3" fmla="*/ 4131295 w 7550656"/>
              <a:gd name="connsiteY3" fmla="*/ 1373217 h 6441146"/>
              <a:gd name="connsiteX4" fmla="*/ 4888368 w 7550656"/>
              <a:gd name="connsiteY4" fmla="*/ 1660981 h 6441146"/>
              <a:gd name="connsiteX5" fmla="*/ 5655205 w 7550656"/>
              <a:gd name="connsiteY5" fmla="*/ 1903023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47837 w 7550656"/>
              <a:gd name="connsiteY1" fmla="*/ 725225 h 6441146"/>
              <a:gd name="connsiteX2" fmla="*/ 3384684 w 7550656"/>
              <a:gd name="connsiteY2" fmla="*/ 1061000 h 6441146"/>
              <a:gd name="connsiteX3" fmla="*/ 4131295 w 7550656"/>
              <a:gd name="connsiteY3" fmla="*/ 1373217 h 6441146"/>
              <a:gd name="connsiteX4" fmla="*/ 4888368 w 7550656"/>
              <a:gd name="connsiteY4" fmla="*/ 1642693 h 6441146"/>
              <a:gd name="connsiteX5" fmla="*/ 5655205 w 7550656"/>
              <a:gd name="connsiteY5" fmla="*/ 1903023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47837 w 7550656"/>
              <a:gd name="connsiteY1" fmla="*/ 725225 h 6441146"/>
              <a:gd name="connsiteX2" fmla="*/ 3384684 w 7550656"/>
              <a:gd name="connsiteY2" fmla="*/ 1061000 h 6441146"/>
              <a:gd name="connsiteX3" fmla="*/ 4131295 w 7550656"/>
              <a:gd name="connsiteY3" fmla="*/ 1354929 h 6441146"/>
              <a:gd name="connsiteX4" fmla="*/ 4888368 w 7550656"/>
              <a:gd name="connsiteY4" fmla="*/ 1642693 h 6441146"/>
              <a:gd name="connsiteX5" fmla="*/ 5655205 w 7550656"/>
              <a:gd name="connsiteY5" fmla="*/ 1903023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47837 w 7550656"/>
              <a:gd name="connsiteY1" fmla="*/ 725225 h 6441146"/>
              <a:gd name="connsiteX2" fmla="*/ 3384684 w 7550656"/>
              <a:gd name="connsiteY2" fmla="*/ 1042712 h 6441146"/>
              <a:gd name="connsiteX3" fmla="*/ 4131295 w 7550656"/>
              <a:gd name="connsiteY3" fmla="*/ 1354929 h 6441146"/>
              <a:gd name="connsiteX4" fmla="*/ 4888368 w 7550656"/>
              <a:gd name="connsiteY4" fmla="*/ 1642693 h 6441146"/>
              <a:gd name="connsiteX5" fmla="*/ 5655205 w 7550656"/>
              <a:gd name="connsiteY5" fmla="*/ 1903023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33077 w 7550656"/>
              <a:gd name="connsiteY0" fmla="*/ 0 h 6441146"/>
              <a:gd name="connsiteX1" fmla="*/ 2635645 w 7550656"/>
              <a:gd name="connsiteY1" fmla="*/ 706937 h 6441146"/>
              <a:gd name="connsiteX2" fmla="*/ 3384684 w 7550656"/>
              <a:gd name="connsiteY2" fmla="*/ 1042712 h 6441146"/>
              <a:gd name="connsiteX3" fmla="*/ 4131295 w 7550656"/>
              <a:gd name="connsiteY3" fmla="*/ 1354929 h 6441146"/>
              <a:gd name="connsiteX4" fmla="*/ 4888368 w 7550656"/>
              <a:gd name="connsiteY4" fmla="*/ 1642693 h 6441146"/>
              <a:gd name="connsiteX5" fmla="*/ 5655205 w 7550656"/>
              <a:gd name="connsiteY5" fmla="*/ 1903023 h 6441146"/>
              <a:gd name="connsiteX6" fmla="*/ 7217473 w 7550656"/>
              <a:gd name="connsiteY6" fmla="*/ 2330047 h 6441146"/>
              <a:gd name="connsiteX7" fmla="*/ 7550656 w 7550656"/>
              <a:gd name="connsiteY7" fmla="*/ 2410527 h 6441146"/>
              <a:gd name="connsiteX8" fmla="*/ 7311279 w 7550656"/>
              <a:gd name="connsiteY8" fmla="*/ 2488489 h 6441146"/>
              <a:gd name="connsiteX9" fmla="*/ 6546883 w 7550656"/>
              <a:gd name="connsiteY9" fmla="*/ 2753888 h 6441146"/>
              <a:gd name="connsiteX10" fmla="*/ 5792600 w 7550656"/>
              <a:gd name="connsiteY10" fmla="*/ 3047020 h 6441146"/>
              <a:gd name="connsiteX11" fmla="*/ 4321696 w 7550656"/>
              <a:gd name="connsiteY11" fmla="*/ 3722744 h 6441146"/>
              <a:gd name="connsiteX12" fmla="*/ 2919839 w 7550656"/>
              <a:gd name="connsiteY12" fmla="*/ 4529975 h 6441146"/>
              <a:gd name="connsiteX13" fmla="*/ 2750710 w 7550656"/>
              <a:gd name="connsiteY13" fmla="*/ 4640906 h 6441146"/>
              <a:gd name="connsiteX14" fmla="*/ 2583323 w 7550656"/>
              <a:gd name="connsiteY14" fmla="*/ 4754818 h 6441146"/>
              <a:gd name="connsiteX15" fmla="*/ 2499282 w 7550656"/>
              <a:gd name="connsiteY15" fmla="*/ 4811477 h 6441146"/>
              <a:gd name="connsiteX16" fmla="*/ 2416984 w 7550656"/>
              <a:gd name="connsiteY16" fmla="*/ 4870819 h 6441146"/>
              <a:gd name="connsiteX17" fmla="*/ 2334337 w 7550656"/>
              <a:gd name="connsiteY17" fmla="*/ 4930459 h 6441146"/>
              <a:gd name="connsiteX18" fmla="*/ 2253085 w 7550656"/>
              <a:gd name="connsiteY18" fmla="*/ 4989801 h 6441146"/>
              <a:gd name="connsiteX19" fmla="*/ 2090581 w 7550656"/>
              <a:gd name="connsiteY19" fmla="*/ 5110871 h 6441146"/>
              <a:gd name="connsiteX20" fmla="*/ 1930518 w 7550656"/>
              <a:gd name="connsiteY20" fmla="*/ 5234624 h 6441146"/>
              <a:gd name="connsiteX21" fmla="*/ 1850313 w 7550656"/>
              <a:gd name="connsiteY21" fmla="*/ 5296650 h 6441146"/>
              <a:gd name="connsiteX22" fmla="*/ 1771502 w 7550656"/>
              <a:gd name="connsiteY22" fmla="*/ 5361061 h 6441146"/>
              <a:gd name="connsiteX23" fmla="*/ 1615275 w 7550656"/>
              <a:gd name="connsiteY23" fmla="*/ 5489884 h 6441146"/>
              <a:gd name="connsiteX24" fmla="*/ 1016172 w 7550656"/>
              <a:gd name="connsiteY24" fmla="*/ 6028138 h 6441146"/>
              <a:gd name="connsiteX25" fmla="*/ 617236 w 7550656"/>
              <a:gd name="connsiteY25" fmla="*/ 6441146 h 6441146"/>
              <a:gd name="connsiteX26" fmla="*/ 0 w 7550656"/>
              <a:gd name="connsiteY26" fmla="*/ 6441146 h 6441146"/>
              <a:gd name="connsiteX27" fmla="*/ 65908 w 7550656"/>
              <a:gd name="connsiteY27" fmla="*/ 6319778 h 6441146"/>
              <a:gd name="connsiteX28" fmla="*/ 278279 w 7550656"/>
              <a:gd name="connsiteY28" fmla="*/ 5887983 h 6441146"/>
              <a:gd name="connsiteX29" fmla="*/ 374526 w 7550656"/>
              <a:gd name="connsiteY29" fmla="*/ 5666718 h 6441146"/>
              <a:gd name="connsiteX30" fmla="*/ 464845 w 7550656"/>
              <a:gd name="connsiteY30" fmla="*/ 5444558 h 6441146"/>
              <a:gd name="connsiteX31" fmla="*/ 628744 w 7550656"/>
              <a:gd name="connsiteY31" fmla="*/ 4992187 h 6441146"/>
              <a:gd name="connsiteX32" fmla="*/ 666754 w 7550656"/>
              <a:gd name="connsiteY32" fmla="*/ 4878572 h 6441146"/>
              <a:gd name="connsiteX33" fmla="*/ 703719 w 7550656"/>
              <a:gd name="connsiteY33" fmla="*/ 4763466 h 6441146"/>
              <a:gd name="connsiteX34" fmla="*/ 739288 w 7550656"/>
              <a:gd name="connsiteY34" fmla="*/ 4648659 h 6441146"/>
              <a:gd name="connsiteX35" fmla="*/ 773463 w 7550656"/>
              <a:gd name="connsiteY35" fmla="*/ 4533553 h 6441146"/>
              <a:gd name="connsiteX36" fmla="*/ 838325 w 7550656"/>
              <a:gd name="connsiteY36" fmla="*/ 4302447 h 6441146"/>
              <a:gd name="connsiteX37" fmla="*/ 897956 w 7550656"/>
              <a:gd name="connsiteY37" fmla="*/ 4068956 h 6441146"/>
              <a:gd name="connsiteX38" fmla="*/ 952356 w 7550656"/>
              <a:gd name="connsiteY38" fmla="*/ 3833973 h 6441146"/>
              <a:gd name="connsiteX39" fmla="*/ 1003270 w 7550656"/>
              <a:gd name="connsiteY39" fmla="*/ 3598990 h 6441146"/>
              <a:gd name="connsiteX40" fmla="*/ 1048952 w 7550656"/>
              <a:gd name="connsiteY40" fmla="*/ 3362815 h 6441146"/>
              <a:gd name="connsiteX41" fmla="*/ 1090799 w 7550656"/>
              <a:gd name="connsiteY41" fmla="*/ 3125149 h 6441146"/>
              <a:gd name="connsiteX42" fmla="*/ 1211456 w 7550656"/>
              <a:gd name="connsiteY42" fmla="*/ 2171502 h 6441146"/>
              <a:gd name="connsiteX43" fmla="*/ 1216687 w 7550656"/>
              <a:gd name="connsiteY43" fmla="*/ 2112159 h 6441146"/>
              <a:gd name="connsiteX44" fmla="*/ 1220523 w 7550656"/>
              <a:gd name="connsiteY44" fmla="*/ 2052817 h 6441146"/>
              <a:gd name="connsiteX45" fmla="*/ 1229241 w 7550656"/>
              <a:gd name="connsiteY45" fmla="*/ 1932642 h 6441146"/>
              <a:gd name="connsiteX46" fmla="*/ 1238308 w 7550656"/>
              <a:gd name="connsiteY46" fmla="*/ 1812765 h 6441146"/>
              <a:gd name="connsiteX47" fmla="*/ 1242143 w 7550656"/>
              <a:gd name="connsiteY47" fmla="*/ 1753423 h 6441146"/>
              <a:gd name="connsiteX48" fmla="*/ 1244585 w 7550656"/>
              <a:gd name="connsiteY48" fmla="*/ 1692590 h 6441146"/>
              <a:gd name="connsiteX49" fmla="*/ 1256092 w 7550656"/>
              <a:gd name="connsiteY49" fmla="*/ 1452836 h 6441146"/>
              <a:gd name="connsiteX50" fmla="*/ 1262369 w 7550656"/>
              <a:gd name="connsiteY50" fmla="*/ 1212784 h 6441146"/>
              <a:gd name="connsiteX51" fmla="*/ 1233077 w 7550656"/>
              <a:gd name="connsiteY51" fmla="*/ 0 h 6441146"/>
              <a:gd name="connsiteX0" fmla="*/ 1226981 w 7550656"/>
              <a:gd name="connsiteY0" fmla="*/ 0 h 6453338"/>
              <a:gd name="connsiteX1" fmla="*/ 2635645 w 7550656"/>
              <a:gd name="connsiteY1" fmla="*/ 719129 h 6453338"/>
              <a:gd name="connsiteX2" fmla="*/ 3384684 w 7550656"/>
              <a:gd name="connsiteY2" fmla="*/ 1054904 h 6453338"/>
              <a:gd name="connsiteX3" fmla="*/ 4131295 w 7550656"/>
              <a:gd name="connsiteY3" fmla="*/ 1367121 h 6453338"/>
              <a:gd name="connsiteX4" fmla="*/ 4888368 w 7550656"/>
              <a:gd name="connsiteY4" fmla="*/ 1654885 h 6453338"/>
              <a:gd name="connsiteX5" fmla="*/ 5655205 w 7550656"/>
              <a:gd name="connsiteY5" fmla="*/ 1915215 h 6453338"/>
              <a:gd name="connsiteX6" fmla="*/ 7217473 w 7550656"/>
              <a:gd name="connsiteY6" fmla="*/ 2342239 h 6453338"/>
              <a:gd name="connsiteX7" fmla="*/ 7550656 w 7550656"/>
              <a:gd name="connsiteY7" fmla="*/ 2422719 h 6453338"/>
              <a:gd name="connsiteX8" fmla="*/ 7311279 w 7550656"/>
              <a:gd name="connsiteY8" fmla="*/ 2500681 h 6453338"/>
              <a:gd name="connsiteX9" fmla="*/ 6546883 w 7550656"/>
              <a:gd name="connsiteY9" fmla="*/ 2766080 h 6453338"/>
              <a:gd name="connsiteX10" fmla="*/ 5792600 w 7550656"/>
              <a:gd name="connsiteY10" fmla="*/ 3059212 h 6453338"/>
              <a:gd name="connsiteX11" fmla="*/ 4321696 w 7550656"/>
              <a:gd name="connsiteY11" fmla="*/ 3734936 h 6453338"/>
              <a:gd name="connsiteX12" fmla="*/ 2919839 w 7550656"/>
              <a:gd name="connsiteY12" fmla="*/ 4542167 h 6453338"/>
              <a:gd name="connsiteX13" fmla="*/ 2750710 w 7550656"/>
              <a:gd name="connsiteY13" fmla="*/ 4653098 h 6453338"/>
              <a:gd name="connsiteX14" fmla="*/ 2583323 w 7550656"/>
              <a:gd name="connsiteY14" fmla="*/ 4767010 h 6453338"/>
              <a:gd name="connsiteX15" fmla="*/ 2499282 w 7550656"/>
              <a:gd name="connsiteY15" fmla="*/ 4823669 h 6453338"/>
              <a:gd name="connsiteX16" fmla="*/ 2416984 w 7550656"/>
              <a:gd name="connsiteY16" fmla="*/ 4883011 h 6453338"/>
              <a:gd name="connsiteX17" fmla="*/ 2334337 w 7550656"/>
              <a:gd name="connsiteY17" fmla="*/ 4942651 h 6453338"/>
              <a:gd name="connsiteX18" fmla="*/ 2253085 w 7550656"/>
              <a:gd name="connsiteY18" fmla="*/ 5001993 h 6453338"/>
              <a:gd name="connsiteX19" fmla="*/ 2090581 w 7550656"/>
              <a:gd name="connsiteY19" fmla="*/ 5123063 h 6453338"/>
              <a:gd name="connsiteX20" fmla="*/ 1930518 w 7550656"/>
              <a:gd name="connsiteY20" fmla="*/ 5246816 h 6453338"/>
              <a:gd name="connsiteX21" fmla="*/ 1850313 w 7550656"/>
              <a:gd name="connsiteY21" fmla="*/ 5308842 h 6453338"/>
              <a:gd name="connsiteX22" fmla="*/ 1771502 w 7550656"/>
              <a:gd name="connsiteY22" fmla="*/ 5373253 h 6453338"/>
              <a:gd name="connsiteX23" fmla="*/ 1615275 w 7550656"/>
              <a:gd name="connsiteY23" fmla="*/ 5502076 h 6453338"/>
              <a:gd name="connsiteX24" fmla="*/ 1016172 w 7550656"/>
              <a:gd name="connsiteY24" fmla="*/ 6040330 h 6453338"/>
              <a:gd name="connsiteX25" fmla="*/ 617236 w 7550656"/>
              <a:gd name="connsiteY25" fmla="*/ 6453338 h 6453338"/>
              <a:gd name="connsiteX26" fmla="*/ 0 w 7550656"/>
              <a:gd name="connsiteY26" fmla="*/ 6453338 h 6453338"/>
              <a:gd name="connsiteX27" fmla="*/ 65908 w 7550656"/>
              <a:gd name="connsiteY27" fmla="*/ 6331970 h 6453338"/>
              <a:gd name="connsiteX28" fmla="*/ 278279 w 7550656"/>
              <a:gd name="connsiteY28" fmla="*/ 5900175 h 6453338"/>
              <a:gd name="connsiteX29" fmla="*/ 374526 w 7550656"/>
              <a:gd name="connsiteY29" fmla="*/ 5678910 h 6453338"/>
              <a:gd name="connsiteX30" fmla="*/ 464845 w 7550656"/>
              <a:gd name="connsiteY30" fmla="*/ 5456750 h 6453338"/>
              <a:gd name="connsiteX31" fmla="*/ 628744 w 7550656"/>
              <a:gd name="connsiteY31" fmla="*/ 5004379 h 6453338"/>
              <a:gd name="connsiteX32" fmla="*/ 666754 w 7550656"/>
              <a:gd name="connsiteY32" fmla="*/ 4890764 h 6453338"/>
              <a:gd name="connsiteX33" fmla="*/ 703719 w 7550656"/>
              <a:gd name="connsiteY33" fmla="*/ 4775658 h 6453338"/>
              <a:gd name="connsiteX34" fmla="*/ 739288 w 7550656"/>
              <a:gd name="connsiteY34" fmla="*/ 4660851 h 6453338"/>
              <a:gd name="connsiteX35" fmla="*/ 773463 w 7550656"/>
              <a:gd name="connsiteY35" fmla="*/ 4545745 h 6453338"/>
              <a:gd name="connsiteX36" fmla="*/ 838325 w 7550656"/>
              <a:gd name="connsiteY36" fmla="*/ 4314639 h 6453338"/>
              <a:gd name="connsiteX37" fmla="*/ 897956 w 7550656"/>
              <a:gd name="connsiteY37" fmla="*/ 4081148 h 6453338"/>
              <a:gd name="connsiteX38" fmla="*/ 952356 w 7550656"/>
              <a:gd name="connsiteY38" fmla="*/ 3846165 h 6453338"/>
              <a:gd name="connsiteX39" fmla="*/ 1003270 w 7550656"/>
              <a:gd name="connsiteY39" fmla="*/ 3611182 h 6453338"/>
              <a:gd name="connsiteX40" fmla="*/ 1048952 w 7550656"/>
              <a:gd name="connsiteY40" fmla="*/ 3375007 h 6453338"/>
              <a:gd name="connsiteX41" fmla="*/ 1090799 w 7550656"/>
              <a:gd name="connsiteY41" fmla="*/ 3137341 h 6453338"/>
              <a:gd name="connsiteX42" fmla="*/ 1211456 w 7550656"/>
              <a:gd name="connsiteY42" fmla="*/ 2183694 h 6453338"/>
              <a:gd name="connsiteX43" fmla="*/ 1216687 w 7550656"/>
              <a:gd name="connsiteY43" fmla="*/ 2124351 h 6453338"/>
              <a:gd name="connsiteX44" fmla="*/ 1220523 w 7550656"/>
              <a:gd name="connsiteY44" fmla="*/ 2065009 h 6453338"/>
              <a:gd name="connsiteX45" fmla="*/ 1229241 w 7550656"/>
              <a:gd name="connsiteY45" fmla="*/ 1944834 h 6453338"/>
              <a:gd name="connsiteX46" fmla="*/ 1238308 w 7550656"/>
              <a:gd name="connsiteY46" fmla="*/ 1824957 h 6453338"/>
              <a:gd name="connsiteX47" fmla="*/ 1242143 w 7550656"/>
              <a:gd name="connsiteY47" fmla="*/ 1765615 h 6453338"/>
              <a:gd name="connsiteX48" fmla="*/ 1244585 w 7550656"/>
              <a:gd name="connsiteY48" fmla="*/ 1704782 h 6453338"/>
              <a:gd name="connsiteX49" fmla="*/ 1256092 w 7550656"/>
              <a:gd name="connsiteY49" fmla="*/ 1465028 h 6453338"/>
              <a:gd name="connsiteX50" fmla="*/ 1262369 w 7550656"/>
              <a:gd name="connsiteY50" fmla="*/ 1224976 h 6453338"/>
              <a:gd name="connsiteX51" fmla="*/ 1226981 w 7550656"/>
              <a:gd name="connsiteY51" fmla="*/ 0 h 645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550656" h="6453338">
                <a:moveTo>
                  <a:pt x="1226981" y="0"/>
                </a:moveTo>
                <a:cubicBezTo>
                  <a:pt x="1691825" y="255260"/>
                  <a:pt x="2276028" y="543312"/>
                  <a:pt x="2635645" y="719129"/>
                </a:cubicBezTo>
                <a:cubicBezTo>
                  <a:pt x="2995262" y="894946"/>
                  <a:pt x="3135409" y="946905"/>
                  <a:pt x="3384684" y="1054904"/>
                </a:cubicBezTo>
                <a:cubicBezTo>
                  <a:pt x="3633959" y="1162903"/>
                  <a:pt x="3882425" y="1263049"/>
                  <a:pt x="4131295" y="1367121"/>
                </a:cubicBezTo>
                <a:cubicBezTo>
                  <a:pt x="4381909" y="1467118"/>
                  <a:pt x="4634383" y="1563536"/>
                  <a:pt x="4888368" y="1654885"/>
                </a:cubicBezTo>
                <a:cubicBezTo>
                  <a:pt x="5142353" y="1746234"/>
                  <a:pt x="5267021" y="1800656"/>
                  <a:pt x="5655205" y="1915215"/>
                </a:cubicBezTo>
                <a:cubicBezTo>
                  <a:pt x="6043389" y="2029774"/>
                  <a:pt x="6901565" y="2257655"/>
                  <a:pt x="7217473" y="2342239"/>
                </a:cubicBezTo>
                <a:cubicBezTo>
                  <a:pt x="7533381" y="2426823"/>
                  <a:pt x="7445343" y="2401248"/>
                  <a:pt x="7550656" y="2422719"/>
                </a:cubicBezTo>
                <a:cubicBezTo>
                  <a:pt x="7477076" y="2446575"/>
                  <a:pt x="7478575" y="2443454"/>
                  <a:pt x="7311279" y="2500681"/>
                </a:cubicBezTo>
                <a:lnTo>
                  <a:pt x="6546883" y="2766080"/>
                </a:lnTo>
                <a:cubicBezTo>
                  <a:pt x="6294061" y="2859417"/>
                  <a:pt x="6042633" y="2956631"/>
                  <a:pt x="5792600" y="3059212"/>
                </a:cubicBezTo>
                <a:cubicBezTo>
                  <a:pt x="5293232" y="3264971"/>
                  <a:pt x="4801885" y="3488622"/>
                  <a:pt x="4321696" y="3734936"/>
                </a:cubicBezTo>
                <a:cubicBezTo>
                  <a:pt x="3841857" y="3981250"/>
                  <a:pt x="3371781" y="4247842"/>
                  <a:pt x="2919839" y="4542167"/>
                </a:cubicBezTo>
                <a:lnTo>
                  <a:pt x="2750710" y="4653098"/>
                </a:lnTo>
                <a:cubicBezTo>
                  <a:pt x="2693519" y="4689776"/>
                  <a:pt x="2639119" y="4729139"/>
                  <a:pt x="2583323" y="4767010"/>
                </a:cubicBezTo>
                <a:lnTo>
                  <a:pt x="2499282" y="4823669"/>
                </a:lnTo>
                <a:lnTo>
                  <a:pt x="2416984" y="4883011"/>
                </a:lnTo>
                <a:lnTo>
                  <a:pt x="2334337" y="4942651"/>
                </a:lnTo>
                <a:cubicBezTo>
                  <a:pt x="2307486" y="4961438"/>
                  <a:pt x="2279588" y="4981715"/>
                  <a:pt x="2253085" y="5001993"/>
                </a:cubicBezTo>
                <a:lnTo>
                  <a:pt x="2090581" y="5123063"/>
                </a:lnTo>
                <a:cubicBezTo>
                  <a:pt x="2035832" y="5163618"/>
                  <a:pt x="1983872" y="5205366"/>
                  <a:pt x="1930518" y="5246816"/>
                </a:cubicBezTo>
                <a:lnTo>
                  <a:pt x="1850313" y="5308842"/>
                </a:lnTo>
                <a:lnTo>
                  <a:pt x="1771502" y="5373253"/>
                </a:lnTo>
                <a:cubicBezTo>
                  <a:pt x="1719542" y="5416194"/>
                  <a:pt x="1666188" y="5457943"/>
                  <a:pt x="1615275" y="5502076"/>
                </a:cubicBezTo>
                <a:cubicBezTo>
                  <a:pt x="1409529" y="5676524"/>
                  <a:pt x="1210410" y="5858427"/>
                  <a:pt x="1016172" y="6040330"/>
                </a:cubicBezTo>
                <a:cubicBezTo>
                  <a:pt x="880171" y="6175415"/>
                  <a:pt x="746611" y="6313184"/>
                  <a:pt x="617236" y="6453338"/>
                </a:cubicBezTo>
                <a:lnTo>
                  <a:pt x="0" y="6453338"/>
                </a:lnTo>
                <a:cubicBezTo>
                  <a:pt x="21621" y="6412783"/>
                  <a:pt x="44288" y="6372526"/>
                  <a:pt x="65908" y="6331970"/>
                </a:cubicBezTo>
                <a:cubicBezTo>
                  <a:pt x="142278" y="6190623"/>
                  <a:pt x="212022" y="6046592"/>
                  <a:pt x="278279" y="5900175"/>
                </a:cubicBezTo>
                <a:cubicBezTo>
                  <a:pt x="312454" y="5826818"/>
                  <a:pt x="342793" y="5752267"/>
                  <a:pt x="374526" y="5678910"/>
                </a:cubicBezTo>
                <a:cubicBezTo>
                  <a:pt x="405214" y="5605850"/>
                  <a:pt x="435552" y="5531300"/>
                  <a:pt x="464845" y="5456750"/>
                </a:cubicBezTo>
                <a:cubicBezTo>
                  <a:pt x="523081" y="5307649"/>
                  <a:pt x="576436" y="5155865"/>
                  <a:pt x="628744" y="5004379"/>
                </a:cubicBezTo>
                <a:lnTo>
                  <a:pt x="666754" y="4890764"/>
                </a:lnTo>
                <a:cubicBezTo>
                  <a:pt x="679308" y="4852892"/>
                  <a:pt x="692211" y="4813828"/>
                  <a:pt x="703719" y="4775658"/>
                </a:cubicBezTo>
                <a:lnTo>
                  <a:pt x="739288" y="4660851"/>
                </a:lnTo>
                <a:cubicBezTo>
                  <a:pt x="750447" y="4622979"/>
                  <a:pt x="763350" y="4585108"/>
                  <a:pt x="773463" y="4545745"/>
                </a:cubicBezTo>
                <a:lnTo>
                  <a:pt x="838325" y="4314639"/>
                </a:lnTo>
                <a:lnTo>
                  <a:pt x="897956" y="4081148"/>
                </a:lnTo>
                <a:cubicBezTo>
                  <a:pt x="918182" y="4002721"/>
                  <a:pt x="934572" y="3924294"/>
                  <a:pt x="952356" y="3846165"/>
                </a:cubicBezTo>
                <a:cubicBezTo>
                  <a:pt x="971536" y="3767738"/>
                  <a:pt x="986880" y="3689311"/>
                  <a:pt x="1003270" y="3611182"/>
                </a:cubicBezTo>
                <a:cubicBezTo>
                  <a:pt x="1019660" y="3532756"/>
                  <a:pt x="1035003" y="3454329"/>
                  <a:pt x="1048952" y="3375007"/>
                </a:cubicBezTo>
                <a:lnTo>
                  <a:pt x="1090799" y="3137341"/>
                </a:lnTo>
                <a:cubicBezTo>
                  <a:pt x="1141712" y="2821546"/>
                  <a:pt x="1182512" y="2503365"/>
                  <a:pt x="1211456" y="2183694"/>
                </a:cubicBezTo>
                <a:lnTo>
                  <a:pt x="1216687" y="2124351"/>
                </a:lnTo>
                <a:lnTo>
                  <a:pt x="1220523" y="2065009"/>
                </a:lnTo>
                <a:lnTo>
                  <a:pt x="1229241" y="1944834"/>
                </a:lnTo>
                <a:lnTo>
                  <a:pt x="1238308" y="1824957"/>
                </a:lnTo>
                <a:lnTo>
                  <a:pt x="1242143" y="1765615"/>
                </a:lnTo>
                <a:lnTo>
                  <a:pt x="1244585" y="1704782"/>
                </a:lnTo>
                <a:lnTo>
                  <a:pt x="1256092" y="1465028"/>
                </a:lnTo>
                <a:cubicBezTo>
                  <a:pt x="1260974" y="1385409"/>
                  <a:pt x="1260974" y="1304596"/>
                  <a:pt x="1262369" y="1224976"/>
                </a:cubicBezTo>
                <a:cubicBezTo>
                  <a:pt x="1270041" y="819423"/>
                  <a:pt x="1254878" y="402870"/>
                  <a:pt x="1226981" y="0"/>
                </a:cubicBezTo>
                <a:close/>
              </a:path>
            </a:pathLst>
          </a:custGeom>
          <a:solidFill>
            <a:schemeClr val="accent1"/>
          </a:solidFill>
        </p:spPr>
        <p:txBody>
          <a:bodyPr wrap="square" anchor="ctr">
            <a:noAutofit/>
          </a:bodyPr>
          <a:lstStyle>
            <a:lvl1pPr algn="ctr">
              <a:buNone/>
              <a:defRPr>
                <a:solidFill>
                  <a:schemeClr val="bg1"/>
                </a:solidFill>
              </a:defRPr>
            </a:lvl1pPr>
          </a:lstStyle>
          <a:p>
            <a:r>
              <a:rPr lang="es-ES"/>
              <a:t>Haga clic en el icono para agregar una imagen</a:t>
            </a:r>
            <a:endParaRPr lang="fr-FR"/>
          </a:p>
        </p:txBody>
      </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5130800" y="3665854"/>
            <a:ext cx="6216650" cy="1700742"/>
          </a:xfrm>
        </p:spPr>
        <p:txBody>
          <a:bodyPr anchor="b"/>
          <a:lstStyle>
            <a:lvl1pPr algn="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5130800" y="5367866"/>
            <a:ext cx="6216650" cy="721783"/>
          </a:xfrm>
        </p:spPr>
        <p:txBody>
          <a:bodyPr/>
          <a:lstStyle>
            <a:lvl1pPr marL="0" indent="0" algn="r">
              <a:buNone/>
              <a:defRPr sz="2400">
                <a:solidFill>
                  <a:schemeClr val="tx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1707614" y="6356350"/>
            <a:ext cx="2082188" cy="365125"/>
          </a:xfrm>
        </p:spPr>
        <p:txBody>
          <a:bodyPr/>
          <a:lstStyle/>
          <a:p>
            <a:r>
              <a:rPr lang="en-US" dirty="0"/>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gradFill>
          <a:gsLst>
            <a:gs pos="0">
              <a:schemeClr val="tx2"/>
            </a:gs>
            <a:gs pos="99000">
              <a:schemeClr val="tx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7EC6DD03-7BB0-6646-99DA-2C6D016FC613}"/>
              </a:ext>
            </a:extLst>
          </p:cNvPr>
          <p:cNvSpPr>
            <a:spLocks noGrp="1"/>
          </p:cNvSpPr>
          <p:nvPr>
            <p:ph type="pic" sz="quarter" idx="13"/>
          </p:nvPr>
        </p:nvSpPr>
        <p:spPr>
          <a:xfrm>
            <a:off x="5431790" y="0"/>
            <a:ext cx="6293484" cy="6857998"/>
          </a:xfrm>
          <a:custGeom>
            <a:avLst/>
            <a:gdLst>
              <a:gd name="connsiteX0" fmla="*/ 1136624 w 6290309"/>
              <a:gd name="connsiteY0" fmla="*/ 0 h 6857998"/>
              <a:gd name="connsiteX1" fmla="*/ 6290309 w 6290309"/>
              <a:gd name="connsiteY1" fmla="*/ 0 h 6857998"/>
              <a:gd name="connsiteX2" fmla="*/ 6224203 w 6290309"/>
              <a:gd name="connsiteY2" fmla="*/ 128929 h 6857998"/>
              <a:gd name="connsiteX3" fmla="*/ 6023553 w 6290309"/>
              <a:gd name="connsiteY3" fmla="*/ 564936 h 6857998"/>
              <a:gd name="connsiteX4" fmla="*/ 5689526 w 6290309"/>
              <a:gd name="connsiteY4" fmla="*/ 1463626 h 6857998"/>
              <a:gd name="connsiteX5" fmla="*/ 5652833 w 6290309"/>
              <a:gd name="connsiteY5" fmla="*/ 1577312 h 6857998"/>
              <a:gd name="connsiteX6" fmla="*/ 5617304 w 6290309"/>
              <a:gd name="connsiteY6" fmla="*/ 1692268 h 6857998"/>
              <a:gd name="connsiteX7" fmla="*/ 5582941 w 6290309"/>
              <a:gd name="connsiteY7" fmla="*/ 1807542 h 6857998"/>
              <a:gd name="connsiteX8" fmla="*/ 5550033 w 6290309"/>
              <a:gd name="connsiteY8" fmla="*/ 1922498 h 6857998"/>
              <a:gd name="connsiteX9" fmla="*/ 5487712 w 6290309"/>
              <a:gd name="connsiteY9" fmla="*/ 2153680 h 6857998"/>
              <a:gd name="connsiteX10" fmla="*/ 5430633 w 6290309"/>
              <a:gd name="connsiteY10" fmla="*/ 2386133 h 6857998"/>
              <a:gd name="connsiteX11" fmla="*/ 5241341 w 6290309"/>
              <a:gd name="connsiteY11" fmla="*/ 3326740 h 6857998"/>
              <a:gd name="connsiteX12" fmla="*/ 5058457 w 6290309"/>
              <a:gd name="connsiteY12" fmla="*/ 5233995 h 6857998"/>
              <a:gd name="connsiteX13" fmla="*/ 5052050 w 6290309"/>
              <a:gd name="connsiteY13" fmla="*/ 5474069 h 6857998"/>
              <a:gd name="connsiteX14" fmla="*/ 5050885 w 6290309"/>
              <a:gd name="connsiteY14" fmla="*/ 5714143 h 6857998"/>
              <a:gd name="connsiteX15" fmla="*/ 5055836 w 6290309"/>
              <a:gd name="connsiteY15" fmla="*/ 6193339 h 6857998"/>
              <a:gd name="connsiteX16" fmla="*/ 5059621 w 6290309"/>
              <a:gd name="connsiteY16" fmla="*/ 6313376 h 6857998"/>
              <a:gd name="connsiteX17" fmla="*/ 5066029 w 6290309"/>
              <a:gd name="connsiteY17" fmla="*/ 6433413 h 6857998"/>
              <a:gd name="connsiteX18" fmla="*/ 5080007 w 6290309"/>
              <a:gd name="connsiteY18" fmla="*/ 6673487 h 6857998"/>
              <a:gd name="connsiteX19" fmla="*/ 5092734 w 6290309"/>
              <a:gd name="connsiteY19" fmla="*/ 6857998 h 6857998"/>
              <a:gd name="connsiteX20" fmla="*/ 3614676 w 6290309"/>
              <a:gd name="connsiteY20" fmla="*/ 6857998 h 6857998"/>
              <a:gd name="connsiteX21" fmla="*/ 3592757 w 6290309"/>
              <a:gd name="connsiteY21" fmla="*/ 6832583 h 6857998"/>
              <a:gd name="connsiteX22" fmla="*/ 3505100 w 6290309"/>
              <a:gd name="connsiteY22" fmla="*/ 6734140 h 6857998"/>
              <a:gd name="connsiteX23" fmla="*/ 3417443 w 6290309"/>
              <a:gd name="connsiteY23" fmla="*/ 6635697 h 6857998"/>
              <a:gd name="connsiteX24" fmla="*/ 3246207 w 6290309"/>
              <a:gd name="connsiteY24" fmla="*/ 6434683 h 6857998"/>
              <a:gd name="connsiteX25" fmla="*/ 3160880 w 6290309"/>
              <a:gd name="connsiteY25" fmla="*/ 6333382 h 6857998"/>
              <a:gd name="connsiteX26" fmla="*/ 3119236 w 6290309"/>
              <a:gd name="connsiteY26" fmla="*/ 6282890 h 6857998"/>
              <a:gd name="connsiteX27" fmla="*/ 3077301 w 6290309"/>
              <a:gd name="connsiteY27" fmla="*/ 6231128 h 6857998"/>
              <a:gd name="connsiteX28" fmla="*/ 2747060 w 6290309"/>
              <a:gd name="connsiteY28" fmla="*/ 5818937 h 6857998"/>
              <a:gd name="connsiteX29" fmla="*/ 2585725 w 6290309"/>
              <a:gd name="connsiteY29" fmla="*/ 5610619 h 6857998"/>
              <a:gd name="connsiteX30" fmla="*/ 2429632 w 6290309"/>
              <a:gd name="connsiteY30" fmla="*/ 5398173 h 6857998"/>
              <a:gd name="connsiteX31" fmla="*/ 2122106 w 6290309"/>
              <a:gd name="connsiteY31" fmla="*/ 4968516 h 6857998"/>
              <a:gd name="connsiteX32" fmla="*/ 2083956 w 6290309"/>
              <a:gd name="connsiteY32" fmla="*/ 4914214 h 6857998"/>
              <a:gd name="connsiteX33" fmla="*/ 2047263 w 6290309"/>
              <a:gd name="connsiteY33" fmla="*/ 4859912 h 6857998"/>
              <a:gd name="connsiteX34" fmla="*/ 1973585 w 6290309"/>
              <a:gd name="connsiteY34" fmla="*/ 4749719 h 6857998"/>
              <a:gd name="connsiteX35" fmla="*/ 1899906 w 6290309"/>
              <a:gd name="connsiteY35" fmla="*/ 4639844 h 6857998"/>
              <a:gd name="connsiteX36" fmla="*/ 1863213 w 6290309"/>
              <a:gd name="connsiteY36" fmla="*/ 4585541 h 6857998"/>
              <a:gd name="connsiteX37" fmla="*/ 1827393 w 6290309"/>
              <a:gd name="connsiteY37" fmla="*/ 4529969 h 6857998"/>
              <a:gd name="connsiteX38" fmla="*/ 1685279 w 6290309"/>
              <a:gd name="connsiteY38" fmla="*/ 4307360 h 6857998"/>
              <a:gd name="connsiteX39" fmla="*/ 1649750 w 6290309"/>
              <a:gd name="connsiteY39" fmla="*/ 4251788 h 6857998"/>
              <a:gd name="connsiteX40" fmla="*/ 1615386 w 6290309"/>
              <a:gd name="connsiteY40" fmla="*/ 4194945 h 6857998"/>
              <a:gd name="connsiteX41" fmla="*/ 1546950 w 6290309"/>
              <a:gd name="connsiteY41" fmla="*/ 4082529 h 6857998"/>
              <a:gd name="connsiteX42" fmla="*/ 1280195 w 6290309"/>
              <a:gd name="connsiteY42" fmla="*/ 3627468 h 6857998"/>
              <a:gd name="connsiteX43" fmla="*/ 793861 w 6290309"/>
              <a:gd name="connsiteY43" fmla="*/ 2692259 h 6857998"/>
              <a:gd name="connsiteX44" fmla="*/ 374507 w 6290309"/>
              <a:gd name="connsiteY44" fmla="*/ 1724024 h 6857998"/>
              <a:gd name="connsiteX45" fmla="*/ 32908 w 6290309"/>
              <a:gd name="connsiteY45" fmla="*/ 726891 h 6857998"/>
              <a:gd name="connsiteX46" fmla="*/ 0 w 6290309"/>
              <a:gd name="connsiteY46" fmla="*/ 611617 h 6857998"/>
              <a:gd name="connsiteX47" fmla="*/ 740276 w 6290309"/>
              <a:gd name="connsiteY47" fmla="*/ 248966 h 6857998"/>
              <a:gd name="connsiteX48" fmla="*/ 843368 w 6290309"/>
              <a:gd name="connsiteY48" fmla="*/ 188312 h 6857998"/>
              <a:gd name="connsiteX49" fmla="*/ 945003 w 6290309"/>
              <a:gd name="connsiteY49" fmla="*/ 125118 h 6857998"/>
              <a:gd name="connsiteX50" fmla="*/ 995675 w 6290309"/>
              <a:gd name="connsiteY50" fmla="*/ 93680 h 6857998"/>
              <a:gd name="connsiteX51" fmla="*/ 1045182 w 6290309"/>
              <a:gd name="connsiteY51" fmla="*/ 60654 h 6857998"/>
              <a:gd name="connsiteX52" fmla="*/ 1136624 w 6290309"/>
              <a:gd name="connsiteY52" fmla="*/ 0 h 6857998"/>
              <a:gd name="connsiteX0" fmla="*/ 1139799 w 6293484"/>
              <a:gd name="connsiteY0" fmla="*/ 0 h 6857998"/>
              <a:gd name="connsiteX1" fmla="*/ 6293484 w 6293484"/>
              <a:gd name="connsiteY1" fmla="*/ 0 h 6857998"/>
              <a:gd name="connsiteX2" fmla="*/ 6227378 w 6293484"/>
              <a:gd name="connsiteY2" fmla="*/ 128929 h 6857998"/>
              <a:gd name="connsiteX3" fmla="*/ 6026728 w 6293484"/>
              <a:gd name="connsiteY3" fmla="*/ 564936 h 6857998"/>
              <a:gd name="connsiteX4" fmla="*/ 5692701 w 6293484"/>
              <a:gd name="connsiteY4" fmla="*/ 1463626 h 6857998"/>
              <a:gd name="connsiteX5" fmla="*/ 5656008 w 6293484"/>
              <a:gd name="connsiteY5" fmla="*/ 1577312 h 6857998"/>
              <a:gd name="connsiteX6" fmla="*/ 5620479 w 6293484"/>
              <a:gd name="connsiteY6" fmla="*/ 1692268 h 6857998"/>
              <a:gd name="connsiteX7" fmla="*/ 5586116 w 6293484"/>
              <a:gd name="connsiteY7" fmla="*/ 1807542 h 6857998"/>
              <a:gd name="connsiteX8" fmla="*/ 5553208 w 6293484"/>
              <a:gd name="connsiteY8" fmla="*/ 1922498 h 6857998"/>
              <a:gd name="connsiteX9" fmla="*/ 5490887 w 6293484"/>
              <a:gd name="connsiteY9" fmla="*/ 2153680 h 6857998"/>
              <a:gd name="connsiteX10" fmla="*/ 5433808 w 6293484"/>
              <a:gd name="connsiteY10" fmla="*/ 2386133 h 6857998"/>
              <a:gd name="connsiteX11" fmla="*/ 5244516 w 6293484"/>
              <a:gd name="connsiteY11" fmla="*/ 3326740 h 6857998"/>
              <a:gd name="connsiteX12" fmla="*/ 5061632 w 6293484"/>
              <a:gd name="connsiteY12" fmla="*/ 5233995 h 6857998"/>
              <a:gd name="connsiteX13" fmla="*/ 5055225 w 6293484"/>
              <a:gd name="connsiteY13" fmla="*/ 5474069 h 6857998"/>
              <a:gd name="connsiteX14" fmla="*/ 5054060 w 6293484"/>
              <a:gd name="connsiteY14" fmla="*/ 5714143 h 6857998"/>
              <a:gd name="connsiteX15" fmla="*/ 5059011 w 6293484"/>
              <a:gd name="connsiteY15" fmla="*/ 6193339 h 6857998"/>
              <a:gd name="connsiteX16" fmla="*/ 5062796 w 6293484"/>
              <a:gd name="connsiteY16" fmla="*/ 6313376 h 6857998"/>
              <a:gd name="connsiteX17" fmla="*/ 5069204 w 6293484"/>
              <a:gd name="connsiteY17" fmla="*/ 6433413 h 6857998"/>
              <a:gd name="connsiteX18" fmla="*/ 5083182 w 6293484"/>
              <a:gd name="connsiteY18" fmla="*/ 6673487 h 6857998"/>
              <a:gd name="connsiteX19" fmla="*/ 5095909 w 6293484"/>
              <a:gd name="connsiteY19" fmla="*/ 6857998 h 6857998"/>
              <a:gd name="connsiteX20" fmla="*/ 3617851 w 6293484"/>
              <a:gd name="connsiteY20" fmla="*/ 6857998 h 6857998"/>
              <a:gd name="connsiteX21" fmla="*/ 3595932 w 6293484"/>
              <a:gd name="connsiteY21" fmla="*/ 6832583 h 6857998"/>
              <a:gd name="connsiteX22" fmla="*/ 3508275 w 6293484"/>
              <a:gd name="connsiteY22" fmla="*/ 6734140 h 6857998"/>
              <a:gd name="connsiteX23" fmla="*/ 3420618 w 6293484"/>
              <a:gd name="connsiteY23" fmla="*/ 6635697 h 6857998"/>
              <a:gd name="connsiteX24" fmla="*/ 3249382 w 6293484"/>
              <a:gd name="connsiteY24" fmla="*/ 6434683 h 6857998"/>
              <a:gd name="connsiteX25" fmla="*/ 3164055 w 6293484"/>
              <a:gd name="connsiteY25" fmla="*/ 6333382 h 6857998"/>
              <a:gd name="connsiteX26" fmla="*/ 3122411 w 6293484"/>
              <a:gd name="connsiteY26" fmla="*/ 6282890 h 6857998"/>
              <a:gd name="connsiteX27" fmla="*/ 3080476 w 6293484"/>
              <a:gd name="connsiteY27" fmla="*/ 6231128 h 6857998"/>
              <a:gd name="connsiteX28" fmla="*/ 2750235 w 6293484"/>
              <a:gd name="connsiteY28" fmla="*/ 5818937 h 6857998"/>
              <a:gd name="connsiteX29" fmla="*/ 2588900 w 6293484"/>
              <a:gd name="connsiteY29" fmla="*/ 5610619 h 6857998"/>
              <a:gd name="connsiteX30" fmla="*/ 2432807 w 6293484"/>
              <a:gd name="connsiteY30" fmla="*/ 5398173 h 6857998"/>
              <a:gd name="connsiteX31" fmla="*/ 2125281 w 6293484"/>
              <a:gd name="connsiteY31" fmla="*/ 4968516 h 6857998"/>
              <a:gd name="connsiteX32" fmla="*/ 2087131 w 6293484"/>
              <a:gd name="connsiteY32" fmla="*/ 4914214 h 6857998"/>
              <a:gd name="connsiteX33" fmla="*/ 2050438 w 6293484"/>
              <a:gd name="connsiteY33" fmla="*/ 4859912 h 6857998"/>
              <a:gd name="connsiteX34" fmla="*/ 1976760 w 6293484"/>
              <a:gd name="connsiteY34" fmla="*/ 4749719 h 6857998"/>
              <a:gd name="connsiteX35" fmla="*/ 1903081 w 6293484"/>
              <a:gd name="connsiteY35" fmla="*/ 4639844 h 6857998"/>
              <a:gd name="connsiteX36" fmla="*/ 1866388 w 6293484"/>
              <a:gd name="connsiteY36" fmla="*/ 4585541 h 6857998"/>
              <a:gd name="connsiteX37" fmla="*/ 1830568 w 6293484"/>
              <a:gd name="connsiteY37" fmla="*/ 4529969 h 6857998"/>
              <a:gd name="connsiteX38" fmla="*/ 1688454 w 6293484"/>
              <a:gd name="connsiteY38" fmla="*/ 4307360 h 6857998"/>
              <a:gd name="connsiteX39" fmla="*/ 1652925 w 6293484"/>
              <a:gd name="connsiteY39" fmla="*/ 4251788 h 6857998"/>
              <a:gd name="connsiteX40" fmla="*/ 1618561 w 6293484"/>
              <a:gd name="connsiteY40" fmla="*/ 4194945 h 6857998"/>
              <a:gd name="connsiteX41" fmla="*/ 1550125 w 6293484"/>
              <a:gd name="connsiteY41" fmla="*/ 4082529 h 6857998"/>
              <a:gd name="connsiteX42" fmla="*/ 1283370 w 6293484"/>
              <a:gd name="connsiteY42" fmla="*/ 3627468 h 6857998"/>
              <a:gd name="connsiteX43" fmla="*/ 797036 w 6293484"/>
              <a:gd name="connsiteY43" fmla="*/ 2692259 h 6857998"/>
              <a:gd name="connsiteX44" fmla="*/ 377682 w 6293484"/>
              <a:gd name="connsiteY44" fmla="*/ 1724024 h 6857998"/>
              <a:gd name="connsiteX45" fmla="*/ 36083 w 6293484"/>
              <a:gd name="connsiteY45" fmla="*/ 726891 h 6857998"/>
              <a:gd name="connsiteX46" fmla="*/ 0 w 6293484"/>
              <a:gd name="connsiteY46" fmla="*/ 605267 h 6857998"/>
              <a:gd name="connsiteX47" fmla="*/ 743451 w 6293484"/>
              <a:gd name="connsiteY47" fmla="*/ 248966 h 6857998"/>
              <a:gd name="connsiteX48" fmla="*/ 846543 w 6293484"/>
              <a:gd name="connsiteY48" fmla="*/ 188312 h 6857998"/>
              <a:gd name="connsiteX49" fmla="*/ 948178 w 6293484"/>
              <a:gd name="connsiteY49" fmla="*/ 125118 h 6857998"/>
              <a:gd name="connsiteX50" fmla="*/ 998850 w 6293484"/>
              <a:gd name="connsiteY50" fmla="*/ 93680 h 6857998"/>
              <a:gd name="connsiteX51" fmla="*/ 1048357 w 6293484"/>
              <a:gd name="connsiteY51" fmla="*/ 60654 h 6857998"/>
              <a:gd name="connsiteX52" fmla="*/ 1139799 w 6293484"/>
              <a:gd name="connsiteY52" fmla="*/ 0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293484" h="6857998">
                <a:moveTo>
                  <a:pt x="1139799" y="0"/>
                </a:moveTo>
                <a:lnTo>
                  <a:pt x="6293484" y="0"/>
                </a:lnTo>
                <a:cubicBezTo>
                  <a:pt x="6270478" y="42870"/>
                  <a:pt x="6248928" y="86058"/>
                  <a:pt x="6227378" y="128929"/>
                </a:cubicBezTo>
                <a:cubicBezTo>
                  <a:pt x="6156320" y="273100"/>
                  <a:pt x="6089049" y="418224"/>
                  <a:pt x="6026728" y="564936"/>
                </a:cubicBezTo>
                <a:cubicBezTo>
                  <a:pt x="5900922" y="859313"/>
                  <a:pt x="5791716" y="1159088"/>
                  <a:pt x="5692701" y="1463626"/>
                </a:cubicBezTo>
                <a:lnTo>
                  <a:pt x="5656008" y="1577312"/>
                </a:lnTo>
                <a:cubicBezTo>
                  <a:pt x="5643194" y="1615419"/>
                  <a:pt x="5631836" y="1654479"/>
                  <a:pt x="5620479" y="1692268"/>
                </a:cubicBezTo>
                <a:lnTo>
                  <a:pt x="5586116" y="1807542"/>
                </a:lnTo>
                <a:cubicBezTo>
                  <a:pt x="5574758" y="1845331"/>
                  <a:pt x="5563109" y="1883121"/>
                  <a:pt x="5553208" y="1922498"/>
                </a:cubicBezTo>
                <a:lnTo>
                  <a:pt x="5490887" y="2153680"/>
                </a:lnTo>
                <a:lnTo>
                  <a:pt x="5433808" y="2386133"/>
                </a:lnTo>
                <a:cubicBezTo>
                  <a:pt x="5360130" y="2697340"/>
                  <a:pt x="5297810" y="3012040"/>
                  <a:pt x="5244516" y="3326740"/>
                </a:cubicBezTo>
                <a:cubicBezTo>
                  <a:pt x="5145502" y="3957411"/>
                  <a:pt x="5080561" y="4595703"/>
                  <a:pt x="5061632" y="5233995"/>
                </a:cubicBezTo>
                <a:lnTo>
                  <a:pt x="5055225" y="5474069"/>
                </a:lnTo>
                <a:cubicBezTo>
                  <a:pt x="5054837" y="5554094"/>
                  <a:pt x="5054448" y="5634118"/>
                  <a:pt x="5054060" y="5714143"/>
                </a:cubicBezTo>
                <a:cubicBezTo>
                  <a:pt x="5051439" y="5873557"/>
                  <a:pt x="5056390" y="6033924"/>
                  <a:pt x="5059011" y="6193339"/>
                </a:cubicBezTo>
                <a:cubicBezTo>
                  <a:pt x="5060176" y="6233669"/>
                  <a:pt x="5060176" y="6272728"/>
                  <a:pt x="5062796" y="6313376"/>
                </a:cubicBezTo>
                <a:lnTo>
                  <a:pt x="5069204" y="6433413"/>
                </a:lnTo>
                <a:lnTo>
                  <a:pt x="5083182" y="6673487"/>
                </a:lnTo>
                <a:lnTo>
                  <a:pt x="5095909" y="6857998"/>
                </a:lnTo>
                <a:lnTo>
                  <a:pt x="3617851" y="6857998"/>
                </a:lnTo>
                <a:lnTo>
                  <a:pt x="3595932" y="6832583"/>
                </a:lnTo>
                <a:lnTo>
                  <a:pt x="3508275" y="6734140"/>
                </a:lnTo>
                <a:cubicBezTo>
                  <a:pt x="3479153" y="6701432"/>
                  <a:pt x="3448575" y="6669676"/>
                  <a:pt x="3420618" y="6635697"/>
                </a:cubicBezTo>
                <a:lnTo>
                  <a:pt x="3249382" y="6434683"/>
                </a:lnTo>
                <a:lnTo>
                  <a:pt x="3164055" y="6333382"/>
                </a:lnTo>
                <a:cubicBezTo>
                  <a:pt x="3150368" y="6317186"/>
                  <a:pt x="3136390" y="6300673"/>
                  <a:pt x="3122411" y="6282890"/>
                </a:cubicBezTo>
                <a:lnTo>
                  <a:pt x="3080476" y="6231128"/>
                </a:lnTo>
                <a:cubicBezTo>
                  <a:pt x="2969813" y="6094578"/>
                  <a:pt x="2856820" y="5959298"/>
                  <a:pt x="2750235" y="5818937"/>
                </a:cubicBezTo>
                <a:lnTo>
                  <a:pt x="2588900" y="5610619"/>
                </a:lnTo>
                <a:lnTo>
                  <a:pt x="2432807" y="5398173"/>
                </a:lnTo>
                <a:cubicBezTo>
                  <a:pt x="2325930" y="5256542"/>
                  <a:pt x="2226916" y="5111418"/>
                  <a:pt x="2125281" y="4968516"/>
                </a:cubicBezTo>
                <a:lnTo>
                  <a:pt x="2087131" y="4914214"/>
                </a:lnTo>
                <a:lnTo>
                  <a:pt x="2050438" y="4859912"/>
                </a:lnTo>
                <a:lnTo>
                  <a:pt x="1976760" y="4749719"/>
                </a:lnTo>
                <a:lnTo>
                  <a:pt x="1903081" y="4639844"/>
                </a:lnTo>
                <a:lnTo>
                  <a:pt x="1866388" y="4585541"/>
                </a:lnTo>
                <a:lnTo>
                  <a:pt x="1830568" y="4529969"/>
                </a:lnTo>
                <a:lnTo>
                  <a:pt x="1688454" y="4307360"/>
                </a:lnTo>
                <a:lnTo>
                  <a:pt x="1652925" y="4251788"/>
                </a:lnTo>
                <a:lnTo>
                  <a:pt x="1618561" y="4194945"/>
                </a:lnTo>
                <a:lnTo>
                  <a:pt x="1550125" y="4082529"/>
                </a:lnTo>
                <a:cubicBezTo>
                  <a:pt x="1457227" y="3933276"/>
                  <a:pt x="1371026" y="3779261"/>
                  <a:pt x="1283370" y="3627468"/>
                </a:cubicBezTo>
                <a:cubicBezTo>
                  <a:pt x="1111842" y="3320389"/>
                  <a:pt x="949343" y="3009500"/>
                  <a:pt x="797036" y="2692259"/>
                </a:cubicBezTo>
                <a:cubicBezTo>
                  <a:pt x="644437" y="2375018"/>
                  <a:pt x="506109" y="2051426"/>
                  <a:pt x="377682" y="1724024"/>
                </a:cubicBezTo>
                <a:cubicBezTo>
                  <a:pt x="249546" y="1396621"/>
                  <a:pt x="133932" y="1064138"/>
                  <a:pt x="36083" y="726891"/>
                </a:cubicBezTo>
                <a:cubicBezTo>
                  <a:pt x="24725" y="688784"/>
                  <a:pt x="11358" y="643374"/>
                  <a:pt x="0" y="605267"/>
                </a:cubicBezTo>
                <a:cubicBezTo>
                  <a:pt x="253942" y="499203"/>
                  <a:pt x="504944" y="384246"/>
                  <a:pt x="743451" y="248966"/>
                </a:cubicBezTo>
                <a:lnTo>
                  <a:pt x="846543" y="188312"/>
                </a:lnTo>
                <a:lnTo>
                  <a:pt x="948178" y="125118"/>
                </a:lnTo>
                <a:cubicBezTo>
                  <a:pt x="964486" y="114956"/>
                  <a:pt x="982250" y="104794"/>
                  <a:pt x="998850" y="93680"/>
                </a:cubicBezTo>
                <a:lnTo>
                  <a:pt x="1048357" y="60654"/>
                </a:lnTo>
                <a:cubicBezTo>
                  <a:pt x="1078935" y="40330"/>
                  <a:pt x="1109221" y="21594"/>
                  <a:pt x="1139799" y="0"/>
                </a:cubicBezTo>
                <a:close/>
              </a:path>
            </a:pathLst>
          </a:custGeom>
          <a:solidFill>
            <a:schemeClr val="accent1"/>
          </a:solidFill>
        </p:spPr>
        <p:txBody>
          <a:bodyPr wrap="square" anchor="ctr">
            <a:noAutofit/>
          </a:bodyPr>
          <a:lstStyle>
            <a:lvl1pPr algn="ctr">
              <a:buNone/>
              <a:defRPr>
                <a:solidFill>
                  <a:schemeClr val="bg1"/>
                </a:solidFill>
              </a:defRPr>
            </a:lvl1pPr>
          </a:lstStyle>
          <a:p>
            <a:r>
              <a:rPr lang="es-ES"/>
              <a:t>Haga clic en el icono para agregar una imagen</a:t>
            </a:r>
            <a:endParaRPr lang="fr-FR"/>
          </a:p>
        </p:txBody>
      </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1709738"/>
            <a:ext cx="5264150"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4589463"/>
            <a:ext cx="5264150" cy="1500187"/>
          </a:xfrm>
        </p:spPr>
        <p:txBody>
          <a:bodyPr/>
          <a:lstStyle>
            <a:lvl1pPr marL="0" indent="0">
              <a:buNone/>
              <a:defRPr sz="2400">
                <a:solidFill>
                  <a:schemeClr val="tx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339F547A-E089-4FA7-BB3A-F6BFB5FD1379}"/>
              </a:ext>
            </a:extLst>
          </p:cNvPr>
          <p:cNvSpPr>
            <a:spLocks noGrp="1"/>
          </p:cNvSpPr>
          <p:nvPr>
            <p:ph type="pic" sz="quarter" idx="13"/>
          </p:nvPr>
        </p:nvSpPr>
        <p:spPr>
          <a:xfrm>
            <a:off x="9975052" y="0"/>
            <a:ext cx="2216948" cy="6265359"/>
          </a:xfrm>
          <a:custGeom>
            <a:avLst/>
            <a:gdLst>
              <a:gd name="connsiteX0" fmla="*/ 1149027 w 2216948"/>
              <a:gd name="connsiteY0" fmla="*/ 0 h 6265359"/>
              <a:gd name="connsiteX1" fmla="*/ 2216948 w 2216948"/>
              <a:gd name="connsiteY1" fmla="*/ 0 h 6265359"/>
              <a:gd name="connsiteX2" fmla="*/ 2216948 w 2216948"/>
              <a:gd name="connsiteY2" fmla="*/ 6265359 h 6265359"/>
              <a:gd name="connsiteX3" fmla="*/ 1624351 w 2216948"/>
              <a:gd name="connsiteY3" fmla="*/ 5842126 h 6265359"/>
              <a:gd name="connsiteX4" fmla="*/ 935248 w 2216948"/>
              <a:gd name="connsiteY4" fmla="*/ 5390192 h 6265359"/>
              <a:gd name="connsiteX5" fmla="*/ 0 w 2216948"/>
              <a:gd name="connsiteY5" fmla="*/ 4836752 h 6265359"/>
              <a:gd name="connsiteX6" fmla="*/ 202064 w 2216948"/>
              <a:gd name="connsiteY6" fmla="*/ 3096695 h 6265359"/>
              <a:gd name="connsiteX7" fmla="*/ 706420 w 2216948"/>
              <a:gd name="connsiteY7" fmla="*/ 1175867 h 6265359"/>
              <a:gd name="connsiteX8" fmla="*/ 867172 w 2216948"/>
              <a:gd name="connsiteY8" fmla="*/ 710864 h 6265359"/>
              <a:gd name="connsiteX9" fmla="*/ 1049333 w 2216948"/>
              <a:gd name="connsiteY9" fmla="*/ 236933 h 6265359"/>
              <a:gd name="connsiteX10" fmla="*/ 1139296 w 2216948"/>
              <a:gd name="connsiteY10" fmla="*/ 23514 h 626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16948" h="6265359">
                <a:moveTo>
                  <a:pt x="1149027" y="0"/>
                </a:moveTo>
                <a:lnTo>
                  <a:pt x="2216948" y="0"/>
                </a:lnTo>
                <a:lnTo>
                  <a:pt x="2216948" y="6265359"/>
                </a:lnTo>
                <a:lnTo>
                  <a:pt x="1624351" y="5842126"/>
                </a:lnTo>
                <a:cubicBezTo>
                  <a:pt x="1397744" y="5686652"/>
                  <a:pt x="1205973" y="5557754"/>
                  <a:pt x="935248" y="5390192"/>
                </a:cubicBezTo>
                <a:cubicBezTo>
                  <a:pt x="664523" y="5222630"/>
                  <a:pt x="309130" y="5014851"/>
                  <a:pt x="0" y="4836752"/>
                </a:cubicBezTo>
                <a:cubicBezTo>
                  <a:pt x="21267" y="4254305"/>
                  <a:pt x="90744" y="3668989"/>
                  <a:pt x="202064" y="3096695"/>
                </a:cubicBezTo>
                <a:cubicBezTo>
                  <a:pt x="327222" y="2444633"/>
                  <a:pt x="497416" y="1807624"/>
                  <a:pt x="706420" y="1175867"/>
                </a:cubicBezTo>
                <a:cubicBezTo>
                  <a:pt x="757705" y="1018072"/>
                  <a:pt x="810902" y="867498"/>
                  <a:pt x="867172" y="710864"/>
                </a:cubicBezTo>
                <a:cubicBezTo>
                  <a:pt x="923544" y="554230"/>
                  <a:pt x="985533" y="392406"/>
                  <a:pt x="1049333" y="236933"/>
                </a:cubicBezTo>
                <a:cubicBezTo>
                  <a:pt x="1072177" y="180081"/>
                  <a:pt x="1109308" y="94654"/>
                  <a:pt x="1139296" y="23514"/>
                </a:cubicBezTo>
                <a:close/>
              </a:path>
            </a:pathLst>
          </a:custGeom>
          <a:solidFill>
            <a:schemeClr val="accent1"/>
          </a:solidFill>
        </p:spPr>
        <p:txBody>
          <a:bodyPr wrap="square" anchor="ctr">
            <a:noAutofit/>
          </a:bodyPr>
          <a:lstStyle>
            <a:lvl1pPr algn="ctr">
              <a:buNone/>
              <a:defRPr sz="2400">
                <a:solidFill>
                  <a:schemeClr val="bg1"/>
                </a:solidFill>
              </a:defRPr>
            </a:lvl1pPr>
          </a:lstStyle>
          <a:p>
            <a:r>
              <a:rPr lang="es-ES"/>
              <a:t>Haga clic en el icono para agregar una imagen</a:t>
            </a:r>
            <a:endParaRPr lang="fr-FR"/>
          </a:p>
        </p:txBody>
      </p:sp>
      <p:sp>
        <p:nvSpPr>
          <p:cNvPr id="19" name="Freeform: Shape 18">
            <a:extLst>
              <a:ext uri="{FF2B5EF4-FFF2-40B4-BE49-F238E27FC236}">
                <a16:creationId xmlns:a16="http://schemas.microsoft.com/office/drawing/2014/main" id="{8B930D20-F417-4E17-8514-78114BD24F27}"/>
              </a:ext>
            </a:extLst>
          </p:cNvPr>
          <p:cNvSpPr>
            <a:spLocks noGrp="1"/>
          </p:cNvSpPr>
          <p:nvPr>
            <p:ph type="pic" sz="quarter" idx="17"/>
          </p:nvPr>
        </p:nvSpPr>
        <p:spPr>
          <a:xfrm>
            <a:off x="0" y="1"/>
            <a:ext cx="4899542" cy="2699939"/>
          </a:xfrm>
          <a:custGeom>
            <a:avLst/>
            <a:gdLst>
              <a:gd name="connsiteX0" fmla="*/ 1109933 w 4899542"/>
              <a:gd name="connsiteY0" fmla="*/ 0 h 2699939"/>
              <a:gd name="connsiteX1" fmla="*/ 3598828 w 4899542"/>
              <a:gd name="connsiteY1" fmla="*/ 0 h 2699939"/>
              <a:gd name="connsiteX2" fmla="*/ 3601843 w 4899542"/>
              <a:gd name="connsiteY2" fmla="*/ 13524 h 2699939"/>
              <a:gd name="connsiteX3" fmla="*/ 3617493 w 4899542"/>
              <a:gd name="connsiteY3" fmla="*/ 77756 h 2699939"/>
              <a:gd name="connsiteX4" fmla="*/ 3835477 w 4899542"/>
              <a:gd name="connsiteY4" fmla="*/ 634382 h 2699939"/>
              <a:gd name="connsiteX5" fmla="*/ 4335868 w 4899542"/>
              <a:gd name="connsiteY5" fmla="*/ 1724356 h 2699939"/>
              <a:gd name="connsiteX6" fmla="*/ 4407093 w 4899542"/>
              <a:gd name="connsiteY6" fmla="*/ 1857068 h 2699939"/>
              <a:gd name="connsiteX7" fmla="*/ 4479452 w 4899542"/>
              <a:gd name="connsiteY7" fmla="*/ 1989780 h 2699939"/>
              <a:gd name="connsiteX8" fmla="*/ 4553172 w 4899542"/>
              <a:gd name="connsiteY8" fmla="*/ 2121125 h 2699939"/>
              <a:gd name="connsiteX9" fmla="*/ 4628026 w 4899542"/>
              <a:gd name="connsiteY9" fmla="*/ 2251352 h 2699939"/>
              <a:gd name="connsiteX10" fmla="*/ 4781817 w 4899542"/>
              <a:gd name="connsiteY10" fmla="*/ 2510439 h 2699939"/>
              <a:gd name="connsiteX11" fmla="*/ 4899542 w 4899542"/>
              <a:gd name="connsiteY11" fmla="*/ 2699939 h 2699939"/>
              <a:gd name="connsiteX12" fmla="*/ 4868466 w 4899542"/>
              <a:gd name="connsiteY12" fmla="*/ 2692359 h 2699939"/>
              <a:gd name="connsiteX13" fmla="*/ 4816749 w 4899542"/>
              <a:gd name="connsiteY13" fmla="*/ 2679684 h 2699939"/>
              <a:gd name="connsiteX14" fmla="*/ 4765032 w 4899542"/>
              <a:gd name="connsiteY14" fmla="*/ 2667134 h 2699939"/>
              <a:gd name="connsiteX15" fmla="*/ 4558162 w 4899542"/>
              <a:gd name="connsiteY15" fmla="*/ 2619044 h 2699939"/>
              <a:gd name="connsiteX16" fmla="*/ 4351519 w 4899542"/>
              <a:gd name="connsiteY16" fmla="*/ 2573564 h 2699939"/>
              <a:gd name="connsiteX17" fmla="*/ 4248085 w 4899542"/>
              <a:gd name="connsiteY17" fmla="*/ 2552067 h 2699939"/>
              <a:gd name="connsiteX18" fmla="*/ 4144650 w 4899542"/>
              <a:gd name="connsiteY18" fmla="*/ 2531812 h 2699939"/>
              <a:gd name="connsiteX19" fmla="*/ 4041215 w 4899542"/>
              <a:gd name="connsiteY19" fmla="*/ 2511682 h 2699939"/>
              <a:gd name="connsiteX20" fmla="*/ 3936419 w 4899542"/>
              <a:gd name="connsiteY20" fmla="*/ 2491427 h 2699939"/>
              <a:gd name="connsiteX21" fmla="*/ 3728415 w 4899542"/>
              <a:gd name="connsiteY21" fmla="*/ 2454770 h 2699939"/>
              <a:gd name="connsiteX22" fmla="*/ 3518824 w 4899542"/>
              <a:gd name="connsiteY22" fmla="*/ 2421964 h 2699939"/>
              <a:gd name="connsiteX23" fmla="*/ 3414255 w 4899542"/>
              <a:gd name="connsiteY23" fmla="*/ 2405437 h 2699939"/>
              <a:gd name="connsiteX24" fmla="*/ 3309459 w 4899542"/>
              <a:gd name="connsiteY24" fmla="*/ 2391644 h 2699939"/>
              <a:gd name="connsiteX25" fmla="*/ 2466557 w 4899542"/>
              <a:gd name="connsiteY25" fmla="*/ 2299317 h 2699939"/>
              <a:gd name="connsiteX26" fmla="*/ 2254470 w 4899542"/>
              <a:gd name="connsiteY26" fmla="*/ 2284157 h 2699939"/>
              <a:gd name="connsiteX27" fmla="*/ 2042610 w 4899542"/>
              <a:gd name="connsiteY27" fmla="*/ 2272850 h 2699939"/>
              <a:gd name="connsiteX28" fmla="*/ 1830523 w 4899542"/>
              <a:gd name="connsiteY28" fmla="*/ 2265270 h 2699939"/>
              <a:gd name="connsiteX29" fmla="*/ 1618437 w 4899542"/>
              <a:gd name="connsiteY29" fmla="*/ 2260175 h 2699939"/>
              <a:gd name="connsiteX30" fmla="*/ 1406577 w 4899542"/>
              <a:gd name="connsiteY30" fmla="*/ 2260175 h 2699939"/>
              <a:gd name="connsiteX31" fmla="*/ 1194490 w 4899542"/>
              <a:gd name="connsiteY31" fmla="*/ 2263903 h 2699939"/>
              <a:gd name="connsiteX32" fmla="*/ 1088560 w 4899542"/>
              <a:gd name="connsiteY32" fmla="*/ 2266512 h 2699939"/>
              <a:gd name="connsiteX33" fmla="*/ 982404 w 4899542"/>
              <a:gd name="connsiteY33" fmla="*/ 2271483 h 2699939"/>
              <a:gd name="connsiteX34" fmla="*/ 876474 w 4899542"/>
              <a:gd name="connsiteY34" fmla="*/ 2276577 h 2699939"/>
              <a:gd name="connsiteX35" fmla="*/ 770544 w 4899542"/>
              <a:gd name="connsiteY35" fmla="*/ 2282915 h 2699939"/>
              <a:gd name="connsiteX36" fmla="*/ 559818 w 4899542"/>
              <a:gd name="connsiteY36" fmla="*/ 2298075 h 2699939"/>
              <a:gd name="connsiteX37" fmla="*/ 506740 w 4899542"/>
              <a:gd name="connsiteY37" fmla="*/ 2301927 h 2699939"/>
              <a:gd name="connsiteX38" fmla="*/ 453661 w 4899542"/>
              <a:gd name="connsiteY38" fmla="*/ 2306897 h 2699939"/>
              <a:gd name="connsiteX39" fmla="*/ 347731 w 4899542"/>
              <a:gd name="connsiteY39" fmla="*/ 2317087 h 2699939"/>
              <a:gd name="connsiteX40" fmla="*/ 241802 w 4899542"/>
              <a:gd name="connsiteY40" fmla="*/ 2327152 h 2699939"/>
              <a:gd name="connsiteX41" fmla="*/ 137006 w 4899542"/>
              <a:gd name="connsiteY41" fmla="*/ 2338584 h 2699939"/>
              <a:gd name="connsiteX42" fmla="*/ 0 w 4899542"/>
              <a:gd name="connsiteY42" fmla="*/ 2356230 h 2699939"/>
              <a:gd name="connsiteX43" fmla="*/ 0 w 4899542"/>
              <a:gd name="connsiteY43" fmla="*/ 15873 h 2699939"/>
              <a:gd name="connsiteX44" fmla="*/ 896548 w 4899542"/>
              <a:gd name="connsiteY44" fmla="*/ 5455 h 2699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99542" h="2699939">
                <a:moveTo>
                  <a:pt x="1109933" y="0"/>
                </a:moveTo>
                <a:lnTo>
                  <a:pt x="3598828" y="0"/>
                </a:lnTo>
                <a:lnTo>
                  <a:pt x="3601843" y="13524"/>
                </a:lnTo>
                <a:cubicBezTo>
                  <a:pt x="3607740" y="40615"/>
                  <a:pt x="3613637" y="67691"/>
                  <a:pt x="3617493" y="77756"/>
                </a:cubicBezTo>
                <a:cubicBezTo>
                  <a:pt x="3683501" y="266137"/>
                  <a:pt x="3757901" y="449977"/>
                  <a:pt x="3835477" y="634382"/>
                </a:cubicBezTo>
                <a:cubicBezTo>
                  <a:pt x="3989268" y="1004684"/>
                  <a:pt x="4149640" y="1369338"/>
                  <a:pt x="4335868" y="1724356"/>
                </a:cubicBezTo>
                <a:lnTo>
                  <a:pt x="4407093" y="1857068"/>
                </a:lnTo>
                <a:cubicBezTo>
                  <a:pt x="4431591" y="1902548"/>
                  <a:pt x="4454727" y="1946785"/>
                  <a:pt x="4479452" y="1989780"/>
                </a:cubicBezTo>
                <a:lnTo>
                  <a:pt x="4553172" y="2121125"/>
                </a:lnTo>
                <a:cubicBezTo>
                  <a:pt x="4577670" y="2164120"/>
                  <a:pt x="4602167" y="2208357"/>
                  <a:pt x="4628026" y="2251352"/>
                </a:cubicBezTo>
                <a:lnTo>
                  <a:pt x="4781817" y="2510439"/>
                </a:lnTo>
                <a:lnTo>
                  <a:pt x="4899542" y="2699939"/>
                </a:lnTo>
                <a:lnTo>
                  <a:pt x="4868466" y="2692359"/>
                </a:lnTo>
                <a:lnTo>
                  <a:pt x="4816749" y="2679684"/>
                </a:lnTo>
                <a:lnTo>
                  <a:pt x="4765032" y="2667134"/>
                </a:lnTo>
                <a:lnTo>
                  <a:pt x="4558162" y="2619044"/>
                </a:lnTo>
                <a:cubicBezTo>
                  <a:pt x="4489659" y="2602642"/>
                  <a:pt x="4420022" y="2588724"/>
                  <a:pt x="4351519" y="2573564"/>
                </a:cubicBezTo>
                <a:cubicBezTo>
                  <a:pt x="4316587" y="2567227"/>
                  <a:pt x="4282790" y="2558404"/>
                  <a:pt x="4248085" y="2552067"/>
                </a:cubicBezTo>
                <a:lnTo>
                  <a:pt x="4144650" y="2531812"/>
                </a:lnTo>
                <a:lnTo>
                  <a:pt x="4041215" y="2511682"/>
                </a:lnTo>
                <a:cubicBezTo>
                  <a:pt x="4006283" y="2504102"/>
                  <a:pt x="3971351" y="2497764"/>
                  <a:pt x="3936419" y="2491427"/>
                </a:cubicBezTo>
                <a:lnTo>
                  <a:pt x="3728415" y="2454770"/>
                </a:lnTo>
                <a:lnTo>
                  <a:pt x="3518824" y="2421964"/>
                </a:lnTo>
                <a:lnTo>
                  <a:pt x="3414255" y="2405437"/>
                </a:lnTo>
                <a:lnTo>
                  <a:pt x="3309459" y="2391644"/>
                </a:lnTo>
                <a:cubicBezTo>
                  <a:pt x="3028870" y="2351135"/>
                  <a:pt x="2748280" y="2322057"/>
                  <a:pt x="2466557" y="2299317"/>
                </a:cubicBezTo>
                <a:lnTo>
                  <a:pt x="2254470" y="2284157"/>
                </a:lnTo>
                <a:lnTo>
                  <a:pt x="2042610" y="2272850"/>
                </a:lnTo>
                <a:cubicBezTo>
                  <a:pt x="1971385" y="2268997"/>
                  <a:pt x="1901748" y="2267755"/>
                  <a:pt x="1830523" y="2265270"/>
                </a:cubicBezTo>
                <a:cubicBezTo>
                  <a:pt x="1759525" y="2262660"/>
                  <a:pt x="1689662" y="2260175"/>
                  <a:pt x="1618437" y="2260175"/>
                </a:cubicBezTo>
                <a:lnTo>
                  <a:pt x="1406577" y="2260175"/>
                </a:lnTo>
                <a:cubicBezTo>
                  <a:pt x="1335352" y="2260175"/>
                  <a:pt x="1265715" y="2262660"/>
                  <a:pt x="1194490" y="2263903"/>
                </a:cubicBezTo>
                <a:cubicBezTo>
                  <a:pt x="1159558" y="2265270"/>
                  <a:pt x="1123492" y="2265270"/>
                  <a:pt x="1088560" y="2266512"/>
                </a:cubicBezTo>
                <a:lnTo>
                  <a:pt x="982404" y="2271483"/>
                </a:lnTo>
                <a:lnTo>
                  <a:pt x="876474" y="2276577"/>
                </a:lnTo>
                <a:cubicBezTo>
                  <a:pt x="841542" y="2279187"/>
                  <a:pt x="805476" y="2280430"/>
                  <a:pt x="770544" y="2282915"/>
                </a:cubicBezTo>
                <a:lnTo>
                  <a:pt x="559818" y="2298075"/>
                </a:lnTo>
                <a:lnTo>
                  <a:pt x="506740" y="2301927"/>
                </a:lnTo>
                <a:lnTo>
                  <a:pt x="453661" y="2306897"/>
                </a:lnTo>
                <a:lnTo>
                  <a:pt x="347731" y="2317087"/>
                </a:lnTo>
                <a:lnTo>
                  <a:pt x="241802" y="2327152"/>
                </a:lnTo>
                <a:cubicBezTo>
                  <a:pt x="206870" y="2329637"/>
                  <a:pt x="171938" y="2335975"/>
                  <a:pt x="137006" y="2338584"/>
                </a:cubicBezTo>
                <a:lnTo>
                  <a:pt x="0" y="2356230"/>
                </a:lnTo>
                <a:lnTo>
                  <a:pt x="0" y="15873"/>
                </a:lnTo>
                <a:cubicBezTo>
                  <a:pt x="298850" y="15873"/>
                  <a:pt x="597699" y="11706"/>
                  <a:pt x="896548" y="5455"/>
                </a:cubicBezTo>
                <a:close/>
              </a:path>
            </a:pathLst>
          </a:custGeom>
          <a:solidFill>
            <a:schemeClr val="accent1"/>
          </a:solidFill>
        </p:spPr>
        <p:txBody>
          <a:bodyPr wrap="square" anchor="ctr">
            <a:noAutofit/>
          </a:bodyPr>
          <a:lstStyle>
            <a:lvl1pPr algn="ctr">
              <a:buNone/>
              <a:defRPr>
                <a:solidFill>
                  <a:schemeClr val="bg1"/>
                </a:solidFill>
              </a:defRPr>
            </a:lvl1pPr>
          </a:lstStyle>
          <a:p>
            <a:r>
              <a:rPr lang="es-ES"/>
              <a:t>Haga clic en el icono para agregar una imagen</a:t>
            </a:r>
            <a:endParaRPr lang="fr-FR" dirty="0"/>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5018075" y="-1"/>
            <a:ext cx="4972237" cy="2684069"/>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2893729"/>
            <a:ext cx="3943350" cy="3160040"/>
          </a:xfrm>
        </p:spPr>
        <p:txBody>
          <a:bodyPr/>
          <a:lstStyle>
            <a:lvl1pPr marL="0" indent="0">
              <a:buNone/>
              <a:defRPr sz="2400">
                <a:solidFill>
                  <a:schemeClr val="tx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7955567" y="4844104"/>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7955567" y="5071437"/>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7955567" y="5298770"/>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72" name="Freeform 71">
            <a:extLst>
              <a:ext uri="{FF2B5EF4-FFF2-40B4-BE49-F238E27FC236}">
                <a16:creationId xmlns:a16="http://schemas.microsoft.com/office/drawing/2014/main" id="{7539A40A-4A3A-0746-A53A-8FB4E47AE397}"/>
              </a:ext>
            </a:extLst>
          </p:cNvPr>
          <p:cNvSpPr/>
          <p:nvPr userDrawn="1"/>
        </p:nvSpPr>
        <p:spPr>
          <a:xfrm>
            <a:off x="-1" y="2868"/>
            <a:ext cx="12191999" cy="6855132"/>
          </a:xfrm>
          <a:custGeom>
            <a:avLst/>
            <a:gdLst>
              <a:gd name="connsiteX0" fmla="*/ 339040 w 12191999"/>
              <a:gd name="connsiteY0" fmla="*/ 5794682 h 6855132"/>
              <a:gd name="connsiteX1" fmla="*/ 472480 w 12191999"/>
              <a:gd name="connsiteY1" fmla="*/ 5801023 h 6855132"/>
              <a:gd name="connsiteX2" fmla="*/ 539731 w 12191999"/>
              <a:gd name="connsiteY2" fmla="*/ 5804857 h 6855132"/>
              <a:gd name="connsiteX3" fmla="*/ 605788 w 12191999"/>
              <a:gd name="connsiteY3" fmla="*/ 5811198 h 6855132"/>
              <a:gd name="connsiteX4" fmla="*/ 739095 w 12191999"/>
              <a:gd name="connsiteY4" fmla="*/ 5826436 h 6855132"/>
              <a:gd name="connsiteX5" fmla="*/ 871209 w 12191999"/>
              <a:gd name="connsiteY5" fmla="*/ 5848014 h 6855132"/>
              <a:gd name="connsiteX6" fmla="*/ 1001996 w 12191999"/>
              <a:gd name="connsiteY6" fmla="*/ 5874705 h 6855132"/>
              <a:gd name="connsiteX7" fmla="*/ 1068053 w 12191999"/>
              <a:gd name="connsiteY7" fmla="*/ 5888665 h 6855132"/>
              <a:gd name="connsiteX8" fmla="*/ 1101082 w 12191999"/>
              <a:gd name="connsiteY8" fmla="*/ 5896284 h 6855132"/>
              <a:gd name="connsiteX9" fmla="*/ 1132784 w 12191999"/>
              <a:gd name="connsiteY9" fmla="*/ 5905181 h 6855132"/>
              <a:gd name="connsiteX10" fmla="*/ 1640811 w 12191999"/>
              <a:gd name="connsiteY10" fmla="*/ 6076630 h 6855132"/>
              <a:gd name="connsiteX11" fmla="*/ 1764038 w 12191999"/>
              <a:gd name="connsiteY11" fmla="*/ 6129962 h 6855132"/>
              <a:gd name="connsiteX12" fmla="*/ 1884744 w 12191999"/>
              <a:gd name="connsiteY12" fmla="*/ 6187128 h 6855132"/>
              <a:gd name="connsiteX13" fmla="*/ 2002798 w 12191999"/>
              <a:gd name="connsiteY13" fmla="*/ 6249357 h 6855132"/>
              <a:gd name="connsiteX14" fmla="*/ 2119657 w 12191999"/>
              <a:gd name="connsiteY14" fmla="*/ 6314142 h 6855132"/>
              <a:gd name="connsiteX15" fmla="*/ 2561628 w 12191999"/>
              <a:gd name="connsiteY15" fmla="*/ 6602382 h 6855132"/>
              <a:gd name="connsiteX16" fmla="*/ 2865118 w 12191999"/>
              <a:gd name="connsiteY16" fmla="*/ 6855132 h 6855132"/>
              <a:gd name="connsiteX17" fmla="*/ 2716557 w 12191999"/>
              <a:gd name="connsiteY17" fmla="*/ 6855132 h 6855132"/>
              <a:gd name="connsiteX18" fmla="*/ 2493051 w 12191999"/>
              <a:gd name="connsiteY18" fmla="*/ 6700199 h 6855132"/>
              <a:gd name="connsiteX19" fmla="*/ 2047233 w 12191999"/>
              <a:gd name="connsiteY19" fmla="*/ 6433489 h 6855132"/>
              <a:gd name="connsiteX20" fmla="*/ 1816034 w 12191999"/>
              <a:gd name="connsiteY20" fmla="*/ 6315371 h 6855132"/>
              <a:gd name="connsiteX21" fmla="*/ 1699307 w 12191999"/>
              <a:gd name="connsiteY21" fmla="*/ 6260761 h 6855132"/>
              <a:gd name="connsiteX22" fmla="*/ 1579928 w 12191999"/>
              <a:gd name="connsiteY22" fmla="*/ 6209985 h 6855132"/>
              <a:gd name="connsiteX23" fmla="*/ 1460548 w 12191999"/>
              <a:gd name="connsiteY23" fmla="*/ 6161716 h 6855132"/>
              <a:gd name="connsiteX24" fmla="*/ 1339841 w 12191999"/>
              <a:gd name="connsiteY24" fmla="*/ 6117280 h 6855132"/>
              <a:gd name="connsiteX25" fmla="*/ 1217941 w 12191999"/>
              <a:gd name="connsiteY25" fmla="*/ 6075352 h 6855132"/>
              <a:gd name="connsiteX26" fmla="*/ 1094715 w 12191999"/>
              <a:gd name="connsiteY26" fmla="*/ 6038536 h 6855132"/>
              <a:gd name="connsiteX27" fmla="*/ 1064207 w 12191999"/>
              <a:gd name="connsiteY27" fmla="*/ 6029639 h 6855132"/>
              <a:gd name="connsiteX28" fmla="*/ 1032504 w 12191999"/>
              <a:gd name="connsiteY28" fmla="*/ 6022020 h 6855132"/>
              <a:gd name="connsiteX29" fmla="*/ 970294 w 12191999"/>
              <a:gd name="connsiteY29" fmla="*/ 6005504 h 6855132"/>
              <a:gd name="connsiteX30" fmla="*/ 844548 w 12191999"/>
              <a:gd name="connsiteY30" fmla="*/ 5975029 h 6855132"/>
              <a:gd name="connsiteX31" fmla="*/ 717607 w 12191999"/>
              <a:gd name="connsiteY31" fmla="*/ 5947060 h 6855132"/>
              <a:gd name="connsiteX32" fmla="*/ 590534 w 12191999"/>
              <a:gd name="connsiteY32" fmla="*/ 5925481 h 6855132"/>
              <a:gd name="connsiteX33" fmla="*/ 526997 w 12191999"/>
              <a:gd name="connsiteY33" fmla="*/ 5915355 h 6855132"/>
              <a:gd name="connsiteX34" fmla="*/ 462267 w 12191999"/>
              <a:gd name="connsiteY34" fmla="*/ 5907687 h 6855132"/>
              <a:gd name="connsiteX35" fmla="*/ 397536 w 12191999"/>
              <a:gd name="connsiteY35" fmla="*/ 5900069 h 6855132"/>
              <a:gd name="connsiteX36" fmla="*/ 332806 w 12191999"/>
              <a:gd name="connsiteY36" fmla="*/ 5892450 h 6855132"/>
              <a:gd name="connsiteX37" fmla="*/ 203212 w 12191999"/>
              <a:gd name="connsiteY37" fmla="*/ 5882324 h 6855132"/>
              <a:gd name="connsiteX38" fmla="*/ 73619 w 12191999"/>
              <a:gd name="connsiteY38" fmla="*/ 5875983 h 6855132"/>
              <a:gd name="connsiteX39" fmla="*/ 1 w 12191999"/>
              <a:gd name="connsiteY39" fmla="*/ 5873427 h 6855132"/>
              <a:gd name="connsiteX40" fmla="*/ 1 w 12191999"/>
              <a:gd name="connsiteY40" fmla="*/ 5807364 h 6855132"/>
              <a:gd name="connsiteX41" fmla="*/ 6368 w 12191999"/>
              <a:gd name="connsiteY41" fmla="*/ 5807364 h 6855132"/>
              <a:gd name="connsiteX42" fmla="*/ 72425 w 12191999"/>
              <a:gd name="connsiteY42" fmla="*/ 5802301 h 6855132"/>
              <a:gd name="connsiteX43" fmla="*/ 339040 w 12191999"/>
              <a:gd name="connsiteY43" fmla="*/ 5794682 h 6855132"/>
              <a:gd name="connsiteX44" fmla="*/ 9808350 w 12191999"/>
              <a:gd name="connsiteY44" fmla="*/ 0 h 6855132"/>
              <a:gd name="connsiteX45" fmla="*/ 9829799 w 12191999"/>
              <a:gd name="connsiteY45" fmla="*/ 0 h 6855132"/>
              <a:gd name="connsiteX46" fmla="*/ 9977684 w 12191999"/>
              <a:gd name="connsiteY46" fmla="*/ 363194 h 6855132"/>
              <a:gd name="connsiteX47" fmla="*/ 10085493 w 12191999"/>
              <a:gd name="connsiteY47" fmla="*/ 311153 h 6855132"/>
              <a:gd name="connsiteX48" fmla="*/ 10172417 w 12191999"/>
              <a:gd name="connsiteY48" fmla="*/ 269270 h 6855132"/>
              <a:gd name="connsiteX49" fmla="*/ 10258777 w 12191999"/>
              <a:gd name="connsiteY49" fmla="*/ 224730 h 6855132"/>
              <a:gd name="connsiteX50" fmla="*/ 10678159 w 12191999"/>
              <a:gd name="connsiteY50" fmla="*/ 0 h 6855132"/>
              <a:gd name="connsiteX51" fmla="*/ 10703559 w 12191999"/>
              <a:gd name="connsiteY51" fmla="*/ 0 h 6855132"/>
              <a:gd name="connsiteX52" fmla="*/ 10266115 w 12191999"/>
              <a:gd name="connsiteY52" fmla="*/ 241296 h 6855132"/>
              <a:gd name="connsiteX53" fmla="*/ 10180319 w 12191999"/>
              <a:gd name="connsiteY53" fmla="*/ 285679 h 6855132"/>
              <a:gd name="connsiteX54" fmla="*/ 10092830 w 12191999"/>
              <a:gd name="connsiteY54" fmla="*/ 328969 h 6855132"/>
              <a:gd name="connsiteX55" fmla="*/ 9985586 w 12191999"/>
              <a:gd name="connsiteY55" fmla="*/ 382260 h 6855132"/>
              <a:gd name="connsiteX56" fmla="*/ 10062915 w 12191999"/>
              <a:gd name="connsiteY56" fmla="*/ 548698 h 6855132"/>
              <a:gd name="connsiteX57" fmla="*/ 10386341 w 12191999"/>
              <a:gd name="connsiteY57" fmla="*/ 1146780 h 6855132"/>
              <a:gd name="connsiteX58" fmla="*/ 10430368 w 12191999"/>
              <a:gd name="connsiteY58" fmla="*/ 1219137 h 6855132"/>
              <a:gd name="connsiteX59" fmla="*/ 10451817 w 12191999"/>
              <a:gd name="connsiteY59" fmla="*/ 1256019 h 6855132"/>
              <a:gd name="connsiteX60" fmla="*/ 10474959 w 12191999"/>
              <a:gd name="connsiteY60" fmla="*/ 1291651 h 6855132"/>
              <a:gd name="connsiteX61" fmla="*/ 10565835 w 12191999"/>
              <a:gd name="connsiteY61" fmla="*/ 1435115 h 6855132"/>
              <a:gd name="connsiteX62" fmla="*/ 10758310 w 12191999"/>
              <a:gd name="connsiteY62" fmla="*/ 1715793 h 6855132"/>
              <a:gd name="connsiteX63" fmla="*/ 11616830 w 12191999"/>
              <a:gd name="connsiteY63" fmla="*/ 2769899 h 6855132"/>
              <a:gd name="connsiteX64" fmla="*/ 11673839 w 12191999"/>
              <a:gd name="connsiteY64" fmla="*/ 2832099 h 6855132"/>
              <a:gd name="connsiteX65" fmla="*/ 11733106 w 12191999"/>
              <a:gd name="connsiteY65" fmla="*/ 2893048 h 6855132"/>
              <a:gd name="connsiteX66" fmla="*/ 11850510 w 12191999"/>
              <a:gd name="connsiteY66" fmla="*/ 3016196 h 6855132"/>
              <a:gd name="connsiteX67" fmla="*/ 11970737 w 12191999"/>
              <a:gd name="connsiteY67" fmla="*/ 3136844 h 6855132"/>
              <a:gd name="connsiteX68" fmla="*/ 12092092 w 12191999"/>
              <a:gd name="connsiteY68" fmla="*/ 3256242 h 6855132"/>
              <a:gd name="connsiteX69" fmla="*/ 12191999 w 12191999"/>
              <a:gd name="connsiteY69" fmla="*/ 3355323 h 6855132"/>
              <a:gd name="connsiteX70" fmla="*/ 12191999 w 12191999"/>
              <a:gd name="connsiteY70" fmla="*/ 3375639 h 6855132"/>
              <a:gd name="connsiteX71" fmla="*/ 12080803 w 12191999"/>
              <a:gd name="connsiteY71" fmla="*/ 3274057 h 6855132"/>
              <a:gd name="connsiteX72" fmla="*/ 11958319 w 12191999"/>
              <a:gd name="connsiteY72" fmla="*/ 3155910 h 6855132"/>
              <a:gd name="connsiteX73" fmla="*/ 11835270 w 12191999"/>
              <a:gd name="connsiteY73" fmla="*/ 3036512 h 6855132"/>
              <a:gd name="connsiteX74" fmla="*/ 11715043 w 12191999"/>
              <a:gd name="connsiteY74" fmla="*/ 2915865 h 6855132"/>
              <a:gd name="connsiteX75" fmla="*/ 11655777 w 12191999"/>
              <a:gd name="connsiteY75" fmla="*/ 2854916 h 6855132"/>
              <a:gd name="connsiteX76" fmla="*/ 11597639 w 12191999"/>
              <a:gd name="connsiteY76" fmla="*/ 2792716 h 6855132"/>
              <a:gd name="connsiteX77" fmla="*/ 11481364 w 12191999"/>
              <a:gd name="connsiteY77" fmla="*/ 2668317 h 6855132"/>
              <a:gd name="connsiteX78" fmla="*/ 11367346 w 12191999"/>
              <a:gd name="connsiteY78" fmla="*/ 2541262 h 6855132"/>
              <a:gd name="connsiteX79" fmla="*/ 11310901 w 12191999"/>
              <a:gd name="connsiteY79" fmla="*/ 2477813 h 6855132"/>
              <a:gd name="connsiteX80" fmla="*/ 11255021 w 12191999"/>
              <a:gd name="connsiteY80" fmla="*/ 2412957 h 6855132"/>
              <a:gd name="connsiteX81" fmla="*/ 11144955 w 12191999"/>
              <a:gd name="connsiteY81" fmla="*/ 2282151 h 6855132"/>
              <a:gd name="connsiteX82" fmla="*/ 11037710 w 12191999"/>
              <a:gd name="connsiteY82" fmla="*/ 2150094 h 6855132"/>
              <a:gd name="connsiteX83" fmla="*/ 10931595 w 12191999"/>
              <a:gd name="connsiteY83" fmla="*/ 2016788 h 6855132"/>
              <a:gd name="connsiteX84" fmla="*/ 10727830 w 12191999"/>
              <a:gd name="connsiteY84" fmla="*/ 1742361 h 6855132"/>
              <a:gd name="connsiteX85" fmla="*/ 10535355 w 12191999"/>
              <a:gd name="connsiteY85" fmla="*/ 1460433 h 6855132"/>
              <a:gd name="connsiteX86" fmla="*/ 10444479 w 12191999"/>
              <a:gd name="connsiteY86" fmla="*/ 1315718 h 6855132"/>
              <a:gd name="connsiteX87" fmla="*/ 10421901 w 12191999"/>
              <a:gd name="connsiteY87" fmla="*/ 1280086 h 6855132"/>
              <a:gd name="connsiteX88" fmla="*/ 10400452 w 12191999"/>
              <a:gd name="connsiteY88" fmla="*/ 1243360 h 6855132"/>
              <a:gd name="connsiteX89" fmla="*/ 10355861 w 12191999"/>
              <a:gd name="connsiteY89" fmla="*/ 1169596 h 6855132"/>
              <a:gd name="connsiteX90" fmla="*/ 10035821 w 12191999"/>
              <a:gd name="connsiteY90" fmla="*/ 566357 h 6855132"/>
              <a:gd name="connsiteX91" fmla="*/ 9961315 w 12191999"/>
              <a:gd name="connsiteY91" fmla="*/ 398826 h 6855132"/>
              <a:gd name="connsiteX92" fmla="*/ 9918417 w 12191999"/>
              <a:gd name="connsiteY92" fmla="*/ 419142 h 6855132"/>
              <a:gd name="connsiteX93" fmla="*/ 9742875 w 12191999"/>
              <a:gd name="connsiteY93" fmla="*/ 500407 h 6855132"/>
              <a:gd name="connsiteX94" fmla="*/ 9654257 w 12191999"/>
              <a:gd name="connsiteY94" fmla="*/ 541040 h 6855132"/>
              <a:gd name="connsiteX95" fmla="*/ 9565639 w 12191999"/>
              <a:gd name="connsiteY95" fmla="*/ 579172 h 6855132"/>
              <a:gd name="connsiteX96" fmla="*/ 9477021 w 12191999"/>
              <a:gd name="connsiteY96" fmla="*/ 617148 h 6855132"/>
              <a:gd name="connsiteX97" fmla="*/ 9387275 w 12191999"/>
              <a:gd name="connsiteY97" fmla="*/ 654030 h 6855132"/>
              <a:gd name="connsiteX98" fmla="*/ 9207781 w 12191999"/>
              <a:gd name="connsiteY98" fmla="*/ 726388 h 6855132"/>
              <a:gd name="connsiteX99" fmla="*/ 9118035 w 12191999"/>
              <a:gd name="connsiteY99" fmla="*/ 760769 h 6855132"/>
              <a:gd name="connsiteX100" fmla="*/ 9027159 w 12191999"/>
              <a:gd name="connsiteY100" fmla="*/ 794994 h 6855132"/>
              <a:gd name="connsiteX101" fmla="*/ 8935719 w 12191999"/>
              <a:gd name="connsiteY101" fmla="*/ 829376 h 6855132"/>
              <a:gd name="connsiteX102" fmla="*/ 8844844 w 12191999"/>
              <a:gd name="connsiteY102" fmla="*/ 861101 h 6855132"/>
              <a:gd name="connsiteX103" fmla="*/ 8106551 w 12191999"/>
              <a:gd name="connsiteY103" fmla="*/ 1097239 h 6855132"/>
              <a:gd name="connsiteX104" fmla="*/ 7919155 w 12191999"/>
              <a:gd name="connsiteY104" fmla="*/ 1149280 h 6855132"/>
              <a:gd name="connsiteX105" fmla="*/ 7732324 w 12191999"/>
              <a:gd name="connsiteY105" fmla="*/ 1197571 h 6855132"/>
              <a:gd name="connsiteX106" fmla="*/ 7543800 w 12191999"/>
              <a:gd name="connsiteY106" fmla="*/ 1243360 h 6855132"/>
              <a:gd name="connsiteX107" fmla="*/ 7355275 w 12191999"/>
              <a:gd name="connsiteY107" fmla="*/ 1286494 h 6855132"/>
              <a:gd name="connsiteX108" fmla="*/ 5829018 w 12191999"/>
              <a:gd name="connsiteY108" fmla="*/ 1543105 h 6855132"/>
              <a:gd name="connsiteX109" fmla="*/ 2737556 w 12191999"/>
              <a:gd name="connsiteY109" fmla="*/ 1623120 h 6855132"/>
              <a:gd name="connsiteX110" fmla="*/ 1197187 w 12191999"/>
              <a:gd name="connsiteY110" fmla="*/ 1473248 h 6855132"/>
              <a:gd name="connsiteX111" fmla="*/ 433494 w 12191999"/>
              <a:gd name="connsiteY111" fmla="*/ 1351350 h 6855132"/>
              <a:gd name="connsiteX112" fmla="*/ 54187 w 12191999"/>
              <a:gd name="connsiteY112" fmla="*/ 1277586 h 6855132"/>
              <a:gd name="connsiteX113" fmla="*/ 0 w 12191999"/>
              <a:gd name="connsiteY113" fmla="*/ 1266177 h 6855132"/>
              <a:gd name="connsiteX114" fmla="*/ 0 w 12191999"/>
              <a:gd name="connsiteY114" fmla="*/ 1262427 h 6855132"/>
              <a:gd name="connsiteX115" fmla="*/ 55880 w 12191999"/>
              <a:gd name="connsiteY115" fmla="*/ 1273835 h 6855132"/>
              <a:gd name="connsiteX116" fmla="*/ 436316 w 12191999"/>
              <a:gd name="connsiteY116" fmla="*/ 1342442 h 6855132"/>
              <a:gd name="connsiteX117" fmla="*/ 1201138 w 12191999"/>
              <a:gd name="connsiteY117" fmla="*/ 1455432 h 6855132"/>
              <a:gd name="connsiteX118" fmla="*/ 2741507 w 12191999"/>
              <a:gd name="connsiteY118" fmla="*/ 1593896 h 6855132"/>
              <a:gd name="connsiteX119" fmla="*/ 4286392 w 12191999"/>
              <a:gd name="connsiteY119" fmla="*/ 1614212 h 6855132"/>
              <a:gd name="connsiteX120" fmla="*/ 5057987 w 12191999"/>
              <a:gd name="connsiteY120" fmla="*/ 1577330 h 6855132"/>
              <a:gd name="connsiteX121" fmla="*/ 5826760 w 12191999"/>
              <a:gd name="connsiteY121" fmla="*/ 1504972 h 6855132"/>
              <a:gd name="connsiteX122" fmla="*/ 7350195 w 12191999"/>
              <a:gd name="connsiteY122" fmla="*/ 1252268 h 6855132"/>
              <a:gd name="connsiteX123" fmla="*/ 8837506 w 12191999"/>
              <a:gd name="connsiteY123" fmla="*/ 831876 h 6855132"/>
              <a:gd name="connsiteX124" fmla="*/ 8928381 w 12191999"/>
              <a:gd name="connsiteY124" fmla="*/ 800151 h 6855132"/>
              <a:gd name="connsiteX125" fmla="*/ 9019257 w 12191999"/>
              <a:gd name="connsiteY125" fmla="*/ 767020 h 6855132"/>
              <a:gd name="connsiteX126" fmla="*/ 9110697 w 12191999"/>
              <a:gd name="connsiteY126" fmla="*/ 734045 h 6855132"/>
              <a:gd name="connsiteX127" fmla="*/ 9200444 w 12191999"/>
              <a:gd name="connsiteY127" fmla="*/ 699820 h 6855132"/>
              <a:gd name="connsiteX128" fmla="*/ 9379937 w 12191999"/>
              <a:gd name="connsiteY128" fmla="*/ 628713 h 6855132"/>
              <a:gd name="connsiteX129" fmla="*/ 9469684 w 12191999"/>
              <a:gd name="connsiteY129" fmla="*/ 591831 h 6855132"/>
              <a:gd name="connsiteX130" fmla="*/ 9558301 w 12191999"/>
              <a:gd name="connsiteY130" fmla="*/ 553699 h 6855132"/>
              <a:gd name="connsiteX131" fmla="*/ 9646355 w 12191999"/>
              <a:gd name="connsiteY131" fmla="*/ 515566 h 6855132"/>
              <a:gd name="connsiteX132" fmla="*/ 9734973 w 12191999"/>
              <a:gd name="connsiteY132" fmla="*/ 476184 h 6855132"/>
              <a:gd name="connsiteX133" fmla="*/ 9911079 w 12191999"/>
              <a:gd name="connsiteY133" fmla="*/ 396169 h 6855132"/>
              <a:gd name="connsiteX134" fmla="*/ 9953977 w 12191999"/>
              <a:gd name="connsiteY134" fmla="*/ 374602 h 6855132"/>
              <a:gd name="connsiteX135" fmla="*/ 9808350 w 12191999"/>
              <a:gd name="connsiteY135" fmla="*/ 0 h 685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2191999" h="6855132">
                <a:moveTo>
                  <a:pt x="339040" y="5794682"/>
                </a:moveTo>
                <a:cubicBezTo>
                  <a:pt x="383476" y="5795960"/>
                  <a:pt x="428044" y="5798467"/>
                  <a:pt x="472480" y="5801023"/>
                </a:cubicBezTo>
                <a:lnTo>
                  <a:pt x="539731" y="5804857"/>
                </a:lnTo>
                <a:cubicBezTo>
                  <a:pt x="561352" y="5806086"/>
                  <a:pt x="584167" y="5808642"/>
                  <a:pt x="605788" y="5811198"/>
                </a:cubicBezTo>
                <a:lnTo>
                  <a:pt x="739095" y="5826436"/>
                </a:lnTo>
                <a:lnTo>
                  <a:pt x="871209" y="5848014"/>
                </a:lnTo>
                <a:cubicBezTo>
                  <a:pt x="914451" y="5854355"/>
                  <a:pt x="958887" y="5864530"/>
                  <a:pt x="1001996" y="5874705"/>
                </a:cubicBezTo>
                <a:lnTo>
                  <a:pt x="1068053" y="5888665"/>
                </a:lnTo>
                <a:cubicBezTo>
                  <a:pt x="1079461" y="5891221"/>
                  <a:pt x="1089674" y="5893728"/>
                  <a:pt x="1101082" y="5896284"/>
                </a:cubicBezTo>
                <a:lnTo>
                  <a:pt x="1132784" y="5905181"/>
                </a:lnTo>
                <a:cubicBezTo>
                  <a:pt x="1306813" y="5949616"/>
                  <a:pt x="1475802" y="6009338"/>
                  <a:pt x="1640811" y="6076630"/>
                </a:cubicBezTo>
                <a:cubicBezTo>
                  <a:pt x="1682727" y="6094424"/>
                  <a:pt x="1723449" y="6110940"/>
                  <a:pt x="1764038" y="6129962"/>
                </a:cubicBezTo>
                <a:lnTo>
                  <a:pt x="1884744" y="6187128"/>
                </a:lnTo>
                <a:cubicBezTo>
                  <a:pt x="1924007" y="6207429"/>
                  <a:pt x="1963402" y="6229008"/>
                  <a:pt x="2002798" y="6249357"/>
                </a:cubicBezTo>
                <a:cubicBezTo>
                  <a:pt x="2042193" y="6269658"/>
                  <a:pt x="2081588" y="6291286"/>
                  <a:pt x="2119657" y="6314142"/>
                </a:cubicBezTo>
                <a:cubicBezTo>
                  <a:pt x="2274586" y="6403013"/>
                  <a:pt x="2423148" y="6502108"/>
                  <a:pt x="2561628" y="6602382"/>
                </a:cubicBezTo>
                <a:cubicBezTo>
                  <a:pt x="2666948" y="6682405"/>
                  <a:pt x="2768553" y="6766212"/>
                  <a:pt x="2865118" y="6855132"/>
                </a:cubicBezTo>
                <a:lnTo>
                  <a:pt x="2716557" y="6855132"/>
                </a:lnTo>
                <a:cubicBezTo>
                  <a:pt x="2642807" y="6801800"/>
                  <a:pt x="2569189" y="6749697"/>
                  <a:pt x="2493051" y="6700199"/>
                </a:cubicBezTo>
                <a:cubicBezTo>
                  <a:pt x="2348204" y="6604938"/>
                  <a:pt x="2199642" y="6516018"/>
                  <a:pt x="2047233" y="6433489"/>
                </a:cubicBezTo>
                <a:cubicBezTo>
                  <a:pt x="1971096" y="6391560"/>
                  <a:pt x="1893631" y="6353466"/>
                  <a:pt x="1816034" y="6315371"/>
                </a:cubicBezTo>
                <a:lnTo>
                  <a:pt x="1699307" y="6260761"/>
                </a:lnTo>
                <a:cubicBezTo>
                  <a:pt x="1659912" y="6243017"/>
                  <a:pt x="1619190" y="6226501"/>
                  <a:pt x="1579928" y="6209985"/>
                </a:cubicBezTo>
                <a:cubicBezTo>
                  <a:pt x="1541726" y="6192191"/>
                  <a:pt x="1501137" y="6176953"/>
                  <a:pt x="1460548" y="6161716"/>
                </a:cubicBezTo>
                <a:cubicBezTo>
                  <a:pt x="1421152" y="6146478"/>
                  <a:pt x="1380430" y="6129962"/>
                  <a:pt x="1339841" y="6117280"/>
                </a:cubicBezTo>
                <a:cubicBezTo>
                  <a:pt x="1299252" y="6103321"/>
                  <a:pt x="1258530" y="6089312"/>
                  <a:pt x="1217941" y="6075352"/>
                </a:cubicBezTo>
                <a:lnTo>
                  <a:pt x="1094715" y="6038536"/>
                </a:lnTo>
                <a:lnTo>
                  <a:pt x="1064207" y="6029639"/>
                </a:lnTo>
                <a:cubicBezTo>
                  <a:pt x="1052799" y="6027083"/>
                  <a:pt x="1042718" y="6024576"/>
                  <a:pt x="1032504" y="6022020"/>
                </a:cubicBezTo>
                <a:lnTo>
                  <a:pt x="970294" y="6005504"/>
                </a:lnTo>
                <a:cubicBezTo>
                  <a:pt x="928379" y="5995329"/>
                  <a:pt x="886463" y="5982647"/>
                  <a:pt x="844548" y="5975029"/>
                </a:cubicBezTo>
                <a:lnTo>
                  <a:pt x="717607" y="5947060"/>
                </a:lnTo>
                <a:lnTo>
                  <a:pt x="590534" y="5925481"/>
                </a:lnTo>
                <a:cubicBezTo>
                  <a:pt x="570239" y="5922974"/>
                  <a:pt x="548618" y="5917862"/>
                  <a:pt x="526997" y="5915355"/>
                </a:cubicBezTo>
                <a:lnTo>
                  <a:pt x="462267" y="5907687"/>
                </a:lnTo>
                <a:lnTo>
                  <a:pt x="397536" y="5900069"/>
                </a:lnTo>
                <a:cubicBezTo>
                  <a:pt x="375915" y="5897562"/>
                  <a:pt x="354294" y="5893728"/>
                  <a:pt x="332806" y="5892450"/>
                </a:cubicBezTo>
                <a:lnTo>
                  <a:pt x="203212" y="5882324"/>
                </a:lnTo>
                <a:cubicBezTo>
                  <a:pt x="159970" y="5878490"/>
                  <a:pt x="116861" y="5877212"/>
                  <a:pt x="73619" y="5875983"/>
                </a:cubicBezTo>
                <a:cubicBezTo>
                  <a:pt x="49477" y="5874705"/>
                  <a:pt x="24143" y="5874705"/>
                  <a:pt x="1" y="5873427"/>
                </a:cubicBezTo>
                <a:lnTo>
                  <a:pt x="1" y="5807364"/>
                </a:lnTo>
                <a:lnTo>
                  <a:pt x="6368" y="5807364"/>
                </a:lnTo>
                <a:lnTo>
                  <a:pt x="72425" y="5802301"/>
                </a:lnTo>
                <a:cubicBezTo>
                  <a:pt x="161297" y="5793404"/>
                  <a:pt x="250168" y="5795960"/>
                  <a:pt x="339040" y="5794682"/>
                </a:cubicBezTo>
                <a:close/>
                <a:moveTo>
                  <a:pt x="9808350" y="0"/>
                </a:moveTo>
                <a:lnTo>
                  <a:pt x="9829799" y="0"/>
                </a:lnTo>
                <a:cubicBezTo>
                  <a:pt x="9875519" y="123148"/>
                  <a:pt x="9924626" y="243796"/>
                  <a:pt x="9977684" y="363194"/>
                </a:cubicBezTo>
                <a:lnTo>
                  <a:pt x="10085493" y="311153"/>
                </a:lnTo>
                <a:cubicBezTo>
                  <a:pt x="10114279" y="297244"/>
                  <a:pt x="10143630" y="284429"/>
                  <a:pt x="10172417" y="269270"/>
                </a:cubicBezTo>
                <a:lnTo>
                  <a:pt x="10258777" y="224730"/>
                </a:lnTo>
                <a:cubicBezTo>
                  <a:pt x="10400452" y="153623"/>
                  <a:pt x="10540435" y="78765"/>
                  <a:pt x="10678159" y="0"/>
                </a:cubicBezTo>
                <a:lnTo>
                  <a:pt x="10703559" y="0"/>
                </a:lnTo>
                <a:cubicBezTo>
                  <a:pt x="10559626" y="83766"/>
                  <a:pt x="10413999" y="165031"/>
                  <a:pt x="10266115" y="241296"/>
                </a:cubicBezTo>
                <a:lnTo>
                  <a:pt x="10180319" y="285679"/>
                </a:lnTo>
                <a:cubicBezTo>
                  <a:pt x="10150968" y="300995"/>
                  <a:pt x="10122181" y="314903"/>
                  <a:pt x="10092830" y="328969"/>
                </a:cubicBezTo>
                <a:lnTo>
                  <a:pt x="9985586" y="382260"/>
                </a:lnTo>
                <a:cubicBezTo>
                  <a:pt x="10010986" y="438208"/>
                  <a:pt x="10035821" y="494000"/>
                  <a:pt x="10062915" y="548698"/>
                </a:cubicBezTo>
                <a:cubicBezTo>
                  <a:pt x="10162257" y="751861"/>
                  <a:pt x="10270066" y="952524"/>
                  <a:pt x="10386341" y="1146780"/>
                </a:cubicBezTo>
                <a:lnTo>
                  <a:pt x="10430368" y="1219137"/>
                </a:lnTo>
                <a:lnTo>
                  <a:pt x="10451817" y="1256019"/>
                </a:lnTo>
                <a:lnTo>
                  <a:pt x="10474959" y="1291651"/>
                </a:lnTo>
                <a:lnTo>
                  <a:pt x="10565835" y="1435115"/>
                </a:lnTo>
                <a:cubicBezTo>
                  <a:pt x="10629052" y="1529040"/>
                  <a:pt x="10691141" y="1624370"/>
                  <a:pt x="10758310" y="1715793"/>
                </a:cubicBezTo>
                <a:cubicBezTo>
                  <a:pt x="11017390" y="2087895"/>
                  <a:pt x="11309208" y="2435930"/>
                  <a:pt x="11616830" y="2769899"/>
                </a:cubicBezTo>
                <a:lnTo>
                  <a:pt x="11673839" y="2832099"/>
                </a:lnTo>
                <a:lnTo>
                  <a:pt x="11733106" y="2893048"/>
                </a:lnTo>
                <a:lnTo>
                  <a:pt x="11850510" y="3016196"/>
                </a:lnTo>
                <a:cubicBezTo>
                  <a:pt x="11890021" y="3058235"/>
                  <a:pt x="11930097" y="3096211"/>
                  <a:pt x="11970737" y="3136844"/>
                </a:cubicBezTo>
                <a:lnTo>
                  <a:pt x="12092092" y="3256242"/>
                </a:lnTo>
                <a:cubicBezTo>
                  <a:pt x="12124830" y="3287966"/>
                  <a:pt x="12158132" y="3319847"/>
                  <a:pt x="12191999" y="3355323"/>
                </a:cubicBezTo>
                <a:lnTo>
                  <a:pt x="12191999" y="3375639"/>
                </a:lnTo>
                <a:cubicBezTo>
                  <a:pt x="12155310" y="3341414"/>
                  <a:pt x="12117492" y="3308282"/>
                  <a:pt x="12080803" y="3274057"/>
                </a:cubicBezTo>
                <a:lnTo>
                  <a:pt x="11958319" y="3155910"/>
                </a:lnTo>
                <a:cubicBezTo>
                  <a:pt x="11916550" y="3115277"/>
                  <a:pt x="11874781" y="3077145"/>
                  <a:pt x="11835270" y="3036512"/>
                </a:cubicBezTo>
                <a:lnTo>
                  <a:pt x="11715043" y="2915865"/>
                </a:lnTo>
                <a:lnTo>
                  <a:pt x="11655777" y="2854916"/>
                </a:lnTo>
                <a:lnTo>
                  <a:pt x="11597639" y="2792716"/>
                </a:lnTo>
                <a:lnTo>
                  <a:pt x="11481364" y="2668317"/>
                </a:lnTo>
                <a:cubicBezTo>
                  <a:pt x="11442417" y="2626278"/>
                  <a:pt x="11405728" y="2583145"/>
                  <a:pt x="11367346" y="2541262"/>
                </a:cubicBezTo>
                <a:lnTo>
                  <a:pt x="11310901" y="2477813"/>
                </a:lnTo>
                <a:cubicBezTo>
                  <a:pt x="11291710" y="2456090"/>
                  <a:pt x="11272519" y="2434523"/>
                  <a:pt x="11255021" y="2412957"/>
                </a:cubicBezTo>
                <a:lnTo>
                  <a:pt x="11144955" y="2282151"/>
                </a:lnTo>
                <a:cubicBezTo>
                  <a:pt x="11108266" y="2239018"/>
                  <a:pt x="11072706" y="2194478"/>
                  <a:pt x="11037710" y="2150094"/>
                </a:cubicBezTo>
                <a:cubicBezTo>
                  <a:pt x="11002150" y="2105711"/>
                  <a:pt x="10965461" y="2062422"/>
                  <a:pt x="10931595" y="2016788"/>
                </a:cubicBezTo>
                <a:cubicBezTo>
                  <a:pt x="10861604" y="1926615"/>
                  <a:pt x="10792177" y="1836441"/>
                  <a:pt x="10727830" y="1742361"/>
                </a:cubicBezTo>
                <a:cubicBezTo>
                  <a:pt x="10660661" y="1650937"/>
                  <a:pt x="10598572" y="1554513"/>
                  <a:pt x="10535355" y="1460433"/>
                </a:cubicBezTo>
                <a:lnTo>
                  <a:pt x="10444479" y="1315718"/>
                </a:lnTo>
                <a:lnTo>
                  <a:pt x="10421901" y="1280086"/>
                </a:lnTo>
                <a:lnTo>
                  <a:pt x="10400452" y="1243360"/>
                </a:lnTo>
                <a:lnTo>
                  <a:pt x="10355861" y="1169596"/>
                </a:lnTo>
                <a:cubicBezTo>
                  <a:pt x="10240715" y="974091"/>
                  <a:pt x="10132341" y="773428"/>
                  <a:pt x="10035821" y="566357"/>
                </a:cubicBezTo>
                <a:cubicBezTo>
                  <a:pt x="10010986" y="510565"/>
                  <a:pt x="9985586" y="454617"/>
                  <a:pt x="9961315" y="398826"/>
                </a:cubicBezTo>
                <a:lnTo>
                  <a:pt x="9918417" y="419142"/>
                </a:lnTo>
                <a:lnTo>
                  <a:pt x="9742875" y="500407"/>
                </a:lnTo>
                <a:cubicBezTo>
                  <a:pt x="9712395" y="514316"/>
                  <a:pt x="9684737" y="528381"/>
                  <a:pt x="9654257" y="541040"/>
                </a:cubicBezTo>
                <a:lnTo>
                  <a:pt x="9565639" y="579172"/>
                </a:lnTo>
                <a:lnTo>
                  <a:pt x="9477021" y="617148"/>
                </a:lnTo>
                <a:cubicBezTo>
                  <a:pt x="9447106" y="629963"/>
                  <a:pt x="9417755" y="642622"/>
                  <a:pt x="9387275" y="654030"/>
                </a:cubicBezTo>
                <a:lnTo>
                  <a:pt x="9207781" y="726388"/>
                </a:lnTo>
                <a:cubicBezTo>
                  <a:pt x="9178995" y="737796"/>
                  <a:pt x="9148515" y="749361"/>
                  <a:pt x="9118035" y="760769"/>
                </a:cubicBezTo>
                <a:lnTo>
                  <a:pt x="9027159" y="794994"/>
                </a:lnTo>
                <a:lnTo>
                  <a:pt x="8935719" y="829376"/>
                </a:lnTo>
                <a:cubicBezTo>
                  <a:pt x="8905804" y="839534"/>
                  <a:pt x="8875324" y="849692"/>
                  <a:pt x="8844844" y="861101"/>
                </a:cubicBezTo>
                <a:cubicBezTo>
                  <a:pt x="8601004" y="948617"/>
                  <a:pt x="8354342" y="1026132"/>
                  <a:pt x="8106551" y="1097239"/>
                </a:cubicBezTo>
                <a:lnTo>
                  <a:pt x="7919155" y="1149280"/>
                </a:lnTo>
                <a:lnTo>
                  <a:pt x="7732324" y="1197571"/>
                </a:lnTo>
                <a:cubicBezTo>
                  <a:pt x="7669106" y="1214136"/>
                  <a:pt x="7607017" y="1228045"/>
                  <a:pt x="7543800" y="1243360"/>
                </a:cubicBezTo>
                <a:cubicBezTo>
                  <a:pt x="7480582" y="1257269"/>
                  <a:pt x="7418493" y="1273835"/>
                  <a:pt x="7355275" y="1286494"/>
                </a:cubicBezTo>
                <a:cubicBezTo>
                  <a:pt x="6852355" y="1398233"/>
                  <a:pt x="6342662" y="1483406"/>
                  <a:pt x="5829018" y="1543105"/>
                </a:cubicBezTo>
                <a:cubicBezTo>
                  <a:pt x="4803987" y="1659846"/>
                  <a:pt x="3768231" y="1682819"/>
                  <a:pt x="2737556" y="1623120"/>
                </a:cubicBezTo>
                <a:cubicBezTo>
                  <a:pt x="2222782" y="1592645"/>
                  <a:pt x="1708573" y="1543105"/>
                  <a:pt x="1197187" y="1473248"/>
                </a:cubicBezTo>
                <a:cubicBezTo>
                  <a:pt x="942058" y="1437616"/>
                  <a:pt x="688058" y="1396983"/>
                  <a:pt x="433494" y="1351350"/>
                </a:cubicBezTo>
                <a:cubicBezTo>
                  <a:pt x="307058" y="1328377"/>
                  <a:pt x="180622" y="1304309"/>
                  <a:pt x="54187" y="1277586"/>
                </a:cubicBezTo>
                <a:cubicBezTo>
                  <a:pt x="36689" y="1273835"/>
                  <a:pt x="17498" y="1270084"/>
                  <a:pt x="0" y="1266177"/>
                </a:cubicBezTo>
                <a:lnTo>
                  <a:pt x="0" y="1262427"/>
                </a:lnTo>
                <a:cubicBezTo>
                  <a:pt x="19191" y="1266177"/>
                  <a:pt x="36689" y="1270084"/>
                  <a:pt x="55880" y="1273835"/>
                </a:cubicBezTo>
                <a:cubicBezTo>
                  <a:pt x="182316" y="1297902"/>
                  <a:pt x="308751" y="1320875"/>
                  <a:pt x="436316" y="1342442"/>
                </a:cubicBezTo>
                <a:cubicBezTo>
                  <a:pt x="690316" y="1385575"/>
                  <a:pt x="946009" y="1423707"/>
                  <a:pt x="1201138" y="1455432"/>
                </a:cubicBezTo>
                <a:cubicBezTo>
                  <a:pt x="1713089" y="1521538"/>
                  <a:pt x="2226733" y="1567172"/>
                  <a:pt x="2741507" y="1593896"/>
                </a:cubicBezTo>
                <a:cubicBezTo>
                  <a:pt x="3256280" y="1619213"/>
                  <a:pt x="3772182" y="1628121"/>
                  <a:pt x="4286392" y="1614212"/>
                </a:cubicBezTo>
                <a:cubicBezTo>
                  <a:pt x="4543213" y="1607804"/>
                  <a:pt x="4801164" y="1595146"/>
                  <a:pt x="5057987" y="1577330"/>
                </a:cubicBezTo>
                <a:cubicBezTo>
                  <a:pt x="5314809" y="1558264"/>
                  <a:pt x="5571066" y="1535447"/>
                  <a:pt x="5826760" y="1504972"/>
                </a:cubicBezTo>
                <a:cubicBezTo>
                  <a:pt x="6338711" y="1446524"/>
                  <a:pt x="6847275" y="1362758"/>
                  <a:pt x="7350195" y="1252268"/>
                </a:cubicBezTo>
                <a:cubicBezTo>
                  <a:pt x="7853680" y="1140528"/>
                  <a:pt x="8350391" y="1000815"/>
                  <a:pt x="8837506" y="831876"/>
                </a:cubicBezTo>
                <a:cubicBezTo>
                  <a:pt x="8867986" y="821718"/>
                  <a:pt x="8897901" y="811560"/>
                  <a:pt x="8928381" y="800151"/>
                </a:cubicBezTo>
                <a:lnTo>
                  <a:pt x="9019257" y="767020"/>
                </a:lnTo>
                <a:lnTo>
                  <a:pt x="9110697" y="734045"/>
                </a:lnTo>
                <a:cubicBezTo>
                  <a:pt x="9139484" y="722637"/>
                  <a:pt x="9169964" y="712479"/>
                  <a:pt x="9200444" y="699820"/>
                </a:cubicBezTo>
                <a:lnTo>
                  <a:pt x="9379937" y="628713"/>
                </a:lnTo>
                <a:cubicBezTo>
                  <a:pt x="9410417" y="617148"/>
                  <a:pt x="9440333" y="604489"/>
                  <a:pt x="9469684" y="591831"/>
                </a:cubicBezTo>
                <a:lnTo>
                  <a:pt x="9558301" y="553699"/>
                </a:lnTo>
                <a:lnTo>
                  <a:pt x="9646355" y="515566"/>
                </a:lnTo>
                <a:cubicBezTo>
                  <a:pt x="9676835" y="502908"/>
                  <a:pt x="9706186" y="488999"/>
                  <a:pt x="9734973" y="476184"/>
                </a:cubicBezTo>
                <a:lnTo>
                  <a:pt x="9911079" y="396169"/>
                </a:lnTo>
                <a:lnTo>
                  <a:pt x="9953977" y="374602"/>
                </a:lnTo>
                <a:cubicBezTo>
                  <a:pt x="9900919" y="251454"/>
                  <a:pt x="9852941" y="127055"/>
                  <a:pt x="9808350" y="0"/>
                </a:cubicBezTo>
                <a:close/>
              </a:path>
            </a:pathLst>
          </a:custGeom>
          <a:solidFill>
            <a:schemeClr val="accent2"/>
          </a:solidFill>
          <a:ln w="12700">
            <a:miter lim="400000"/>
          </a:ln>
        </p:spPr>
        <p:txBody>
          <a:bodyPr wrap="square" lIns="38100" tIns="38100" rIns="38100" bIns="38100" anchor="ctr">
            <a:noAutofit/>
          </a:bodyPr>
          <a:lstStyle/>
          <a:p>
            <a:pPr>
              <a:defRPr sz="3000">
                <a:solidFill>
                  <a:srgbClr val="FFFFFF"/>
                </a:solidFill>
              </a:defRPr>
            </a:pPr>
            <a:endParaRPr/>
          </a:p>
        </p:txBody>
      </p:sp>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accent3"/>
                </a:solidFill>
                <a:latin typeface="Times New Roman" panose="02020603050405020304" pitchFamily="18" charset="0"/>
                <a:ea typeface="+mj-ea"/>
                <a:cs typeface="Times New Roman" panose="02020603050405020304" pitchFamily="18" charset="0"/>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6183023" y="4033186"/>
            <a:ext cx="2666115" cy="2646878"/>
          </a:xfrm>
          <a:prstGeom prst="rect">
            <a:avLst/>
          </a:prstGeom>
          <a:noFill/>
        </p:spPr>
        <p:txBody>
          <a:bodyPr wrap="none" rtlCol="0">
            <a:spAutoFit/>
          </a:bodyPr>
          <a:lstStyle/>
          <a:p>
            <a:pPr algn="ctr"/>
            <a:r>
              <a:rPr lang="en-US" sz="16600" dirty="0">
                <a:solidFill>
                  <a:schemeClr val="bg1"/>
                </a:solidFill>
                <a:latin typeface="Times New Roman" panose="02020603050405020304" pitchFamily="18" charset="0"/>
                <a:cs typeface="Times New Roman" panose="02020603050405020304" pitchFamily="18" charset="0"/>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5041493" y="6124726"/>
            <a:ext cx="4949174" cy="564999"/>
          </a:xfrm>
        </p:spPr>
        <p:txBody>
          <a:bodyPr anchor="ctr"/>
          <a:lstStyle>
            <a:lvl1pPr marL="0" indent="0" algn="ctr">
              <a:buNone/>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99000">
              <a:schemeClr val="tx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lumMod val="20000"/>
                    <a:lumOff val="80000"/>
                  </a:schemeClr>
                </a:solidFill>
                <a:latin typeface="Times New Roman" panose="02020603050405020304" pitchFamily="18" charset="0"/>
                <a:cs typeface="Times New Roman" panose="02020603050405020304" pitchFamily="18" charset="0"/>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lumMod val="20000"/>
                    <a:lumOff val="80000"/>
                  </a:schemeClr>
                </a:solidFill>
                <a:latin typeface="Times New Roman" panose="02020603050405020304" pitchFamily="18" charset="0"/>
                <a:cs typeface="Times New Roman" panose="02020603050405020304" pitchFamily="18" charset="0"/>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lumMod val="20000"/>
                    <a:lumOff val="80000"/>
                  </a:schemeClr>
                </a:solidFill>
                <a:latin typeface="Times New Roman" panose="02020603050405020304" pitchFamily="18" charset="0"/>
                <a:cs typeface="Times New Roman" panose="02020603050405020304" pitchFamily="18" charset="0"/>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accent3"/>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2">
              <a:lumMod val="20000"/>
              <a:lumOff val="80000"/>
            </a:schemeClr>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2">
              <a:lumMod val="20000"/>
              <a:lumOff val="80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2">
              <a:lumMod val="20000"/>
              <a:lumOff val="80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2">
              <a:lumMod val="20000"/>
              <a:lumOff val="80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2">
              <a:lumMod val="20000"/>
              <a:lumOff val="80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F9BEA3CC-99F5-4E27-E7BB-16BFCBE1A460}"/>
              </a:ext>
            </a:extLst>
          </p:cNvPr>
          <p:cNvPicPr>
            <a:picLocks noGrp="1" noChangeAspect="1"/>
          </p:cNvPicPr>
          <p:nvPr>
            <p:ph type="pic" sz="quarter" idx="13"/>
          </p:nvPr>
        </p:nvPicPr>
        <p:blipFill>
          <a:blip r:embed="rId3"/>
          <a:srcRect l="4755" r="4755"/>
          <a:stretch>
            <a:fillRect/>
          </a:stretch>
        </p:blipFill>
        <p:spPr/>
      </p:pic>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
        <p:nvSpPr>
          <p:cNvPr id="5" name="Shape">
            <a:extLst>
              <a:ext uri="{FF2B5EF4-FFF2-40B4-BE49-F238E27FC236}">
                <a16:creationId xmlns:a16="http://schemas.microsoft.com/office/drawing/2014/main" id="{3306AD69-4A13-AA4C-BF8A-7D9C0354E097}"/>
              </a:ext>
            </a:extLst>
          </p:cNvPr>
          <p:cNvSpPr/>
          <p:nvPr/>
        </p:nvSpPr>
        <p:spPr>
          <a:xfrm>
            <a:off x="0" y="0"/>
            <a:ext cx="12192000" cy="6854186"/>
          </a:xfrm>
          <a:custGeom>
            <a:avLst/>
            <a:gdLst/>
            <a:ahLst/>
            <a:cxnLst>
              <a:cxn ang="0">
                <a:pos x="wd2" y="hd2"/>
              </a:cxn>
              <a:cxn ang="5400000">
                <a:pos x="wd2" y="hd2"/>
              </a:cxn>
              <a:cxn ang="10800000">
                <a:pos x="wd2" y="hd2"/>
              </a:cxn>
              <a:cxn ang="16200000">
                <a:pos x="wd2" y="hd2"/>
              </a:cxn>
            </a:cxnLst>
            <a:rect l="0" t="0" r="r" b="b"/>
            <a:pathLst>
              <a:path w="21600" h="21600" extrusionOk="0">
                <a:moveTo>
                  <a:pt x="10521" y="19668"/>
                </a:moveTo>
                <a:lnTo>
                  <a:pt x="10300" y="19521"/>
                </a:lnTo>
                <a:cubicBezTo>
                  <a:pt x="10226" y="19469"/>
                  <a:pt x="10152" y="19422"/>
                  <a:pt x="10078" y="19378"/>
                </a:cubicBezTo>
                <a:lnTo>
                  <a:pt x="9854" y="19239"/>
                </a:lnTo>
                <a:cubicBezTo>
                  <a:pt x="9780" y="19191"/>
                  <a:pt x="9704" y="19143"/>
                  <a:pt x="9630" y="19104"/>
                </a:cubicBezTo>
                <a:lnTo>
                  <a:pt x="9180" y="18841"/>
                </a:lnTo>
                <a:lnTo>
                  <a:pt x="8726" y="18595"/>
                </a:lnTo>
                <a:cubicBezTo>
                  <a:pt x="8473" y="18464"/>
                  <a:pt x="8220" y="18341"/>
                  <a:pt x="7964" y="18221"/>
                </a:cubicBezTo>
                <a:cubicBezTo>
                  <a:pt x="7931" y="18134"/>
                  <a:pt x="7895" y="18042"/>
                  <a:pt x="7861" y="17955"/>
                </a:cubicBezTo>
                <a:cubicBezTo>
                  <a:pt x="7727" y="17621"/>
                  <a:pt x="7595" y="17283"/>
                  <a:pt x="7456" y="16953"/>
                </a:cubicBezTo>
                <a:cubicBezTo>
                  <a:pt x="7387" y="16790"/>
                  <a:pt x="7319" y="16623"/>
                  <a:pt x="7248" y="16460"/>
                </a:cubicBezTo>
                <a:lnTo>
                  <a:pt x="7033" y="15975"/>
                </a:lnTo>
                <a:cubicBezTo>
                  <a:pt x="6742" y="15335"/>
                  <a:pt x="6446" y="14703"/>
                  <a:pt x="6133" y="14095"/>
                </a:cubicBezTo>
                <a:cubicBezTo>
                  <a:pt x="6057" y="13940"/>
                  <a:pt x="5976" y="13793"/>
                  <a:pt x="5898" y="13642"/>
                </a:cubicBezTo>
                <a:cubicBezTo>
                  <a:pt x="5819" y="13491"/>
                  <a:pt x="5741" y="13340"/>
                  <a:pt x="5658" y="13193"/>
                </a:cubicBezTo>
                <a:cubicBezTo>
                  <a:pt x="5577" y="13046"/>
                  <a:pt x="5497" y="12899"/>
                  <a:pt x="5416" y="12752"/>
                </a:cubicBezTo>
                <a:lnTo>
                  <a:pt x="5170" y="12318"/>
                </a:lnTo>
                <a:cubicBezTo>
                  <a:pt x="4839" y="11746"/>
                  <a:pt x="4498" y="11190"/>
                  <a:pt x="4147" y="10653"/>
                </a:cubicBezTo>
                <a:cubicBezTo>
                  <a:pt x="4082" y="10554"/>
                  <a:pt x="4017" y="10458"/>
                  <a:pt x="3952" y="10359"/>
                </a:cubicBezTo>
                <a:cubicBezTo>
                  <a:pt x="4144" y="10335"/>
                  <a:pt x="4337" y="10307"/>
                  <a:pt x="4530" y="10275"/>
                </a:cubicBezTo>
                <a:cubicBezTo>
                  <a:pt x="5387" y="10140"/>
                  <a:pt x="6240" y="9929"/>
                  <a:pt x="7087" y="9659"/>
                </a:cubicBezTo>
                <a:cubicBezTo>
                  <a:pt x="7192" y="9623"/>
                  <a:pt x="7299" y="9592"/>
                  <a:pt x="7404" y="9556"/>
                </a:cubicBezTo>
                <a:lnTo>
                  <a:pt x="7720" y="9445"/>
                </a:lnTo>
                <a:lnTo>
                  <a:pt x="8036" y="9325"/>
                </a:lnTo>
                <a:cubicBezTo>
                  <a:pt x="8141" y="9286"/>
                  <a:pt x="8246" y="9242"/>
                  <a:pt x="8352" y="9198"/>
                </a:cubicBezTo>
                <a:cubicBezTo>
                  <a:pt x="8770" y="9027"/>
                  <a:pt x="9189" y="8840"/>
                  <a:pt x="9601" y="8630"/>
                </a:cubicBezTo>
                <a:cubicBezTo>
                  <a:pt x="10015" y="8419"/>
                  <a:pt x="10425" y="8192"/>
                  <a:pt x="10832" y="7946"/>
                </a:cubicBezTo>
                <a:cubicBezTo>
                  <a:pt x="11240" y="7696"/>
                  <a:pt x="11643" y="7429"/>
                  <a:pt x="12042" y="7143"/>
                </a:cubicBezTo>
                <a:cubicBezTo>
                  <a:pt x="12440" y="6853"/>
                  <a:pt x="12834" y="6543"/>
                  <a:pt x="13222" y="6213"/>
                </a:cubicBezTo>
                <a:cubicBezTo>
                  <a:pt x="13609" y="5879"/>
                  <a:pt x="13992" y="5529"/>
                  <a:pt x="14366" y="5152"/>
                </a:cubicBezTo>
                <a:cubicBezTo>
                  <a:pt x="14413" y="5108"/>
                  <a:pt x="14460" y="5056"/>
                  <a:pt x="14507" y="5008"/>
                </a:cubicBezTo>
                <a:lnTo>
                  <a:pt x="14646" y="4865"/>
                </a:lnTo>
                <a:lnTo>
                  <a:pt x="14784" y="4722"/>
                </a:lnTo>
                <a:cubicBezTo>
                  <a:pt x="14831" y="4675"/>
                  <a:pt x="14876" y="4623"/>
                  <a:pt x="14921" y="4571"/>
                </a:cubicBezTo>
                <a:lnTo>
                  <a:pt x="15196" y="4269"/>
                </a:lnTo>
                <a:lnTo>
                  <a:pt x="15467" y="3955"/>
                </a:lnTo>
                <a:cubicBezTo>
                  <a:pt x="15512" y="3903"/>
                  <a:pt x="15557" y="3852"/>
                  <a:pt x="15602" y="3796"/>
                </a:cubicBezTo>
                <a:lnTo>
                  <a:pt x="15734" y="3633"/>
                </a:lnTo>
                <a:lnTo>
                  <a:pt x="15866" y="3470"/>
                </a:lnTo>
                <a:cubicBezTo>
                  <a:pt x="15911" y="3415"/>
                  <a:pt x="15955" y="3363"/>
                  <a:pt x="15998" y="3307"/>
                </a:cubicBezTo>
                <a:lnTo>
                  <a:pt x="16260" y="2969"/>
                </a:lnTo>
                <a:lnTo>
                  <a:pt x="16325" y="2886"/>
                </a:lnTo>
                <a:lnTo>
                  <a:pt x="16390" y="2798"/>
                </a:lnTo>
                <a:lnTo>
                  <a:pt x="16517" y="2623"/>
                </a:lnTo>
                <a:cubicBezTo>
                  <a:pt x="16647" y="2449"/>
                  <a:pt x="16773" y="2270"/>
                  <a:pt x="16898" y="2087"/>
                </a:cubicBezTo>
                <a:cubicBezTo>
                  <a:pt x="16905" y="2135"/>
                  <a:pt x="16909" y="2178"/>
                  <a:pt x="16916" y="2226"/>
                </a:cubicBezTo>
                <a:cubicBezTo>
                  <a:pt x="17030" y="3100"/>
                  <a:pt x="17171" y="3967"/>
                  <a:pt x="17330" y="4818"/>
                </a:cubicBezTo>
                <a:lnTo>
                  <a:pt x="17391" y="5136"/>
                </a:lnTo>
                <a:cubicBezTo>
                  <a:pt x="17411" y="5243"/>
                  <a:pt x="17431" y="5350"/>
                  <a:pt x="17453" y="5454"/>
                </a:cubicBezTo>
                <a:cubicBezTo>
                  <a:pt x="17496" y="5664"/>
                  <a:pt x="17538" y="5875"/>
                  <a:pt x="17583" y="6086"/>
                </a:cubicBezTo>
                <a:lnTo>
                  <a:pt x="17720" y="6714"/>
                </a:lnTo>
                <a:lnTo>
                  <a:pt x="17865" y="7338"/>
                </a:lnTo>
                <a:cubicBezTo>
                  <a:pt x="18062" y="8165"/>
                  <a:pt x="18277" y="8983"/>
                  <a:pt x="18503" y="9786"/>
                </a:cubicBezTo>
                <a:cubicBezTo>
                  <a:pt x="18967" y="11384"/>
                  <a:pt x="19480" y="12939"/>
                  <a:pt x="20055" y="14421"/>
                </a:cubicBezTo>
                <a:lnTo>
                  <a:pt x="20270" y="14978"/>
                </a:lnTo>
                <a:lnTo>
                  <a:pt x="20494" y="15522"/>
                </a:lnTo>
                <a:cubicBezTo>
                  <a:pt x="20639" y="15888"/>
                  <a:pt x="20796" y="16242"/>
                  <a:pt x="20951" y="16599"/>
                </a:cubicBezTo>
                <a:cubicBezTo>
                  <a:pt x="21027" y="16778"/>
                  <a:pt x="21107" y="16953"/>
                  <a:pt x="21186" y="17128"/>
                </a:cubicBezTo>
                <a:lnTo>
                  <a:pt x="21425" y="17653"/>
                </a:lnTo>
                <a:cubicBezTo>
                  <a:pt x="21484" y="17776"/>
                  <a:pt x="21542" y="17899"/>
                  <a:pt x="21600" y="18019"/>
                </a:cubicBezTo>
                <a:lnTo>
                  <a:pt x="21600" y="17983"/>
                </a:lnTo>
                <a:lnTo>
                  <a:pt x="21560" y="17891"/>
                </a:lnTo>
                <a:cubicBezTo>
                  <a:pt x="21519" y="17804"/>
                  <a:pt x="21479" y="17716"/>
                  <a:pt x="21441" y="17629"/>
                </a:cubicBezTo>
                <a:lnTo>
                  <a:pt x="21208" y="17096"/>
                </a:lnTo>
                <a:cubicBezTo>
                  <a:pt x="21130" y="16917"/>
                  <a:pt x="21051" y="16743"/>
                  <a:pt x="20978" y="16560"/>
                </a:cubicBezTo>
                <a:cubicBezTo>
                  <a:pt x="20828" y="16198"/>
                  <a:pt x="20673" y="15844"/>
                  <a:pt x="20530" y="15475"/>
                </a:cubicBezTo>
                <a:lnTo>
                  <a:pt x="20310" y="14926"/>
                </a:lnTo>
                <a:lnTo>
                  <a:pt x="20100" y="14370"/>
                </a:lnTo>
                <a:cubicBezTo>
                  <a:pt x="19957" y="14000"/>
                  <a:pt x="19824" y="13618"/>
                  <a:pt x="19686" y="13241"/>
                </a:cubicBezTo>
                <a:lnTo>
                  <a:pt x="19634" y="13098"/>
                </a:lnTo>
                <a:lnTo>
                  <a:pt x="19585" y="12954"/>
                </a:lnTo>
                <a:lnTo>
                  <a:pt x="19486" y="12668"/>
                </a:lnTo>
                <a:lnTo>
                  <a:pt x="19388" y="12382"/>
                </a:lnTo>
                <a:lnTo>
                  <a:pt x="19339" y="12239"/>
                </a:lnTo>
                <a:lnTo>
                  <a:pt x="19292" y="12092"/>
                </a:lnTo>
                <a:lnTo>
                  <a:pt x="19101" y="11512"/>
                </a:lnTo>
                <a:lnTo>
                  <a:pt x="19054" y="11364"/>
                </a:lnTo>
                <a:lnTo>
                  <a:pt x="19009" y="11217"/>
                </a:lnTo>
                <a:lnTo>
                  <a:pt x="18918" y="10923"/>
                </a:lnTo>
                <a:cubicBezTo>
                  <a:pt x="18794" y="10534"/>
                  <a:pt x="18680" y="10132"/>
                  <a:pt x="18564" y="9735"/>
                </a:cubicBezTo>
                <a:cubicBezTo>
                  <a:pt x="18335" y="8936"/>
                  <a:pt x="18121" y="8121"/>
                  <a:pt x="17923" y="7298"/>
                </a:cubicBezTo>
                <a:cubicBezTo>
                  <a:pt x="17724" y="6475"/>
                  <a:pt x="17547" y="5633"/>
                  <a:pt x="17382" y="4786"/>
                </a:cubicBezTo>
                <a:cubicBezTo>
                  <a:pt x="17218" y="3939"/>
                  <a:pt x="17070" y="3077"/>
                  <a:pt x="16950" y="2206"/>
                </a:cubicBezTo>
                <a:cubicBezTo>
                  <a:pt x="16943" y="2150"/>
                  <a:pt x="16934" y="2099"/>
                  <a:pt x="16927" y="2043"/>
                </a:cubicBezTo>
                <a:cubicBezTo>
                  <a:pt x="16958" y="1995"/>
                  <a:pt x="16992" y="1952"/>
                  <a:pt x="17023" y="1904"/>
                </a:cubicBezTo>
                <a:cubicBezTo>
                  <a:pt x="17106" y="1781"/>
                  <a:pt x="17187" y="1658"/>
                  <a:pt x="17270" y="1534"/>
                </a:cubicBezTo>
                <a:lnTo>
                  <a:pt x="17393" y="1348"/>
                </a:lnTo>
                <a:cubicBezTo>
                  <a:pt x="17433" y="1284"/>
                  <a:pt x="17473" y="1220"/>
                  <a:pt x="17512" y="1157"/>
                </a:cubicBezTo>
                <a:lnTo>
                  <a:pt x="17751" y="771"/>
                </a:lnTo>
                <a:lnTo>
                  <a:pt x="17984" y="374"/>
                </a:lnTo>
                <a:lnTo>
                  <a:pt x="18100" y="175"/>
                </a:lnTo>
                <a:lnTo>
                  <a:pt x="18194" y="4"/>
                </a:lnTo>
                <a:lnTo>
                  <a:pt x="18185" y="4"/>
                </a:lnTo>
                <a:cubicBezTo>
                  <a:pt x="17780" y="700"/>
                  <a:pt x="17361" y="1367"/>
                  <a:pt x="16920" y="1991"/>
                </a:cubicBezTo>
                <a:cubicBezTo>
                  <a:pt x="16869" y="1626"/>
                  <a:pt x="16824" y="1260"/>
                  <a:pt x="16784" y="890"/>
                </a:cubicBezTo>
                <a:cubicBezTo>
                  <a:pt x="16759" y="672"/>
                  <a:pt x="16737" y="449"/>
                  <a:pt x="16717" y="227"/>
                </a:cubicBezTo>
                <a:cubicBezTo>
                  <a:pt x="16710" y="151"/>
                  <a:pt x="16703" y="76"/>
                  <a:pt x="16697" y="0"/>
                </a:cubicBezTo>
                <a:lnTo>
                  <a:pt x="16690" y="0"/>
                </a:lnTo>
                <a:cubicBezTo>
                  <a:pt x="16710" y="298"/>
                  <a:pt x="16737" y="596"/>
                  <a:pt x="16764" y="894"/>
                </a:cubicBezTo>
                <a:cubicBezTo>
                  <a:pt x="16802" y="1272"/>
                  <a:pt x="16844" y="1650"/>
                  <a:pt x="16891" y="2027"/>
                </a:cubicBezTo>
                <a:cubicBezTo>
                  <a:pt x="16761" y="2210"/>
                  <a:pt x="16629" y="2393"/>
                  <a:pt x="16497" y="2568"/>
                </a:cubicBezTo>
                <a:lnTo>
                  <a:pt x="16370" y="2739"/>
                </a:lnTo>
                <a:lnTo>
                  <a:pt x="16305" y="2826"/>
                </a:lnTo>
                <a:lnTo>
                  <a:pt x="16240" y="2910"/>
                </a:lnTo>
                <a:lnTo>
                  <a:pt x="15978" y="3244"/>
                </a:lnTo>
                <a:cubicBezTo>
                  <a:pt x="15935" y="3299"/>
                  <a:pt x="15890" y="3351"/>
                  <a:pt x="15846" y="3407"/>
                </a:cubicBezTo>
                <a:lnTo>
                  <a:pt x="15711" y="3566"/>
                </a:lnTo>
                <a:lnTo>
                  <a:pt x="15577" y="3725"/>
                </a:lnTo>
                <a:cubicBezTo>
                  <a:pt x="15532" y="3780"/>
                  <a:pt x="15487" y="3828"/>
                  <a:pt x="15443" y="3880"/>
                </a:cubicBezTo>
                <a:lnTo>
                  <a:pt x="15172" y="4190"/>
                </a:lnTo>
                <a:lnTo>
                  <a:pt x="14896" y="4488"/>
                </a:lnTo>
                <a:cubicBezTo>
                  <a:pt x="14849" y="4535"/>
                  <a:pt x="14805" y="4587"/>
                  <a:pt x="14757" y="4635"/>
                </a:cubicBezTo>
                <a:lnTo>
                  <a:pt x="14619" y="4778"/>
                </a:lnTo>
                <a:lnTo>
                  <a:pt x="14480" y="4921"/>
                </a:lnTo>
                <a:cubicBezTo>
                  <a:pt x="14433" y="4969"/>
                  <a:pt x="14388" y="5016"/>
                  <a:pt x="14339" y="5060"/>
                </a:cubicBezTo>
                <a:lnTo>
                  <a:pt x="14057" y="5334"/>
                </a:lnTo>
                <a:cubicBezTo>
                  <a:pt x="13963" y="5426"/>
                  <a:pt x="13866" y="5509"/>
                  <a:pt x="13772" y="5597"/>
                </a:cubicBezTo>
                <a:lnTo>
                  <a:pt x="13629" y="5728"/>
                </a:lnTo>
                <a:cubicBezTo>
                  <a:pt x="13582" y="5772"/>
                  <a:pt x="13533" y="5811"/>
                  <a:pt x="13486" y="5855"/>
                </a:cubicBezTo>
                <a:cubicBezTo>
                  <a:pt x="13389" y="5939"/>
                  <a:pt x="13293" y="6026"/>
                  <a:pt x="13197" y="6106"/>
                </a:cubicBezTo>
                <a:cubicBezTo>
                  <a:pt x="12810" y="6432"/>
                  <a:pt x="12415" y="6738"/>
                  <a:pt x="12019" y="7028"/>
                </a:cubicBezTo>
                <a:cubicBezTo>
                  <a:pt x="11621" y="7310"/>
                  <a:pt x="11218" y="7576"/>
                  <a:pt x="10812" y="7823"/>
                </a:cubicBezTo>
                <a:cubicBezTo>
                  <a:pt x="10407" y="8069"/>
                  <a:pt x="9995" y="8292"/>
                  <a:pt x="9583" y="8502"/>
                </a:cubicBezTo>
                <a:cubicBezTo>
                  <a:pt x="7933" y="9337"/>
                  <a:pt x="6236" y="9874"/>
                  <a:pt x="4525" y="10168"/>
                </a:cubicBezTo>
                <a:cubicBezTo>
                  <a:pt x="4317" y="10204"/>
                  <a:pt x="4111" y="10236"/>
                  <a:pt x="3903" y="10263"/>
                </a:cubicBezTo>
                <a:cubicBezTo>
                  <a:pt x="3629" y="9862"/>
                  <a:pt x="3350" y="9468"/>
                  <a:pt x="3067" y="9091"/>
                </a:cubicBezTo>
                <a:cubicBezTo>
                  <a:pt x="2696" y="8606"/>
                  <a:pt x="2317" y="8129"/>
                  <a:pt x="1919" y="7715"/>
                </a:cubicBezTo>
                <a:cubicBezTo>
                  <a:pt x="2284" y="8216"/>
                  <a:pt x="2638" y="8737"/>
                  <a:pt x="2987" y="9270"/>
                </a:cubicBezTo>
                <a:cubicBezTo>
                  <a:pt x="3206" y="9604"/>
                  <a:pt x="3423" y="9945"/>
                  <a:pt x="3636" y="10295"/>
                </a:cubicBezTo>
                <a:cubicBezTo>
                  <a:pt x="3076" y="10363"/>
                  <a:pt x="2517" y="10406"/>
                  <a:pt x="1957" y="10418"/>
                </a:cubicBezTo>
                <a:cubicBezTo>
                  <a:pt x="1527" y="10430"/>
                  <a:pt x="1097" y="10426"/>
                  <a:pt x="669" y="10406"/>
                </a:cubicBezTo>
                <a:cubicBezTo>
                  <a:pt x="455" y="10395"/>
                  <a:pt x="240" y="10379"/>
                  <a:pt x="25" y="10359"/>
                </a:cubicBezTo>
                <a:cubicBezTo>
                  <a:pt x="20" y="10359"/>
                  <a:pt x="16" y="10359"/>
                  <a:pt x="9" y="10359"/>
                </a:cubicBezTo>
                <a:lnTo>
                  <a:pt x="9" y="10375"/>
                </a:lnTo>
                <a:cubicBezTo>
                  <a:pt x="228" y="10402"/>
                  <a:pt x="448" y="10422"/>
                  <a:pt x="667" y="10438"/>
                </a:cubicBezTo>
                <a:cubicBezTo>
                  <a:pt x="1097" y="10470"/>
                  <a:pt x="1527" y="10482"/>
                  <a:pt x="1957" y="10478"/>
                </a:cubicBezTo>
                <a:cubicBezTo>
                  <a:pt x="2532" y="10470"/>
                  <a:pt x="3108" y="10434"/>
                  <a:pt x="3683" y="10371"/>
                </a:cubicBezTo>
                <a:cubicBezTo>
                  <a:pt x="3793" y="10550"/>
                  <a:pt x="3903" y="10728"/>
                  <a:pt x="4010" y="10907"/>
                </a:cubicBezTo>
                <a:cubicBezTo>
                  <a:pt x="4344" y="11464"/>
                  <a:pt x="4673" y="12032"/>
                  <a:pt x="4995" y="12613"/>
                </a:cubicBezTo>
                <a:lnTo>
                  <a:pt x="5235" y="13050"/>
                </a:lnTo>
                <a:cubicBezTo>
                  <a:pt x="5315" y="13197"/>
                  <a:pt x="5394" y="13344"/>
                  <a:pt x="5472" y="13491"/>
                </a:cubicBezTo>
                <a:cubicBezTo>
                  <a:pt x="5551" y="13638"/>
                  <a:pt x="5629" y="13789"/>
                  <a:pt x="5707" y="13936"/>
                </a:cubicBezTo>
                <a:cubicBezTo>
                  <a:pt x="5786" y="14087"/>
                  <a:pt x="5864" y="14234"/>
                  <a:pt x="5940" y="14385"/>
                </a:cubicBezTo>
                <a:lnTo>
                  <a:pt x="6171" y="14839"/>
                </a:lnTo>
                <a:lnTo>
                  <a:pt x="6397" y="15300"/>
                </a:lnTo>
                <a:cubicBezTo>
                  <a:pt x="6473" y="15451"/>
                  <a:pt x="6547" y="15606"/>
                  <a:pt x="6621" y="15765"/>
                </a:cubicBezTo>
                <a:lnTo>
                  <a:pt x="6733" y="15999"/>
                </a:lnTo>
                <a:cubicBezTo>
                  <a:pt x="6771" y="16075"/>
                  <a:pt x="6807" y="16154"/>
                  <a:pt x="6842" y="16234"/>
                </a:cubicBezTo>
                <a:lnTo>
                  <a:pt x="7062" y="16707"/>
                </a:lnTo>
                <a:cubicBezTo>
                  <a:pt x="7098" y="16786"/>
                  <a:pt x="7134" y="16866"/>
                  <a:pt x="7169" y="16945"/>
                </a:cubicBezTo>
                <a:lnTo>
                  <a:pt x="7277" y="17184"/>
                </a:lnTo>
                <a:cubicBezTo>
                  <a:pt x="7349" y="17343"/>
                  <a:pt x="7420" y="17502"/>
                  <a:pt x="7490" y="17665"/>
                </a:cubicBezTo>
                <a:lnTo>
                  <a:pt x="7658" y="18050"/>
                </a:lnTo>
                <a:cubicBezTo>
                  <a:pt x="7404" y="17939"/>
                  <a:pt x="7151" y="17832"/>
                  <a:pt x="6896" y="17728"/>
                </a:cubicBezTo>
                <a:cubicBezTo>
                  <a:pt x="6587" y="17617"/>
                  <a:pt x="6278" y="17494"/>
                  <a:pt x="5965" y="17398"/>
                </a:cubicBezTo>
                <a:lnTo>
                  <a:pt x="5732" y="17323"/>
                </a:lnTo>
                <a:lnTo>
                  <a:pt x="5616" y="17283"/>
                </a:lnTo>
                <a:lnTo>
                  <a:pt x="5499" y="17251"/>
                </a:lnTo>
                <a:lnTo>
                  <a:pt x="5031" y="17120"/>
                </a:lnTo>
                <a:lnTo>
                  <a:pt x="4915" y="17088"/>
                </a:lnTo>
                <a:lnTo>
                  <a:pt x="4798" y="17061"/>
                </a:lnTo>
                <a:lnTo>
                  <a:pt x="4563" y="17005"/>
                </a:lnTo>
                <a:lnTo>
                  <a:pt x="4312" y="16965"/>
                </a:lnTo>
                <a:lnTo>
                  <a:pt x="4196" y="16937"/>
                </a:lnTo>
                <a:lnTo>
                  <a:pt x="4077" y="16914"/>
                </a:lnTo>
                <a:cubicBezTo>
                  <a:pt x="3764" y="16854"/>
                  <a:pt x="3448" y="16782"/>
                  <a:pt x="3132" y="16743"/>
                </a:cubicBezTo>
                <a:lnTo>
                  <a:pt x="2660" y="16671"/>
                </a:lnTo>
                <a:lnTo>
                  <a:pt x="2188" y="16619"/>
                </a:lnTo>
                <a:cubicBezTo>
                  <a:pt x="1872" y="16580"/>
                  <a:pt x="1556" y="16568"/>
                  <a:pt x="1240" y="16548"/>
                </a:cubicBezTo>
                <a:lnTo>
                  <a:pt x="1122" y="16540"/>
                </a:lnTo>
                <a:cubicBezTo>
                  <a:pt x="1081" y="16536"/>
                  <a:pt x="1043" y="16536"/>
                  <a:pt x="1003" y="16536"/>
                </a:cubicBezTo>
                <a:lnTo>
                  <a:pt x="766" y="16532"/>
                </a:lnTo>
                <a:lnTo>
                  <a:pt x="291" y="16524"/>
                </a:lnTo>
                <a:cubicBezTo>
                  <a:pt x="195" y="16524"/>
                  <a:pt x="96" y="16528"/>
                  <a:pt x="0" y="16528"/>
                </a:cubicBezTo>
                <a:lnTo>
                  <a:pt x="0" y="16552"/>
                </a:lnTo>
                <a:lnTo>
                  <a:pt x="54" y="16552"/>
                </a:lnTo>
                <a:cubicBezTo>
                  <a:pt x="132" y="16552"/>
                  <a:pt x="213" y="16552"/>
                  <a:pt x="291" y="16556"/>
                </a:cubicBezTo>
                <a:lnTo>
                  <a:pt x="766" y="16576"/>
                </a:lnTo>
                <a:lnTo>
                  <a:pt x="1003" y="16588"/>
                </a:lnTo>
                <a:cubicBezTo>
                  <a:pt x="1043" y="16588"/>
                  <a:pt x="1081" y="16592"/>
                  <a:pt x="1122" y="16596"/>
                </a:cubicBezTo>
                <a:lnTo>
                  <a:pt x="1240" y="16607"/>
                </a:lnTo>
                <a:cubicBezTo>
                  <a:pt x="1556" y="16635"/>
                  <a:pt x="1872" y="16651"/>
                  <a:pt x="2188" y="16699"/>
                </a:cubicBezTo>
                <a:lnTo>
                  <a:pt x="2660" y="16758"/>
                </a:lnTo>
                <a:lnTo>
                  <a:pt x="3132" y="16838"/>
                </a:lnTo>
                <a:cubicBezTo>
                  <a:pt x="3448" y="16886"/>
                  <a:pt x="3759" y="16957"/>
                  <a:pt x="4073" y="17021"/>
                </a:cubicBezTo>
                <a:lnTo>
                  <a:pt x="4191" y="17045"/>
                </a:lnTo>
                <a:lnTo>
                  <a:pt x="4308" y="17073"/>
                </a:lnTo>
                <a:lnTo>
                  <a:pt x="4543" y="17132"/>
                </a:lnTo>
                <a:lnTo>
                  <a:pt x="4778" y="17192"/>
                </a:lnTo>
                <a:lnTo>
                  <a:pt x="4895" y="17220"/>
                </a:lnTo>
                <a:lnTo>
                  <a:pt x="5011" y="17251"/>
                </a:lnTo>
                <a:lnTo>
                  <a:pt x="5479" y="17387"/>
                </a:lnTo>
                <a:lnTo>
                  <a:pt x="5595" y="17422"/>
                </a:lnTo>
                <a:lnTo>
                  <a:pt x="5712" y="17462"/>
                </a:lnTo>
                <a:lnTo>
                  <a:pt x="5945" y="17538"/>
                </a:lnTo>
                <a:cubicBezTo>
                  <a:pt x="6256" y="17633"/>
                  <a:pt x="6563" y="17756"/>
                  <a:pt x="6872" y="17871"/>
                </a:cubicBezTo>
                <a:cubicBezTo>
                  <a:pt x="7151" y="17983"/>
                  <a:pt x="7431" y="18098"/>
                  <a:pt x="7709" y="18225"/>
                </a:cubicBezTo>
                <a:cubicBezTo>
                  <a:pt x="8177" y="19318"/>
                  <a:pt x="8618" y="20447"/>
                  <a:pt x="9043" y="21600"/>
                </a:cubicBezTo>
                <a:lnTo>
                  <a:pt x="9095" y="21600"/>
                </a:lnTo>
                <a:cubicBezTo>
                  <a:pt x="8773" y="20487"/>
                  <a:pt x="8410" y="19410"/>
                  <a:pt x="8016" y="18364"/>
                </a:cubicBezTo>
                <a:cubicBezTo>
                  <a:pt x="8246" y="18472"/>
                  <a:pt x="8477" y="18583"/>
                  <a:pt x="8705" y="18702"/>
                </a:cubicBezTo>
                <a:cubicBezTo>
                  <a:pt x="9312" y="19012"/>
                  <a:pt x="9910" y="19374"/>
                  <a:pt x="10503" y="19760"/>
                </a:cubicBezTo>
                <a:cubicBezTo>
                  <a:pt x="11094" y="20149"/>
                  <a:pt x="11679" y="20582"/>
                  <a:pt x="12248" y="21063"/>
                </a:cubicBezTo>
                <a:cubicBezTo>
                  <a:pt x="12454" y="21234"/>
                  <a:pt x="12655" y="21413"/>
                  <a:pt x="12857" y="21596"/>
                </a:cubicBezTo>
                <a:lnTo>
                  <a:pt x="12904" y="21596"/>
                </a:lnTo>
                <a:cubicBezTo>
                  <a:pt x="12693" y="21393"/>
                  <a:pt x="12478" y="21195"/>
                  <a:pt x="12263" y="21008"/>
                </a:cubicBezTo>
                <a:cubicBezTo>
                  <a:pt x="11692" y="20511"/>
                  <a:pt x="11110" y="20070"/>
                  <a:pt x="10521" y="19668"/>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dirty="0"/>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E145527-E7D4-4470-927C-AAC30FC166EF}"/>
              </a:ext>
            </a:extLst>
          </p:cNvPr>
          <p:cNvSpPr>
            <a:spLocks noGrp="1"/>
          </p:cNvSpPr>
          <p:nvPr>
            <p:ph type="pic" sz="quarter" idx="13"/>
          </p:nvPr>
        </p:nvSpPr>
        <p:spPr/>
        <p:txBody>
          <a:bodyPr/>
          <a:lstStyle/>
          <a:p>
            <a:endParaRPr lang="es-ES"/>
          </a:p>
        </p:txBody>
      </p:sp>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2</a:t>
            </a:fld>
            <a:endParaRPr lang="en-US"/>
          </a:p>
        </p:txBody>
      </p:sp>
      <p:sp>
        <p:nvSpPr>
          <p:cNvPr id="9" name="Freeform 8">
            <a:extLst>
              <a:ext uri="{FF2B5EF4-FFF2-40B4-BE49-F238E27FC236}">
                <a16:creationId xmlns:a16="http://schemas.microsoft.com/office/drawing/2014/main" id="{595EE985-EDD1-064B-A670-0F217A036BD9}"/>
              </a:ext>
            </a:extLst>
          </p:cNvPr>
          <p:cNvSpPr/>
          <p:nvPr/>
        </p:nvSpPr>
        <p:spPr>
          <a:xfrm>
            <a:off x="-1" y="2868"/>
            <a:ext cx="12191999" cy="6855132"/>
          </a:xfrm>
          <a:custGeom>
            <a:avLst/>
            <a:gdLst>
              <a:gd name="connsiteX0" fmla="*/ 339040 w 12191999"/>
              <a:gd name="connsiteY0" fmla="*/ 5794682 h 6855132"/>
              <a:gd name="connsiteX1" fmla="*/ 472480 w 12191999"/>
              <a:gd name="connsiteY1" fmla="*/ 5801023 h 6855132"/>
              <a:gd name="connsiteX2" fmla="*/ 539731 w 12191999"/>
              <a:gd name="connsiteY2" fmla="*/ 5804857 h 6855132"/>
              <a:gd name="connsiteX3" fmla="*/ 605788 w 12191999"/>
              <a:gd name="connsiteY3" fmla="*/ 5811198 h 6855132"/>
              <a:gd name="connsiteX4" fmla="*/ 739095 w 12191999"/>
              <a:gd name="connsiteY4" fmla="*/ 5826436 h 6855132"/>
              <a:gd name="connsiteX5" fmla="*/ 871209 w 12191999"/>
              <a:gd name="connsiteY5" fmla="*/ 5848014 h 6855132"/>
              <a:gd name="connsiteX6" fmla="*/ 1001996 w 12191999"/>
              <a:gd name="connsiteY6" fmla="*/ 5874705 h 6855132"/>
              <a:gd name="connsiteX7" fmla="*/ 1068053 w 12191999"/>
              <a:gd name="connsiteY7" fmla="*/ 5888665 h 6855132"/>
              <a:gd name="connsiteX8" fmla="*/ 1101082 w 12191999"/>
              <a:gd name="connsiteY8" fmla="*/ 5896284 h 6855132"/>
              <a:gd name="connsiteX9" fmla="*/ 1132784 w 12191999"/>
              <a:gd name="connsiteY9" fmla="*/ 5905181 h 6855132"/>
              <a:gd name="connsiteX10" fmla="*/ 1640811 w 12191999"/>
              <a:gd name="connsiteY10" fmla="*/ 6076630 h 6855132"/>
              <a:gd name="connsiteX11" fmla="*/ 1764038 w 12191999"/>
              <a:gd name="connsiteY11" fmla="*/ 6129962 h 6855132"/>
              <a:gd name="connsiteX12" fmla="*/ 1884744 w 12191999"/>
              <a:gd name="connsiteY12" fmla="*/ 6187128 h 6855132"/>
              <a:gd name="connsiteX13" fmla="*/ 2002798 w 12191999"/>
              <a:gd name="connsiteY13" fmla="*/ 6249357 h 6855132"/>
              <a:gd name="connsiteX14" fmla="*/ 2119657 w 12191999"/>
              <a:gd name="connsiteY14" fmla="*/ 6314142 h 6855132"/>
              <a:gd name="connsiteX15" fmla="*/ 2561628 w 12191999"/>
              <a:gd name="connsiteY15" fmla="*/ 6602382 h 6855132"/>
              <a:gd name="connsiteX16" fmla="*/ 2865118 w 12191999"/>
              <a:gd name="connsiteY16" fmla="*/ 6855132 h 6855132"/>
              <a:gd name="connsiteX17" fmla="*/ 2716557 w 12191999"/>
              <a:gd name="connsiteY17" fmla="*/ 6855132 h 6855132"/>
              <a:gd name="connsiteX18" fmla="*/ 2493051 w 12191999"/>
              <a:gd name="connsiteY18" fmla="*/ 6700199 h 6855132"/>
              <a:gd name="connsiteX19" fmla="*/ 2047233 w 12191999"/>
              <a:gd name="connsiteY19" fmla="*/ 6433489 h 6855132"/>
              <a:gd name="connsiteX20" fmla="*/ 1816034 w 12191999"/>
              <a:gd name="connsiteY20" fmla="*/ 6315371 h 6855132"/>
              <a:gd name="connsiteX21" fmla="*/ 1699307 w 12191999"/>
              <a:gd name="connsiteY21" fmla="*/ 6260761 h 6855132"/>
              <a:gd name="connsiteX22" fmla="*/ 1579928 w 12191999"/>
              <a:gd name="connsiteY22" fmla="*/ 6209985 h 6855132"/>
              <a:gd name="connsiteX23" fmla="*/ 1460548 w 12191999"/>
              <a:gd name="connsiteY23" fmla="*/ 6161716 h 6855132"/>
              <a:gd name="connsiteX24" fmla="*/ 1339841 w 12191999"/>
              <a:gd name="connsiteY24" fmla="*/ 6117280 h 6855132"/>
              <a:gd name="connsiteX25" fmla="*/ 1217941 w 12191999"/>
              <a:gd name="connsiteY25" fmla="*/ 6075352 h 6855132"/>
              <a:gd name="connsiteX26" fmla="*/ 1094715 w 12191999"/>
              <a:gd name="connsiteY26" fmla="*/ 6038536 h 6855132"/>
              <a:gd name="connsiteX27" fmla="*/ 1064207 w 12191999"/>
              <a:gd name="connsiteY27" fmla="*/ 6029639 h 6855132"/>
              <a:gd name="connsiteX28" fmla="*/ 1032504 w 12191999"/>
              <a:gd name="connsiteY28" fmla="*/ 6022020 h 6855132"/>
              <a:gd name="connsiteX29" fmla="*/ 970294 w 12191999"/>
              <a:gd name="connsiteY29" fmla="*/ 6005504 h 6855132"/>
              <a:gd name="connsiteX30" fmla="*/ 844548 w 12191999"/>
              <a:gd name="connsiteY30" fmla="*/ 5975029 h 6855132"/>
              <a:gd name="connsiteX31" fmla="*/ 717607 w 12191999"/>
              <a:gd name="connsiteY31" fmla="*/ 5947060 h 6855132"/>
              <a:gd name="connsiteX32" fmla="*/ 590534 w 12191999"/>
              <a:gd name="connsiteY32" fmla="*/ 5925481 h 6855132"/>
              <a:gd name="connsiteX33" fmla="*/ 526997 w 12191999"/>
              <a:gd name="connsiteY33" fmla="*/ 5915355 h 6855132"/>
              <a:gd name="connsiteX34" fmla="*/ 462267 w 12191999"/>
              <a:gd name="connsiteY34" fmla="*/ 5907687 h 6855132"/>
              <a:gd name="connsiteX35" fmla="*/ 397536 w 12191999"/>
              <a:gd name="connsiteY35" fmla="*/ 5900069 h 6855132"/>
              <a:gd name="connsiteX36" fmla="*/ 332806 w 12191999"/>
              <a:gd name="connsiteY36" fmla="*/ 5892450 h 6855132"/>
              <a:gd name="connsiteX37" fmla="*/ 203212 w 12191999"/>
              <a:gd name="connsiteY37" fmla="*/ 5882324 h 6855132"/>
              <a:gd name="connsiteX38" fmla="*/ 73619 w 12191999"/>
              <a:gd name="connsiteY38" fmla="*/ 5875983 h 6855132"/>
              <a:gd name="connsiteX39" fmla="*/ 1 w 12191999"/>
              <a:gd name="connsiteY39" fmla="*/ 5873427 h 6855132"/>
              <a:gd name="connsiteX40" fmla="*/ 1 w 12191999"/>
              <a:gd name="connsiteY40" fmla="*/ 5807364 h 6855132"/>
              <a:gd name="connsiteX41" fmla="*/ 6368 w 12191999"/>
              <a:gd name="connsiteY41" fmla="*/ 5807364 h 6855132"/>
              <a:gd name="connsiteX42" fmla="*/ 72425 w 12191999"/>
              <a:gd name="connsiteY42" fmla="*/ 5802301 h 6855132"/>
              <a:gd name="connsiteX43" fmla="*/ 339040 w 12191999"/>
              <a:gd name="connsiteY43" fmla="*/ 5794682 h 6855132"/>
              <a:gd name="connsiteX44" fmla="*/ 9808350 w 12191999"/>
              <a:gd name="connsiteY44" fmla="*/ 0 h 6855132"/>
              <a:gd name="connsiteX45" fmla="*/ 9829799 w 12191999"/>
              <a:gd name="connsiteY45" fmla="*/ 0 h 6855132"/>
              <a:gd name="connsiteX46" fmla="*/ 9977684 w 12191999"/>
              <a:gd name="connsiteY46" fmla="*/ 363194 h 6855132"/>
              <a:gd name="connsiteX47" fmla="*/ 10085493 w 12191999"/>
              <a:gd name="connsiteY47" fmla="*/ 311153 h 6855132"/>
              <a:gd name="connsiteX48" fmla="*/ 10172417 w 12191999"/>
              <a:gd name="connsiteY48" fmla="*/ 269270 h 6855132"/>
              <a:gd name="connsiteX49" fmla="*/ 10258777 w 12191999"/>
              <a:gd name="connsiteY49" fmla="*/ 224730 h 6855132"/>
              <a:gd name="connsiteX50" fmla="*/ 10678159 w 12191999"/>
              <a:gd name="connsiteY50" fmla="*/ 0 h 6855132"/>
              <a:gd name="connsiteX51" fmla="*/ 10703559 w 12191999"/>
              <a:gd name="connsiteY51" fmla="*/ 0 h 6855132"/>
              <a:gd name="connsiteX52" fmla="*/ 10266115 w 12191999"/>
              <a:gd name="connsiteY52" fmla="*/ 241296 h 6855132"/>
              <a:gd name="connsiteX53" fmla="*/ 10180319 w 12191999"/>
              <a:gd name="connsiteY53" fmla="*/ 285679 h 6855132"/>
              <a:gd name="connsiteX54" fmla="*/ 10092830 w 12191999"/>
              <a:gd name="connsiteY54" fmla="*/ 328969 h 6855132"/>
              <a:gd name="connsiteX55" fmla="*/ 9985586 w 12191999"/>
              <a:gd name="connsiteY55" fmla="*/ 382260 h 6855132"/>
              <a:gd name="connsiteX56" fmla="*/ 10062915 w 12191999"/>
              <a:gd name="connsiteY56" fmla="*/ 548698 h 6855132"/>
              <a:gd name="connsiteX57" fmla="*/ 10386341 w 12191999"/>
              <a:gd name="connsiteY57" fmla="*/ 1146780 h 6855132"/>
              <a:gd name="connsiteX58" fmla="*/ 10430368 w 12191999"/>
              <a:gd name="connsiteY58" fmla="*/ 1219137 h 6855132"/>
              <a:gd name="connsiteX59" fmla="*/ 10451817 w 12191999"/>
              <a:gd name="connsiteY59" fmla="*/ 1256019 h 6855132"/>
              <a:gd name="connsiteX60" fmla="*/ 10474959 w 12191999"/>
              <a:gd name="connsiteY60" fmla="*/ 1291651 h 6855132"/>
              <a:gd name="connsiteX61" fmla="*/ 10565835 w 12191999"/>
              <a:gd name="connsiteY61" fmla="*/ 1435115 h 6855132"/>
              <a:gd name="connsiteX62" fmla="*/ 10758310 w 12191999"/>
              <a:gd name="connsiteY62" fmla="*/ 1715793 h 6855132"/>
              <a:gd name="connsiteX63" fmla="*/ 11616830 w 12191999"/>
              <a:gd name="connsiteY63" fmla="*/ 2769899 h 6855132"/>
              <a:gd name="connsiteX64" fmla="*/ 11673839 w 12191999"/>
              <a:gd name="connsiteY64" fmla="*/ 2832099 h 6855132"/>
              <a:gd name="connsiteX65" fmla="*/ 11733106 w 12191999"/>
              <a:gd name="connsiteY65" fmla="*/ 2893048 h 6855132"/>
              <a:gd name="connsiteX66" fmla="*/ 11850510 w 12191999"/>
              <a:gd name="connsiteY66" fmla="*/ 3016196 h 6855132"/>
              <a:gd name="connsiteX67" fmla="*/ 11970737 w 12191999"/>
              <a:gd name="connsiteY67" fmla="*/ 3136844 h 6855132"/>
              <a:gd name="connsiteX68" fmla="*/ 12092092 w 12191999"/>
              <a:gd name="connsiteY68" fmla="*/ 3256242 h 6855132"/>
              <a:gd name="connsiteX69" fmla="*/ 12191999 w 12191999"/>
              <a:gd name="connsiteY69" fmla="*/ 3355323 h 6855132"/>
              <a:gd name="connsiteX70" fmla="*/ 12191999 w 12191999"/>
              <a:gd name="connsiteY70" fmla="*/ 3375639 h 6855132"/>
              <a:gd name="connsiteX71" fmla="*/ 12080803 w 12191999"/>
              <a:gd name="connsiteY71" fmla="*/ 3274057 h 6855132"/>
              <a:gd name="connsiteX72" fmla="*/ 11958319 w 12191999"/>
              <a:gd name="connsiteY72" fmla="*/ 3155910 h 6855132"/>
              <a:gd name="connsiteX73" fmla="*/ 11835270 w 12191999"/>
              <a:gd name="connsiteY73" fmla="*/ 3036512 h 6855132"/>
              <a:gd name="connsiteX74" fmla="*/ 11715043 w 12191999"/>
              <a:gd name="connsiteY74" fmla="*/ 2915865 h 6855132"/>
              <a:gd name="connsiteX75" fmla="*/ 11655777 w 12191999"/>
              <a:gd name="connsiteY75" fmla="*/ 2854916 h 6855132"/>
              <a:gd name="connsiteX76" fmla="*/ 11597639 w 12191999"/>
              <a:gd name="connsiteY76" fmla="*/ 2792716 h 6855132"/>
              <a:gd name="connsiteX77" fmla="*/ 11481364 w 12191999"/>
              <a:gd name="connsiteY77" fmla="*/ 2668317 h 6855132"/>
              <a:gd name="connsiteX78" fmla="*/ 11367346 w 12191999"/>
              <a:gd name="connsiteY78" fmla="*/ 2541262 h 6855132"/>
              <a:gd name="connsiteX79" fmla="*/ 11310901 w 12191999"/>
              <a:gd name="connsiteY79" fmla="*/ 2477813 h 6855132"/>
              <a:gd name="connsiteX80" fmla="*/ 11255021 w 12191999"/>
              <a:gd name="connsiteY80" fmla="*/ 2412957 h 6855132"/>
              <a:gd name="connsiteX81" fmla="*/ 11144955 w 12191999"/>
              <a:gd name="connsiteY81" fmla="*/ 2282151 h 6855132"/>
              <a:gd name="connsiteX82" fmla="*/ 11037710 w 12191999"/>
              <a:gd name="connsiteY82" fmla="*/ 2150094 h 6855132"/>
              <a:gd name="connsiteX83" fmla="*/ 10931595 w 12191999"/>
              <a:gd name="connsiteY83" fmla="*/ 2016788 h 6855132"/>
              <a:gd name="connsiteX84" fmla="*/ 10727830 w 12191999"/>
              <a:gd name="connsiteY84" fmla="*/ 1742361 h 6855132"/>
              <a:gd name="connsiteX85" fmla="*/ 10535355 w 12191999"/>
              <a:gd name="connsiteY85" fmla="*/ 1460433 h 6855132"/>
              <a:gd name="connsiteX86" fmla="*/ 10444479 w 12191999"/>
              <a:gd name="connsiteY86" fmla="*/ 1315718 h 6855132"/>
              <a:gd name="connsiteX87" fmla="*/ 10421901 w 12191999"/>
              <a:gd name="connsiteY87" fmla="*/ 1280086 h 6855132"/>
              <a:gd name="connsiteX88" fmla="*/ 10400452 w 12191999"/>
              <a:gd name="connsiteY88" fmla="*/ 1243360 h 6855132"/>
              <a:gd name="connsiteX89" fmla="*/ 10355861 w 12191999"/>
              <a:gd name="connsiteY89" fmla="*/ 1169596 h 6855132"/>
              <a:gd name="connsiteX90" fmla="*/ 10035821 w 12191999"/>
              <a:gd name="connsiteY90" fmla="*/ 566357 h 6855132"/>
              <a:gd name="connsiteX91" fmla="*/ 9961315 w 12191999"/>
              <a:gd name="connsiteY91" fmla="*/ 398826 h 6855132"/>
              <a:gd name="connsiteX92" fmla="*/ 9918417 w 12191999"/>
              <a:gd name="connsiteY92" fmla="*/ 419142 h 6855132"/>
              <a:gd name="connsiteX93" fmla="*/ 9742875 w 12191999"/>
              <a:gd name="connsiteY93" fmla="*/ 500407 h 6855132"/>
              <a:gd name="connsiteX94" fmla="*/ 9654257 w 12191999"/>
              <a:gd name="connsiteY94" fmla="*/ 541040 h 6855132"/>
              <a:gd name="connsiteX95" fmla="*/ 9565639 w 12191999"/>
              <a:gd name="connsiteY95" fmla="*/ 579172 h 6855132"/>
              <a:gd name="connsiteX96" fmla="*/ 9477021 w 12191999"/>
              <a:gd name="connsiteY96" fmla="*/ 617148 h 6855132"/>
              <a:gd name="connsiteX97" fmla="*/ 9387275 w 12191999"/>
              <a:gd name="connsiteY97" fmla="*/ 654030 h 6855132"/>
              <a:gd name="connsiteX98" fmla="*/ 9207781 w 12191999"/>
              <a:gd name="connsiteY98" fmla="*/ 726388 h 6855132"/>
              <a:gd name="connsiteX99" fmla="*/ 9118035 w 12191999"/>
              <a:gd name="connsiteY99" fmla="*/ 760769 h 6855132"/>
              <a:gd name="connsiteX100" fmla="*/ 9027159 w 12191999"/>
              <a:gd name="connsiteY100" fmla="*/ 794994 h 6855132"/>
              <a:gd name="connsiteX101" fmla="*/ 8935719 w 12191999"/>
              <a:gd name="connsiteY101" fmla="*/ 829376 h 6855132"/>
              <a:gd name="connsiteX102" fmla="*/ 8844844 w 12191999"/>
              <a:gd name="connsiteY102" fmla="*/ 861101 h 6855132"/>
              <a:gd name="connsiteX103" fmla="*/ 8106551 w 12191999"/>
              <a:gd name="connsiteY103" fmla="*/ 1097239 h 6855132"/>
              <a:gd name="connsiteX104" fmla="*/ 7919155 w 12191999"/>
              <a:gd name="connsiteY104" fmla="*/ 1149280 h 6855132"/>
              <a:gd name="connsiteX105" fmla="*/ 7732324 w 12191999"/>
              <a:gd name="connsiteY105" fmla="*/ 1197571 h 6855132"/>
              <a:gd name="connsiteX106" fmla="*/ 7543800 w 12191999"/>
              <a:gd name="connsiteY106" fmla="*/ 1243360 h 6855132"/>
              <a:gd name="connsiteX107" fmla="*/ 7355275 w 12191999"/>
              <a:gd name="connsiteY107" fmla="*/ 1286494 h 6855132"/>
              <a:gd name="connsiteX108" fmla="*/ 5829018 w 12191999"/>
              <a:gd name="connsiteY108" fmla="*/ 1543105 h 6855132"/>
              <a:gd name="connsiteX109" fmla="*/ 2737556 w 12191999"/>
              <a:gd name="connsiteY109" fmla="*/ 1623120 h 6855132"/>
              <a:gd name="connsiteX110" fmla="*/ 1197187 w 12191999"/>
              <a:gd name="connsiteY110" fmla="*/ 1473248 h 6855132"/>
              <a:gd name="connsiteX111" fmla="*/ 433494 w 12191999"/>
              <a:gd name="connsiteY111" fmla="*/ 1351350 h 6855132"/>
              <a:gd name="connsiteX112" fmla="*/ 54187 w 12191999"/>
              <a:gd name="connsiteY112" fmla="*/ 1277586 h 6855132"/>
              <a:gd name="connsiteX113" fmla="*/ 0 w 12191999"/>
              <a:gd name="connsiteY113" fmla="*/ 1266177 h 6855132"/>
              <a:gd name="connsiteX114" fmla="*/ 0 w 12191999"/>
              <a:gd name="connsiteY114" fmla="*/ 1262427 h 6855132"/>
              <a:gd name="connsiteX115" fmla="*/ 55880 w 12191999"/>
              <a:gd name="connsiteY115" fmla="*/ 1273835 h 6855132"/>
              <a:gd name="connsiteX116" fmla="*/ 436316 w 12191999"/>
              <a:gd name="connsiteY116" fmla="*/ 1342442 h 6855132"/>
              <a:gd name="connsiteX117" fmla="*/ 1201138 w 12191999"/>
              <a:gd name="connsiteY117" fmla="*/ 1455432 h 6855132"/>
              <a:gd name="connsiteX118" fmla="*/ 2741507 w 12191999"/>
              <a:gd name="connsiteY118" fmla="*/ 1593896 h 6855132"/>
              <a:gd name="connsiteX119" fmla="*/ 4286392 w 12191999"/>
              <a:gd name="connsiteY119" fmla="*/ 1614212 h 6855132"/>
              <a:gd name="connsiteX120" fmla="*/ 5057987 w 12191999"/>
              <a:gd name="connsiteY120" fmla="*/ 1577330 h 6855132"/>
              <a:gd name="connsiteX121" fmla="*/ 5826760 w 12191999"/>
              <a:gd name="connsiteY121" fmla="*/ 1504972 h 6855132"/>
              <a:gd name="connsiteX122" fmla="*/ 7350195 w 12191999"/>
              <a:gd name="connsiteY122" fmla="*/ 1252268 h 6855132"/>
              <a:gd name="connsiteX123" fmla="*/ 8837506 w 12191999"/>
              <a:gd name="connsiteY123" fmla="*/ 831876 h 6855132"/>
              <a:gd name="connsiteX124" fmla="*/ 8928381 w 12191999"/>
              <a:gd name="connsiteY124" fmla="*/ 800151 h 6855132"/>
              <a:gd name="connsiteX125" fmla="*/ 9019257 w 12191999"/>
              <a:gd name="connsiteY125" fmla="*/ 767020 h 6855132"/>
              <a:gd name="connsiteX126" fmla="*/ 9110697 w 12191999"/>
              <a:gd name="connsiteY126" fmla="*/ 734045 h 6855132"/>
              <a:gd name="connsiteX127" fmla="*/ 9200444 w 12191999"/>
              <a:gd name="connsiteY127" fmla="*/ 699820 h 6855132"/>
              <a:gd name="connsiteX128" fmla="*/ 9379937 w 12191999"/>
              <a:gd name="connsiteY128" fmla="*/ 628713 h 6855132"/>
              <a:gd name="connsiteX129" fmla="*/ 9469684 w 12191999"/>
              <a:gd name="connsiteY129" fmla="*/ 591831 h 6855132"/>
              <a:gd name="connsiteX130" fmla="*/ 9558301 w 12191999"/>
              <a:gd name="connsiteY130" fmla="*/ 553699 h 6855132"/>
              <a:gd name="connsiteX131" fmla="*/ 9646355 w 12191999"/>
              <a:gd name="connsiteY131" fmla="*/ 515566 h 6855132"/>
              <a:gd name="connsiteX132" fmla="*/ 9734973 w 12191999"/>
              <a:gd name="connsiteY132" fmla="*/ 476184 h 6855132"/>
              <a:gd name="connsiteX133" fmla="*/ 9911079 w 12191999"/>
              <a:gd name="connsiteY133" fmla="*/ 396169 h 6855132"/>
              <a:gd name="connsiteX134" fmla="*/ 9953977 w 12191999"/>
              <a:gd name="connsiteY134" fmla="*/ 374602 h 6855132"/>
              <a:gd name="connsiteX135" fmla="*/ 9808350 w 12191999"/>
              <a:gd name="connsiteY135" fmla="*/ 0 h 685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2191999" h="6855132">
                <a:moveTo>
                  <a:pt x="339040" y="5794682"/>
                </a:moveTo>
                <a:cubicBezTo>
                  <a:pt x="383476" y="5795960"/>
                  <a:pt x="428044" y="5798467"/>
                  <a:pt x="472480" y="5801023"/>
                </a:cubicBezTo>
                <a:lnTo>
                  <a:pt x="539731" y="5804857"/>
                </a:lnTo>
                <a:cubicBezTo>
                  <a:pt x="561352" y="5806086"/>
                  <a:pt x="584167" y="5808642"/>
                  <a:pt x="605788" y="5811198"/>
                </a:cubicBezTo>
                <a:lnTo>
                  <a:pt x="739095" y="5826436"/>
                </a:lnTo>
                <a:lnTo>
                  <a:pt x="871209" y="5848014"/>
                </a:lnTo>
                <a:cubicBezTo>
                  <a:pt x="914451" y="5854355"/>
                  <a:pt x="958887" y="5864530"/>
                  <a:pt x="1001996" y="5874705"/>
                </a:cubicBezTo>
                <a:lnTo>
                  <a:pt x="1068053" y="5888665"/>
                </a:lnTo>
                <a:cubicBezTo>
                  <a:pt x="1079461" y="5891221"/>
                  <a:pt x="1089674" y="5893728"/>
                  <a:pt x="1101082" y="5896284"/>
                </a:cubicBezTo>
                <a:lnTo>
                  <a:pt x="1132784" y="5905181"/>
                </a:lnTo>
                <a:cubicBezTo>
                  <a:pt x="1306813" y="5949616"/>
                  <a:pt x="1475802" y="6009338"/>
                  <a:pt x="1640811" y="6076630"/>
                </a:cubicBezTo>
                <a:cubicBezTo>
                  <a:pt x="1682727" y="6094424"/>
                  <a:pt x="1723449" y="6110940"/>
                  <a:pt x="1764038" y="6129962"/>
                </a:cubicBezTo>
                <a:lnTo>
                  <a:pt x="1884744" y="6187128"/>
                </a:lnTo>
                <a:cubicBezTo>
                  <a:pt x="1924007" y="6207429"/>
                  <a:pt x="1963402" y="6229008"/>
                  <a:pt x="2002798" y="6249357"/>
                </a:cubicBezTo>
                <a:cubicBezTo>
                  <a:pt x="2042193" y="6269658"/>
                  <a:pt x="2081588" y="6291286"/>
                  <a:pt x="2119657" y="6314142"/>
                </a:cubicBezTo>
                <a:cubicBezTo>
                  <a:pt x="2274586" y="6403013"/>
                  <a:pt x="2423148" y="6502108"/>
                  <a:pt x="2561628" y="6602382"/>
                </a:cubicBezTo>
                <a:cubicBezTo>
                  <a:pt x="2666948" y="6682405"/>
                  <a:pt x="2768553" y="6766212"/>
                  <a:pt x="2865118" y="6855132"/>
                </a:cubicBezTo>
                <a:lnTo>
                  <a:pt x="2716557" y="6855132"/>
                </a:lnTo>
                <a:cubicBezTo>
                  <a:pt x="2642807" y="6801800"/>
                  <a:pt x="2569189" y="6749697"/>
                  <a:pt x="2493051" y="6700199"/>
                </a:cubicBezTo>
                <a:cubicBezTo>
                  <a:pt x="2348204" y="6604938"/>
                  <a:pt x="2199642" y="6516018"/>
                  <a:pt x="2047233" y="6433489"/>
                </a:cubicBezTo>
                <a:cubicBezTo>
                  <a:pt x="1971096" y="6391560"/>
                  <a:pt x="1893631" y="6353466"/>
                  <a:pt x="1816034" y="6315371"/>
                </a:cubicBezTo>
                <a:lnTo>
                  <a:pt x="1699307" y="6260761"/>
                </a:lnTo>
                <a:cubicBezTo>
                  <a:pt x="1659912" y="6243017"/>
                  <a:pt x="1619190" y="6226501"/>
                  <a:pt x="1579928" y="6209985"/>
                </a:cubicBezTo>
                <a:cubicBezTo>
                  <a:pt x="1541726" y="6192191"/>
                  <a:pt x="1501137" y="6176953"/>
                  <a:pt x="1460548" y="6161716"/>
                </a:cubicBezTo>
                <a:cubicBezTo>
                  <a:pt x="1421152" y="6146478"/>
                  <a:pt x="1380430" y="6129962"/>
                  <a:pt x="1339841" y="6117280"/>
                </a:cubicBezTo>
                <a:cubicBezTo>
                  <a:pt x="1299252" y="6103321"/>
                  <a:pt x="1258530" y="6089312"/>
                  <a:pt x="1217941" y="6075352"/>
                </a:cubicBezTo>
                <a:lnTo>
                  <a:pt x="1094715" y="6038536"/>
                </a:lnTo>
                <a:lnTo>
                  <a:pt x="1064207" y="6029639"/>
                </a:lnTo>
                <a:cubicBezTo>
                  <a:pt x="1052799" y="6027083"/>
                  <a:pt x="1042718" y="6024576"/>
                  <a:pt x="1032504" y="6022020"/>
                </a:cubicBezTo>
                <a:lnTo>
                  <a:pt x="970294" y="6005504"/>
                </a:lnTo>
                <a:cubicBezTo>
                  <a:pt x="928379" y="5995329"/>
                  <a:pt x="886463" y="5982647"/>
                  <a:pt x="844548" y="5975029"/>
                </a:cubicBezTo>
                <a:lnTo>
                  <a:pt x="717607" y="5947060"/>
                </a:lnTo>
                <a:lnTo>
                  <a:pt x="590534" y="5925481"/>
                </a:lnTo>
                <a:cubicBezTo>
                  <a:pt x="570239" y="5922974"/>
                  <a:pt x="548618" y="5917862"/>
                  <a:pt x="526997" y="5915355"/>
                </a:cubicBezTo>
                <a:lnTo>
                  <a:pt x="462267" y="5907687"/>
                </a:lnTo>
                <a:lnTo>
                  <a:pt x="397536" y="5900069"/>
                </a:lnTo>
                <a:cubicBezTo>
                  <a:pt x="375915" y="5897562"/>
                  <a:pt x="354294" y="5893728"/>
                  <a:pt x="332806" y="5892450"/>
                </a:cubicBezTo>
                <a:lnTo>
                  <a:pt x="203212" y="5882324"/>
                </a:lnTo>
                <a:cubicBezTo>
                  <a:pt x="159970" y="5878490"/>
                  <a:pt x="116861" y="5877212"/>
                  <a:pt x="73619" y="5875983"/>
                </a:cubicBezTo>
                <a:cubicBezTo>
                  <a:pt x="49477" y="5874705"/>
                  <a:pt x="24143" y="5874705"/>
                  <a:pt x="1" y="5873427"/>
                </a:cubicBezTo>
                <a:lnTo>
                  <a:pt x="1" y="5807364"/>
                </a:lnTo>
                <a:lnTo>
                  <a:pt x="6368" y="5807364"/>
                </a:lnTo>
                <a:lnTo>
                  <a:pt x="72425" y="5802301"/>
                </a:lnTo>
                <a:cubicBezTo>
                  <a:pt x="161297" y="5793404"/>
                  <a:pt x="250168" y="5795960"/>
                  <a:pt x="339040" y="5794682"/>
                </a:cubicBezTo>
                <a:close/>
                <a:moveTo>
                  <a:pt x="9808350" y="0"/>
                </a:moveTo>
                <a:lnTo>
                  <a:pt x="9829799" y="0"/>
                </a:lnTo>
                <a:cubicBezTo>
                  <a:pt x="9875519" y="123148"/>
                  <a:pt x="9924626" y="243796"/>
                  <a:pt x="9977684" y="363194"/>
                </a:cubicBezTo>
                <a:lnTo>
                  <a:pt x="10085493" y="311153"/>
                </a:lnTo>
                <a:cubicBezTo>
                  <a:pt x="10114279" y="297244"/>
                  <a:pt x="10143630" y="284429"/>
                  <a:pt x="10172417" y="269270"/>
                </a:cubicBezTo>
                <a:lnTo>
                  <a:pt x="10258777" y="224730"/>
                </a:lnTo>
                <a:cubicBezTo>
                  <a:pt x="10400452" y="153623"/>
                  <a:pt x="10540435" y="78765"/>
                  <a:pt x="10678159" y="0"/>
                </a:cubicBezTo>
                <a:lnTo>
                  <a:pt x="10703559" y="0"/>
                </a:lnTo>
                <a:cubicBezTo>
                  <a:pt x="10559626" y="83766"/>
                  <a:pt x="10413999" y="165031"/>
                  <a:pt x="10266115" y="241296"/>
                </a:cubicBezTo>
                <a:lnTo>
                  <a:pt x="10180319" y="285679"/>
                </a:lnTo>
                <a:cubicBezTo>
                  <a:pt x="10150968" y="300995"/>
                  <a:pt x="10122181" y="314903"/>
                  <a:pt x="10092830" y="328969"/>
                </a:cubicBezTo>
                <a:lnTo>
                  <a:pt x="9985586" y="382260"/>
                </a:lnTo>
                <a:cubicBezTo>
                  <a:pt x="10010986" y="438208"/>
                  <a:pt x="10035821" y="494000"/>
                  <a:pt x="10062915" y="548698"/>
                </a:cubicBezTo>
                <a:cubicBezTo>
                  <a:pt x="10162257" y="751861"/>
                  <a:pt x="10270066" y="952524"/>
                  <a:pt x="10386341" y="1146780"/>
                </a:cubicBezTo>
                <a:lnTo>
                  <a:pt x="10430368" y="1219137"/>
                </a:lnTo>
                <a:lnTo>
                  <a:pt x="10451817" y="1256019"/>
                </a:lnTo>
                <a:lnTo>
                  <a:pt x="10474959" y="1291651"/>
                </a:lnTo>
                <a:lnTo>
                  <a:pt x="10565835" y="1435115"/>
                </a:lnTo>
                <a:cubicBezTo>
                  <a:pt x="10629052" y="1529040"/>
                  <a:pt x="10691141" y="1624370"/>
                  <a:pt x="10758310" y="1715793"/>
                </a:cubicBezTo>
                <a:cubicBezTo>
                  <a:pt x="11017390" y="2087895"/>
                  <a:pt x="11309208" y="2435930"/>
                  <a:pt x="11616830" y="2769899"/>
                </a:cubicBezTo>
                <a:lnTo>
                  <a:pt x="11673839" y="2832099"/>
                </a:lnTo>
                <a:lnTo>
                  <a:pt x="11733106" y="2893048"/>
                </a:lnTo>
                <a:lnTo>
                  <a:pt x="11850510" y="3016196"/>
                </a:lnTo>
                <a:cubicBezTo>
                  <a:pt x="11890021" y="3058235"/>
                  <a:pt x="11930097" y="3096211"/>
                  <a:pt x="11970737" y="3136844"/>
                </a:cubicBezTo>
                <a:lnTo>
                  <a:pt x="12092092" y="3256242"/>
                </a:lnTo>
                <a:cubicBezTo>
                  <a:pt x="12124830" y="3287966"/>
                  <a:pt x="12158132" y="3319847"/>
                  <a:pt x="12191999" y="3355323"/>
                </a:cubicBezTo>
                <a:lnTo>
                  <a:pt x="12191999" y="3375639"/>
                </a:lnTo>
                <a:cubicBezTo>
                  <a:pt x="12155310" y="3341414"/>
                  <a:pt x="12117492" y="3308282"/>
                  <a:pt x="12080803" y="3274057"/>
                </a:cubicBezTo>
                <a:lnTo>
                  <a:pt x="11958319" y="3155910"/>
                </a:lnTo>
                <a:cubicBezTo>
                  <a:pt x="11916550" y="3115277"/>
                  <a:pt x="11874781" y="3077145"/>
                  <a:pt x="11835270" y="3036512"/>
                </a:cubicBezTo>
                <a:lnTo>
                  <a:pt x="11715043" y="2915865"/>
                </a:lnTo>
                <a:lnTo>
                  <a:pt x="11655777" y="2854916"/>
                </a:lnTo>
                <a:lnTo>
                  <a:pt x="11597639" y="2792716"/>
                </a:lnTo>
                <a:lnTo>
                  <a:pt x="11481364" y="2668317"/>
                </a:lnTo>
                <a:cubicBezTo>
                  <a:pt x="11442417" y="2626278"/>
                  <a:pt x="11405728" y="2583145"/>
                  <a:pt x="11367346" y="2541262"/>
                </a:cubicBezTo>
                <a:lnTo>
                  <a:pt x="11310901" y="2477813"/>
                </a:lnTo>
                <a:cubicBezTo>
                  <a:pt x="11291710" y="2456090"/>
                  <a:pt x="11272519" y="2434523"/>
                  <a:pt x="11255021" y="2412957"/>
                </a:cubicBezTo>
                <a:lnTo>
                  <a:pt x="11144955" y="2282151"/>
                </a:lnTo>
                <a:cubicBezTo>
                  <a:pt x="11108266" y="2239018"/>
                  <a:pt x="11072706" y="2194478"/>
                  <a:pt x="11037710" y="2150094"/>
                </a:cubicBezTo>
                <a:cubicBezTo>
                  <a:pt x="11002150" y="2105711"/>
                  <a:pt x="10965461" y="2062422"/>
                  <a:pt x="10931595" y="2016788"/>
                </a:cubicBezTo>
                <a:cubicBezTo>
                  <a:pt x="10861604" y="1926615"/>
                  <a:pt x="10792177" y="1836441"/>
                  <a:pt x="10727830" y="1742361"/>
                </a:cubicBezTo>
                <a:cubicBezTo>
                  <a:pt x="10660661" y="1650937"/>
                  <a:pt x="10598572" y="1554513"/>
                  <a:pt x="10535355" y="1460433"/>
                </a:cubicBezTo>
                <a:lnTo>
                  <a:pt x="10444479" y="1315718"/>
                </a:lnTo>
                <a:lnTo>
                  <a:pt x="10421901" y="1280086"/>
                </a:lnTo>
                <a:lnTo>
                  <a:pt x="10400452" y="1243360"/>
                </a:lnTo>
                <a:lnTo>
                  <a:pt x="10355861" y="1169596"/>
                </a:lnTo>
                <a:cubicBezTo>
                  <a:pt x="10240715" y="974091"/>
                  <a:pt x="10132341" y="773428"/>
                  <a:pt x="10035821" y="566357"/>
                </a:cubicBezTo>
                <a:cubicBezTo>
                  <a:pt x="10010986" y="510565"/>
                  <a:pt x="9985586" y="454617"/>
                  <a:pt x="9961315" y="398826"/>
                </a:cubicBezTo>
                <a:lnTo>
                  <a:pt x="9918417" y="419142"/>
                </a:lnTo>
                <a:lnTo>
                  <a:pt x="9742875" y="500407"/>
                </a:lnTo>
                <a:cubicBezTo>
                  <a:pt x="9712395" y="514316"/>
                  <a:pt x="9684737" y="528381"/>
                  <a:pt x="9654257" y="541040"/>
                </a:cubicBezTo>
                <a:lnTo>
                  <a:pt x="9565639" y="579172"/>
                </a:lnTo>
                <a:lnTo>
                  <a:pt x="9477021" y="617148"/>
                </a:lnTo>
                <a:cubicBezTo>
                  <a:pt x="9447106" y="629963"/>
                  <a:pt x="9417755" y="642622"/>
                  <a:pt x="9387275" y="654030"/>
                </a:cubicBezTo>
                <a:lnTo>
                  <a:pt x="9207781" y="726388"/>
                </a:lnTo>
                <a:cubicBezTo>
                  <a:pt x="9178995" y="737796"/>
                  <a:pt x="9148515" y="749361"/>
                  <a:pt x="9118035" y="760769"/>
                </a:cubicBezTo>
                <a:lnTo>
                  <a:pt x="9027159" y="794994"/>
                </a:lnTo>
                <a:lnTo>
                  <a:pt x="8935719" y="829376"/>
                </a:lnTo>
                <a:cubicBezTo>
                  <a:pt x="8905804" y="839534"/>
                  <a:pt x="8875324" y="849692"/>
                  <a:pt x="8844844" y="861101"/>
                </a:cubicBezTo>
                <a:cubicBezTo>
                  <a:pt x="8601004" y="948617"/>
                  <a:pt x="8354342" y="1026132"/>
                  <a:pt x="8106551" y="1097239"/>
                </a:cubicBezTo>
                <a:lnTo>
                  <a:pt x="7919155" y="1149280"/>
                </a:lnTo>
                <a:lnTo>
                  <a:pt x="7732324" y="1197571"/>
                </a:lnTo>
                <a:cubicBezTo>
                  <a:pt x="7669106" y="1214136"/>
                  <a:pt x="7607017" y="1228045"/>
                  <a:pt x="7543800" y="1243360"/>
                </a:cubicBezTo>
                <a:cubicBezTo>
                  <a:pt x="7480582" y="1257269"/>
                  <a:pt x="7418493" y="1273835"/>
                  <a:pt x="7355275" y="1286494"/>
                </a:cubicBezTo>
                <a:cubicBezTo>
                  <a:pt x="6852355" y="1398233"/>
                  <a:pt x="6342662" y="1483406"/>
                  <a:pt x="5829018" y="1543105"/>
                </a:cubicBezTo>
                <a:cubicBezTo>
                  <a:pt x="4803987" y="1659846"/>
                  <a:pt x="3768231" y="1682819"/>
                  <a:pt x="2737556" y="1623120"/>
                </a:cubicBezTo>
                <a:cubicBezTo>
                  <a:pt x="2222782" y="1592645"/>
                  <a:pt x="1708573" y="1543105"/>
                  <a:pt x="1197187" y="1473248"/>
                </a:cubicBezTo>
                <a:cubicBezTo>
                  <a:pt x="942058" y="1437616"/>
                  <a:pt x="688058" y="1396983"/>
                  <a:pt x="433494" y="1351350"/>
                </a:cubicBezTo>
                <a:cubicBezTo>
                  <a:pt x="307058" y="1328377"/>
                  <a:pt x="180622" y="1304309"/>
                  <a:pt x="54187" y="1277586"/>
                </a:cubicBezTo>
                <a:cubicBezTo>
                  <a:pt x="36689" y="1273835"/>
                  <a:pt x="17498" y="1270084"/>
                  <a:pt x="0" y="1266177"/>
                </a:cubicBezTo>
                <a:lnTo>
                  <a:pt x="0" y="1262427"/>
                </a:lnTo>
                <a:cubicBezTo>
                  <a:pt x="19191" y="1266177"/>
                  <a:pt x="36689" y="1270084"/>
                  <a:pt x="55880" y="1273835"/>
                </a:cubicBezTo>
                <a:cubicBezTo>
                  <a:pt x="182316" y="1297902"/>
                  <a:pt x="308751" y="1320875"/>
                  <a:pt x="436316" y="1342442"/>
                </a:cubicBezTo>
                <a:cubicBezTo>
                  <a:pt x="690316" y="1385575"/>
                  <a:pt x="946009" y="1423707"/>
                  <a:pt x="1201138" y="1455432"/>
                </a:cubicBezTo>
                <a:cubicBezTo>
                  <a:pt x="1713089" y="1521538"/>
                  <a:pt x="2226733" y="1567172"/>
                  <a:pt x="2741507" y="1593896"/>
                </a:cubicBezTo>
                <a:cubicBezTo>
                  <a:pt x="3256280" y="1619213"/>
                  <a:pt x="3772182" y="1628121"/>
                  <a:pt x="4286392" y="1614212"/>
                </a:cubicBezTo>
                <a:cubicBezTo>
                  <a:pt x="4543213" y="1607804"/>
                  <a:pt x="4801164" y="1595146"/>
                  <a:pt x="5057987" y="1577330"/>
                </a:cubicBezTo>
                <a:cubicBezTo>
                  <a:pt x="5314809" y="1558264"/>
                  <a:pt x="5571066" y="1535447"/>
                  <a:pt x="5826760" y="1504972"/>
                </a:cubicBezTo>
                <a:cubicBezTo>
                  <a:pt x="6338711" y="1446524"/>
                  <a:pt x="6847275" y="1362758"/>
                  <a:pt x="7350195" y="1252268"/>
                </a:cubicBezTo>
                <a:cubicBezTo>
                  <a:pt x="7853680" y="1140528"/>
                  <a:pt x="8350391" y="1000815"/>
                  <a:pt x="8837506" y="831876"/>
                </a:cubicBezTo>
                <a:cubicBezTo>
                  <a:pt x="8867986" y="821718"/>
                  <a:pt x="8897901" y="811560"/>
                  <a:pt x="8928381" y="800151"/>
                </a:cubicBezTo>
                <a:lnTo>
                  <a:pt x="9019257" y="767020"/>
                </a:lnTo>
                <a:lnTo>
                  <a:pt x="9110697" y="734045"/>
                </a:lnTo>
                <a:cubicBezTo>
                  <a:pt x="9139484" y="722637"/>
                  <a:pt x="9169964" y="712479"/>
                  <a:pt x="9200444" y="699820"/>
                </a:cubicBezTo>
                <a:lnTo>
                  <a:pt x="9379937" y="628713"/>
                </a:lnTo>
                <a:cubicBezTo>
                  <a:pt x="9410417" y="617148"/>
                  <a:pt x="9440333" y="604489"/>
                  <a:pt x="9469684" y="591831"/>
                </a:cubicBezTo>
                <a:lnTo>
                  <a:pt x="9558301" y="553699"/>
                </a:lnTo>
                <a:lnTo>
                  <a:pt x="9646355" y="515566"/>
                </a:lnTo>
                <a:cubicBezTo>
                  <a:pt x="9676835" y="502908"/>
                  <a:pt x="9706186" y="488999"/>
                  <a:pt x="9734973" y="476184"/>
                </a:cubicBezTo>
                <a:lnTo>
                  <a:pt x="9911079" y="396169"/>
                </a:lnTo>
                <a:lnTo>
                  <a:pt x="9953977" y="374602"/>
                </a:lnTo>
                <a:cubicBezTo>
                  <a:pt x="9900919" y="251454"/>
                  <a:pt x="9852941" y="127055"/>
                  <a:pt x="9808350" y="0"/>
                </a:cubicBezTo>
                <a:close/>
              </a:path>
            </a:pathLst>
          </a:custGeom>
          <a:solidFill>
            <a:schemeClr val="accent2"/>
          </a:solidFill>
          <a:ln w="12700">
            <a:miter lim="400000"/>
          </a:ln>
        </p:spPr>
        <p:txBody>
          <a:bodyPr wrap="square" lIns="38100" tIns="38100" rIns="38100" bIns="38100" anchor="ctr">
            <a:noAutofit/>
          </a:bodyPr>
          <a:lstStyle/>
          <a:p>
            <a:pPr>
              <a:defRPr sz="3000">
                <a:solidFill>
                  <a:srgbClr val="FFFFFF"/>
                </a:solidFill>
              </a:defRPr>
            </a:pPr>
            <a:endParaRPr/>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A6F74A06-73B1-C04B-9894-7BAF145AFEED}"/>
              </a:ext>
            </a:extLst>
          </p:cNvPr>
          <p:cNvSpPr>
            <a:spLocks noGrp="1"/>
          </p:cNvSpPr>
          <p:nvPr>
            <p:ph type="pic" sz="quarter" idx="13"/>
          </p:nvPr>
        </p:nvSpPr>
        <p:spPr/>
        <p:txBody>
          <a:bodyPr/>
          <a:lstStyle/>
          <a:p>
            <a:endParaRPr lang="es-ES"/>
          </a:p>
        </p:txBody>
      </p:sp>
      <p:sp>
        <p:nvSpPr>
          <p:cNvPr id="8" name="Freeform 7">
            <a:extLst>
              <a:ext uri="{FF2B5EF4-FFF2-40B4-BE49-F238E27FC236}">
                <a16:creationId xmlns:a16="http://schemas.microsoft.com/office/drawing/2014/main" id="{D72E2F65-871C-6E43-AB25-E39C86A700C9}"/>
              </a:ext>
            </a:extLst>
          </p:cNvPr>
          <p:cNvSpPr/>
          <p:nvPr/>
        </p:nvSpPr>
        <p:spPr>
          <a:xfrm>
            <a:off x="-1" y="-1"/>
            <a:ext cx="12192000" cy="6860862"/>
          </a:xfrm>
          <a:custGeom>
            <a:avLst/>
            <a:gdLst>
              <a:gd name="connsiteX0" fmla="*/ 0 w 12192000"/>
              <a:gd name="connsiteY0" fmla="*/ 381001 h 6860862"/>
              <a:gd name="connsiteX1" fmla="*/ 6344 w 12192000"/>
              <a:gd name="connsiteY1" fmla="*/ 394801 h 6860862"/>
              <a:gd name="connsiteX2" fmla="*/ 41930 w 12192000"/>
              <a:gd name="connsiteY2" fmla="*/ 478499 h 6860862"/>
              <a:gd name="connsiteX3" fmla="*/ 77472 w 12192000"/>
              <a:gd name="connsiteY3" fmla="*/ 561897 h 6860862"/>
              <a:gd name="connsiteX4" fmla="*/ 111755 w 12192000"/>
              <a:gd name="connsiteY4" fmla="*/ 646495 h 6860862"/>
              <a:gd name="connsiteX5" fmla="*/ 179059 w 12192000"/>
              <a:gd name="connsiteY5" fmla="*/ 815992 h 6860862"/>
              <a:gd name="connsiteX6" fmla="*/ 241280 w 12192000"/>
              <a:gd name="connsiteY6" fmla="*/ 986688 h 6860862"/>
              <a:gd name="connsiteX7" fmla="*/ 271782 w 12192000"/>
              <a:gd name="connsiteY7" fmla="*/ 1072786 h 6860862"/>
              <a:gd name="connsiteX8" fmla="*/ 300981 w 12192000"/>
              <a:gd name="connsiteY8" fmla="*/ 1158884 h 6860862"/>
              <a:gd name="connsiteX9" fmla="*/ 330180 w 12192000"/>
              <a:gd name="connsiteY9" fmla="*/ 1244683 h 6860862"/>
              <a:gd name="connsiteX10" fmla="*/ 358119 w 12192000"/>
              <a:gd name="connsiteY10" fmla="*/ 1330781 h 6860862"/>
              <a:gd name="connsiteX11" fmla="*/ 558816 w 12192000"/>
              <a:gd name="connsiteY11" fmla="*/ 2031266 h 6860862"/>
              <a:gd name="connsiteX12" fmla="*/ 713760 w 12192000"/>
              <a:gd name="connsiteY12" fmla="*/ 2743150 h 6860862"/>
              <a:gd name="connsiteX13" fmla="*/ 826775 w 12192000"/>
              <a:gd name="connsiteY13" fmla="*/ 3462835 h 6860862"/>
              <a:gd name="connsiteX14" fmla="*/ 900423 w 12192000"/>
              <a:gd name="connsiteY14" fmla="*/ 4188819 h 6860862"/>
              <a:gd name="connsiteX15" fmla="*/ 934706 w 12192000"/>
              <a:gd name="connsiteY15" fmla="*/ 4917204 h 6860862"/>
              <a:gd name="connsiteX16" fmla="*/ 937269 w 12192000"/>
              <a:gd name="connsiteY16" fmla="*/ 5099300 h 6860862"/>
              <a:gd name="connsiteX17" fmla="*/ 938529 w 12192000"/>
              <a:gd name="connsiteY17" fmla="*/ 5281396 h 6860862"/>
              <a:gd name="connsiteX18" fmla="*/ 937269 w 12192000"/>
              <a:gd name="connsiteY18" fmla="*/ 5463492 h 6860862"/>
              <a:gd name="connsiteX19" fmla="*/ 933446 w 12192000"/>
              <a:gd name="connsiteY19" fmla="*/ 5645588 h 6860862"/>
              <a:gd name="connsiteX20" fmla="*/ 857233 w 12192000"/>
              <a:gd name="connsiteY20" fmla="*/ 6860862 h 6860862"/>
              <a:gd name="connsiteX21" fmla="*/ 826775 w 12192000"/>
              <a:gd name="connsiteY21" fmla="*/ 6860862 h 6860862"/>
              <a:gd name="connsiteX22" fmla="*/ 862317 w 12192000"/>
              <a:gd name="connsiteY22" fmla="*/ 4191219 h 6860862"/>
              <a:gd name="connsiteX23" fmla="*/ 791232 w 12192000"/>
              <a:gd name="connsiteY23" fmla="*/ 3467935 h 6860862"/>
              <a:gd name="connsiteX24" fmla="*/ 680738 w 12192000"/>
              <a:gd name="connsiteY24" fmla="*/ 2749750 h 6860862"/>
              <a:gd name="connsiteX25" fmla="*/ 527054 w 12192000"/>
              <a:gd name="connsiteY25" fmla="*/ 2038766 h 6860862"/>
              <a:gd name="connsiteX26" fmla="*/ 481344 w 12192000"/>
              <a:gd name="connsiteY26" fmla="*/ 1862969 h 6860862"/>
              <a:gd name="connsiteX27" fmla="*/ 458489 w 12192000"/>
              <a:gd name="connsiteY27" fmla="*/ 1774471 h 6860862"/>
              <a:gd name="connsiteX28" fmla="*/ 434331 w 12192000"/>
              <a:gd name="connsiteY28" fmla="*/ 1687473 h 6860862"/>
              <a:gd name="connsiteX29" fmla="*/ 384797 w 12192000"/>
              <a:gd name="connsiteY29" fmla="*/ 1512877 h 6860862"/>
              <a:gd name="connsiteX30" fmla="*/ 331483 w 12192000"/>
              <a:gd name="connsiteY30" fmla="*/ 1339481 h 6860862"/>
              <a:gd name="connsiteX31" fmla="*/ 303545 w 12192000"/>
              <a:gd name="connsiteY31" fmla="*/ 1253682 h 6860862"/>
              <a:gd name="connsiteX32" fmla="*/ 274303 w 12192000"/>
              <a:gd name="connsiteY32" fmla="*/ 1167584 h 6860862"/>
              <a:gd name="connsiteX33" fmla="*/ 245104 w 12192000"/>
              <a:gd name="connsiteY33" fmla="*/ 1081486 h 6860862"/>
              <a:gd name="connsiteX34" fmla="*/ 214645 w 12192000"/>
              <a:gd name="connsiteY34" fmla="*/ 995688 h 6860862"/>
              <a:gd name="connsiteX35" fmla="*/ 153684 w 12192000"/>
              <a:gd name="connsiteY35" fmla="*/ 824992 h 6860862"/>
              <a:gd name="connsiteX36" fmla="*/ 87640 w 12192000"/>
              <a:gd name="connsiteY36" fmla="*/ 655495 h 6860862"/>
              <a:gd name="connsiteX37" fmla="*/ 54617 w 12192000"/>
              <a:gd name="connsiteY37" fmla="*/ 570597 h 6860862"/>
              <a:gd name="connsiteX38" fmla="*/ 20335 w 12192000"/>
              <a:gd name="connsiteY38" fmla="*/ 487199 h 6860862"/>
              <a:gd name="connsiteX39" fmla="*/ 0 w 12192000"/>
              <a:gd name="connsiteY39" fmla="*/ 438000 h 6860862"/>
              <a:gd name="connsiteX40" fmla="*/ 10990602 w 12192000"/>
              <a:gd name="connsiteY40" fmla="*/ 0 h 6860862"/>
              <a:gd name="connsiteX41" fmla="*/ 11024898 w 12192000"/>
              <a:gd name="connsiteY41" fmla="*/ 0 h 6860862"/>
              <a:gd name="connsiteX42" fmla="*/ 10961206 w 12192000"/>
              <a:gd name="connsiteY42" fmla="*/ 140335 h 6860862"/>
              <a:gd name="connsiteX43" fmla="*/ 10780979 w 12192000"/>
              <a:gd name="connsiteY43" fmla="*/ 582930 h 6860862"/>
              <a:gd name="connsiteX44" fmla="*/ 10697340 w 12192000"/>
              <a:gd name="connsiteY44" fmla="*/ 806768 h 6860862"/>
              <a:gd name="connsiteX45" fmla="*/ 10618600 w 12192000"/>
              <a:gd name="connsiteY45" fmla="*/ 1031875 h 6860862"/>
              <a:gd name="connsiteX46" fmla="*/ 10581504 w 12192000"/>
              <a:gd name="connsiteY46" fmla="*/ 1145858 h 6860862"/>
              <a:gd name="connsiteX47" fmla="*/ 10544759 w 12192000"/>
              <a:gd name="connsiteY47" fmla="*/ 1259523 h 6860862"/>
              <a:gd name="connsiteX48" fmla="*/ 10509413 w 12192000"/>
              <a:gd name="connsiteY48" fmla="*/ 1373505 h 6860862"/>
              <a:gd name="connsiteX49" fmla="*/ 10475118 w 12192000"/>
              <a:gd name="connsiteY49" fmla="*/ 1487170 h 6860862"/>
              <a:gd name="connsiteX50" fmla="*/ 10233648 w 12192000"/>
              <a:gd name="connsiteY50" fmla="*/ 2409190 h 6860862"/>
              <a:gd name="connsiteX51" fmla="*/ 10208102 w 12192000"/>
              <a:gd name="connsiteY51" fmla="*/ 2525395 h 6860862"/>
              <a:gd name="connsiteX52" fmla="*/ 10182904 w 12192000"/>
              <a:gd name="connsiteY52" fmla="*/ 2641918 h 6860862"/>
              <a:gd name="connsiteX53" fmla="*/ 10136010 w 12192000"/>
              <a:gd name="connsiteY53" fmla="*/ 2875598 h 6860862"/>
              <a:gd name="connsiteX54" fmla="*/ 10050622 w 12192000"/>
              <a:gd name="connsiteY54" fmla="*/ 3344863 h 6860862"/>
              <a:gd name="connsiteX55" fmla="*/ 9980980 w 12192000"/>
              <a:gd name="connsiteY55" fmla="*/ 3816668 h 6860862"/>
              <a:gd name="connsiteX56" fmla="*/ 9964532 w 12192000"/>
              <a:gd name="connsiteY56" fmla="*/ 3934143 h 6860862"/>
              <a:gd name="connsiteX57" fmla="*/ 9956834 w 12192000"/>
              <a:gd name="connsiteY57" fmla="*/ 3993515 h 6860862"/>
              <a:gd name="connsiteX58" fmla="*/ 9950534 w 12192000"/>
              <a:gd name="connsiteY58" fmla="*/ 4053205 h 6860862"/>
              <a:gd name="connsiteX59" fmla="*/ 9923938 w 12192000"/>
              <a:gd name="connsiteY59" fmla="*/ 4289425 h 6860862"/>
              <a:gd name="connsiteX60" fmla="*/ 9917288 w 12192000"/>
              <a:gd name="connsiteY60" fmla="*/ 4349115 h 6860862"/>
              <a:gd name="connsiteX61" fmla="*/ 9912389 w 12192000"/>
              <a:gd name="connsiteY61" fmla="*/ 4408488 h 6860862"/>
              <a:gd name="connsiteX62" fmla="*/ 9900840 w 12192000"/>
              <a:gd name="connsiteY62" fmla="*/ 4527233 h 6860862"/>
              <a:gd name="connsiteX63" fmla="*/ 9889642 w 12192000"/>
              <a:gd name="connsiteY63" fmla="*/ 4646295 h 6860862"/>
              <a:gd name="connsiteX64" fmla="*/ 9884392 w 12192000"/>
              <a:gd name="connsiteY64" fmla="*/ 4705668 h 6860862"/>
              <a:gd name="connsiteX65" fmla="*/ 9880543 w 12192000"/>
              <a:gd name="connsiteY65" fmla="*/ 4765040 h 6860862"/>
              <a:gd name="connsiteX66" fmla="*/ 9862695 w 12192000"/>
              <a:gd name="connsiteY66" fmla="*/ 5002848 h 6860862"/>
              <a:gd name="connsiteX67" fmla="*/ 9847647 w 12192000"/>
              <a:gd name="connsiteY67" fmla="*/ 5240655 h 6860862"/>
              <a:gd name="connsiteX68" fmla="*/ 9842398 w 12192000"/>
              <a:gd name="connsiteY68" fmla="*/ 5327968 h 6860862"/>
              <a:gd name="connsiteX69" fmla="*/ 10229798 w 12192000"/>
              <a:gd name="connsiteY69" fmla="*/ 5135563 h 6860862"/>
              <a:gd name="connsiteX70" fmla="*/ 10422974 w 12192000"/>
              <a:gd name="connsiteY70" fmla="*/ 5034280 h 6860862"/>
              <a:gd name="connsiteX71" fmla="*/ 10613350 w 12192000"/>
              <a:gd name="connsiteY71" fmla="*/ 4929505 h 6860862"/>
              <a:gd name="connsiteX72" fmla="*/ 10802676 w 12192000"/>
              <a:gd name="connsiteY72" fmla="*/ 4820603 h 6860862"/>
              <a:gd name="connsiteX73" fmla="*/ 10990602 w 12192000"/>
              <a:gd name="connsiteY73" fmla="*/ 4709478 h 6860862"/>
              <a:gd name="connsiteX74" fmla="*/ 11176079 w 12192000"/>
              <a:gd name="connsiteY74" fmla="*/ 4595495 h 6860862"/>
              <a:gd name="connsiteX75" fmla="*/ 11358756 w 12192000"/>
              <a:gd name="connsiteY75" fmla="*/ 4478020 h 6860862"/>
              <a:gd name="connsiteX76" fmla="*/ 11450444 w 12192000"/>
              <a:gd name="connsiteY76" fmla="*/ 4418648 h 6860862"/>
              <a:gd name="connsiteX77" fmla="*/ 11540382 w 12192000"/>
              <a:gd name="connsiteY77" fmla="*/ 4356735 h 6860862"/>
              <a:gd name="connsiteX78" fmla="*/ 11630671 w 12192000"/>
              <a:gd name="connsiteY78" fmla="*/ 4294505 h 6860862"/>
              <a:gd name="connsiteX79" fmla="*/ 11719560 w 12192000"/>
              <a:gd name="connsiteY79" fmla="*/ 4232593 h 6860862"/>
              <a:gd name="connsiteX80" fmla="*/ 11895938 w 12192000"/>
              <a:gd name="connsiteY80" fmla="*/ 4104958 h 6860862"/>
              <a:gd name="connsiteX81" fmla="*/ 11940382 w 12192000"/>
              <a:gd name="connsiteY81" fmla="*/ 4073208 h 6860862"/>
              <a:gd name="connsiteX82" fmla="*/ 11983776 w 12192000"/>
              <a:gd name="connsiteY82" fmla="*/ 4040505 h 6860862"/>
              <a:gd name="connsiteX83" fmla="*/ 12070216 w 12192000"/>
              <a:gd name="connsiteY83" fmla="*/ 3974783 h 6860862"/>
              <a:gd name="connsiteX84" fmla="*/ 12156304 w 12192000"/>
              <a:gd name="connsiteY84" fmla="*/ 3909060 h 6860862"/>
              <a:gd name="connsiteX85" fmla="*/ 12192000 w 12192000"/>
              <a:gd name="connsiteY85" fmla="*/ 3877310 h 6860862"/>
              <a:gd name="connsiteX86" fmla="*/ 12192000 w 12192000"/>
              <a:gd name="connsiteY86" fmla="*/ 3881120 h 6860862"/>
              <a:gd name="connsiteX87" fmla="*/ 12159104 w 12192000"/>
              <a:gd name="connsiteY87" fmla="*/ 3907790 h 6860862"/>
              <a:gd name="connsiteX88" fmla="*/ 12072665 w 12192000"/>
              <a:gd name="connsiteY88" fmla="*/ 3974783 h 6860862"/>
              <a:gd name="connsiteX89" fmla="*/ 11986226 w 12192000"/>
              <a:gd name="connsiteY89" fmla="*/ 4041775 h 6860862"/>
              <a:gd name="connsiteX90" fmla="*/ 11943182 w 12192000"/>
              <a:gd name="connsiteY90" fmla="*/ 4075748 h 6860862"/>
              <a:gd name="connsiteX91" fmla="*/ 11899787 w 12192000"/>
              <a:gd name="connsiteY91" fmla="*/ 4108768 h 6860862"/>
              <a:gd name="connsiteX92" fmla="*/ 11724809 w 12192000"/>
              <a:gd name="connsiteY92" fmla="*/ 4237673 h 6860862"/>
              <a:gd name="connsiteX93" fmla="*/ 11635570 w 12192000"/>
              <a:gd name="connsiteY93" fmla="*/ 4300855 h 6860862"/>
              <a:gd name="connsiteX94" fmla="*/ 11546682 w 12192000"/>
              <a:gd name="connsiteY94" fmla="*/ 4362768 h 6860862"/>
              <a:gd name="connsiteX95" fmla="*/ 11457793 w 12192000"/>
              <a:gd name="connsiteY95" fmla="*/ 4424998 h 6860862"/>
              <a:gd name="connsiteX96" fmla="*/ 11366454 w 12192000"/>
              <a:gd name="connsiteY96" fmla="*/ 4485640 h 6860862"/>
              <a:gd name="connsiteX97" fmla="*/ 11183778 w 12192000"/>
              <a:gd name="connsiteY97" fmla="*/ 4605655 h 6860862"/>
              <a:gd name="connsiteX98" fmla="*/ 10998302 w 12192000"/>
              <a:gd name="connsiteY98" fmla="*/ 4722178 h 6860862"/>
              <a:gd name="connsiteX99" fmla="*/ 10811425 w 12192000"/>
              <a:gd name="connsiteY99" fmla="*/ 4834573 h 6860862"/>
              <a:gd name="connsiteX100" fmla="*/ 10622449 w 12192000"/>
              <a:gd name="connsiteY100" fmla="*/ 4944745 h 6860862"/>
              <a:gd name="connsiteX101" fmla="*/ 10431723 w 12192000"/>
              <a:gd name="connsiteY101" fmla="*/ 5050790 h 6860862"/>
              <a:gd name="connsiteX102" fmla="*/ 10238898 w 12192000"/>
              <a:gd name="connsiteY102" fmla="*/ 5153343 h 6860862"/>
              <a:gd name="connsiteX103" fmla="*/ 9838548 w 12192000"/>
              <a:gd name="connsiteY103" fmla="*/ 5354320 h 6860862"/>
              <a:gd name="connsiteX104" fmla="*/ 9817201 w 12192000"/>
              <a:gd name="connsiteY104" fmla="*/ 6858000 h 6860862"/>
              <a:gd name="connsiteX105" fmla="*/ 9790604 w 12192000"/>
              <a:gd name="connsiteY105" fmla="*/ 6858000 h 6860862"/>
              <a:gd name="connsiteX106" fmla="*/ 9723063 w 12192000"/>
              <a:gd name="connsiteY106" fmla="*/ 5409883 h 6860862"/>
              <a:gd name="connsiteX107" fmla="*/ 9451498 w 12192000"/>
              <a:gd name="connsiteY107" fmla="*/ 5534025 h 6860862"/>
              <a:gd name="connsiteX108" fmla="*/ 9352110 w 12192000"/>
              <a:gd name="connsiteY108" fmla="*/ 5579428 h 6860862"/>
              <a:gd name="connsiteX109" fmla="*/ 9252022 w 12192000"/>
              <a:gd name="connsiteY109" fmla="*/ 5622608 h 6860862"/>
              <a:gd name="connsiteX110" fmla="*/ 9051148 w 12192000"/>
              <a:gd name="connsiteY110" fmla="*/ 5707063 h 6860862"/>
              <a:gd name="connsiteX111" fmla="*/ 8848174 w 12192000"/>
              <a:gd name="connsiteY111" fmla="*/ 5789295 h 6860862"/>
              <a:gd name="connsiteX112" fmla="*/ 8746337 w 12192000"/>
              <a:gd name="connsiteY112" fmla="*/ 5828665 h 6860862"/>
              <a:gd name="connsiteX113" fmla="*/ 8644850 w 12192000"/>
              <a:gd name="connsiteY113" fmla="*/ 5867718 h 6860862"/>
              <a:gd name="connsiteX114" fmla="*/ 8543362 w 12192000"/>
              <a:gd name="connsiteY114" fmla="*/ 5907088 h 6860862"/>
              <a:gd name="connsiteX115" fmla="*/ 8440476 w 12192000"/>
              <a:gd name="connsiteY115" fmla="*/ 5944870 h 6860862"/>
              <a:gd name="connsiteX116" fmla="*/ 8234702 w 12192000"/>
              <a:gd name="connsiteY116" fmla="*/ 6018213 h 6860862"/>
              <a:gd name="connsiteX117" fmla="*/ 8027528 w 12192000"/>
              <a:gd name="connsiteY117" fmla="*/ 6089015 h 6860862"/>
              <a:gd name="connsiteX118" fmla="*/ 7975734 w 12192000"/>
              <a:gd name="connsiteY118" fmla="*/ 6106795 h 6860862"/>
              <a:gd name="connsiteX119" fmla="*/ 7923591 w 12192000"/>
              <a:gd name="connsiteY119" fmla="*/ 6123305 h 6860862"/>
              <a:gd name="connsiteX120" fmla="*/ 7819304 w 12192000"/>
              <a:gd name="connsiteY120" fmla="*/ 6157278 h 6860862"/>
              <a:gd name="connsiteX121" fmla="*/ 7715367 w 12192000"/>
              <a:gd name="connsiteY121" fmla="*/ 6191568 h 6860862"/>
              <a:gd name="connsiteX122" fmla="*/ 7611081 w 12192000"/>
              <a:gd name="connsiteY122" fmla="*/ 6223318 h 6860862"/>
              <a:gd name="connsiteX123" fmla="*/ 7401457 w 12192000"/>
              <a:gd name="connsiteY123" fmla="*/ 6286500 h 6860862"/>
              <a:gd name="connsiteX124" fmla="*/ 7192184 w 12192000"/>
              <a:gd name="connsiteY124" fmla="*/ 6347143 h 6860862"/>
              <a:gd name="connsiteX125" fmla="*/ 6981161 w 12192000"/>
              <a:gd name="connsiteY125" fmla="*/ 6405245 h 6860862"/>
              <a:gd name="connsiteX126" fmla="*/ 6132868 w 12192000"/>
              <a:gd name="connsiteY126" fmla="*/ 6615113 h 6860862"/>
              <a:gd name="connsiteX127" fmla="*/ 5275477 w 12192000"/>
              <a:gd name="connsiteY127" fmla="*/ 6787198 h 6860862"/>
              <a:gd name="connsiteX128" fmla="*/ 4857630 w 12192000"/>
              <a:gd name="connsiteY128" fmla="*/ 6858000 h 6860862"/>
              <a:gd name="connsiteX129" fmla="*/ 4632958 w 12192000"/>
              <a:gd name="connsiteY129" fmla="*/ 6858000 h 6860862"/>
              <a:gd name="connsiteX130" fmla="*/ 5270578 w 12192000"/>
              <a:gd name="connsiteY130" fmla="*/ 6750368 h 6860862"/>
              <a:gd name="connsiteX131" fmla="*/ 6125169 w 12192000"/>
              <a:gd name="connsiteY131" fmla="*/ 6576060 h 6860862"/>
              <a:gd name="connsiteX132" fmla="*/ 6972412 w 12192000"/>
              <a:gd name="connsiteY132" fmla="*/ 6368733 h 6860862"/>
              <a:gd name="connsiteX133" fmla="*/ 7183085 w 12192000"/>
              <a:gd name="connsiteY133" fmla="*/ 6311583 h 6860862"/>
              <a:gd name="connsiteX134" fmla="*/ 7392708 w 12192000"/>
              <a:gd name="connsiteY134" fmla="*/ 6252210 h 6860862"/>
              <a:gd name="connsiteX135" fmla="*/ 7600932 w 12192000"/>
              <a:gd name="connsiteY135" fmla="*/ 6189028 h 6860862"/>
              <a:gd name="connsiteX136" fmla="*/ 7705219 w 12192000"/>
              <a:gd name="connsiteY136" fmla="*/ 6157278 h 6860862"/>
              <a:gd name="connsiteX137" fmla="*/ 7809156 w 12192000"/>
              <a:gd name="connsiteY137" fmla="*/ 6124575 h 6860862"/>
              <a:gd name="connsiteX138" fmla="*/ 7913442 w 12192000"/>
              <a:gd name="connsiteY138" fmla="*/ 6091555 h 6860862"/>
              <a:gd name="connsiteX139" fmla="*/ 7965586 w 12192000"/>
              <a:gd name="connsiteY139" fmla="*/ 6075363 h 6860862"/>
              <a:gd name="connsiteX140" fmla="*/ 8017379 w 12192000"/>
              <a:gd name="connsiteY140" fmla="*/ 6057583 h 6860862"/>
              <a:gd name="connsiteX141" fmla="*/ 8224553 w 12192000"/>
              <a:gd name="connsiteY141" fmla="*/ 5988050 h 6860862"/>
              <a:gd name="connsiteX142" fmla="*/ 8430327 w 12192000"/>
              <a:gd name="connsiteY142" fmla="*/ 5914708 h 6860862"/>
              <a:gd name="connsiteX143" fmla="*/ 8533214 w 12192000"/>
              <a:gd name="connsiteY143" fmla="*/ 5877878 h 6860862"/>
              <a:gd name="connsiteX144" fmla="*/ 8634701 w 12192000"/>
              <a:gd name="connsiteY144" fmla="*/ 5838825 h 6860862"/>
              <a:gd name="connsiteX145" fmla="*/ 9442398 w 12192000"/>
              <a:gd name="connsiteY145" fmla="*/ 5508625 h 6860862"/>
              <a:gd name="connsiteX146" fmla="*/ 9725512 w 12192000"/>
              <a:gd name="connsiteY146" fmla="*/ 5380990 h 6860862"/>
              <a:gd name="connsiteX147" fmla="*/ 9728312 w 12192000"/>
              <a:gd name="connsiteY147" fmla="*/ 5234305 h 6860862"/>
              <a:gd name="connsiteX148" fmla="*/ 9734612 w 12192000"/>
              <a:gd name="connsiteY148" fmla="*/ 4993958 h 6860862"/>
              <a:gd name="connsiteX149" fmla="*/ 9745810 w 12192000"/>
              <a:gd name="connsiteY149" fmla="*/ 4753610 h 6860862"/>
              <a:gd name="connsiteX150" fmla="*/ 9748610 w 12192000"/>
              <a:gd name="connsiteY150" fmla="*/ 4692968 h 6860862"/>
              <a:gd name="connsiteX151" fmla="*/ 9752459 w 12192000"/>
              <a:gd name="connsiteY151" fmla="*/ 4633595 h 6860862"/>
              <a:gd name="connsiteX152" fmla="*/ 9761208 w 12192000"/>
              <a:gd name="connsiteY152" fmla="*/ 4513263 h 6860862"/>
              <a:gd name="connsiteX153" fmla="*/ 9769957 w 12192000"/>
              <a:gd name="connsiteY153" fmla="*/ 4393248 h 6860862"/>
              <a:gd name="connsiteX154" fmla="*/ 9773806 w 12192000"/>
              <a:gd name="connsiteY154" fmla="*/ 4333875 h 6860862"/>
              <a:gd name="connsiteX155" fmla="*/ 9779056 w 12192000"/>
              <a:gd name="connsiteY155" fmla="*/ 4274503 h 6860862"/>
              <a:gd name="connsiteX156" fmla="*/ 9899790 w 12192000"/>
              <a:gd name="connsiteY156" fmla="*/ 3319463 h 6860862"/>
              <a:gd name="connsiteX157" fmla="*/ 9941435 w 12192000"/>
              <a:gd name="connsiteY157" fmla="*/ 3081973 h 6860862"/>
              <a:gd name="connsiteX158" fmla="*/ 9987280 w 12192000"/>
              <a:gd name="connsiteY158" fmla="*/ 2845435 h 6860862"/>
              <a:gd name="connsiteX159" fmla="*/ 10038023 w 12192000"/>
              <a:gd name="connsiteY159" fmla="*/ 2610168 h 6860862"/>
              <a:gd name="connsiteX160" fmla="*/ 10092616 w 12192000"/>
              <a:gd name="connsiteY160" fmla="*/ 2374900 h 6860862"/>
              <a:gd name="connsiteX161" fmla="*/ 10152458 w 12192000"/>
              <a:gd name="connsiteY161" fmla="*/ 2140903 h 6860862"/>
              <a:gd name="connsiteX162" fmla="*/ 10217200 w 12192000"/>
              <a:gd name="connsiteY162" fmla="*/ 1909445 h 6860862"/>
              <a:gd name="connsiteX163" fmla="*/ 10251496 w 12192000"/>
              <a:gd name="connsiteY163" fmla="*/ 1794510 h 6860862"/>
              <a:gd name="connsiteX164" fmla="*/ 10286842 w 12192000"/>
              <a:gd name="connsiteY164" fmla="*/ 1679258 h 6860862"/>
              <a:gd name="connsiteX165" fmla="*/ 10323937 w 12192000"/>
              <a:gd name="connsiteY165" fmla="*/ 1564323 h 6860862"/>
              <a:gd name="connsiteX166" fmla="*/ 10362082 w 12192000"/>
              <a:gd name="connsiteY166" fmla="*/ 1450658 h 6860862"/>
              <a:gd name="connsiteX167" fmla="*/ 10525861 w 12192000"/>
              <a:gd name="connsiteY167" fmla="*/ 997903 h 6860862"/>
              <a:gd name="connsiteX168" fmla="*/ 10615800 w 12192000"/>
              <a:gd name="connsiteY168" fmla="*/ 775335 h 6860862"/>
              <a:gd name="connsiteX169" fmla="*/ 10712388 w 12192000"/>
              <a:gd name="connsiteY169" fmla="*/ 554038 h 6860862"/>
              <a:gd name="connsiteX170" fmla="*/ 10924460 w 12192000"/>
              <a:gd name="connsiteY170" fmla="*/ 121285 h 6860862"/>
              <a:gd name="connsiteX171" fmla="*/ 10990602 w 12192000"/>
              <a:gd name="connsiteY171" fmla="*/ 0 h 68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12192000" h="6860862">
                <a:moveTo>
                  <a:pt x="0" y="381001"/>
                </a:moveTo>
                <a:cubicBezTo>
                  <a:pt x="2520" y="386101"/>
                  <a:pt x="3824" y="390001"/>
                  <a:pt x="6344" y="394801"/>
                </a:cubicBezTo>
                <a:lnTo>
                  <a:pt x="41930" y="478499"/>
                </a:lnTo>
                <a:lnTo>
                  <a:pt x="77472" y="561897"/>
                </a:lnTo>
                <a:cubicBezTo>
                  <a:pt x="90160" y="589797"/>
                  <a:pt x="100327" y="618896"/>
                  <a:pt x="111755" y="646495"/>
                </a:cubicBezTo>
                <a:lnTo>
                  <a:pt x="179059" y="815992"/>
                </a:lnTo>
                <a:lnTo>
                  <a:pt x="241280" y="986688"/>
                </a:lnTo>
                <a:cubicBezTo>
                  <a:pt x="251448" y="1015788"/>
                  <a:pt x="261615" y="1043687"/>
                  <a:pt x="271782" y="1072786"/>
                </a:cubicBezTo>
                <a:lnTo>
                  <a:pt x="300981" y="1158884"/>
                </a:lnTo>
                <a:lnTo>
                  <a:pt x="330180" y="1244683"/>
                </a:lnTo>
                <a:cubicBezTo>
                  <a:pt x="339087" y="1272582"/>
                  <a:pt x="349255" y="1301681"/>
                  <a:pt x="358119" y="1330781"/>
                </a:cubicBezTo>
                <a:cubicBezTo>
                  <a:pt x="433070" y="1562076"/>
                  <a:pt x="499115" y="1796071"/>
                  <a:pt x="558816" y="2031266"/>
                </a:cubicBezTo>
                <a:cubicBezTo>
                  <a:pt x="617213" y="2266461"/>
                  <a:pt x="668007" y="2504356"/>
                  <a:pt x="713760" y="2743150"/>
                </a:cubicBezTo>
                <a:cubicBezTo>
                  <a:pt x="758210" y="2982245"/>
                  <a:pt x="795013" y="3221340"/>
                  <a:pt x="826775" y="3462835"/>
                </a:cubicBezTo>
                <a:cubicBezTo>
                  <a:pt x="858537" y="3704330"/>
                  <a:pt x="881392" y="3945825"/>
                  <a:pt x="900423" y="4188819"/>
                </a:cubicBezTo>
                <a:cubicBezTo>
                  <a:pt x="918194" y="4431514"/>
                  <a:pt x="928362" y="4674209"/>
                  <a:pt x="934706" y="4917204"/>
                </a:cubicBezTo>
                <a:cubicBezTo>
                  <a:pt x="934706" y="4977803"/>
                  <a:pt x="937269" y="5038701"/>
                  <a:pt x="937269" y="5099300"/>
                </a:cubicBezTo>
                <a:lnTo>
                  <a:pt x="938529" y="5281396"/>
                </a:lnTo>
                <a:lnTo>
                  <a:pt x="937269" y="5463492"/>
                </a:lnTo>
                <a:cubicBezTo>
                  <a:pt x="937269" y="5524091"/>
                  <a:pt x="934706" y="5584990"/>
                  <a:pt x="933446" y="5645588"/>
                </a:cubicBezTo>
                <a:cubicBezTo>
                  <a:pt x="923278" y="6051480"/>
                  <a:pt x="897903" y="6457371"/>
                  <a:pt x="857233" y="6860862"/>
                </a:cubicBezTo>
                <a:lnTo>
                  <a:pt x="826775" y="6860862"/>
                </a:lnTo>
                <a:cubicBezTo>
                  <a:pt x="910591" y="5974381"/>
                  <a:pt x="928362" y="5080400"/>
                  <a:pt x="862317" y="4191219"/>
                </a:cubicBezTo>
                <a:cubicBezTo>
                  <a:pt x="844546" y="3949725"/>
                  <a:pt x="821691" y="3708230"/>
                  <a:pt x="791232" y="3467935"/>
                </a:cubicBezTo>
                <a:cubicBezTo>
                  <a:pt x="760730" y="3227640"/>
                  <a:pt x="723884" y="2988545"/>
                  <a:pt x="680738" y="2749750"/>
                </a:cubicBezTo>
                <a:cubicBezTo>
                  <a:pt x="634985" y="2511855"/>
                  <a:pt x="585451" y="2274261"/>
                  <a:pt x="527054" y="2038766"/>
                </a:cubicBezTo>
                <a:cubicBezTo>
                  <a:pt x="511803" y="1980867"/>
                  <a:pt x="496552" y="1921168"/>
                  <a:pt x="481344" y="1862969"/>
                </a:cubicBezTo>
                <a:cubicBezTo>
                  <a:pt x="473697" y="1832670"/>
                  <a:pt x="466093" y="1803571"/>
                  <a:pt x="458489" y="1774471"/>
                </a:cubicBezTo>
                <a:lnTo>
                  <a:pt x="434331" y="1687473"/>
                </a:lnTo>
                <a:cubicBezTo>
                  <a:pt x="417819" y="1629274"/>
                  <a:pt x="402568" y="1571076"/>
                  <a:pt x="384797" y="1512877"/>
                </a:cubicBezTo>
                <a:lnTo>
                  <a:pt x="331483" y="1339481"/>
                </a:lnTo>
                <a:cubicBezTo>
                  <a:pt x="322576" y="1310381"/>
                  <a:pt x="313712" y="1282782"/>
                  <a:pt x="303545" y="1253682"/>
                </a:cubicBezTo>
                <a:lnTo>
                  <a:pt x="274303" y="1167584"/>
                </a:lnTo>
                <a:lnTo>
                  <a:pt x="245104" y="1081486"/>
                </a:lnTo>
                <a:cubicBezTo>
                  <a:pt x="234937" y="1052387"/>
                  <a:pt x="224813" y="1024787"/>
                  <a:pt x="214645" y="995688"/>
                </a:cubicBezTo>
                <a:lnTo>
                  <a:pt x="153684" y="824992"/>
                </a:lnTo>
                <a:lnTo>
                  <a:pt x="87640" y="655495"/>
                </a:lnTo>
                <a:cubicBezTo>
                  <a:pt x="76212" y="627596"/>
                  <a:pt x="66045" y="598496"/>
                  <a:pt x="54617" y="570597"/>
                </a:cubicBezTo>
                <a:lnTo>
                  <a:pt x="20335" y="487199"/>
                </a:lnTo>
                <a:lnTo>
                  <a:pt x="0" y="438000"/>
                </a:lnTo>
                <a:close/>
                <a:moveTo>
                  <a:pt x="10990602" y="0"/>
                </a:moveTo>
                <a:lnTo>
                  <a:pt x="11024898" y="0"/>
                </a:lnTo>
                <a:cubicBezTo>
                  <a:pt x="11003200" y="46673"/>
                  <a:pt x="10981854" y="93663"/>
                  <a:pt x="10961206" y="140335"/>
                </a:cubicBezTo>
                <a:cubicBezTo>
                  <a:pt x="10897864" y="287020"/>
                  <a:pt x="10836972" y="433705"/>
                  <a:pt x="10780979" y="582930"/>
                </a:cubicBezTo>
                <a:cubicBezTo>
                  <a:pt x="10751932" y="657543"/>
                  <a:pt x="10724986" y="732155"/>
                  <a:pt x="10697340" y="806768"/>
                </a:cubicBezTo>
                <a:cubicBezTo>
                  <a:pt x="10670393" y="881380"/>
                  <a:pt x="10643796" y="955993"/>
                  <a:pt x="10618600" y="1031875"/>
                </a:cubicBezTo>
                <a:lnTo>
                  <a:pt x="10581504" y="1145858"/>
                </a:lnTo>
                <a:cubicBezTo>
                  <a:pt x="10568906" y="1183640"/>
                  <a:pt x="10556308" y="1221740"/>
                  <a:pt x="10544759" y="1259523"/>
                </a:cubicBezTo>
                <a:lnTo>
                  <a:pt x="10509413" y="1373505"/>
                </a:lnTo>
                <a:cubicBezTo>
                  <a:pt x="10497864" y="1411288"/>
                  <a:pt x="10486316" y="1449388"/>
                  <a:pt x="10475118" y="1487170"/>
                </a:cubicBezTo>
                <a:cubicBezTo>
                  <a:pt x="10384829" y="1791970"/>
                  <a:pt x="10303640" y="2099310"/>
                  <a:pt x="10233648" y="2409190"/>
                </a:cubicBezTo>
                <a:cubicBezTo>
                  <a:pt x="10224900" y="2446973"/>
                  <a:pt x="10217200" y="2486343"/>
                  <a:pt x="10208102" y="2525395"/>
                </a:cubicBezTo>
                <a:lnTo>
                  <a:pt x="10182904" y="2641918"/>
                </a:lnTo>
                <a:cubicBezTo>
                  <a:pt x="10165057" y="2720340"/>
                  <a:pt x="10151058" y="2797175"/>
                  <a:pt x="10136010" y="2875598"/>
                </a:cubicBezTo>
                <a:cubicBezTo>
                  <a:pt x="10104164" y="3031173"/>
                  <a:pt x="10078618" y="3188018"/>
                  <a:pt x="10050622" y="3344863"/>
                </a:cubicBezTo>
                <a:cubicBezTo>
                  <a:pt x="10026824" y="3501708"/>
                  <a:pt x="9999878" y="3658553"/>
                  <a:pt x="9980980" y="3816668"/>
                </a:cubicBezTo>
                <a:lnTo>
                  <a:pt x="9964532" y="3934143"/>
                </a:lnTo>
                <a:lnTo>
                  <a:pt x="9956834" y="3993515"/>
                </a:lnTo>
                <a:lnTo>
                  <a:pt x="9950534" y="4053205"/>
                </a:lnTo>
                <a:lnTo>
                  <a:pt x="9923938" y="4289425"/>
                </a:lnTo>
                <a:lnTo>
                  <a:pt x="9917288" y="4349115"/>
                </a:lnTo>
                <a:lnTo>
                  <a:pt x="9912389" y="4408488"/>
                </a:lnTo>
                <a:lnTo>
                  <a:pt x="9900840" y="4527233"/>
                </a:lnTo>
                <a:lnTo>
                  <a:pt x="9889642" y="4646295"/>
                </a:lnTo>
                <a:lnTo>
                  <a:pt x="9884392" y="4705668"/>
                </a:lnTo>
                <a:lnTo>
                  <a:pt x="9880543" y="4765040"/>
                </a:lnTo>
                <a:lnTo>
                  <a:pt x="9862695" y="5002848"/>
                </a:lnTo>
                <a:cubicBezTo>
                  <a:pt x="9855346" y="5081270"/>
                  <a:pt x="9851496" y="5160963"/>
                  <a:pt x="9847647" y="5240655"/>
                </a:cubicBezTo>
                <a:cubicBezTo>
                  <a:pt x="9845198" y="5269548"/>
                  <a:pt x="9843798" y="5298758"/>
                  <a:pt x="9842398" y="5327968"/>
                </a:cubicBezTo>
                <a:cubicBezTo>
                  <a:pt x="9973281" y="5265738"/>
                  <a:pt x="10101715" y="5201285"/>
                  <a:pt x="10229798" y="5135563"/>
                </a:cubicBezTo>
                <a:lnTo>
                  <a:pt x="10422974" y="5034280"/>
                </a:lnTo>
                <a:lnTo>
                  <a:pt x="10613350" y="4929505"/>
                </a:lnTo>
                <a:cubicBezTo>
                  <a:pt x="10677042" y="4893945"/>
                  <a:pt x="10738984" y="4857433"/>
                  <a:pt x="10802676" y="4820603"/>
                </a:cubicBezTo>
                <a:cubicBezTo>
                  <a:pt x="10866018" y="4784090"/>
                  <a:pt x="10929710" y="4747260"/>
                  <a:pt x="10990602" y="4709478"/>
                </a:cubicBezTo>
                <a:lnTo>
                  <a:pt x="11176079" y="4595495"/>
                </a:lnTo>
                <a:cubicBezTo>
                  <a:pt x="11236971" y="4557713"/>
                  <a:pt x="11297864" y="4517073"/>
                  <a:pt x="11358756" y="4478020"/>
                </a:cubicBezTo>
                <a:cubicBezTo>
                  <a:pt x="11389202" y="4457700"/>
                  <a:pt x="11419998" y="4438650"/>
                  <a:pt x="11450444" y="4418648"/>
                </a:cubicBezTo>
                <a:lnTo>
                  <a:pt x="11540382" y="4356735"/>
                </a:lnTo>
                <a:lnTo>
                  <a:pt x="11630671" y="4294505"/>
                </a:lnTo>
                <a:cubicBezTo>
                  <a:pt x="11659718" y="4274503"/>
                  <a:pt x="11690514" y="4254183"/>
                  <a:pt x="11719560" y="4232593"/>
                </a:cubicBezTo>
                <a:lnTo>
                  <a:pt x="11895938" y="4104958"/>
                </a:lnTo>
                <a:cubicBezTo>
                  <a:pt x="11911336" y="4094798"/>
                  <a:pt x="11926734" y="4084638"/>
                  <a:pt x="11940382" y="4073208"/>
                </a:cubicBezTo>
                <a:lnTo>
                  <a:pt x="11983776" y="4040505"/>
                </a:lnTo>
                <a:lnTo>
                  <a:pt x="12070216" y="3974783"/>
                </a:lnTo>
                <a:lnTo>
                  <a:pt x="12156304" y="3909060"/>
                </a:lnTo>
                <a:cubicBezTo>
                  <a:pt x="12169253" y="3900170"/>
                  <a:pt x="12180452" y="3891280"/>
                  <a:pt x="12192000" y="3877310"/>
                </a:cubicBezTo>
                <a:lnTo>
                  <a:pt x="12192000" y="3881120"/>
                </a:lnTo>
                <a:cubicBezTo>
                  <a:pt x="12180452" y="3890010"/>
                  <a:pt x="12170302" y="3898900"/>
                  <a:pt x="12159104" y="3907790"/>
                </a:cubicBezTo>
                <a:lnTo>
                  <a:pt x="12072665" y="3974783"/>
                </a:lnTo>
                <a:lnTo>
                  <a:pt x="11986226" y="4041775"/>
                </a:lnTo>
                <a:lnTo>
                  <a:pt x="11943182" y="4075748"/>
                </a:lnTo>
                <a:cubicBezTo>
                  <a:pt x="11929184" y="4087178"/>
                  <a:pt x="11913786" y="4097338"/>
                  <a:pt x="11899787" y="4108768"/>
                </a:cubicBezTo>
                <a:lnTo>
                  <a:pt x="11724809" y="4237673"/>
                </a:lnTo>
                <a:cubicBezTo>
                  <a:pt x="11695413" y="4259263"/>
                  <a:pt x="11664967" y="4279583"/>
                  <a:pt x="11635570" y="4300855"/>
                </a:cubicBezTo>
                <a:lnTo>
                  <a:pt x="11546682" y="4362768"/>
                </a:lnTo>
                <a:lnTo>
                  <a:pt x="11457793" y="4424998"/>
                </a:lnTo>
                <a:cubicBezTo>
                  <a:pt x="11427347" y="4445000"/>
                  <a:pt x="11396901" y="4465320"/>
                  <a:pt x="11366454" y="4485640"/>
                </a:cubicBezTo>
                <a:cubicBezTo>
                  <a:pt x="11305562" y="4525963"/>
                  <a:pt x="11244670" y="4566603"/>
                  <a:pt x="11183778" y="4605655"/>
                </a:cubicBezTo>
                <a:lnTo>
                  <a:pt x="10998302" y="4722178"/>
                </a:lnTo>
                <a:cubicBezTo>
                  <a:pt x="10937409" y="4761230"/>
                  <a:pt x="10873717" y="4798060"/>
                  <a:pt x="10811425" y="4834573"/>
                </a:cubicBezTo>
                <a:cubicBezTo>
                  <a:pt x="10748083" y="4871403"/>
                  <a:pt x="10685791" y="4909185"/>
                  <a:pt x="10622449" y="4944745"/>
                </a:cubicBezTo>
                <a:lnTo>
                  <a:pt x="10431723" y="5050790"/>
                </a:lnTo>
                <a:lnTo>
                  <a:pt x="10238898" y="5153343"/>
                </a:lnTo>
                <a:cubicBezTo>
                  <a:pt x="10106614" y="5221605"/>
                  <a:pt x="9973281" y="5288598"/>
                  <a:pt x="9838548" y="5354320"/>
                </a:cubicBezTo>
                <a:cubicBezTo>
                  <a:pt x="9814402" y="5855018"/>
                  <a:pt x="9809502" y="6356033"/>
                  <a:pt x="9817201" y="6858000"/>
                </a:cubicBezTo>
                <a:lnTo>
                  <a:pt x="9790604" y="6858000"/>
                </a:lnTo>
                <a:cubicBezTo>
                  <a:pt x="9740910" y="6377305"/>
                  <a:pt x="9719214" y="5894388"/>
                  <a:pt x="9723063" y="5409883"/>
                </a:cubicBezTo>
                <a:cubicBezTo>
                  <a:pt x="9633124" y="5451793"/>
                  <a:pt x="9542836" y="5493385"/>
                  <a:pt x="9451498" y="5534025"/>
                </a:cubicBezTo>
                <a:lnTo>
                  <a:pt x="9352110" y="5579428"/>
                </a:lnTo>
                <a:lnTo>
                  <a:pt x="9252022" y="5622608"/>
                </a:lnTo>
                <a:cubicBezTo>
                  <a:pt x="9185881" y="5650230"/>
                  <a:pt x="9118690" y="5679440"/>
                  <a:pt x="9051148" y="5707063"/>
                </a:cubicBezTo>
                <a:lnTo>
                  <a:pt x="8848174" y="5789295"/>
                </a:lnTo>
                <a:cubicBezTo>
                  <a:pt x="8814928" y="5803265"/>
                  <a:pt x="8780632" y="5815965"/>
                  <a:pt x="8746337" y="5828665"/>
                </a:cubicBezTo>
                <a:lnTo>
                  <a:pt x="8644850" y="5867718"/>
                </a:lnTo>
                <a:lnTo>
                  <a:pt x="8543362" y="5907088"/>
                </a:lnTo>
                <a:cubicBezTo>
                  <a:pt x="8509067" y="5921058"/>
                  <a:pt x="8474771" y="5932170"/>
                  <a:pt x="8440476" y="5944870"/>
                </a:cubicBezTo>
                <a:cubicBezTo>
                  <a:pt x="8371884" y="5969000"/>
                  <a:pt x="8303293" y="5994400"/>
                  <a:pt x="8234702" y="6018213"/>
                </a:cubicBezTo>
                <a:lnTo>
                  <a:pt x="8027528" y="6089015"/>
                </a:lnTo>
                <a:lnTo>
                  <a:pt x="7975734" y="6106795"/>
                </a:lnTo>
                <a:lnTo>
                  <a:pt x="7923591" y="6123305"/>
                </a:lnTo>
                <a:lnTo>
                  <a:pt x="7819304" y="6157278"/>
                </a:lnTo>
                <a:lnTo>
                  <a:pt x="7715367" y="6191568"/>
                </a:lnTo>
                <a:cubicBezTo>
                  <a:pt x="7681072" y="6201728"/>
                  <a:pt x="7645376" y="6211888"/>
                  <a:pt x="7611081" y="6223318"/>
                </a:cubicBezTo>
                <a:cubicBezTo>
                  <a:pt x="7541090" y="6244590"/>
                  <a:pt x="7471448" y="6266180"/>
                  <a:pt x="7401457" y="6286500"/>
                </a:cubicBezTo>
                <a:lnTo>
                  <a:pt x="7192184" y="6347143"/>
                </a:lnTo>
                <a:cubicBezTo>
                  <a:pt x="7122193" y="6367463"/>
                  <a:pt x="7051152" y="6386195"/>
                  <a:pt x="6981161" y="6405245"/>
                </a:cubicBezTo>
                <a:cubicBezTo>
                  <a:pt x="6700496" y="6481128"/>
                  <a:pt x="6417382" y="6551930"/>
                  <a:pt x="6132868" y="6615113"/>
                </a:cubicBezTo>
                <a:cubicBezTo>
                  <a:pt x="5848354" y="6677025"/>
                  <a:pt x="5562441" y="6735445"/>
                  <a:pt x="5275477" y="6787198"/>
                </a:cubicBezTo>
                <a:cubicBezTo>
                  <a:pt x="5137244" y="6811328"/>
                  <a:pt x="4997612" y="6835140"/>
                  <a:pt x="4857630" y="6858000"/>
                </a:cubicBezTo>
                <a:lnTo>
                  <a:pt x="4632958" y="6858000"/>
                </a:lnTo>
                <a:cubicBezTo>
                  <a:pt x="4846431" y="6824980"/>
                  <a:pt x="5058504" y="6788468"/>
                  <a:pt x="5270578" y="6750368"/>
                </a:cubicBezTo>
                <a:cubicBezTo>
                  <a:pt x="5556141" y="6698615"/>
                  <a:pt x="5840655" y="6639243"/>
                  <a:pt x="6125169" y="6576060"/>
                </a:cubicBezTo>
                <a:cubicBezTo>
                  <a:pt x="6408283" y="6514148"/>
                  <a:pt x="6691747" y="6444615"/>
                  <a:pt x="6972412" y="6368733"/>
                </a:cubicBezTo>
                <a:cubicBezTo>
                  <a:pt x="7043453" y="6349683"/>
                  <a:pt x="7113444" y="6331903"/>
                  <a:pt x="7183085" y="6311583"/>
                </a:cubicBezTo>
                <a:lnTo>
                  <a:pt x="7392708" y="6252210"/>
                </a:lnTo>
                <a:cubicBezTo>
                  <a:pt x="7461300" y="6231890"/>
                  <a:pt x="7530941" y="6210618"/>
                  <a:pt x="7600932" y="6189028"/>
                </a:cubicBezTo>
                <a:cubicBezTo>
                  <a:pt x="7635228" y="6178868"/>
                  <a:pt x="7670923" y="6168708"/>
                  <a:pt x="7705219" y="6157278"/>
                </a:cubicBezTo>
                <a:lnTo>
                  <a:pt x="7809156" y="6124575"/>
                </a:lnTo>
                <a:lnTo>
                  <a:pt x="7913442" y="6091555"/>
                </a:lnTo>
                <a:lnTo>
                  <a:pt x="7965586" y="6075363"/>
                </a:lnTo>
                <a:lnTo>
                  <a:pt x="8017379" y="6057583"/>
                </a:lnTo>
                <a:lnTo>
                  <a:pt x="8224553" y="5988050"/>
                </a:lnTo>
                <a:cubicBezTo>
                  <a:pt x="8293144" y="5963920"/>
                  <a:pt x="8361736" y="5938520"/>
                  <a:pt x="8430327" y="5914708"/>
                </a:cubicBezTo>
                <a:cubicBezTo>
                  <a:pt x="8464622" y="5903278"/>
                  <a:pt x="8498918" y="5890578"/>
                  <a:pt x="8533214" y="5877878"/>
                </a:cubicBezTo>
                <a:lnTo>
                  <a:pt x="8634701" y="5838825"/>
                </a:lnTo>
                <a:cubicBezTo>
                  <a:pt x="8907666" y="5736273"/>
                  <a:pt x="9175732" y="5626418"/>
                  <a:pt x="9442398" y="5508625"/>
                </a:cubicBezTo>
                <a:cubicBezTo>
                  <a:pt x="9537586" y="5468303"/>
                  <a:pt x="9631724" y="5425123"/>
                  <a:pt x="9725512" y="5380990"/>
                </a:cubicBezTo>
                <a:cubicBezTo>
                  <a:pt x="9726912" y="5332730"/>
                  <a:pt x="9726912" y="5283518"/>
                  <a:pt x="9728312" y="5234305"/>
                </a:cubicBezTo>
                <a:cubicBezTo>
                  <a:pt x="9730762" y="5154613"/>
                  <a:pt x="9730762" y="5073650"/>
                  <a:pt x="9734612" y="4993958"/>
                </a:cubicBezTo>
                <a:lnTo>
                  <a:pt x="9745810" y="4753610"/>
                </a:lnTo>
                <a:lnTo>
                  <a:pt x="9748610" y="4692968"/>
                </a:lnTo>
                <a:lnTo>
                  <a:pt x="9752459" y="4633595"/>
                </a:lnTo>
                <a:lnTo>
                  <a:pt x="9761208" y="4513263"/>
                </a:lnTo>
                <a:lnTo>
                  <a:pt x="9769957" y="4393248"/>
                </a:lnTo>
                <a:lnTo>
                  <a:pt x="9773806" y="4333875"/>
                </a:lnTo>
                <a:lnTo>
                  <a:pt x="9779056" y="4274503"/>
                </a:lnTo>
                <a:cubicBezTo>
                  <a:pt x="9808102" y="3955733"/>
                  <a:pt x="9848697" y="3636963"/>
                  <a:pt x="9899790" y="3319463"/>
                </a:cubicBezTo>
                <a:lnTo>
                  <a:pt x="9941435" y="3081973"/>
                </a:lnTo>
                <a:cubicBezTo>
                  <a:pt x="9955434" y="3002280"/>
                  <a:pt x="9970832" y="2923858"/>
                  <a:pt x="9987280" y="2845435"/>
                </a:cubicBezTo>
                <a:cubicBezTo>
                  <a:pt x="10003728" y="2767013"/>
                  <a:pt x="10019126" y="2688590"/>
                  <a:pt x="10038023" y="2610168"/>
                </a:cubicBezTo>
                <a:cubicBezTo>
                  <a:pt x="10055870" y="2531745"/>
                  <a:pt x="10073718" y="2453323"/>
                  <a:pt x="10092616" y="2374900"/>
                </a:cubicBezTo>
                <a:lnTo>
                  <a:pt x="10152458" y="2140903"/>
                </a:lnTo>
                <a:cubicBezTo>
                  <a:pt x="10173806" y="2063750"/>
                  <a:pt x="10195503" y="1986598"/>
                  <a:pt x="10217200" y="1909445"/>
                </a:cubicBezTo>
                <a:cubicBezTo>
                  <a:pt x="10227349" y="1871663"/>
                  <a:pt x="10239948" y="1832293"/>
                  <a:pt x="10251496" y="1794510"/>
                </a:cubicBezTo>
                <a:lnTo>
                  <a:pt x="10286842" y="1679258"/>
                </a:lnTo>
                <a:cubicBezTo>
                  <a:pt x="10298390" y="1640205"/>
                  <a:pt x="10310988" y="1602423"/>
                  <a:pt x="10323937" y="1564323"/>
                </a:cubicBezTo>
                <a:lnTo>
                  <a:pt x="10362082" y="1450658"/>
                </a:lnTo>
                <a:cubicBezTo>
                  <a:pt x="10412826" y="1298893"/>
                  <a:pt x="10467418" y="1147128"/>
                  <a:pt x="10525861" y="997903"/>
                </a:cubicBezTo>
                <a:cubicBezTo>
                  <a:pt x="10554908" y="923290"/>
                  <a:pt x="10585354" y="849948"/>
                  <a:pt x="10615800" y="775335"/>
                </a:cubicBezTo>
                <a:cubicBezTo>
                  <a:pt x="10647646" y="700723"/>
                  <a:pt x="10678092" y="627380"/>
                  <a:pt x="10712388" y="554038"/>
                </a:cubicBezTo>
                <a:cubicBezTo>
                  <a:pt x="10779929" y="407353"/>
                  <a:pt x="10849570" y="262890"/>
                  <a:pt x="10924460" y="121285"/>
                </a:cubicBezTo>
                <a:cubicBezTo>
                  <a:pt x="10946158" y="80963"/>
                  <a:pt x="10967855" y="40323"/>
                  <a:pt x="10990602" y="0"/>
                </a:cubicBezTo>
                <a:close/>
              </a:path>
            </a:pathLst>
          </a:custGeom>
          <a:solidFill>
            <a:schemeClr val="accent2"/>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838200" y="365125"/>
            <a:ext cx="8763000"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8763000" cy="4351338"/>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1046602" y="6356350"/>
            <a:ext cx="2534798" cy="365125"/>
          </a:xfrm>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CBB55E-6B53-48DF-BE32-E7EB41D38D5C}"/>
              </a:ext>
            </a:extLst>
          </p:cNvPr>
          <p:cNvSpPr>
            <a:spLocks noGrp="1"/>
          </p:cNvSpPr>
          <p:nvPr>
            <p:ph type="pic" sz="quarter" idx="13"/>
          </p:nvPr>
        </p:nvSpPr>
        <p:spPr/>
        <p:txBody>
          <a:bodyPr/>
          <a:lstStyle/>
          <a:p>
            <a:endParaRPr lang="es-ES"/>
          </a:p>
        </p:txBody>
      </p:sp>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normAutofit fontScale="90000"/>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pPr/>
              <a:t>4</a:t>
            </a:fld>
            <a:endParaRPr lang="en-US"/>
          </a:p>
        </p:txBody>
      </p:sp>
      <p:sp>
        <p:nvSpPr>
          <p:cNvPr id="10" name="Shape">
            <a:extLst>
              <a:ext uri="{FF2B5EF4-FFF2-40B4-BE49-F238E27FC236}">
                <a16:creationId xmlns:a16="http://schemas.microsoft.com/office/drawing/2014/main" id="{48D2354C-BA02-432D-BE61-D1A959E58AD1}"/>
              </a:ext>
            </a:extLst>
          </p:cNvPr>
          <p:cNvSpPr/>
          <p:nvPr/>
        </p:nvSpPr>
        <p:spPr>
          <a:xfrm>
            <a:off x="526543" y="-1"/>
            <a:ext cx="11677649" cy="6859271"/>
          </a:xfrm>
          <a:custGeom>
            <a:avLst/>
            <a:gdLst/>
            <a:ahLst/>
            <a:cxnLst>
              <a:cxn ang="0">
                <a:pos x="wd2" y="hd2"/>
              </a:cxn>
              <a:cxn ang="5400000">
                <a:pos x="wd2" y="hd2"/>
              </a:cxn>
              <a:cxn ang="10800000">
                <a:pos x="wd2" y="hd2"/>
              </a:cxn>
              <a:cxn ang="16200000">
                <a:pos x="wd2" y="hd2"/>
              </a:cxn>
            </a:cxnLst>
            <a:rect l="0" t="0" r="r" b="b"/>
            <a:pathLst>
              <a:path w="21600" h="21600" extrusionOk="0">
                <a:moveTo>
                  <a:pt x="20848" y="9778"/>
                </a:moveTo>
                <a:cubicBezTo>
                  <a:pt x="20350" y="9825"/>
                  <a:pt x="19852" y="9853"/>
                  <a:pt x="19352" y="9845"/>
                </a:cubicBezTo>
                <a:cubicBezTo>
                  <a:pt x="18854" y="9837"/>
                  <a:pt x="18354" y="9810"/>
                  <a:pt x="17858" y="9746"/>
                </a:cubicBezTo>
                <a:cubicBezTo>
                  <a:pt x="17797" y="9742"/>
                  <a:pt x="17733" y="9730"/>
                  <a:pt x="17672" y="9722"/>
                </a:cubicBezTo>
                <a:lnTo>
                  <a:pt x="17487" y="9694"/>
                </a:lnTo>
                <a:lnTo>
                  <a:pt x="17301" y="9666"/>
                </a:lnTo>
                <a:cubicBezTo>
                  <a:pt x="17240" y="9658"/>
                  <a:pt x="17177" y="9646"/>
                  <a:pt x="17116" y="9634"/>
                </a:cubicBezTo>
                <a:cubicBezTo>
                  <a:pt x="16991" y="9611"/>
                  <a:pt x="16867" y="9591"/>
                  <a:pt x="16744" y="9567"/>
                </a:cubicBezTo>
                <a:lnTo>
                  <a:pt x="16373" y="9487"/>
                </a:lnTo>
                <a:cubicBezTo>
                  <a:pt x="15659" y="9332"/>
                  <a:pt x="14950" y="9129"/>
                  <a:pt x="14247" y="8883"/>
                </a:cubicBezTo>
                <a:cubicBezTo>
                  <a:pt x="14985" y="8489"/>
                  <a:pt x="15730" y="8123"/>
                  <a:pt x="16477" y="7785"/>
                </a:cubicBezTo>
                <a:cubicBezTo>
                  <a:pt x="17440" y="7347"/>
                  <a:pt x="18412" y="6961"/>
                  <a:pt x="19389" y="6623"/>
                </a:cubicBezTo>
                <a:cubicBezTo>
                  <a:pt x="19878" y="6452"/>
                  <a:pt x="20369" y="6293"/>
                  <a:pt x="20860" y="6150"/>
                </a:cubicBezTo>
                <a:cubicBezTo>
                  <a:pt x="21107" y="6078"/>
                  <a:pt x="21353" y="6011"/>
                  <a:pt x="21600" y="5947"/>
                </a:cubicBezTo>
                <a:lnTo>
                  <a:pt x="21600" y="5931"/>
                </a:lnTo>
                <a:cubicBezTo>
                  <a:pt x="21353" y="5991"/>
                  <a:pt x="21104" y="6054"/>
                  <a:pt x="20858" y="6122"/>
                </a:cubicBezTo>
                <a:cubicBezTo>
                  <a:pt x="20364" y="6257"/>
                  <a:pt x="19873" y="6404"/>
                  <a:pt x="19382" y="6564"/>
                </a:cubicBezTo>
                <a:cubicBezTo>
                  <a:pt x="18403" y="6890"/>
                  <a:pt x="17428" y="7268"/>
                  <a:pt x="16463" y="7693"/>
                </a:cubicBezTo>
                <a:cubicBezTo>
                  <a:pt x="15979" y="7904"/>
                  <a:pt x="15497" y="8131"/>
                  <a:pt x="15018" y="8369"/>
                </a:cubicBezTo>
                <a:cubicBezTo>
                  <a:pt x="14717" y="8521"/>
                  <a:pt x="14419" y="8676"/>
                  <a:pt x="14118" y="8835"/>
                </a:cubicBezTo>
                <a:cubicBezTo>
                  <a:pt x="12911" y="8409"/>
                  <a:pt x="11720" y="7864"/>
                  <a:pt x="10545" y="7228"/>
                </a:cubicBezTo>
                <a:cubicBezTo>
                  <a:pt x="8645" y="6205"/>
                  <a:pt x="6791" y="4933"/>
                  <a:pt x="4985" y="3493"/>
                </a:cubicBezTo>
                <a:cubicBezTo>
                  <a:pt x="4092" y="2781"/>
                  <a:pt x="3211" y="2025"/>
                  <a:pt x="2342" y="1225"/>
                </a:cubicBezTo>
                <a:cubicBezTo>
                  <a:pt x="2326" y="815"/>
                  <a:pt x="2304" y="406"/>
                  <a:pt x="2279" y="0"/>
                </a:cubicBezTo>
                <a:lnTo>
                  <a:pt x="2229" y="0"/>
                </a:lnTo>
                <a:cubicBezTo>
                  <a:pt x="2232" y="378"/>
                  <a:pt x="2234" y="752"/>
                  <a:pt x="2236" y="1130"/>
                </a:cubicBezTo>
                <a:cubicBezTo>
                  <a:pt x="1839" y="764"/>
                  <a:pt x="1447" y="390"/>
                  <a:pt x="1055" y="0"/>
                </a:cubicBezTo>
                <a:lnTo>
                  <a:pt x="1019" y="0"/>
                </a:lnTo>
                <a:cubicBezTo>
                  <a:pt x="1421" y="410"/>
                  <a:pt x="1825" y="804"/>
                  <a:pt x="2234" y="1193"/>
                </a:cubicBezTo>
                <a:cubicBezTo>
                  <a:pt x="2236" y="2498"/>
                  <a:pt x="2218" y="3799"/>
                  <a:pt x="2178" y="5100"/>
                </a:cubicBezTo>
                <a:cubicBezTo>
                  <a:pt x="2171" y="5350"/>
                  <a:pt x="2164" y="5601"/>
                  <a:pt x="2149" y="5848"/>
                </a:cubicBezTo>
                <a:lnTo>
                  <a:pt x="2117" y="6595"/>
                </a:lnTo>
                <a:lnTo>
                  <a:pt x="2109" y="6782"/>
                </a:lnTo>
                <a:lnTo>
                  <a:pt x="2100" y="6969"/>
                </a:lnTo>
                <a:lnTo>
                  <a:pt x="2079" y="7343"/>
                </a:lnTo>
                <a:lnTo>
                  <a:pt x="2058" y="7717"/>
                </a:lnTo>
                <a:lnTo>
                  <a:pt x="2048" y="7904"/>
                </a:lnTo>
                <a:lnTo>
                  <a:pt x="2037" y="8091"/>
                </a:lnTo>
                <a:lnTo>
                  <a:pt x="1987" y="8835"/>
                </a:lnTo>
                <a:lnTo>
                  <a:pt x="1976" y="9022"/>
                </a:lnTo>
                <a:lnTo>
                  <a:pt x="1961" y="9209"/>
                </a:lnTo>
                <a:lnTo>
                  <a:pt x="1931" y="9579"/>
                </a:lnTo>
                <a:cubicBezTo>
                  <a:pt x="1896" y="10076"/>
                  <a:pt x="1846" y="10569"/>
                  <a:pt x="1802" y="11063"/>
                </a:cubicBezTo>
                <a:cubicBezTo>
                  <a:pt x="1750" y="11556"/>
                  <a:pt x="1703" y="12049"/>
                  <a:pt x="1644" y="12538"/>
                </a:cubicBezTo>
                <a:cubicBezTo>
                  <a:pt x="1616" y="12785"/>
                  <a:pt x="1590" y="13028"/>
                  <a:pt x="1557" y="13274"/>
                </a:cubicBezTo>
                <a:lnTo>
                  <a:pt x="1510" y="13640"/>
                </a:lnTo>
                <a:cubicBezTo>
                  <a:pt x="1494" y="13764"/>
                  <a:pt x="1480" y="13887"/>
                  <a:pt x="1463" y="14006"/>
                </a:cubicBezTo>
                <a:cubicBezTo>
                  <a:pt x="1334" y="14981"/>
                  <a:pt x="1184" y="15947"/>
                  <a:pt x="1017" y="16906"/>
                </a:cubicBezTo>
                <a:cubicBezTo>
                  <a:pt x="996" y="17025"/>
                  <a:pt x="975" y="17145"/>
                  <a:pt x="954" y="17264"/>
                </a:cubicBezTo>
                <a:lnTo>
                  <a:pt x="888" y="17622"/>
                </a:lnTo>
                <a:cubicBezTo>
                  <a:pt x="867" y="17741"/>
                  <a:pt x="843" y="17861"/>
                  <a:pt x="820" y="17980"/>
                </a:cubicBezTo>
                <a:lnTo>
                  <a:pt x="752" y="18338"/>
                </a:lnTo>
                <a:cubicBezTo>
                  <a:pt x="705" y="18577"/>
                  <a:pt x="655" y="18811"/>
                  <a:pt x="606" y="19046"/>
                </a:cubicBezTo>
                <a:cubicBezTo>
                  <a:pt x="554" y="19281"/>
                  <a:pt x="505" y="19516"/>
                  <a:pt x="451" y="19750"/>
                </a:cubicBezTo>
                <a:cubicBezTo>
                  <a:pt x="348" y="20220"/>
                  <a:pt x="235" y="20681"/>
                  <a:pt x="117" y="21143"/>
                </a:cubicBezTo>
                <a:cubicBezTo>
                  <a:pt x="80" y="21290"/>
                  <a:pt x="40" y="21437"/>
                  <a:pt x="0" y="21584"/>
                </a:cubicBezTo>
                <a:lnTo>
                  <a:pt x="63" y="21584"/>
                </a:lnTo>
                <a:cubicBezTo>
                  <a:pt x="106" y="21457"/>
                  <a:pt x="146" y="21330"/>
                  <a:pt x="186" y="21202"/>
                </a:cubicBezTo>
                <a:cubicBezTo>
                  <a:pt x="324" y="20757"/>
                  <a:pt x="453" y="20303"/>
                  <a:pt x="578" y="19842"/>
                </a:cubicBezTo>
                <a:cubicBezTo>
                  <a:pt x="641" y="19611"/>
                  <a:pt x="698" y="19380"/>
                  <a:pt x="756" y="19146"/>
                </a:cubicBezTo>
                <a:cubicBezTo>
                  <a:pt x="813" y="18911"/>
                  <a:pt x="869" y="18680"/>
                  <a:pt x="923" y="18446"/>
                </a:cubicBezTo>
                <a:cubicBezTo>
                  <a:pt x="1031" y="17976"/>
                  <a:pt x="1132" y="17499"/>
                  <a:pt x="1226" y="17021"/>
                </a:cubicBezTo>
                <a:lnTo>
                  <a:pt x="1297" y="16663"/>
                </a:lnTo>
                <a:cubicBezTo>
                  <a:pt x="1320" y="16544"/>
                  <a:pt x="1344" y="16425"/>
                  <a:pt x="1365" y="16301"/>
                </a:cubicBezTo>
                <a:lnTo>
                  <a:pt x="1431" y="15939"/>
                </a:lnTo>
                <a:cubicBezTo>
                  <a:pt x="1452" y="15820"/>
                  <a:pt x="1475" y="15697"/>
                  <a:pt x="1494" y="15577"/>
                </a:cubicBezTo>
                <a:cubicBezTo>
                  <a:pt x="1534" y="15335"/>
                  <a:pt x="1574" y="15092"/>
                  <a:pt x="1614" y="14850"/>
                </a:cubicBezTo>
                <a:lnTo>
                  <a:pt x="1724" y="14114"/>
                </a:lnTo>
                <a:cubicBezTo>
                  <a:pt x="1759" y="13867"/>
                  <a:pt x="1792" y="13620"/>
                  <a:pt x="1825" y="13374"/>
                </a:cubicBezTo>
                <a:cubicBezTo>
                  <a:pt x="1860" y="13127"/>
                  <a:pt x="1889" y="12880"/>
                  <a:pt x="1919" y="12634"/>
                </a:cubicBezTo>
                <a:cubicBezTo>
                  <a:pt x="1950" y="12387"/>
                  <a:pt x="1978" y="12141"/>
                  <a:pt x="2004" y="11890"/>
                </a:cubicBezTo>
                <a:lnTo>
                  <a:pt x="2081" y="11142"/>
                </a:lnTo>
                <a:cubicBezTo>
                  <a:pt x="2175" y="10144"/>
                  <a:pt x="2250" y="9141"/>
                  <a:pt x="2304" y="8139"/>
                </a:cubicBezTo>
                <a:lnTo>
                  <a:pt x="2314" y="7952"/>
                </a:lnTo>
                <a:lnTo>
                  <a:pt x="2321" y="7765"/>
                </a:lnTo>
                <a:lnTo>
                  <a:pt x="2337" y="7387"/>
                </a:lnTo>
                <a:lnTo>
                  <a:pt x="2354" y="7009"/>
                </a:lnTo>
                <a:lnTo>
                  <a:pt x="2361" y="6822"/>
                </a:lnTo>
                <a:lnTo>
                  <a:pt x="2366" y="6631"/>
                </a:lnTo>
                <a:lnTo>
                  <a:pt x="2387" y="5875"/>
                </a:lnTo>
                <a:cubicBezTo>
                  <a:pt x="2394" y="5625"/>
                  <a:pt x="2394" y="5370"/>
                  <a:pt x="2398" y="5120"/>
                </a:cubicBezTo>
                <a:cubicBezTo>
                  <a:pt x="2413" y="3847"/>
                  <a:pt x="2396" y="2570"/>
                  <a:pt x="2344" y="1301"/>
                </a:cubicBezTo>
                <a:cubicBezTo>
                  <a:pt x="3202" y="2104"/>
                  <a:pt x="4076" y="2868"/>
                  <a:pt x="4961" y="3584"/>
                </a:cubicBezTo>
                <a:cubicBezTo>
                  <a:pt x="5412" y="3950"/>
                  <a:pt x="5866" y="4304"/>
                  <a:pt x="6324" y="4642"/>
                </a:cubicBezTo>
                <a:cubicBezTo>
                  <a:pt x="6782" y="4984"/>
                  <a:pt x="7242" y="5310"/>
                  <a:pt x="7705" y="5625"/>
                </a:cubicBezTo>
                <a:cubicBezTo>
                  <a:pt x="8168" y="5939"/>
                  <a:pt x="8635" y="6241"/>
                  <a:pt x="9105" y="6532"/>
                </a:cubicBezTo>
                <a:cubicBezTo>
                  <a:pt x="9575" y="6818"/>
                  <a:pt x="10047" y="7093"/>
                  <a:pt x="10524" y="7351"/>
                </a:cubicBezTo>
                <a:cubicBezTo>
                  <a:pt x="11475" y="7864"/>
                  <a:pt x="12441" y="8318"/>
                  <a:pt x="13413" y="8696"/>
                </a:cubicBezTo>
                <a:cubicBezTo>
                  <a:pt x="13606" y="8771"/>
                  <a:pt x="13801" y="8843"/>
                  <a:pt x="13996" y="8910"/>
                </a:cubicBezTo>
                <a:cubicBezTo>
                  <a:pt x="13860" y="8986"/>
                  <a:pt x="13723" y="9058"/>
                  <a:pt x="13587" y="9137"/>
                </a:cubicBezTo>
                <a:cubicBezTo>
                  <a:pt x="13113" y="9404"/>
                  <a:pt x="12641" y="9682"/>
                  <a:pt x="12173" y="9973"/>
                </a:cubicBezTo>
                <a:cubicBezTo>
                  <a:pt x="11706" y="10267"/>
                  <a:pt x="11238" y="10573"/>
                  <a:pt x="10778" y="10895"/>
                </a:cubicBezTo>
                <a:cubicBezTo>
                  <a:pt x="9854" y="11544"/>
                  <a:pt x="8945" y="12248"/>
                  <a:pt x="8057" y="13024"/>
                </a:cubicBezTo>
                <a:cubicBezTo>
                  <a:pt x="7169" y="13799"/>
                  <a:pt x="6300" y="14639"/>
                  <a:pt x="5464" y="15566"/>
                </a:cubicBezTo>
                <a:lnTo>
                  <a:pt x="5152" y="15916"/>
                </a:lnTo>
                <a:cubicBezTo>
                  <a:pt x="5048" y="16035"/>
                  <a:pt x="4945" y="16154"/>
                  <a:pt x="4842" y="16274"/>
                </a:cubicBezTo>
                <a:cubicBezTo>
                  <a:pt x="4790" y="16333"/>
                  <a:pt x="4738" y="16393"/>
                  <a:pt x="4686" y="16453"/>
                </a:cubicBezTo>
                <a:lnTo>
                  <a:pt x="4534" y="16640"/>
                </a:lnTo>
                <a:lnTo>
                  <a:pt x="4381" y="16827"/>
                </a:lnTo>
                <a:cubicBezTo>
                  <a:pt x="4329" y="16886"/>
                  <a:pt x="4280" y="16950"/>
                  <a:pt x="4231" y="17013"/>
                </a:cubicBezTo>
                <a:lnTo>
                  <a:pt x="3930" y="17395"/>
                </a:lnTo>
                <a:cubicBezTo>
                  <a:pt x="3831" y="17523"/>
                  <a:pt x="3733" y="17654"/>
                  <a:pt x="3634" y="17785"/>
                </a:cubicBezTo>
                <a:lnTo>
                  <a:pt x="3486" y="17980"/>
                </a:lnTo>
                <a:lnTo>
                  <a:pt x="3340" y="18183"/>
                </a:lnTo>
                <a:cubicBezTo>
                  <a:pt x="3244" y="18318"/>
                  <a:pt x="3145" y="18450"/>
                  <a:pt x="3051" y="18589"/>
                </a:cubicBezTo>
                <a:cubicBezTo>
                  <a:pt x="2671" y="19138"/>
                  <a:pt x="2302" y="19707"/>
                  <a:pt x="1945" y="20299"/>
                </a:cubicBezTo>
                <a:cubicBezTo>
                  <a:pt x="1691" y="20721"/>
                  <a:pt x="1447" y="21154"/>
                  <a:pt x="1207" y="21600"/>
                </a:cubicBezTo>
                <a:lnTo>
                  <a:pt x="1214" y="21600"/>
                </a:lnTo>
                <a:cubicBezTo>
                  <a:pt x="1456" y="21162"/>
                  <a:pt x="1703" y="20737"/>
                  <a:pt x="1959" y="20323"/>
                </a:cubicBezTo>
                <a:cubicBezTo>
                  <a:pt x="2321" y="19742"/>
                  <a:pt x="2692" y="19177"/>
                  <a:pt x="3077" y="18636"/>
                </a:cubicBezTo>
                <a:cubicBezTo>
                  <a:pt x="3463" y="18099"/>
                  <a:pt x="3855" y="17574"/>
                  <a:pt x="4257" y="17081"/>
                </a:cubicBezTo>
                <a:cubicBezTo>
                  <a:pt x="4306" y="17017"/>
                  <a:pt x="4358" y="16958"/>
                  <a:pt x="4409" y="16894"/>
                </a:cubicBezTo>
                <a:lnTo>
                  <a:pt x="4562" y="16711"/>
                </a:lnTo>
                <a:lnTo>
                  <a:pt x="4715" y="16528"/>
                </a:lnTo>
                <a:cubicBezTo>
                  <a:pt x="4766" y="16468"/>
                  <a:pt x="4818" y="16409"/>
                  <a:pt x="4870" y="16349"/>
                </a:cubicBezTo>
                <a:cubicBezTo>
                  <a:pt x="4973" y="16230"/>
                  <a:pt x="5076" y="16110"/>
                  <a:pt x="5180" y="15995"/>
                </a:cubicBezTo>
                <a:lnTo>
                  <a:pt x="5492" y="15649"/>
                </a:lnTo>
                <a:cubicBezTo>
                  <a:pt x="7169" y="13819"/>
                  <a:pt x="8959" y="12296"/>
                  <a:pt x="10804" y="11011"/>
                </a:cubicBezTo>
                <a:cubicBezTo>
                  <a:pt x="11891" y="10247"/>
                  <a:pt x="13002" y="9571"/>
                  <a:pt x="14123" y="8962"/>
                </a:cubicBezTo>
                <a:cubicBezTo>
                  <a:pt x="14865" y="9221"/>
                  <a:pt x="15612" y="9436"/>
                  <a:pt x="16366" y="9591"/>
                </a:cubicBezTo>
                <a:lnTo>
                  <a:pt x="16737" y="9666"/>
                </a:lnTo>
                <a:cubicBezTo>
                  <a:pt x="16862" y="9690"/>
                  <a:pt x="16986" y="9706"/>
                  <a:pt x="17111" y="9730"/>
                </a:cubicBezTo>
                <a:cubicBezTo>
                  <a:pt x="17172" y="9738"/>
                  <a:pt x="17235" y="9750"/>
                  <a:pt x="17296" y="9762"/>
                </a:cubicBezTo>
                <a:lnTo>
                  <a:pt x="17484" y="9786"/>
                </a:lnTo>
                <a:lnTo>
                  <a:pt x="17672" y="9809"/>
                </a:lnTo>
                <a:cubicBezTo>
                  <a:pt x="17736" y="9817"/>
                  <a:pt x="17797" y="9825"/>
                  <a:pt x="17860" y="9829"/>
                </a:cubicBezTo>
                <a:lnTo>
                  <a:pt x="18234" y="9865"/>
                </a:lnTo>
                <a:cubicBezTo>
                  <a:pt x="18358" y="9877"/>
                  <a:pt x="18483" y="9881"/>
                  <a:pt x="18607" y="9889"/>
                </a:cubicBezTo>
                <a:lnTo>
                  <a:pt x="18795" y="9901"/>
                </a:lnTo>
                <a:lnTo>
                  <a:pt x="18983" y="9905"/>
                </a:lnTo>
                <a:cubicBezTo>
                  <a:pt x="19108" y="9905"/>
                  <a:pt x="19232" y="9913"/>
                  <a:pt x="19357" y="9909"/>
                </a:cubicBezTo>
                <a:cubicBezTo>
                  <a:pt x="19857" y="9905"/>
                  <a:pt x="20355" y="9869"/>
                  <a:pt x="20853" y="9813"/>
                </a:cubicBezTo>
                <a:cubicBezTo>
                  <a:pt x="21102" y="9782"/>
                  <a:pt x="21351" y="9742"/>
                  <a:pt x="21600" y="9690"/>
                </a:cubicBezTo>
                <a:lnTo>
                  <a:pt x="21600" y="9674"/>
                </a:lnTo>
                <a:cubicBezTo>
                  <a:pt x="21349" y="9714"/>
                  <a:pt x="21097" y="9750"/>
                  <a:pt x="20848" y="9778"/>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1539F6-6C9C-4D4C-944F-6B2A713EB96B}"/>
              </a:ext>
            </a:extLst>
          </p:cNvPr>
          <p:cNvSpPr>
            <a:spLocks noGrp="1"/>
          </p:cNvSpPr>
          <p:nvPr>
            <p:ph type="pic" sz="quarter" idx="13"/>
          </p:nvPr>
        </p:nvSpPr>
        <p:spPr/>
        <p:txBody>
          <a:bodyPr/>
          <a:lstStyle/>
          <a:p>
            <a:endParaRPr lang="es-ES"/>
          </a:p>
        </p:txBody>
      </p:sp>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pPr/>
              <a:t>5</a:t>
            </a:fld>
            <a:endParaRPr lang="en-US"/>
          </a:p>
        </p:txBody>
      </p:sp>
      <p:sp>
        <p:nvSpPr>
          <p:cNvPr id="15" name="Shape">
            <a:extLst>
              <a:ext uri="{FF2B5EF4-FFF2-40B4-BE49-F238E27FC236}">
                <a16:creationId xmlns:a16="http://schemas.microsoft.com/office/drawing/2014/main" id="{8920337A-8F18-4435-B75F-B31F9150BCDD}"/>
              </a:ext>
            </a:extLst>
          </p:cNvPr>
          <p:cNvSpPr/>
          <p:nvPr/>
        </p:nvSpPr>
        <p:spPr>
          <a:xfrm>
            <a:off x="0" y="0"/>
            <a:ext cx="9055088" cy="6857999"/>
          </a:xfrm>
          <a:custGeom>
            <a:avLst/>
            <a:gdLst/>
            <a:ahLst/>
            <a:cxnLst>
              <a:cxn ang="0">
                <a:pos x="wd2" y="hd2"/>
              </a:cxn>
              <a:cxn ang="5400000">
                <a:pos x="wd2" y="hd2"/>
              </a:cxn>
              <a:cxn ang="10800000">
                <a:pos x="wd2" y="hd2"/>
              </a:cxn>
              <a:cxn ang="16200000">
                <a:pos x="wd2" y="hd2"/>
              </a:cxn>
            </a:cxnLst>
            <a:rect l="0" t="0" r="r" b="b"/>
            <a:pathLst>
              <a:path w="21600" h="21600" extrusionOk="0">
                <a:moveTo>
                  <a:pt x="21352" y="21210"/>
                </a:moveTo>
                <a:cubicBezTo>
                  <a:pt x="21282" y="21106"/>
                  <a:pt x="21209" y="21003"/>
                  <a:pt x="21143" y="20899"/>
                </a:cubicBezTo>
                <a:lnTo>
                  <a:pt x="20734" y="20266"/>
                </a:lnTo>
                <a:lnTo>
                  <a:pt x="20531" y="19948"/>
                </a:lnTo>
                <a:cubicBezTo>
                  <a:pt x="20497" y="19896"/>
                  <a:pt x="20464" y="19840"/>
                  <a:pt x="20431" y="19789"/>
                </a:cubicBezTo>
                <a:lnTo>
                  <a:pt x="20331" y="19626"/>
                </a:lnTo>
                <a:cubicBezTo>
                  <a:pt x="20067" y="19196"/>
                  <a:pt x="19797" y="18770"/>
                  <a:pt x="19543" y="18328"/>
                </a:cubicBezTo>
                <a:lnTo>
                  <a:pt x="19158" y="17671"/>
                </a:lnTo>
                <a:lnTo>
                  <a:pt x="18786" y="17002"/>
                </a:lnTo>
                <a:cubicBezTo>
                  <a:pt x="18534" y="16560"/>
                  <a:pt x="18298" y="16102"/>
                  <a:pt x="18053" y="15649"/>
                </a:cubicBezTo>
                <a:lnTo>
                  <a:pt x="17962" y="15477"/>
                </a:lnTo>
                <a:lnTo>
                  <a:pt x="17874" y="15306"/>
                </a:lnTo>
                <a:lnTo>
                  <a:pt x="17698" y="14960"/>
                </a:lnTo>
                <a:lnTo>
                  <a:pt x="17522" y="14614"/>
                </a:lnTo>
                <a:lnTo>
                  <a:pt x="17435" y="14442"/>
                </a:lnTo>
                <a:lnTo>
                  <a:pt x="17350" y="14267"/>
                </a:lnTo>
                <a:lnTo>
                  <a:pt x="17010" y="13567"/>
                </a:lnTo>
                <a:lnTo>
                  <a:pt x="16926" y="13392"/>
                </a:lnTo>
                <a:lnTo>
                  <a:pt x="16844" y="13212"/>
                </a:lnTo>
                <a:lnTo>
                  <a:pt x="16680" y="12858"/>
                </a:lnTo>
                <a:cubicBezTo>
                  <a:pt x="16459" y="12388"/>
                  <a:pt x="16256" y="11903"/>
                  <a:pt x="16044" y="11425"/>
                </a:cubicBezTo>
                <a:cubicBezTo>
                  <a:pt x="15635" y="10458"/>
                  <a:pt x="15244" y="9478"/>
                  <a:pt x="14884" y="8479"/>
                </a:cubicBezTo>
                <a:cubicBezTo>
                  <a:pt x="14520" y="7480"/>
                  <a:pt x="14193" y="6461"/>
                  <a:pt x="13884" y="5430"/>
                </a:cubicBezTo>
                <a:cubicBezTo>
                  <a:pt x="13578" y="4399"/>
                  <a:pt x="13302" y="3352"/>
                  <a:pt x="13069" y="2289"/>
                </a:cubicBezTo>
                <a:cubicBezTo>
                  <a:pt x="13042" y="2170"/>
                  <a:pt x="13015" y="2046"/>
                  <a:pt x="12990" y="1927"/>
                </a:cubicBezTo>
                <a:cubicBezTo>
                  <a:pt x="13596" y="1592"/>
                  <a:pt x="14187" y="1210"/>
                  <a:pt x="14756" y="784"/>
                </a:cubicBezTo>
                <a:lnTo>
                  <a:pt x="15002" y="593"/>
                </a:lnTo>
                <a:lnTo>
                  <a:pt x="15244" y="394"/>
                </a:lnTo>
                <a:cubicBezTo>
                  <a:pt x="15284" y="362"/>
                  <a:pt x="15326" y="330"/>
                  <a:pt x="15365" y="295"/>
                </a:cubicBezTo>
                <a:lnTo>
                  <a:pt x="15484" y="191"/>
                </a:lnTo>
                <a:cubicBezTo>
                  <a:pt x="15556" y="127"/>
                  <a:pt x="15632" y="64"/>
                  <a:pt x="15702" y="0"/>
                </a:cubicBezTo>
                <a:lnTo>
                  <a:pt x="15496" y="0"/>
                </a:lnTo>
                <a:cubicBezTo>
                  <a:pt x="14666" y="613"/>
                  <a:pt x="13802" y="1139"/>
                  <a:pt x="12915" y="1576"/>
                </a:cubicBezTo>
                <a:cubicBezTo>
                  <a:pt x="12854" y="1278"/>
                  <a:pt x="12796" y="979"/>
                  <a:pt x="12742" y="681"/>
                </a:cubicBezTo>
                <a:cubicBezTo>
                  <a:pt x="12718" y="545"/>
                  <a:pt x="12693" y="410"/>
                  <a:pt x="12672" y="275"/>
                </a:cubicBezTo>
                <a:cubicBezTo>
                  <a:pt x="12657" y="183"/>
                  <a:pt x="12642" y="92"/>
                  <a:pt x="12627" y="0"/>
                </a:cubicBezTo>
                <a:lnTo>
                  <a:pt x="12612" y="0"/>
                </a:lnTo>
                <a:cubicBezTo>
                  <a:pt x="12645" y="231"/>
                  <a:pt x="12681" y="458"/>
                  <a:pt x="12718" y="689"/>
                </a:cubicBezTo>
                <a:cubicBezTo>
                  <a:pt x="12769" y="991"/>
                  <a:pt x="12824" y="1294"/>
                  <a:pt x="12881" y="1592"/>
                </a:cubicBezTo>
                <a:cubicBezTo>
                  <a:pt x="12784" y="1640"/>
                  <a:pt x="12687" y="1688"/>
                  <a:pt x="12590" y="1732"/>
                </a:cubicBezTo>
                <a:cubicBezTo>
                  <a:pt x="11173" y="2396"/>
                  <a:pt x="9706" y="2862"/>
                  <a:pt x="8219" y="3181"/>
                </a:cubicBezTo>
                <a:cubicBezTo>
                  <a:pt x="6731" y="3499"/>
                  <a:pt x="5229" y="3670"/>
                  <a:pt x="3720" y="3738"/>
                </a:cubicBezTo>
                <a:cubicBezTo>
                  <a:pt x="3341" y="3754"/>
                  <a:pt x="2966" y="3762"/>
                  <a:pt x="2587" y="3766"/>
                </a:cubicBezTo>
                <a:cubicBezTo>
                  <a:pt x="2208" y="3770"/>
                  <a:pt x="1833" y="3766"/>
                  <a:pt x="1454" y="3754"/>
                </a:cubicBezTo>
                <a:cubicBezTo>
                  <a:pt x="1075" y="3746"/>
                  <a:pt x="697" y="3726"/>
                  <a:pt x="321" y="3702"/>
                </a:cubicBezTo>
                <a:cubicBezTo>
                  <a:pt x="215" y="3694"/>
                  <a:pt x="109" y="3686"/>
                  <a:pt x="0" y="3678"/>
                </a:cubicBezTo>
                <a:lnTo>
                  <a:pt x="0" y="3778"/>
                </a:lnTo>
                <a:cubicBezTo>
                  <a:pt x="103" y="3798"/>
                  <a:pt x="206" y="3814"/>
                  <a:pt x="312" y="3834"/>
                </a:cubicBezTo>
                <a:cubicBezTo>
                  <a:pt x="500" y="3865"/>
                  <a:pt x="691" y="3893"/>
                  <a:pt x="879" y="3917"/>
                </a:cubicBezTo>
                <a:cubicBezTo>
                  <a:pt x="1066" y="3941"/>
                  <a:pt x="1257" y="3965"/>
                  <a:pt x="1445" y="3989"/>
                </a:cubicBezTo>
                <a:cubicBezTo>
                  <a:pt x="1824" y="4029"/>
                  <a:pt x="2202" y="4056"/>
                  <a:pt x="2584" y="4080"/>
                </a:cubicBezTo>
                <a:cubicBezTo>
                  <a:pt x="2963" y="4104"/>
                  <a:pt x="3345" y="4112"/>
                  <a:pt x="3726" y="4112"/>
                </a:cubicBezTo>
                <a:cubicBezTo>
                  <a:pt x="5247" y="4120"/>
                  <a:pt x="6774" y="3977"/>
                  <a:pt x="8280" y="3654"/>
                </a:cubicBezTo>
                <a:cubicBezTo>
                  <a:pt x="9034" y="3491"/>
                  <a:pt x="9779" y="3288"/>
                  <a:pt x="10518" y="3025"/>
                </a:cubicBezTo>
                <a:cubicBezTo>
                  <a:pt x="10703" y="2962"/>
                  <a:pt x="10885" y="2890"/>
                  <a:pt x="11070" y="2822"/>
                </a:cubicBezTo>
                <a:cubicBezTo>
                  <a:pt x="11251" y="2751"/>
                  <a:pt x="11436" y="2679"/>
                  <a:pt x="11615" y="2595"/>
                </a:cubicBezTo>
                <a:cubicBezTo>
                  <a:pt x="11797" y="2520"/>
                  <a:pt x="11975" y="2436"/>
                  <a:pt x="12157" y="2353"/>
                </a:cubicBezTo>
                <a:cubicBezTo>
                  <a:pt x="12248" y="2309"/>
                  <a:pt x="12336" y="2265"/>
                  <a:pt x="12424" y="2221"/>
                </a:cubicBezTo>
                <a:lnTo>
                  <a:pt x="12557" y="2154"/>
                </a:lnTo>
                <a:lnTo>
                  <a:pt x="12690" y="2082"/>
                </a:lnTo>
                <a:cubicBezTo>
                  <a:pt x="12778" y="2038"/>
                  <a:pt x="12863" y="1990"/>
                  <a:pt x="12948" y="1943"/>
                </a:cubicBezTo>
                <a:cubicBezTo>
                  <a:pt x="12972" y="2062"/>
                  <a:pt x="12996" y="2181"/>
                  <a:pt x="13021" y="2301"/>
                </a:cubicBezTo>
                <a:cubicBezTo>
                  <a:pt x="13248" y="3368"/>
                  <a:pt x="13514" y="4423"/>
                  <a:pt x="13814" y="5458"/>
                </a:cubicBezTo>
                <a:lnTo>
                  <a:pt x="13926" y="5848"/>
                </a:lnTo>
                <a:cubicBezTo>
                  <a:pt x="13963" y="5979"/>
                  <a:pt x="14002" y="6107"/>
                  <a:pt x="14042" y="6234"/>
                </a:cubicBezTo>
                <a:lnTo>
                  <a:pt x="14163" y="6620"/>
                </a:lnTo>
                <a:cubicBezTo>
                  <a:pt x="14202" y="6748"/>
                  <a:pt x="14241" y="6879"/>
                  <a:pt x="14284" y="7002"/>
                </a:cubicBezTo>
                <a:lnTo>
                  <a:pt x="14538" y="7763"/>
                </a:lnTo>
                <a:lnTo>
                  <a:pt x="14802" y="8519"/>
                </a:lnTo>
                <a:cubicBezTo>
                  <a:pt x="15162" y="9522"/>
                  <a:pt x="15550" y="10505"/>
                  <a:pt x="15959" y="11477"/>
                </a:cubicBezTo>
                <a:cubicBezTo>
                  <a:pt x="16171" y="11958"/>
                  <a:pt x="16377" y="12440"/>
                  <a:pt x="16598" y="12910"/>
                </a:cubicBezTo>
                <a:lnTo>
                  <a:pt x="16762" y="13264"/>
                </a:lnTo>
                <a:lnTo>
                  <a:pt x="16844" y="13443"/>
                </a:lnTo>
                <a:lnTo>
                  <a:pt x="16929" y="13618"/>
                </a:lnTo>
                <a:lnTo>
                  <a:pt x="17268" y="14319"/>
                </a:lnTo>
                <a:lnTo>
                  <a:pt x="17353" y="14494"/>
                </a:lnTo>
                <a:lnTo>
                  <a:pt x="17441" y="14665"/>
                </a:lnTo>
                <a:lnTo>
                  <a:pt x="17616" y="15012"/>
                </a:lnTo>
                <a:lnTo>
                  <a:pt x="17792" y="15358"/>
                </a:lnTo>
                <a:lnTo>
                  <a:pt x="17880" y="15529"/>
                </a:lnTo>
                <a:lnTo>
                  <a:pt x="17971" y="15700"/>
                </a:lnTo>
                <a:cubicBezTo>
                  <a:pt x="18216" y="16154"/>
                  <a:pt x="18455" y="16608"/>
                  <a:pt x="18710" y="17050"/>
                </a:cubicBezTo>
                <a:lnTo>
                  <a:pt x="19089" y="17715"/>
                </a:lnTo>
                <a:lnTo>
                  <a:pt x="19479" y="18368"/>
                </a:lnTo>
                <a:cubicBezTo>
                  <a:pt x="19737" y="18805"/>
                  <a:pt x="20010" y="19227"/>
                  <a:pt x="20279" y="19657"/>
                </a:cubicBezTo>
                <a:lnTo>
                  <a:pt x="20379" y="19817"/>
                </a:lnTo>
                <a:cubicBezTo>
                  <a:pt x="20412" y="19868"/>
                  <a:pt x="20446" y="19924"/>
                  <a:pt x="20482" y="19976"/>
                </a:cubicBezTo>
                <a:lnTo>
                  <a:pt x="20691" y="20290"/>
                </a:lnTo>
                <a:lnTo>
                  <a:pt x="21109" y="20915"/>
                </a:lnTo>
                <a:cubicBezTo>
                  <a:pt x="21267" y="21146"/>
                  <a:pt x="21424" y="21373"/>
                  <a:pt x="21585" y="21600"/>
                </a:cubicBezTo>
                <a:lnTo>
                  <a:pt x="21600" y="21600"/>
                </a:lnTo>
                <a:lnTo>
                  <a:pt x="21545" y="21516"/>
                </a:lnTo>
                <a:lnTo>
                  <a:pt x="21352" y="2121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308E8793-545C-4D20-8556-24923829D616}"/>
              </a:ext>
            </a:extLst>
          </p:cNvPr>
          <p:cNvSpPr/>
          <p:nvPr/>
        </p:nvSpPr>
        <p:spPr>
          <a:xfrm>
            <a:off x="10482962" y="0"/>
            <a:ext cx="1249101" cy="6858007"/>
          </a:xfrm>
          <a:custGeom>
            <a:avLst/>
            <a:gdLst/>
            <a:ahLst/>
            <a:cxnLst>
              <a:cxn ang="0">
                <a:pos x="wd2" y="hd2"/>
              </a:cxn>
              <a:cxn ang="5400000">
                <a:pos x="wd2" y="hd2"/>
              </a:cxn>
              <a:cxn ang="10800000">
                <a:pos x="wd2" y="hd2"/>
              </a:cxn>
              <a:cxn ang="16200000">
                <a:pos x="wd2" y="hd2"/>
              </a:cxn>
            </a:cxnLst>
            <a:rect l="0" t="0" r="r" b="b"/>
            <a:pathLst>
              <a:path w="21568" h="21600" extrusionOk="0">
                <a:moveTo>
                  <a:pt x="692" y="21007"/>
                </a:moveTo>
                <a:lnTo>
                  <a:pt x="560" y="20254"/>
                </a:lnTo>
                <a:lnTo>
                  <a:pt x="494" y="19876"/>
                </a:lnTo>
                <a:cubicBezTo>
                  <a:pt x="472" y="19749"/>
                  <a:pt x="472" y="19626"/>
                  <a:pt x="472" y="19498"/>
                </a:cubicBezTo>
                <a:cubicBezTo>
                  <a:pt x="450" y="18997"/>
                  <a:pt x="385" y="18495"/>
                  <a:pt x="472" y="17989"/>
                </a:cubicBezTo>
                <a:lnTo>
                  <a:pt x="538" y="17237"/>
                </a:lnTo>
                <a:lnTo>
                  <a:pt x="692" y="16485"/>
                </a:lnTo>
                <a:cubicBezTo>
                  <a:pt x="779" y="15983"/>
                  <a:pt x="977" y="15481"/>
                  <a:pt x="1152" y="14980"/>
                </a:cubicBezTo>
                <a:lnTo>
                  <a:pt x="1218" y="14793"/>
                </a:lnTo>
                <a:lnTo>
                  <a:pt x="1306" y="14606"/>
                </a:lnTo>
                <a:lnTo>
                  <a:pt x="1481" y="14231"/>
                </a:lnTo>
                <a:lnTo>
                  <a:pt x="1656" y="13857"/>
                </a:lnTo>
                <a:lnTo>
                  <a:pt x="1744" y="13670"/>
                </a:lnTo>
                <a:lnTo>
                  <a:pt x="1854" y="13483"/>
                </a:lnTo>
                <a:lnTo>
                  <a:pt x="2292" y="12735"/>
                </a:lnTo>
                <a:lnTo>
                  <a:pt x="2402" y="12548"/>
                </a:lnTo>
                <a:lnTo>
                  <a:pt x="2534" y="12360"/>
                </a:lnTo>
                <a:lnTo>
                  <a:pt x="2797" y="11986"/>
                </a:lnTo>
                <a:cubicBezTo>
                  <a:pt x="3126" y="11489"/>
                  <a:pt x="3586" y="10991"/>
                  <a:pt x="4003" y="10497"/>
                </a:cubicBezTo>
                <a:cubicBezTo>
                  <a:pt x="4902" y="9506"/>
                  <a:pt x="5955" y="8519"/>
                  <a:pt x="7205" y="7544"/>
                </a:cubicBezTo>
                <a:cubicBezTo>
                  <a:pt x="8455" y="6564"/>
                  <a:pt x="9924" y="5597"/>
                  <a:pt x="11546" y="4638"/>
                </a:cubicBezTo>
                <a:cubicBezTo>
                  <a:pt x="13191" y="3678"/>
                  <a:pt x="15033" y="2731"/>
                  <a:pt x="17138" y="1799"/>
                </a:cubicBezTo>
                <a:cubicBezTo>
                  <a:pt x="18169" y="1334"/>
                  <a:pt x="19287" y="872"/>
                  <a:pt x="20450" y="418"/>
                </a:cubicBezTo>
                <a:cubicBezTo>
                  <a:pt x="20822" y="279"/>
                  <a:pt x="21195" y="139"/>
                  <a:pt x="21568" y="0"/>
                </a:cubicBezTo>
                <a:lnTo>
                  <a:pt x="21414" y="0"/>
                </a:lnTo>
                <a:cubicBezTo>
                  <a:pt x="21020" y="135"/>
                  <a:pt x="20647" y="271"/>
                  <a:pt x="20274" y="406"/>
                </a:cubicBezTo>
                <a:cubicBezTo>
                  <a:pt x="19046" y="856"/>
                  <a:pt x="17884" y="1314"/>
                  <a:pt x="16809" y="1779"/>
                </a:cubicBezTo>
                <a:cubicBezTo>
                  <a:pt x="14638" y="2707"/>
                  <a:pt x="12753" y="3654"/>
                  <a:pt x="11042" y="4610"/>
                </a:cubicBezTo>
                <a:lnTo>
                  <a:pt x="10406" y="4968"/>
                </a:lnTo>
                <a:cubicBezTo>
                  <a:pt x="10187" y="5088"/>
                  <a:pt x="9990" y="5207"/>
                  <a:pt x="9792" y="5330"/>
                </a:cubicBezTo>
                <a:lnTo>
                  <a:pt x="9200" y="5693"/>
                </a:lnTo>
                <a:cubicBezTo>
                  <a:pt x="9003" y="5812"/>
                  <a:pt x="8805" y="5935"/>
                  <a:pt x="8630" y="6055"/>
                </a:cubicBezTo>
                <a:lnTo>
                  <a:pt x="7555" y="6783"/>
                </a:lnTo>
                <a:lnTo>
                  <a:pt x="6569" y="7516"/>
                </a:lnTo>
                <a:cubicBezTo>
                  <a:pt x="5297" y="8495"/>
                  <a:pt x="4222" y="9482"/>
                  <a:pt x="3301" y="10478"/>
                </a:cubicBezTo>
                <a:cubicBezTo>
                  <a:pt x="1569" y="12468"/>
                  <a:pt x="450" y="14474"/>
                  <a:pt x="143" y="16485"/>
                </a:cubicBezTo>
                <a:lnTo>
                  <a:pt x="34" y="17241"/>
                </a:lnTo>
                <a:lnTo>
                  <a:pt x="12" y="17997"/>
                </a:lnTo>
                <a:cubicBezTo>
                  <a:pt x="-32" y="18499"/>
                  <a:pt x="56" y="19004"/>
                  <a:pt x="100" y="19506"/>
                </a:cubicBezTo>
                <a:cubicBezTo>
                  <a:pt x="122" y="19633"/>
                  <a:pt x="122" y="19757"/>
                  <a:pt x="165" y="19884"/>
                </a:cubicBezTo>
                <a:lnTo>
                  <a:pt x="275" y="20262"/>
                </a:lnTo>
                <a:lnTo>
                  <a:pt x="472" y="21015"/>
                </a:lnTo>
                <a:cubicBezTo>
                  <a:pt x="538" y="21210"/>
                  <a:pt x="604" y="21405"/>
                  <a:pt x="692" y="21600"/>
                </a:cubicBezTo>
                <a:lnTo>
                  <a:pt x="801" y="21600"/>
                </a:lnTo>
                <a:lnTo>
                  <a:pt x="736" y="21389"/>
                </a:lnTo>
                <a:cubicBezTo>
                  <a:pt x="757" y="21262"/>
                  <a:pt x="714" y="21134"/>
                  <a:pt x="692" y="21007"/>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83F1870-5DBA-4DCF-9AF8-928D0342295A}"/>
              </a:ext>
            </a:extLst>
          </p:cNvPr>
          <p:cNvSpPr>
            <a:spLocks noGrp="1"/>
          </p:cNvSpPr>
          <p:nvPr>
            <p:ph type="pic" sz="quarter" idx="13"/>
          </p:nvPr>
        </p:nvSpPr>
        <p:spPr/>
        <p:txBody>
          <a:bodyPr/>
          <a:lstStyle/>
          <a:p>
            <a:endParaRPr lang="es-ES"/>
          </a:p>
        </p:txBody>
      </p:sp>
      <p:sp>
        <p:nvSpPr>
          <p:cNvPr id="10" name="Picture Placeholder 9">
            <a:extLst>
              <a:ext uri="{FF2B5EF4-FFF2-40B4-BE49-F238E27FC236}">
                <a16:creationId xmlns:a16="http://schemas.microsoft.com/office/drawing/2014/main" id="{77C9B7D3-A09B-415A-9AF5-0360E4731891}"/>
              </a:ext>
            </a:extLst>
          </p:cNvPr>
          <p:cNvSpPr>
            <a:spLocks noGrp="1"/>
          </p:cNvSpPr>
          <p:nvPr>
            <p:ph type="pic" sz="quarter" idx="17"/>
          </p:nvPr>
        </p:nvSpPr>
        <p:spPr/>
        <p:txBody>
          <a:bodyPr/>
          <a:lstStyle/>
          <a:p>
            <a:endParaRPr lang="es-ES"/>
          </a:p>
        </p:txBody>
      </p:sp>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
        <p:nvSpPr>
          <p:cNvPr id="13" name="Shape">
            <a:extLst>
              <a:ext uri="{FF2B5EF4-FFF2-40B4-BE49-F238E27FC236}">
                <a16:creationId xmlns:a16="http://schemas.microsoft.com/office/drawing/2014/main" id="{43387B2F-FBC1-495F-A18F-DB7A949B509A}"/>
              </a:ext>
            </a:extLst>
          </p:cNvPr>
          <p:cNvSpPr/>
          <p:nvPr/>
        </p:nvSpPr>
        <p:spPr>
          <a:xfrm>
            <a:off x="118533" y="0"/>
            <a:ext cx="12069678" cy="6858000"/>
          </a:xfrm>
          <a:custGeom>
            <a:avLst/>
            <a:gdLst/>
            <a:ahLst/>
            <a:cxnLst>
              <a:cxn ang="0">
                <a:pos x="wd2" y="hd2"/>
              </a:cxn>
              <a:cxn ang="5400000">
                <a:pos x="wd2" y="hd2"/>
              </a:cxn>
              <a:cxn ang="10800000">
                <a:pos x="wd2" y="hd2"/>
              </a:cxn>
              <a:cxn ang="16200000">
                <a:pos x="wd2" y="hd2"/>
              </a:cxn>
            </a:cxnLst>
            <a:rect l="0" t="0" r="r" b="b"/>
            <a:pathLst>
              <a:path w="21600" h="21600" extrusionOk="0">
                <a:moveTo>
                  <a:pt x="17658" y="15972"/>
                </a:moveTo>
                <a:cubicBezTo>
                  <a:pt x="17660" y="15745"/>
                  <a:pt x="17662" y="15519"/>
                  <a:pt x="17667" y="15292"/>
                </a:cubicBezTo>
                <a:cubicBezTo>
                  <a:pt x="18215" y="15841"/>
                  <a:pt x="18755" y="16406"/>
                  <a:pt x="19291" y="16995"/>
                </a:cubicBezTo>
                <a:cubicBezTo>
                  <a:pt x="19707" y="17453"/>
                  <a:pt x="20119" y="17919"/>
                  <a:pt x="20525" y="18404"/>
                </a:cubicBezTo>
                <a:cubicBezTo>
                  <a:pt x="20888" y="18834"/>
                  <a:pt x="21248" y="19276"/>
                  <a:pt x="21600" y="19737"/>
                </a:cubicBezTo>
                <a:lnTo>
                  <a:pt x="21600" y="19733"/>
                </a:lnTo>
                <a:cubicBezTo>
                  <a:pt x="21251" y="19268"/>
                  <a:pt x="20894" y="18818"/>
                  <a:pt x="20534" y="18380"/>
                </a:cubicBezTo>
                <a:cubicBezTo>
                  <a:pt x="20131" y="17891"/>
                  <a:pt x="19721" y="17413"/>
                  <a:pt x="19306" y="16947"/>
                </a:cubicBezTo>
                <a:cubicBezTo>
                  <a:pt x="18766" y="16346"/>
                  <a:pt x="18220" y="15761"/>
                  <a:pt x="17667" y="15204"/>
                </a:cubicBezTo>
                <a:cubicBezTo>
                  <a:pt x="17705" y="13369"/>
                  <a:pt x="17837" y="11546"/>
                  <a:pt x="18034" y="9743"/>
                </a:cubicBezTo>
                <a:cubicBezTo>
                  <a:pt x="18260" y="7690"/>
                  <a:pt x="18574" y="5664"/>
                  <a:pt x="18948" y="3674"/>
                </a:cubicBezTo>
                <a:cubicBezTo>
                  <a:pt x="19042" y="3176"/>
                  <a:pt x="19141" y="2683"/>
                  <a:pt x="19241" y="2189"/>
                </a:cubicBezTo>
                <a:cubicBezTo>
                  <a:pt x="19342" y="1696"/>
                  <a:pt x="19450" y="1206"/>
                  <a:pt x="19559" y="716"/>
                </a:cubicBezTo>
                <a:cubicBezTo>
                  <a:pt x="19613" y="478"/>
                  <a:pt x="19667" y="239"/>
                  <a:pt x="19723" y="0"/>
                </a:cubicBezTo>
                <a:lnTo>
                  <a:pt x="19606" y="0"/>
                </a:lnTo>
                <a:cubicBezTo>
                  <a:pt x="19550" y="207"/>
                  <a:pt x="19494" y="414"/>
                  <a:pt x="19438" y="625"/>
                </a:cubicBezTo>
                <a:cubicBezTo>
                  <a:pt x="19313" y="1103"/>
                  <a:pt x="19194" y="1588"/>
                  <a:pt x="19078" y="2074"/>
                </a:cubicBezTo>
                <a:cubicBezTo>
                  <a:pt x="18961" y="2559"/>
                  <a:pt x="18854" y="3053"/>
                  <a:pt x="18751" y="3550"/>
                </a:cubicBezTo>
                <a:cubicBezTo>
                  <a:pt x="18334" y="5532"/>
                  <a:pt x="17998" y="7570"/>
                  <a:pt x="17770" y="9652"/>
                </a:cubicBezTo>
                <a:cubicBezTo>
                  <a:pt x="17655" y="10691"/>
                  <a:pt x="17566" y="11741"/>
                  <a:pt x="17510" y="12800"/>
                </a:cubicBezTo>
                <a:cubicBezTo>
                  <a:pt x="17494" y="13063"/>
                  <a:pt x="17485" y="13329"/>
                  <a:pt x="17474" y="13592"/>
                </a:cubicBezTo>
                <a:cubicBezTo>
                  <a:pt x="17465" y="13859"/>
                  <a:pt x="17456" y="14121"/>
                  <a:pt x="17452" y="14388"/>
                </a:cubicBezTo>
                <a:cubicBezTo>
                  <a:pt x="17447" y="14587"/>
                  <a:pt x="17445" y="14782"/>
                  <a:pt x="17443" y="14981"/>
                </a:cubicBezTo>
                <a:cubicBezTo>
                  <a:pt x="17219" y="14758"/>
                  <a:pt x="16995" y="14539"/>
                  <a:pt x="16768" y="14320"/>
                </a:cubicBezTo>
                <a:cubicBezTo>
                  <a:pt x="16338" y="13907"/>
                  <a:pt x="15904" y="13509"/>
                  <a:pt x="15465" y="13122"/>
                </a:cubicBezTo>
                <a:cubicBezTo>
                  <a:pt x="15026" y="12736"/>
                  <a:pt x="14584" y="12362"/>
                  <a:pt x="14136" y="12008"/>
                </a:cubicBezTo>
                <a:cubicBezTo>
                  <a:pt x="13691" y="11650"/>
                  <a:pt x="13240" y="11308"/>
                  <a:pt x="12786" y="10981"/>
                </a:cubicBezTo>
                <a:cubicBezTo>
                  <a:pt x="12333" y="10651"/>
                  <a:pt x="11874" y="10344"/>
                  <a:pt x="11413" y="10050"/>
                </a:cubicBezTo>
                <a:cubicBezTo>
                  <a:pt x="10951" y="9755"/>
                  <a:pt x="10488" y="9481"/>
                  <a:pt x="10019" y="9226"/>
                </a:cubicBezTo>
                <a:cubicBezTo>
                  <a:pt x="9903" y="9162"/>
                  <a:pt x="9786" y="9095"/>
                  <a:pt x="9668" y="9035"/>
                </a:cubicBezTo>
                <a:lnTo>
                  <a:pt x="9316" y="8852"/>
                </a:lnTo>
                <a:lnTo>
                  <a:pt x="8962" y="8677"/>
                </a:lnTo>
                <a:cubicBezTo>
                  <a:pt x="8904" y="8649"/>
                  <a:pt x="8843" y="8617"/>
                  <a:pt x="8785" y="8593"/>
                </a:cubicBezTo>
                <a:lnTo>
                  <a:pt x="8608" y="8513"/>
                </a:lnTo>
                <a:lnTo>
                  <a:pt x="8568" y="8494"/>
                </a:lnTo>
                <a:cubicBezTo>
                  <a:pt x="8209" y="7467"/>
                  <a:pt x="7874" y="6412"/>
                  <a:pt x="7558" y="5341"/>
                </a:cubicBezTo>
                <a:cubicBezTo>
                  <a:pt x="7231" y="4231"/>
                  <a:pt x="6926" y="3097"/>
                  <a:pt x="6653" y="1938"/>
                </a:cubicBezTo>
                <a:cubicBezTo>
                  <a:pt x="6514" y="1361"/>
                  <a:pt x="6386" y="776"/>
                  <a:pt x="6267" y="187"/>
                </a:cubicBezTo>
                <a:cubicBezTo>
                  <a:pt x="6254" y="127"/>
                  <a:pt x="6243" y="64"/>
                  <a:pt x="6229" y="4"/>
                </a:cubicBezTo>
                <a:lnTo>
                  <a:pt x="6214" y="4"/>
                </a:lnTo>
                <a:cubicBezTo>
                  <a:pt x="6225" y="68"/>
                  <a:pt x="6238" y="135"/>
                  <a:pt x="6252" y="199"/>
                </a:cubicBezTo>
                <a:cubicBezTo>
                  <a:pt x="6366" y="792"/>
                  <a:pt x="6489" y="1381"/>
                  <a:pt x="6624" y="1962"/>
                </a:cubicBezTo>
                <a:cubicBezTo>
                  <a:pt x="6890" y="3128"/>
                  <a:pt x="7188" y="4267"/>
                  <a:pt x="7513" y="5385"/>
                </a:cubicBezTo>
                <a:lnTo>
                  <a:pt x="7636" y="5803"/>
                </a:lnTo>
                <a:cubicBezTo>
                  <a:pt x="7676" y="5942"/>
                  <a:pt x="7717" y="6082"/>
                  <a:pt x="7762" y="6221"/>
                </a:cubicBezTo>
                <a:lnTo>
                  <a:pt x="7889" y="6635"/>
                </a:lnTo>
                <a:cubicBezTo>
                  <a:pt x="7932" y="6770"/>
                  <a:pt x="7974" y="6909"/>
                  <a:pt x="8019" y="7045"/>
                </a:cubicBezTo>
                <a:lnTo>
                  <a:pt x="8286" y="7861"/>
                </a:lnTo>
                <a:lnTo>
                  <a:pt x="8489" y="8458"/>
                </a:lnTo>
                <a:lnTo>
                  <a:pt x="8436" y="8434"/>
                </a:lnTo>
                <a:lnTo>
                  <a:pt x="8346" y="8394"/>
                </a:lnTo>
                <a:lnTo>
                  <a:pt x="8257" y="8354"/>
                </a:lnTo>
                <a:lnTo>
                  <a:pt x="7898" y="8203"/>
                </a:lnTo>
                <a:cubicBezTo>
                  <a:pt x="7779" y="8155"/>
                  <a:pt x="7658" y="8107"/>
                  <a:pt x="7540" y="8060"/>
                </a:cubicBezTo>
                <a:cubicBezTo>
                  <a:pt x="7479" y="8036"/>
                  <a:pt x="7421" y="8012"/>
                  <a:pt x="7361" y="7992"/>
                </a:cubicBezTo>
                <a:lnTo>
                  <a:pt x="7181" y="7928"/>
                </a:lnTo>
                <a:lnTo>
                  <a:pt x="7002" y="7865"/>
                </a:lnTo>
                <a:cubicBezTo>
                  <a:pt x="6942" y="7845"/>
                  <a:pt x="6881" y="7821"/>
                  <a:pt x="6821" y="7801"/>
                </a:cubicBezTo>
                <a:lnTo>
                  <a:pt x="6460" y="7686"/>
                </a:lnTo>
                <a:cubicBezTo>
                  <a:pt x="6339" y="7650"/>
                  <a:pt x="6218" y="7614"/>
                  <a:pt x="6097" y="7582"/>
                </a:cubicBezTo>
                <a:lnTo>
                  <a:pt x="5916" y="7530"/>
                </a:lnTo>
                <a:lnTo>
                  <a:pt x="5734" y="7487"/>
                </a:lnTo>
                <a:cubicBezTo>
                  <a:pt x="5250" y="7359"/>
                  <a:pt x="4762" y="7268"/>
                  <a:pt x="4274" y="7196"/>
                </a:cubicBezTo>
                <a:lnTo>
                  <a:pt x="3907" y="7148"/>
                </a:lnTo>
                <a:lnTo>
                  <a:pt x="3539" y="7112"/>
                </a:lnTo>
                <a:cubicBezTo>
                  <a:pt x="3416" y="7100"/>
                  <a:pt x="3295" y="7097"/>
                  <a:pt x="3172" y="7089"/>
                </a:cubicBezTo>
                <a:cubicBezTo>
                  <a:pt x="3049" y="7085"/>
                  <a:pt x="2928" y="7073"/>
                  <a:pt x="2804" y="7073"/>
                </a:cubicBezTo>
                <a:lnTo>
                  <a:pt x="2437" y="7073"/>
                </a:lnTo>
                <a:cubicBezTo>
                  <a:pt x="2314" y="7077"/>
                  <a:pt x="2193" y="7081"/>
                  <a:pt x="2070" y="7085"/>
                </a:cubicBezTo>
                <a:cubicBezTo>
                  <a:pt x="2009" y="7089"/>
                  <a:pt x="1947" y="7089"/>
                  <a:pt x="1886" y="7093"/>
                </a:cubicBezTo>
                <a:lnTo>
                  <a:pt x="1702" y="7108"/>
                </a:lnTo>
                <a:lnTo>
                  <a:pt x="1519" y="7124"/>
                </a:lnTo>
                <a:cubicBezTo>
                  <a:pt x="1458" y="7128"/>
                  <a:pt x="1396" y="7132"/>
                  <a:pt x="1335" y="7144"/>
                </a:cubicBezTo>
                <a:lnTo>
                  <a:pt x="970" y="7192"/>
                </a:lnTo>
                <a:cubicBezTo>
                  <a:pt x="939" y="7196"/>
                  <a:pt x="909" y="7200"/>
                  <a:pt x="878" y="7204"/>
                </a:cubicBezTo>
                <a:lnTo>
                  <a:pt x="786" y="7220"/>
                </a:lnTo>
                <a:lnTo>
                  <a:pt x="603" y="7252"/>
                </a:lnTo>
                <a:lnTo>
                  <a:pt x="419" y="7284"/>
                </a:lnTo>
                <a:cubicBezTo>
                  <a:pt x="358" y="7295"/>
                  <a:pt x="298" y="7311"/>
                  <a:pt x="237" y="7323"/>
                </a:cubicBezTo>
                <a:lnTo>
                  <a:pt x="0" y="7379"/>
                </a:lnTo>
                <a:lnTo>
                  <a:pt x="0" y="7383"/>
                </a:lnTo>
                <a:lnTo>
                  <a:pt x="237" y="7331"/>
                </a:lnTo>
                <a:cubicBezTo>
                  <a:pt x="298" y="7319"/>
                  <a:pt x="358" y="7303"/>
                  <a:pt x="419" y="7295"/>
                </a:cubicBezTo>
                <a:lnTo>
                  <a:pt x="603" y="7268"/>
                </a:lnTo>
                <a:lnTo>
                  <a:pt x="786" y="7240"/>
                </a:lnTo>
                <a:lnTo>
                  <a:pt x="878" y="7224"/>
                </a:lnTo>
                <a:cubicBezTo>
                  <a:pt x="909" y="7220"/>
                  <a:pt x="939" y="7216"/>
                  <a:pt x="970" y="7212"/>
                </a:cubicBezTo>
                <a:lnTo>
                  <a:pt x="1335" y="7172"/>
                </a:lnTo>
                <a:cubicBezTo>
                  <a:pt x="1396" y="7164"/>
                  <a:pt x="1458" y="7160"/>
                  <a:pt x="1519" y="7156"/>
                </a:cubicBezTo>
                <a:lnTo>
                  <a:pt x="1702" y="7144"/>
                </a:lnTo>
                <a:lnTo>
                  <a:pt x="1886" y="7132"/>
                </a:lnTo>
                <a:cubicBezTo>
                  <a:pt x="1947" y="7128"/>
                  <a:pt x="2009" y="7128"/>
                  <a:pt x="2070" y="7128"/>
                </a:cubicBezTo>
                <a:cubicBezTo>
                  <a:pt x="2193" y="7128"/>
                  <a:pt x="2314" y="7124"/>
                  <a:pt x="2437" y="7124"/>
                </a:cubicBezTo>
                <a:lnTo>
                  <a:pt x="2804" y="7132"/>
                </a:lnTo>
                <a:cubicBezTo>
                  <a:pt x="2928" y="7132"/>
                  <a:pt x="3049" y="7144"/>
                  <a:pt x="3172" y="7152"/>
                </a:cubicBezTo>
                <a:cubicBezTo>
                  <a:pt x="3295" y="7160"/>
                  <a:pt x="3416" y="7164"/>
                  <a:pt x="3539" y="7180"/>
                </a:cubicBezTo>
                <a:lnTo>
                  <a:pt x="3904" y="7220"/>
                </a:lnTo>
                <a:lnTo>
                  <a:pt x="4269" y="7272"/>
                </a:lnTo>
                <a:cubicBezTo>
                  <a:pt x="4755" y="7347"/>
                  <a:pt x="5242" y="7447"/>
                  <a:pt x="5725" y="7578"/>
                </a:cubicBezTo>
                <a:cubicBezTo>
                  <a:pt x="6209" y="7705"/>
                  <a:pt x="6691" y="7857"/>
                  <a:pt x="7168" y="8032"/>
                </a:cubicBezTo>
                <a:lnTo>
                  <a:pt x="7347" y="8096"/>
                </a:lnTo>
                <a:cubicBezTo>
                  <a:pt x="7408" y="8119"/>
                  <a:pt x="7466" y="8143"/>
                  <a:pt x="7526" y="8167"/>
                </a:cubicBezTo>
                <a:cubicBezTo>
                  <a:pt x="7645" y="8215"/>
                  <a:pt x="7766" y="8259"/>
                  <a:pt x="7885" y="8310"/>
                </a:cubicBezTo>
                <a:lnTo>
                  <a:pt x="8241" y="8462"/>
                </a:lnTo>
                <a:lnTo>
                  <a:pt x="8330" y="8501"/>
                </a:lnTo>
                <a:lnTo>
                  <a:pt x="8420" y="8541"/>
                </a:lnTo>
                <a:lnTo>
                  <a:pt x="8534" y="8593"/>
                </a:lnTo>
                <a:lnTo>
                  <a:pt x="8561" y="8669"/>
                </a:lnTo>
                <a:cubicBezTo>
                  <a:pt x="8933" y="9735"/>
                  <a:pt x="9327" y="10782"/>
                  <a:pt x="9737" y="11805"/>
                </a:cubicBezTo>
                <a:cubicBezTo>
                  <a:pt x="9948" y="12310"/>
                  <a:pt x="10154" y="12820"/>
                  <a:pt x="10373" y="13313"/>
                </a:cubicBezTo>
                <a:lnTo>
                  <a:pt x="10535" y="13688"/>
                </a:lnTo>
                <a:lnTo>
                  <a:pt x="10615" y="13875"/>
                </a:lnTo>
                <a:lnTo>
                  <a:pt x="10698" y="14058"/>
                </a:lnTo>
                <a:lnTo>
                  <a:pt x="11032" y="14790"/>
                </a:lnTo>
                <a:lnTo>
                  <a:pt x="11115" y="14973"/>
                </a:lnTo>
                <a:lnTo>
                  <a:pt x="11200" y="15152"/>
                </a:lnTo>
                <a:lnTo>
                  <a:pt x="11372" y="15510"/>
                </a:lnTo>
                <a:lnTo>
                  <a:pt x="11545" y="15869"/>
                </a:lnTo>
                <a:lnTo>
                  <a:pt x="11630" y="16048"/>
                </a:lnTo>
                <a:lnTo>
                  <a:pt x="11717" y="16223"/>
                </a:lnTo>
                <a:cubicBezTo>
                  <a:pt x="11952" y="16693"/>
                  <a:pt x="12185" y="17166"/>
                  <a:pt x="12432" y="17616"/>
                </a:cubicBezTo>
                <a:lnTo>
                  <a:pt x="12795" y="18301"/>
                </a:lnTo>
                <a:lnTo>
                  <a:pt x="13167" y="18969"/>
                </a:lnTo>
                <a:cubicBezTo>
                  <a:pt x="13413" y="19419"/>
                  <a:pt x="13671" y="19849"/>
                  <a:pt x="13924" y="20287"/>
                </a:cubicBezTo>
                <a:lnTo>
                  <a:pt x="14020" y="20450"/>
                </a:lnTo>
                <a:lnTo>
                  <a:pt x="14067" y="20529"/>
                </a:lnTo>
                <a:lnTo>
                  <a:pt x="14116" y="20609"/>
                </a:lnTo>
                <a:lnTo>
                  <a:pt x="14311" y="20927"/>
                </a:lnTo>
                <a:lnTo>
                  <a:pt x="14703" y="21560"/>
                </a:lnTo>
                <a:cubicBezTo>
                  <a:pt x="14710" y="21572"/>
                  <a:pt x="14717" y="21584"/>
                  <a:pt x="14726" y="21596"/>
                </a:cubicBezTo>
                <a:lnTo>
                  <a:pt x="14750" y="21596"/>
                </a:lnTo>
                <a:cubicBezTo>
                  <a:pt x="14739" y="21576"/>
                  <a:pt x="14726" y="21556"/>
                  <a:pt x="14714" y="21540"/>
                </a:cubicBezTo>
                <a:lnTo>
                  <a:pt x="14329" y="20896"/>
                </a:lnTo>
                <a:lnTo>
                  <a:pt x="14136" y="20573"/>
                </a:lnTo>
                <a:lnTo>
                  <a:pt x="14087" y="20494"/>
                </a:lnTo>
                <a:lnTo>
                  <a:pt x="14040" y="20410"/>
                </a:lnTo>
                <a:lnTo>
                  <a:pt x="13946" y="20243"/>
                </a:lnTo>
                <a:cubicBezTo>
                  <a:pt x="13695" y="19801"/>
                  <a:pt x="13440" y="19371"/>
                  <a:pt x="13196" y="18913"/>
                </a:cubicBezTo>
                <a:lnTo>
                  <a:pt x="12826" y="18237"/>
                </a:lnTo>
                <a:lnTo>
                  <a:pt x="12465" y="17548"/>
                </a:lnTo>
                <a:cubicBezTo>
                  <a:pt x="12347" y="17317"/>
                  <a:pt x="12223" y="17091"/>
                  <a:pt x="12109" y="16852"/>
                </a:cubicBezTo>
                <a:lnTo>
                  <a:pt x="11758" y="16147"/>
                </a:lnTo>
                <a:lnTo>
                  <a:pt x="11670" y="15972"/>
                </a:lnTo>
                <a:lnTo>
                  <a:pt x="11585" y="15793"/>
                </a:lnTo>
                <a:lnTo>
                  <a:pt x="11415" y="15435"/>
                </a:lnTo>
                <a:lnTo>
                  <a:pt x="11245" y="15077"/>
                </a:lnTo>
                <a:lnTo>
                  <a:pt x="11160" y="14898"/>
                </a:lnTo>
                <a:lnTo>
                  <a:pt x="11077" y="14714"/>
                </a:lnTo>
                <a:lnTo>
                  <a:pt x="10745" y="13982"/>
                </a:lnTo>
                <a:lnTo>
                  <a:pt x="10662" y="13799"/>
                </a:lnTo>
                <a:lnTo>
                  <a:pt x="10582" y="13612"/>
                </a:lnTo>
                <a:lnTo>
                  <a:pt x="10420" y="13238"/>
                </a:lnTo>
                <a:cubicBezTo>
                  <a:pt x="10203" y="12744"/>
                  <a:pt x="9997" y="12235"/>
                  <a:pt x="9789" y="11729"/>
                </a:cubicBezTo>
                <a:cubicBezTo>
                  <a:pt x="9381" y="10714"/>
                  <a:pt x="8989" y="9680"/>
                  <a:pt x="8617" y="8625"/>
                </a:cubicBezTo>
                <a:lnTo>
                  <a:pt x="8774" y="8696"/>
                </a:lnTo>
                <a:cubicBezTo>
                  <a:pt x="8832" y="8724"/>
                  <a:pt x="8893" y="8752"/>
                  <a:pt x="8951" y="8784"/>
                </a:cubicBezTo>
                <a:lnTo>
                  <a:pt x="9305" y="8959"/>
                </a:lnTo>
                <a:lnTo>
                  <a:pt x="9656" y="9142"/>
                </a:lnTo>
                <a:cubicBezTo>
                  <a:pt x="9773" y="9202"/>
                  <a:pt x="9889" y="9270"/>
                  <a:pt x="10008" y="9333"/>
                </a:cubicBezTo>
                <a:cubicBezTo>
                  <a:pt x="10474" y="9592"/>
                  <a:pt x="10938" y="9867"/>
                  <a:pt x="11399" y="10161"/>
                </a:cubicBezTo>
                <a:cubicBezTo>
                  <a:pt x="11858" y="10456"/>
                  <a:pt x="12318" y="10762"/>
                  <a:pt x="12770" y="11089"/>
                </a:cubicBezTo>
                <a:cubicBezTo>
                  <a:pt x="13223" y="11415"/>
                  <a:pt x="13673" y="11753"/>
                  <a:pt x="14119" y="12107"/>
                </a:cubicBezTo>
                <a:cubicBezTo>
                  <a:pt x="15010" y="12816"/>
                  <a:pt x="15888" y="13588"/>
                  <a:pt x="16753" y="14404"/>
                </a:cubicBezTo>
                <a:cubicBezTo>
                  <a:pt x="16986" y="14623"/>
                  <a:pt x="17219" y="14850"/>
                  <a:pt x="17449" y="15077"/>
                </a:cubicBezTo>
                <a:cubicBezTo>
                  <a:pt x="17449" y="15112"/>
                  <a:pt x="17449" y="15148"/>
                  <a:pt x="17449" y="15184"/>
                </a:cubicBezTo>
                <a:cubicBezTo>
                  <a:pt x="17449" y="15315"/>
                  <a:pt x="17449" y="15451"/>
                  <a:pt x="17449" y="15582"/>
                </a:cubicBezTo>
                <a:lnTo>
                  <a:pt x="17449" y="15781"/>
                </a:lnTo>
                <a:lnTo>
                  <a:pt x="17452" y="15980"/>
                </a:lnTo>
                <a:cubicBezTo>
                  <a:pt x="17463" y="17039"/>
                  <a:pt x="17519" y="18101"/>
                  <a:pt x="17613" y="19144"/>
                </a:cubicBezTo>
                <a:lnTo>
                  <a:pt x="17651" y="19534"/>
                </a:lnTo>
                <a:lnTo>
                  <a:pt x="17693" y="19924"/>
                </a:lnTo>
                <a:cubicBezTo>
                  <a:pt x="17700" y="19988"/>
                  <a:pt x="17707" y="20056"/>
                  <a:pt x="17716" y="20119"/>
                </a:cubicBezTo>
                <a:lnTo>
                  <a:pt x="17741" y="20314"/>
                </a:lnTo>
                <a:cubicBezTo>
                  <a:pt x="17756" y="20442"/>
                  <a:pt x="17772" y="20573"/>
                  <a:pt x="17792" y="20700"/>
                </a:cubicBezTo>
                <a:cubicBezTo>
                  <a:pt x="17835" y="21003"/>
                  <a:pt x="17882" y="21301"/>
                  <a:pt x="17933" y="21600"/>
                </a:cubicBezTo>
                <a:lnTo>
                  <a:pt x="17967" y="21600"/>
                </a:lnTo>
                <a:cubicBezTo>
                  <a:pt x="17738" y="19741"/>
                  <a:pt x="17646" y="17855"/>
                  <a:pt x="17658" y="15972"/>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a:xfrm>
            <a:off x="838200" y="365125"/>
            <a:ext cx="10515600" cy="1325563"/>
          </a:xfrm>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a:xfrm>
            <a:off x="838199" y="3709150"/>
            <a:ext cx="10515600" cy="1325880"/>
          </a:xfrm>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a:xfrm>
            <a:off x="5041493" y="6124726"/>
            <a:ext cx="4949174" cy="564999"/>
          </a:xfrm>
        </p:spPr>
        <p:txBody>
          <a:bodyPr>
            <a:noAutofit/>
          </a:bodyPr>
          <a:lstStyle/>
          <a:p>
            <a:r>
              <a:rPr lang="en-US" dirty="0"/>
              <a:t>Times New Roman</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PGO - Crescents">
      <a:dk1>
        <a:srgbClr val="000000"/>
      </a:dk1>
      <a:lt1>
        <a:srgbClr val="FFFFFF"/>
      </a:lt1>
      <a:dk2>
        <a:srgbClr val="44546A"/>
      </a:dk2>
      <a:lt2>
        <a:srgbClr val="E7E6E6"/>
      </a:lt2>
      <a:accent1>
        <a:srgbClr val="002E44"/>
      </a:accent1>
      <a:accent2>
        <a:srgbClr val="C4B897"/>
      </a:accent2>
      <a:accent3>
        <a:srgbClr val="EDE6D5"/>
      </a:accent3>
      <a:accent4>
        <a:srgbClr val="819293"/>
      </a:accent4>
      <a:accent5>
        <a:srgbClr val="6E8387"/>
      </a:accent5>
      <a:accent6>
        <a:srgbClr val="D1C7AB"/>
      </a:accent6>
      <a:hlink>
        <a:srgbClr val="C4B897"/>
      </a:hlink>
      <a:folHlink>
        <a:srgbClr val="002E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999_T_PGO_Crescents-16x9.potx" id="{E012FA47-EF4B-4CE2-A1AA-BFFFB6DEE47A}" vid="{8F5D0E59-6E53-4AC9-9326-DD6C861716BC}"/>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999_T_PGO_Crescents-16x9.potx" id="{E012FA47-EF4B-4CE2-A1AA-BFFFB6DEE47A}" vid="{3C1644BE-B6C3-43CB-A031-A371BE95831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0206_T_PGO_Crescents-16x9</Template>
  <TotalTime>1</TotalTime>
  <Words>363</Words>
  <Application>Microsoft Office PowerPoint</Application>
  <PresentationFormat>Panorámica</PresentationFormat>
  <Paragraphs>51</Paragraphs>
  <Slides>8</Slides>
  <Notes>8</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8</vt:i4>
      </vt:variant>
    </vt:vector>
  </HeadingPairs>
  <TitlesOfParts>
    <vt:vector size="15" baseType="lpstr">
      <vt:lpstr>Arial</vt:lpstr>
      <vt:lpstr>Calibri</vt:lpstr>
      <vt:lpstr>Calibri Light</vt:lpstr>
      <vt:lpstr>Open Sans</vt:lpstr>
      <vt:lpstr>Times New Roman</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2024-10-18T07:26:50Z</dcterms:created>
  <dcterms:modified xsi:type="dcterms:W3CDTF">2024-10-18T07:28:36Z</dcterms:modified>
  <cp:category>Templates</cp:category>
</cp:coreProperties>
</file>