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401" r:id="rId3"/>
    <p:sldId id="400" r:id="rId4"/>
    <p:sldId id="384" r:id="rId5"/>
    <p:sldId id="385" r:id="rId6"/>
    <p:sldId id="386" r:id="rId7"/>
    <p:sldId id="418" r:id="rId8"/>
    <p:sldId id="414" r:id="rId9"/>
    <p:sldId id="417" r:id="rId10"/>
    <p:sldId id="415" r:id="rId11"/>
    <p:sldId id="419" r:id="rId12"/>
    <p:sldId id="406" r:id="rId13"/>
    <p:sldId id="416" r:id="rId14"/>
    <p:sldId id="421" r:id="rId15"/>
    <p:sldId id="420" r:id="rId16"/>
    <p:sldId id="413" r:id="rId17"/>
    <p:sldId id="424" r:id="rId18"/>
    <p:sldId id="292" r:id="rId19"/>
    <p:sldId id="287" r:id="rId20"/>
    <p:sldId id="288" r:id="rId21"/>
    <p:sldId id="427" r:id="rId22"/>
    <p:sldId id="428" r:id="rId23"/>
    <p:sldId id="291" r:id="rId24"/>
    <p:sldId id="294" r:id="rId25"/>
    <p:sldId id="293" r:id="rId26"/>
    <p:sldId id="295" r:id="rId27"/>
    <p:sldId id="423" r:id="rId28"/>
  </p:sldIdLst>
  <p:sldSz cx="12192000" cy="6858000"/>
  <p:notesSz cx="6858000" cy="9144000"/>
  <p:embeddedFontLst>
    <p:embeddedFont>
      <p:font typeface="Fredoka One" panose="02000000000000000000" pitchFamily="2" charset="0"/>
      <p:regular r:id="rId31"/>
    </p:embeddedFont>
    <p:embeddedFont>
      <p:font typeface="Poppins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5AC2"/>
    <a:srgbClr val="40007A"/>
    <a:srgbClr val="FF4E68"/>
    <a:srgbClr val="1FFFEF"/>
    <a:srgbClr val="6B45D1"/>
    <a:srgbClr val="FEF058"/>
    <a:srgbClr val="212761"/>
    <a:srgbClr val="0460BC"/>
    <a:srgbClr val="301C41"/>
    <a:srgbClr val="48EA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90" d="100"/>
          <a:sy n="90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2021-10-21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8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1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2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1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6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0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6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1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2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0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16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1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2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8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8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1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6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0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6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1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0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2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1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3">
            <a:hlinkClick r:id="rId2"/>
            <a:extLst>
              <a:ext uri="{FF2B5EF4-FFF2-40B4-BE49-F238E27FC236}">
                <a16:creationId xmlns:a16="http://schemas.microsoft.com/office/drawing/2014/main" id="{2F53DF34-2BAD-4974-88BF-437E98327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F5174130-5CDF-4402-9E0F-E9EDE09C9F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8F3AE79-E21B-4ED4-8033-E00597B37F6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84134" y="204655"/>
            <a:ext cx="7806266" cy="6550292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BA04102C-9D70-4A81-A292-7CC9D93BCF7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9334" y="80301"/>
            <a:ext cx="7806266" cy="655029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AE963E2-D2EC-48DB-A6AA-85AA08FDA17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76425" y="976312"/>
            <a:ext cx="8439150" cy="4905375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F6094E2-264F-4DC2-814B-7252B08F772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69964" y="5995078"/>
            <a:ext cx="2428875" cy="4953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BB30749-F1D5-4994-A748-10F06C82B3F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34537" y="472396"/>
            <a:ext cx="1362075" cy="39052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A82F83E-3F77-4042-8F75-F15340243C3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839325" y="5446026"/>
            <a:ext cx="952500" cy="6286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D8F712A-8B07-4400-B9EA-4A9034204FF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5090" y="590549"/>
            <a:ext cx="1143000" cy="77152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603F77A-6923-46D6-84AD-CD18DDCEE4F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74785" y="3914981"/>
            <a:ext cx="12096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309" b="9578"/>
          <a:stretch/>
        </p:blipFill>
        <p:spPr>
          <a:xfrm>
            <a:off x="4566029" y="935043"/>
            <a:ext cx="7625971" cy="592295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271" b="1832"/>
          <a:stretch/>
        </p:blipFill>
        <p:spPr>
          <a:xfrm>
            <a:off x="0" y="427755"/>
            <a:ext cx="7316788" cy="6430245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6C6B5D7-9A27-49ED-AAF3-DADAB6A72AB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0392789" y="226170"/>
            <a:ext cx="1143000" cy="77152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AE276CA-69B1-4769-B2FE-000E7EDACA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440267" y="5716870"/>
            <a:ext cx="12096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096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39" r="8351"/>
          <a:stretch/>
        </p:blipFill>
        <p:spPr>
          <a:xfrm>
            <a:off x="5037667" y="27860"/>
            <a:ext cx="7154333" cy="600405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57" t="8339"/>
          <a:stretch/>
        </p:blipFill>
        <p:spPr>
          <a:xfrm>
            <a:off x="0" y="-1"/>
            <a:ext cx="7349066" cy="6004059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D223BAC-EEF1-4F21-8B01-F9F02C26192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696324" y="120680"/>
            <a:ext cx="2428875" cy="495300"/>
          </a:xfrm>
          <a:prstGeom prst="rect">
            <a:avLst/>
          </a:prstGeom>
        </p:spPr>
      </p:pic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3AAEA231-F909-4574-9D59-0E9A35EB8E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8624" y="774435"/>
            <a:ext cx="4179418" cy="5135880"/>
          </a:xfrm>
          <a:prstGeom prst="roundRect">
            <a:avLst>
              <a:gd name="adj" fmla="val 1059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11360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421" b="12810"/>
          <a:stretch/>
        </p:blipFill>
        <p:spPr>
          <a:xfrm>
            <a:off x="4730886" y="1146798"/>
            <a:ext cx="7461114" cy="571120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821" r="5117"/>
          <a:stretch/>
        </p:blipFill>
        <p:spPr>
          <a:xfrm flipH="1">
            <a:off x="0" y="-1"/>
            <a:ext cx="7406818" cy="5841445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8E41CDB-5430-41B3-94C2-3EC901957E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00936" y="6004059"/>
            <a:ext cx="1362075" cy="39052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AE276CA-69B1-4769-B2FE-000E7EDACA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8989" y="611743"/>
            <a:ext cx="12096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684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710" b="5114"/>
          <a:stretch/>
        </p:blipFill>
        <p:spPr>
          <a:xfrm>
            <a:off x="4601528" y="636742"/>
            <a:ext cx="7516678" cy="621526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719"/>
          <a:stretch/>
        </p:blipFill>
        <p:spPr>
          <a:xfrm flipV="1">
            <a:off x="-1" y="139996"/>
            <a:ext cx="7125607" cy="6550292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D3ECD97-E194-4EDE-9BA4-2DD19AEB2ED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15599" y="6110904"/>
            <a:ext cx="952500" cy="62865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6C6B5D7-9A27-49ED-AAF3-DADAB6A72AB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0267" y="379630"/>
            <a:ext cx="1143000" cy="771525"/>
          </a:xfrm>
          <a:prstGeom prst="rect">
            <a:avLst/>
          </a:prstGeom>
        </p:spPr>
      </p:pic>
      <p:sp>
        <p:nvSpPr>
          <p:cNvPr id="11" name="그림 개체 틀 12">
            <a:extLst>
              <a:ext uri="{FF2B5EF4-FFF2-40B4-BE49-F238E27FC236}">
                <a16:creationId xmlns:a16="http://schemas.microsoft.com/office/drawing/2014/main" id="{273E6492-1669-48CE-8195-1840CAFCB9C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13998" y="1767035"/>
            <a:ext cx="2537302" cy="253729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2">
            <a:extLst>
              <a:ext uri="{FF2B5EF4-FFF2-40B4-BE49-F238E27FC236}">
                <a16:creationId xmlns:a16="http://schemas.microsoft.com/office/drawing/2014/main" id="{1269633D-B86B-4798-98B7-DAA75D30A85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40700" y="1767035"/>
            <a:ext cx="2537302" cy="253729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BE42FD02-B5B6-48A2-B2BB-65FEC9774B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827349" y="1767035"/>
            <a:ext cx="2537302" cy="253729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16312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244"/>
          <a:stretch/>
        </p:blipFill>
        <p:spPr>
          <a:xfrm>
            <a:off x="4336360" y="389155"/>
            <a:ext cx="7806266" cy="646884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620" t="19446"/>
          <a:stretch/>
        </p:blipFill>
        <p:spPr>
          <a:xfrm>
            <a:off x="0" y="0"/>
            <a:ext cx="6899144" cy="5276522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8E41CDB-5430-41B3-94C2-3EC901957E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40267" y="482578"/>
            <a:ext cx="1362075" cy="39052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684DECD-4B25-4FF9-BA1A-47990A7E2D8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89658" y="5984897"/>
            <a:ext cx="1362075" cy="390525"/>
          </a:xfrm>
          <a:prstGeom prst="rect">
            <a:avLst/>
          </a:prstGeom>
        </p:spPr>
      </p:pic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106EF993-0CED-42B2-9A76-C815F78B90B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190780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5E14DF78-55B0-44DA-913F-F6C56211A87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190780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E8F7CF26-5A71-416C-8334-BE17585467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190780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DEBA2E96-F6E5-44F7-BB64-1E13934DE1E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190780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729994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6600"/>
          <a:stretch/>
        </p:blipFill>
        <p:spPr>
          <a:xfrm>
            <a:off x="6462206" y="130471"/>
            <a:ext cx="5729794" cy="655029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387" t="13427"/>
          <a:stretch/>
        </p:blipFill>
        <p:spPr>
          <a:xfrm flipV="1">
            <a:off x="-1" y="1186314"/>
            <a:ext cx="6995397" cy="5670794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D3ECD97-E194-4EDE-9BA4-2DD19AEB2ED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40267" y="433085"/>
            <a:ext cx="952500" cy="62865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AE276CA-69B1-4769-B2FE-000E7EDACA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0597621" y="5756917"/>
            <a:ext cx="1209675" cy="809625"/>
          </a:xfrm>
          <a:prstGeom prst="rect">
            <a:avLst/>
          </a:prstGeom>
        </p:spPr>
      </p:pic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EF1A4AAE-171B-4DFA-8A64-C46782DA443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17466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4CC25A28-E76B-46EB-9B93-38DE224C73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43841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9D8C6740-2D98-489F-B9A5-29C1328572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1092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79088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01"/>
          <a:stretch/>
        </p:blipFill>
        <p:spPr>
          <a:xfrm>
            <a:off x="4258021" y="530488"/>
            <a:ext cx="7806266" cy="632751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88" t="23801"/>
          <a:stretch/>
        </p:blipFill>
        <p:spPr>
          <a:xfrm>
            <a:off x="0" y="0"/>
            <a:ext cx="7612062" cy="4991244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D223BAC-EEF1-4F21-8B01-F9F02C26192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01161" y="379630"/>
            <a:ext cx="2428875" cy="49530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6C6B5D7-9A27-49ED-AAF3-DADAB6A72AB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0267" y="5593654"/>
            <a:ext cx="1143000" cy="771525"/>
          </a:xfrm>
          <a:prstGeom prst="rect">
            <a:avLst/>
          </a:prstGeom>
        </p:spPr>
      </p:pic>
      <p:sp>
        <p:nvSpPr>
          <p:cNvPr id="14" name="그림 개체 틀 11">
            <a:extLst>
              <a:ext uri="{FF2B5EF4-FFF2-40B4-BE49-F238E27FC236}">
                <a16:creationId xmlns:a16="http://schemas.microsoft.com/office/drawing/2014/main" id="{32C1EB55-4F8A-40E3-B628-5BBD2A71DC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7522" y="1036751"/>
            <a:ext cx="2252483" cy="4928738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55711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371" r="6271"/>
          <a:stretch/>
        </p:blipFill>
        <p:spPr>
          <a:xfrm flipH="1">
            <a:off x="0" y="0"/>
            <a:ext cx="7316788" cy="587097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51" t="8339"/>
          <a:stretch/>
        </p:blipFill>
        <p:spPr>
          <a:xfrm flipH="1">
            <a:off x="5037667" y="-1"/>
            <a:ext cx="7154333" cy="6004059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D223BAC-EEF1-4F21-8B01-F9F02C26192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22858" y="5801535"/>
            <a:ext cx="2428875" cy="49530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8E41CDB-5430-41B3-94C2-3EC901957E2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-240771" y="1472800"/>
            <a:ext cx="1362075" cy="390525"/>
          </a:xfrm>
          <a:prstGeom prst="rect">
            <a:avLst/>
          </a:prstGeom>
        </p:spPr>
      </p:pic>
      <p:sp>
        <p:nvSpPr>
          <p:cNvPr id="14" name="그림 개체 틀 5">
            <a:extLst>
              <a:ext uri="{FF2B5EF4-FFF2-40B4-BE49-F238E27FC236}">
                <a16:creationId xmlns:a16="http://schemas.microsoft.com/office/drawing/2014/main" id="{5C93605A-F35B-4710-8179-DAD12C5A13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28538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309" b="9578"/>
          <a:stretch/>
        </p:blipFill>
        <p:spPr>
          <a:xfrm>
            <a:off x="4566029" y="935043"/>
            <a:ext cx="7625971" cy="592295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271" b="1832"/>
          <a:stretch/>
        </p:blipFill>
        <p:spPr>
          <a:xfrm>
            <a:off x="0" y="427755"/>
            <a:ext cx="7316788" cy="6430245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6C6B5D7-9A27-49ED-AAF3-DADAB6A72AB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0392789" y="226170"/>
            <a:ext cx="1143000" cy="77152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AE276CA-69B1-4769-B2FE-000E7EDACA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440267" y="5716870"/>
            <a:ext cx="1209675" cy="809625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8E8AD038-AC5D-439C-9384-9906471AD2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4547" y="827437"/>
            <a:ext cx="6379412" cy="4347195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83364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3">
            <a:hlinkClick r:id="rId2"/>
            <a:extLst>
              <a:ext uri="{FF2B5EF4-FFF2-40B4-BE49-F238E27FC236}">
                <a16:creationId xmlns:a16="http://schemas.microsoft.com/office/drawing/2014/main" id="{2F53DF34-2BAD-4974-88BF-437E98327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F5174130-5CDF-4402-9E0F-E9EDE09C9F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8F3AE79-E21B-4ED4-8033-E00597B37F6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84134" y="204655"/>
            <a:ext cx="7806266" cy="6550292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BA04102C-9D70-4A81-A292-7CC9D93BCF7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9334" y="80301"/>
            <a:ext cx="7806266" cy="655029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AE963E2-D2EC-48DB-A6AA-85AA08FDA17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57463" y="1372176"/>
            <a:ext cx="7077074" cy="4113648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F6094E2-264F-4DC2-814B-7252B08F772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90631" y="1068805"/>
            <a:ext cx="2428875" cy="4953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BB30749-F1D5-4994-A748-10F06C82B3F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058723" y="5053740"/>
            <a:ext cx="1362075" cy="39052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A82F83E-3F77-4042-8F75-F15340243C3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839325" y="5446026"/>
            <a:ext cx="952500" cy="6286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D8F712A-8B07-4400-B9EA-4A9034204FF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06825" y="5848604"/>
            <a:ext cx="1143000" cy="77152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603F77A-6923-46D6-84AD-CD18DDCEE4F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49821" y="438197"/>
            <a:ext cx="12096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826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D1A84F2-E053-4137-9666-C482AF2C6F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2FEF53B-06D9-4537-883E-63706B93F15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39" r="8351"/>
          <a:stretch/>
        </p:blipFill>
        <p:spPr>
          <a:xfrm>
            <a:off x="5037667" y="27860"/>
            <a:ext cx="7154333" cy="600405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57" t="8339"/>
          <a:stretch/>
        </p:blipFill>
        <p:spPr>
          <a:xfrm>
            <a:off x="0" y="-1"/>
            <a:ext cx="7349066" cy="6004059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D223BAC-EEF1-4F21-8B01-F9F02C26192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696324" y="120680"/>
            <a:ext cx="2428875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800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421" b="12810"/>
          <a:stretch/>
        </p:blipFill>
        <p:spPr>
          <a:xfrm>
            <a:off x="4730886" y="1146798"/>
            <a:ext cx="7461114" cy="571120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821" r="5117"/>
          <a:stretch/>
        </p:blipFill>
        <p:spPr>
          <a:xfrm flipH="1">
            <a:off x="0" y="-1"/>
            <a:ext cx="7406818" cy="5841445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8E41CDB-5430-41B3-94C2-3EC901957E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8989" y="6004059"/>
            <a:ext cx="1362075" cy="39052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AE276CA-69B1-4769-B2FE-000E7EDACA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853336" y="353504"/>
            <a:ext cx="12096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7727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710" b="5114"/>
          <a:stretch/>
        </p:blipFill>
        <p:spPr>
          <a:xfrm>
            <a:off x="4601528" y="636742"/>
            <a:ext cx="7516678" cy="621526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719"/>
          <a:stretch/>
        </p:blipFill>
        <p:spPr>
          <a:xfrm flipV="1">
            <a:off x="-1" y="139996"/>
            <a:ext cx="7125607" cy="6550292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D3ECD97-E194-4EDE-9BA4-2DD19AEB2ED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15599" y="6110904"/>
            <a:ext cx="952500" cy="62865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6C6B5D7-9A27-49ED-AAF3-DADAB6A72AB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0267" y="379630"/>
            <a:ext cx="11430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304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244"/>
          <a:stretch/>
        </p:blipFill>
        <p:spPr>
          <a:xfrm>
            <a:off x="4336360" y="389155"/>
            <a:ext cx="7806266" cy="646884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620" t="19446"/>
          <a:stretch/>
        </p:blipFill>
        <p:spPr>
          <a:xfrm>
            <a:off x="0" y="0"/>
            <a:ext cx="6899144" cy="5276522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8E41CDB-5430-41B3-94C2-3EC901957E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40267" y="482578"/>
            <a:ext cx="1362075" cy="39052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684DECD-4B25-4FF9-BA1A-47990A7E2D8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89658" y="5984897"/>
            <a:ext cx="136207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936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6600"/>
          <a:stretch/>
        </p:blipFill>
        <p:spPr>
          <a:xfrm>
            <a:off x="6462206" y="130471"/>
            <a:ext cx="5729794" cy="655029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387" t="13427"/>
          <a:stretch/>
        </p:blipFill>
        <p:spPr>
          <a:xfrm flipV="1">
            <a:off x="-1" y="1186314"/>
            <a:ext cx="6995397" cy="5670794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D3ECD97-E194-4EDE-9BA4-2DD19AEB2ED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40267" y="433085"/>
            <a:ext cx="952500" cy="62865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AE276CA-69B1-4769-B2FE-000E7EDACA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0597621" y="5756917"/>
            <a:ext cx="12096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028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01"/>
          <a:stretch/>
        </p:blipFill>
        <p:spPr>
          <a:xfrm>
            <a:off x="4258021" y="530488"/>
            <a:ext cx="7806266" cy="632751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88" t="23801"/>
          <a:stretch/>
        </p:blipFill>
        <p:spPr>
          <a:xfrm>
            <a:off x="0" y="0"/>
            <a:ext cx="7612062" cy="4991244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D223BAC-EEF1-4F21-8B01-F9F02C26192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01161" y="379630"/>
            <a:ext cx="2428875" cy="49530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6C6B5D7-9A27-49ED-AAF3-DADAB6A72AB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0267" y="5593654"/>
            <a:ext cx="11430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783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8F32F3E-72BE-4E85-B844-D53D10AFA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371" r="6271"/>
          <a:stretch/>
        </p:blipFill>
        <p:spPr>
          <a:xfrm flipH="1">
            <a:off x="0" y="0"/>
            <a:ext cx="7316788" cy="587097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CD1AAF-3917-4C97-990C-A1F2A1F2E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51" t="8339"/>
          <a:stretch/>
        </p:blipFill>
        <p:spPr>
          <a:xfrm flipH="1">
            <a:off x="5037667" y="-1"/>
            <a:ext cx="7154333" cy="6004059"/>
          </a:xfrm>
          <a:prstGeom prst="rect">
            <a:avLst/>
          </a:prstGeom>
        </p:spPr>
      </p:pic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A804BA8A-7B36-41D8-9A1A-3C58A92715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6A1F9E91-A029-4A5B-B452-B355E3CC6C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A360C16-76A6-4AA0-BE71-E340996418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0267" y="379630"/>
            <a:ext cx="11311466" cy="609874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D223BAC-EEF1-4F21-8B01-F9F02C26192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22858" y="5801535"/>
            <a:ext cx="2428875" cy="49530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8E41CDB-5430-41B3-94C2-3EC901957E2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-240771" y="1472800"/>
            <a:ext cx="136207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628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Relationship Id="rId27" Type="http://schemas.openxmlformats.org/officeDocument/2006/relationships/image" Target="../media/image6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45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DB2A0214-047F-4FEC-9158-D70FD88F2E94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9C798C27-3BBD-4739-9095-751EE97CB527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flipH="1">
            <a:off x="252000" y="252000"/>
            <a:ext cx="381000" cy="3810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24C11E2-ED48-448C-9099-2F02308C72D3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559000" y="252000"/>
            <a:ext cx="381000" cy="3810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39AE8FB-2386-43A9-9E36-038718EE0D92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flipH="1" flipV="1">
            <a:off x="252000" y="6230217"/>
            <a:ext cx="381000" cy="3810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C848524-0A76-4E20-B6D3-F167E739A9F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flipV="1">
            <a:off x="11559000" y="6230217"/>
            <a:ext cx="381000" cy="3810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B6B9A197-F60B-435E-86B8-BCEC0B40C07F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6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8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Fredoka+One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453F9A68-5C68-41EE-9839-DEA9DD2A90C1}"/>
              </a:ext>
            </a:extLst>
          </p:cNvPr>
          <p:cNvSpPr txBox="1"/>
          <p:nvPr/>
        </p:nvSpPr>
        <p:spPr>
          <a:xfrm>
            <a:off x="2091267" y="2069787"/>
            <a:ext cx="800946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40007A"/>
                </a:solidFill>
                <a:latin typeface="+mj-lt"/>
                <a:cs typeface="Arial" panose="020B0604020202020204" pitchFamily="34" charset="0"/>
              </a:rPr>
              <a:t>Virtual Reality</a:t>
            </a:r>
            <a:endParaRPr lang="ko-KR" altLang="en-US" sz="7200" dirty="0">
              <a:solidFill>
                <a:srgbClr val="40007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2CF6AA3-D10A-406C-92ED-A37F50F49334}"/>
              </a:ext>
            </a:extLst>
          </p:cNvPr>
          <p:cNvSpPr/>
          <p:nvPr/>
        </p:nvSpPr>
        <p:spPr>
          <a:xfrm>
            <a:off x="4626544" y="4113580"/>
            <a:ext cx="2938914" cy="674634"/>
          </a:xfrm>
          <a:prstGeom prst="roundRect">
            <a:avLst>
              <a:gd name="adj" fmla="val 50000"/>
            </a:avLst>
          </a:prstGeom>
          <a:solidFill>
            <a:srgbClr val="6B45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00. 00. 20XX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2C94B1-E741-4CCE-8A83-7BCB64014F3E}"/>
              </a:ext>
            </a:extLst>
          </p:cNvPr>
          <p:cNvSpPr txBox="1"/>
          <p:nvPr/>
        </p:nvSpPr>
        <p:spPr>
          <a:xfrm>
            <a:off x="2091267" y="3393338"/>
            <a:ext cx="8009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0007A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40007A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68DD1083-E906-4ACA-B32A-259252F4498D}"/>
              </a:ext>
            </a:extLst>
          </p:cNvPr>
          <p:cNvSpPr/>
          <p:nvPr/>
        </p:nvSpPr>
        <p:spPr>
          <a:xfrm>
            <a:off x="866148" y="2873829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FF4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CCC5AE5E-8F6B-44E3-9FE3-0ED0568D6155}"/>
              </a:ext>
            </a:extLst>
          </p:cNvPr>
          <p:cNvSpPr/>
          <p:nvPr/>
        </p:nvSpPr>
        <p:spPr>
          <a:xfrm>
            <a:off x="2919750" y="3151413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4000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CD66C96-2F55-4EE2-8866-5612C2A3DB79}"/>
              </a:ext>
            </a:extLst>
          </p:cNvPr>
          <p:cNvSpPr/>
          <p:nvPr/>
        </p:nvSpPr>
        <p:spPr>
          <a:xfrm>
            <a:off x="5262674" y="2873829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FF4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E19A2E1F-D90F-4B5F-874C-630EABEAC527}"/>
              </a:ext>
            </a:extLst>
          </p:cNvPr>
          <p:cNvSpPr/>
          <p:nvPr/>
        </p:nvSpPr>
        <p:spPr>
          <a:xfrm>
            <a:off x="7605599" y="3151413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4000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2A9F3D1-049F-46D5-9B56-2A0314A69175}"/>
              </a:ext>
            </a:extLst>
          </p:cNvPr>
          <p:cNvSpPr/>
          <p:nvPr/>
        </p:nvSpPr>
        <p:spPr>
          <a:xfrm>
            <a:off x="1978020" y="1575844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C043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C0434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166AA6A-4989-4C03-AB5F-46C982F4C4AF}"/>
              </a:ext>
            </a:extLst>
          </p:cNvPr>
          <p:cNvSpPr/>
          <p:nvPr/>
        </p:nvSpPr>
        <p:spPr>
          <a:xfrm>
            <a:off x="1978021" y="1985347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C04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0434"/>
                </a:solidFill>
              </a:rPr>
              <a:t>amet</a:t>
            </a:r>
            <a:r>
              <a:rPr lang="en-US" altLang="ko-KR" sz="1400" dirty="0">
                <a:solidFill>
                  <a:srgbClr val="0C0434"/>
                </a:solidFill>
              </a:rPr>
              <a:t>, </a:t>
            </a:r>
            <a:r>
              <a:rPr lang="en-US" altLang="ko-KR" sz="1400" dirty="0" err="1">
                <a:solidFill>
                  <a:srgbClr val="0C0434"/>
                </a:solidFill>
              </a:rPr>
              <a:t>consectetur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adipisicing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elit</a:t>
            </a:r>
            <a:r>
              <a:rPr lang="en-US" altLang="ko-KR" sz="1400" dirty="0">
                <a:solidFill>
                  <a:srgbClr val="0C0434"/>
                </a:solidFill>
              </a:rPr>
              <a:t>, sed do </a:t>
            </a:r>
            <a:r>
              <a:rPr lang="en-US" altLang="ko-KR" sz="1400" dirty="0" err="1">
                <a:solidFill>
                  <a:srgbClr val="0C0434"/>
                </a:solidFill>
              </a:rPr>
              <a:t>eiusmod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tempor</a:t>
            </a:r>
            <a:endParaRPr lang="ko-KR" altLang="en-US" sz="1400" dirty="0">
              <a:solidFill>
                <a:srgbClr val="0C0434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532B4A0-0684-4C0B-B3DA-376C1BEBB352}"/>
              </a:ext>
            </a:extLst>
          </p:cNvPr>
          <p:cNvSpPr/>
          <p:nvPr/>
        </p:nvSpPr>
        <p:spPr>
          <a:xfrm>
            <a:off x="921852" y="1590873"/>
            <a:ext cx="931780" cy="931777"/>
          </a:xfrm>
          <a:prstGeom prst="ellipse">
            <a:avLst/>
          </a:prstGeom>
          <a:solidFill>
            <a:srgbClr val="FF4E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C0434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990B7DD-7A4D-41D4-AF5F-B0528B89FACC}"/>
              </a:ext>
            </a:extLst>
          </p:cNvPr>
          <p:cNvGrpSpPr/>
          <p:nvPr/>
        </p:nvGrpSpPr>
        <p:grpSpPr>
          <a:xfrm>
            <a:off x="1162508" y="1865289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31A9BDC-0AF8-443D-8B1B-EC4EC6464C99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52C6C21-5D99-41AE-B6BD-D222A655D0DA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72AB2DD-0BD9-481A-9DCF-2DD41EA5D087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CAFBB78-16A9-43F8-A10A-6F6EC05B1220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978761F-077F-447D-B697-95AE81998638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C8EF9E8-153B-424E-A14B-6DD2932580B6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03FEA5B-CA9E-4278-AD23-BAEE3D19B9F4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49EDB47-3332-4309-8C72-08E206E8C117}"/>
              </a:ext>
            </a:extLst>
          </p:cNvPr>
          <p:cNvSpPr/>
          <p:nvPr/>
        </p:nvSpPr>
        <p:spPr>
          <a:xfrm>
            <a:off x="4031375" y="4382543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C043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C0434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CCAF5F6-7A23-4B08-8C70-670D077C1A3D}"/>
              </a:ext>
            </a:extLst>
          </p:cNvPr>
          <p:cNvSpPr/>
          <p:nvPr/>
        </p:nvSpPr>
        <p:spPr>
          <a:xfrm>
            <a:off x="4031376" y="4792046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C04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0434"/>
                </a:solidFill>
              </a:rPr>
              <a:t>amet</a:t>
            </a:r>
            <a:r>
              <a:rPr lang="en-US" altLang="ko-KR" sz="1400" dirty="0">
                <a:solidFill>
                  <a:srgbClr val="0C0434"/>
                </a:solidFill>
              </a:rPr>
              <a:t>, </a:t>
            </a:r>
            <a:r>
              <a:rPr lang="en-US" altLang="ko-KR" sz="1400" dirty="0" err="1">
                <a:solidFill>
                  <a:srgbClr val="0C0434"/>
                </a:solidFill>
              </a:rPr>
              <a:t>consectetur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adipisicing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elit</a:t>
            </a:r>
            <a:r>
              <a:rPr lang="en-US" altLang="ko-KR" sz="1400" dirty="0">
                <a:solidFill>
                  <a:srgbClr val="0C0434"/>
                </a:solidFill>
              </a:rPr>
              <a:t>, sed do </a:t>
            </a:r>
            <a:r>
              <a:rPr lang="en-US" altLang="ko-KR" sz="1400" dirty="0" err="1">
                <a:solidFill>
                  <a:srgbClr val="0C0434"/>
                </a:solidFill>
              </a:rPr>
              <a:t>eiusmod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tempor</a:t>
            </a:r>
            <a:endParaRPr lang="ko-KR" altLang="en-US" sz="1400" dirty="0">
              <a:solidFill>
                <a:srgbClr val="0C0434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ED7473C8-10E8-4691-BDA4-D26BF6589520}"/>
              </a:ext>
            </a:extLst>
          </p:cNvPr>
          <p:cNvSpPr/>
          <p:nvPr/>
        </p:nvSpPr>
        <p:spPr>
          <a:xfrm>
            <a:off x="2975208" y="4397572"/>
            <a:ext cx="931780" cy="931777"/>
          </a:xfrm>
          <a:prstGeom prst="ellipse">
            <a:avLst/>
          </a:prstGeom>
          <a:solidFill>
            <a:srgbClr val="4000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FA6A847-7A65-476C-A4F3-2165E0CA64B9}"/>
              </a:ext>
            </a:extLst>
          </p:cNvPr>
          <p:cNvGrpSpPr/>
          <p:nvPr/>
        </p:nvGrpSpPr>
        <p:grpSpPr>
          <a:xfrm>
            <a:off x="3217765" y="4654234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8168E60-B625-4BB1-BE58-F57B40DE4398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28363D9-C94F-45E2-BEC7-C22EED75D7EE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0138317-C397-490C-808F-C11E4515875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165010B-DA45-4B88-8D90-DB9AD20EF16C}"/>
              </a:ext>
            </a:extLst>
          </p:cNvPr>
          <p:cNvSpPr/>
          <p:nvPr/>
        </p:nvSpPr>
        <p:spPr>
          <a:xfrm>
            <a:off x="6415568" y="1575844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C043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C0434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96E7995-0AC5-4CE6-9039-2D2B34A895FA}"/>
              </a:ext>
            </a:extLst>
          </p:cNvPr>
          <p:cNvSpPr/>
          <p:nvPr/>
        </p:nvSpPr>
        <p:spPr>
          <a:xfrm>
            <a:off x="6415569" y="1985347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C04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0434"/>
                </a:solidFill>
              </a:rPr>
              <a:t>amet</a:t>
            </a:r>
            <a:r>
              <a:rPr lang="en-US" altLang="ko-KR" sz="1400" dirty="0">
                <a:solidFill>
                  <a:srgbClr val="0C0434"/>
                </a:solidFill>
              </a:rPr>
              <a:t>, </a:t>
            </a:r>
            <a:r>
              <a:rPr lang="en-US" altLang="ko-KR" sz="1400" dirty="0" err="1">
                <a:solidFill>
                  <a:srgbClr val="0C0434"/>
                </a:solidFill>
              </a:rPr>
              <a:t>consectetur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adipisicing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elit</a:t>
            </a:r>
            <a:r>
              <a:rPr lang="en-US" altLang="ko-KR" sz="1400" dirty="0">
                <a:solidFill>
                  <a:srgbClr val="0C0434"/>
                </a:solidFill>
              </a:rPr>
              <a:t>, sed do </a:t>
            </a:r>
            <a:r>
              <a:rPr lang="en-US" altLang="ko-KR" sz="1400" dirty="0" err="1">
                <a:solidFill>
                  <a:srgbClr val="0C0434"/>
                </a:solidFill>
              </a:rPr>
              <a:t>eiusmod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tempor</a:t>
            </a:r>
            <a:endParaRPr lang="ko-KR" altLang="en-US" sz="1400" dirty="0">
              <a:solidFill>
                <a:srgbClr val="0C0434"/>
              </a:solidFill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EB2B3BB5-DB05-4BD5-AA1B-E1462F5EDDDD}"/>
              </a:ext>
            </a:extLst>
          </p:cNvPr>
          <p:cNvSpPr/>
          <p:nvPr/>
        </p:nvSpPr>
        <p:spPr>
          <a:xfrm>
            <a:off x="5359400" y="1590873"/>
            <a:ext cx="931780" cy="931777"/>
          </a:xfrm>
          <a:prstGeom prst="ellipse">
            <a:avLst/>
          </a:prstGeom>
          <a:solidFill>
            <a:srgbClr val="FF4E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C0434"/>
              </a:solidFill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D8A490F5-654D-4600-AD57-22BF2DF00696}"/>
              </a:ext>
            </a:extLst>
          </p:cNvPr>
          <p:cNvGrpSpPr/>
          <p:nvPr/>
        </p:nvGrpSpPr>
        <p:grpSpPr>
          <a:xfrm>
            <a:off x="5602011" y="1833485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BEF78E0-84C2-4A74-B12F-ACD74A43BA8A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C5C86F3-F01A-4FB5-AEB7-1C2A64D4E513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02F795B-EBA2-4A45-95D1-F51335C2444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6BB94B22-968B-4C97-9CC6-E2C83A23BD8B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21A404C-59C3-4FFB-AE7D-3950283EE119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23BCC1DE-3ADD-44D8-9111-D49B35A13426}"/>
              </a:ext>
            </a:extLst>
          </p:cNvPr>
          <p:cNvSpPr/>
          <p:nvPr/>
        </p:nvSpPr>
        <p:spPr>
          <a:xfrm>
            <a:off x="8752621" y="4382543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C043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C0434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55AD9BC-924C-454F-8157-B5E09D9E2FD6}"/>
              </a:ext>
            </a:extLst>
          </p:cNvPr>
          <p:cNvSpPr/>
          <p:nvPr/>
        </p:nvSpPr>
        <p:spPr>
          <a:xfrm>
            <a:off x="8752622" y="4792046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C04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0434"/>
                </a:solidFill>
              </a:rPr>
              <a:t>amet</a:t>
            </a:r>
            <a:r>
              <a:rPr lang="en-US" altLang="ko-KR" sz="1400" dirty="0">
                <a:solidFill>
                  <a:srgbClr val="0C0434"/>
                </a:solidFill>
              </a:rPr>
              <a:t>, </a:t>
            </a:r>
            <a:r>
              <a:rPr lang="en-US" altLang="ko-KR" sz="1400" dirty="0" err="1">
                <a:solidFill>
                  <a:srgbClr val="0C0434"/>
                </a:solidFill>
              </a:rPr>
              <a:t>consectetur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adipisicing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elit</a:t>
            </a:r>
            <a:r>
              <a:rPr lang="en-US" altLang="ko-KR" sz="1400" dirty="0">
                <a:solidFill>
                  <a:srgbClr val="0C0434"/>
                </a:solidFill>
              </a:rPr>
              <a:t>, sed do </a:t>
            </a:r>
            <a:r>
              <a:rPr lang="en-US" altLang="ko-KR" sz="1400" dirty="0" err="1">
                <a:solidFill>
                  <a:srgbClr val="0C0434"/>
                </a:solidFill>
              </a:rPr>
              <a:t>eiusmod</a:t>
            </a:r>
            <a:r>
              <a:rPr lang="en-US" altLang="ko-KR" sz="1400" dirty="0">
                <a:solidFill>
                  <a:srgbClr val="0C0434"/>
                </a:solidFill>
              </a:rPr>
              <a:t> </a:t>
            </a:r>
            <a:r>
              <a:rPr lang="en-US" altLang="ko-KR" sz="1400" dirty="0" err="1">
                <a:solidFill>
                  <a:srgbClr val="0C0434"/>
                </a:solidFill>
              </a:rPr>
              <a:t>tempor</a:t>
            </a:r>
            <a:endParaRPr lang="ko-KR" altLang="en-US" sz="1400" dirty="0">
              <a:solidFill>
                <a:srgbClr val="0C0434"/>
              </a:solidFill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05C86146-A53F-4373-BF8D-056C17E6D35B}"/>
              </a:ext>
            </a:extLst>
          </p:cNvPr>
          <p:cNvSpPr/>
          <p:nvPr/>
        </p:nvSpPr>
        <p:spPr>
          <a:xfrm>
            <a:off x="7696453" y="4397572"/>
            <a:ext cx="931780" cy="931777"/>
          </a:xfrm>
          <a:prstGeom prst="ellipse">
            <a:avLst/>
          </a:prstGeom>
          <a:solidFill>
            <a:srgbClr val="4000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EE06698C-ECC0-47DD-B240-E7EA1A488715}"/>
              </a:ext>
            </a:extLst>
          </p:cNvPr>
          <p:cNvSpPr/>
          <p:nvPr/>
        </p:nvSpPr>
        <p:spPr>
          <a:xfrm>
            <a:off x="7941022" y="464322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0E6D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613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A5983BD-1A45-4E42-9C6C-D7CFF604F5B5}"/>
              </a:ext>
            </a:extLst>
          </p:cNvPr>
          <p:cNvSpPr txBox="1"/>
          <p:nvPr/>
        </p:nvSpPr>
        <p:spPr>
          <a:xfrm>
            <a:off x="1790704" y="738243"/>
            <a:ext cx="8610594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0007A"/>
                </a:solidFill>
              </a:rPr>
              <a:t>Target</a:t>
            </a:r>
            <a:endParaRPr lang="ko-KR" altLang="en-US" dirty="0">
              <a:solidFill>
                <a:srgbClr val="40007A"/>
              </a:solidFill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2F3687CB-4E2F-4FAC-9648-87E9FE02B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7222" y="3781425"/>
            <a:ext cx="609600" cy="66675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BDB2E42A-4EE2-45FA-ACA3-FF4D1B5F26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898" y="3819525"/>
            <a:ext cx="657225" cy="62865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924883A7-075A-4149-97F7-508990E58B68}"/>
              </a:ext>
            </a:extLst>
          </p:cNvPr>
          <p:cNvSpPr/>
          <p:nvPr/>
        </p:nvSpPr>
        <p:spPr>
          <a:xfrm>
            <a:off x="2043448" y="1598201"/>
            <a:ext cx="2236451" cy="461665"/>
          </a:xfrm>
          <a:prstGeom prst="rect">
            <a:avLst/>
          </a:prstGeom>
          <a:ln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0007A"/>
                </a:solidFill>
                <a:latin typeface="+mj-lt"/>
              </a:rPr>
              <a:t>Gender</a:t>
            </a:r>
            <a:endParaRPr lang="ko-KR" altLang="en-US" sz="2400" dirty="0">
              <a:solidFill>
                <a:srgbClr val="40007A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DC30FC3-7979-402A-890D-31FFC2F76763}"/>
              </a:ext>
            </a:extLst>
          </p:cNvPr>
          <p:cNvSpPr/>
          <p:nvPr/>
        </p:nvSpPr>
        <p:spPr>
          <a:xfrm>
            <a:off x="7734301" y="1598201"/>
            <a:ext cx="2236451" cy="461665"/>
          </a:xfrm>
          <a:prstGeom prst="rect">
            <a:avLst/>
          </a:prstGeom>
          <a:ln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0007A"/>
                </a:solidFill>
                <a:latin typeface="+mj-lt"/>
              </a:rPr>
              <a:t>Age</a:t>
            </a:r>
            <a:endParaRPr lang="ko-KR" altLang="en-US" sz="2400" dirty="0">
              <a:solidFill>
                <a:srgbClr val="40007A"/>
              </a:solidFill>
              <a:latin typeface="+mj-lt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89B71F77-C77E-46FB-887D-F33093570DFE}"/>
              </a:ext>
            </a:extLst>
          </p:cNvPr>
          <p:cNvCxnSpPr>
            <a:cxnSpLocks/>
          </p:cNvCxnSpPr>
          <p:nvPr/>
        </p:nvCxnSpPr>
        <p:spPr>
          <a:xfrm>
            <a:off x="6096000" y="2186902"/>
            <a:ext cx="0" cy="3540798"/>
          </a:xfrm>
          <a:prstGeom prst="line">
            <a:avLst/>
          </a:prstGeom>
          <a:ln w="44450" cap="rnd">
            <a:solidFill>
              <a:srgbClr val="7E5AC2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8F5AC97-4D22-47C2-9A6D-ECC001124FA3}"/>
              </a:ext>
            </a:extLst>
          </p:cNvPr>
          <p:cNvSpPr/>
          <p:nvPr/>
        </p:nvSpPr>
        <p:spPr>
          <a:xfrm>
            <a:off x="939800" y="2542269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40007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6916EBFC-00A7-4839-96E0-98574CB1C403}"/>
              </a:ext>
            </a:extLst>
          </p:cNvPr>
          <p:cNvSpPr/>
          <p:nvPr/>
        </p:nvSpPr>
        <p:spPr>
          <a:xfrm>
            <a:off x="939800" y="2542269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F4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D454F7-C57A-4465-A55B-CE2759F170B0}"/>
              </a:ext>
            </a:extLst>
          </p:cNvPr>
          <p:cNvSpPr txBox="1"/>
          <p:nvPr/>
        </p:nvSpPr>
        <p:spPr>
          <a:xfrm>
            <a:off x="1394073" y="4661884"/>
            <a:ext cx="14358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0007A"/>
                </a:solidFill>
              </a:rPr>
              <a:t>Female</a:t>
            </a:r>
          </a:p>
          <a:p>
            <a:pPr algn="ctr"/>
            <a:r>
              <a:rPr lang="en-US" altLang="ko-KR" sz="2000" dirty="0">
                <a:solidFill>
                  <a:srgbClr val="40007A"/>
                </a:solidFill>
              </a:rPr>
              <a:t>50%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4FC8D7-50FE-4FC9-9547-F9077A5BE276}"/>
              </a:ext>
            </a:extLst>
          </p:cNvPr>
          <p:cNvSpPr txBox="1"/>
          <p:nvPr/>
        </p:nvSpPr>
        <p:spPr>
          <a:xfrm>
            <a:off x="3449562" y="4661884"/>
            <a:ext cx="14358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0007A"/>
                </a:solidFill>
              </a:rPr>
              <a:t>Male</a:t>
            </a:r>
          </a:p>
          <a:p>
            <a:pPr algn="ctr"/>
            <a:r>
              <a:rPr lang="en-US" altLang="ko-KR" sz="2000" dirty="0">
                <a:solidFill>
                  <a:srgbClr val="40007A"/>
                </a:solidFill>
              </a:rPr>
              <a:t>50%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102F8F7E-C618-44E8-95FF-A9EB88B623B1}"/>
              </a:ext>
            </a:extLst>
          </p:cNvPr>
          <p:cNvSpPr/>
          <p:nvPr/>
        </p:nvSpPr>
        <p:spPr>
          <a:xfrm>
            <a:off x="6883401" y="2542269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40007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0080774D-9926-4A8D-B6A5-A4AB24A677F3}"/>
              </a:ext>
            </a:extLst>
          </p:cNvPr>
          <p:cNvSpPr/>
          <p:nvPr/>
        </p:nvSpPr>
        <p:spPr>
          <a:xfrm>
            <a:off x="6883401" y="2542269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F4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20-35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46DA48B1-639B-4AD0-8CA5-F62DA2D21657}"/>
              </a:ext>
            </a:extLst>
          </p:cNvPr>
          <p:cNvSpPr/>
          <p:nvPr/>
        </p:nvSpPr>
        <p:spPr>
          <a:xfrm>
            <a:off x="6883401" y="3547953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40007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90725384-8352-45F8-AAF6-A69F4E19DAED}"/>
              </a:ext>
            </a:extLst>
          </p:cNvPr>
          <p:cNvSpPr/>
          <p:nvPr/>
        </p:nvSpPr>
        <p:spPr>
          <a:xfrm>
            <a:off x="6883402" y="3547953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FF4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35-50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F4A99684-4FB7-4741-9930-7E17A80ABD9E}"/>
              </a:ext>
            </a:extLst>
          </p:cNvPr>
          <p:cNvSpPr/>
          <p:nvPr/>
        </p:nvSpPr>
        <p:spPr>
          <a:xfrm>
            <a:off x="6883401" y="4553637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40007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041C46B6-C73E-4C47-93FF-F004A6764228}"/>
              </a:ext>
            </a:extLst>
          </p:cNvPr>
          <p:cNvSpPr/>
          <p:nvPr/>
        </p:nvSpPr>
        <p:spPr>
          <a:xfrm>
            <a:off x="6883401" y="4553637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FF4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50-65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977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E93F3F57-6FED-40B6-9A1B-3D972454ACC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46B427CF-7407-459C-882C-245427B37B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633A48C1-8B9F-4442-8766-58F81C26F7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156714-DCDB-4606-A987-5718EC6E28B9}"/>
              </a:ext>
            </a:extLst>
          </p:cNvPr>
          <p:cNvSpPr txBox="1"/>
          <p:nvPr/>
        </p:nvSpPr>
        <p:spPr>
          <a:xfrm>
            <a:off x="691095" y="4405720"/>
            <a:ext cx="2964562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r>
              <a:rPr lang="en-US" altLang="ko-KR" sz="1400" dirty="0">
                <a:solidFill>
                  <a:srgbClr val="40007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0007A"/>
                </a:solidFill>
              </a:rPr>
              <a:t>aliqua</a:t>
            </a:r>
            <a:r>
              <a:rPr lang="en-US" altLang="ko-KR" sz="1400" dirty="0">
                <a:solidFill>
                  <a:srgbClr val="40007A"/>
                </a:solidFill>
              </a:rPr>
              <a:t>.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CC9F0DA-4828-43ED-9441-6D5C41F0792D}"/>
              </a:ext>
            </a:extLst>
          </p:cNvPr>
          <p:cNvSpPr/>
          <p:nvPr/>
        </p:nvSpPr>
        <p:spPr>
          <a:xfrm>
            <a:off x="691094" y="3946911"/>
            <a:ext cx="2964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59E96C-A1E7-42E8-A6CC-480276164F2E}"/>
              </a:ext>
            </a:extLst>
          </p:cNvPr>
          <p:cNvSpPr txBox="1"/>
          <p:nvPr/>
        </p:nvSpPr>
        <p:spPr>
          <a:xfrm>
            <a:off x="4517468" y="4405720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r>
              <a:rPr lang="en-US" altLang="ko-KR" sz="1400" dirty="0">
                <a:solidFill>
                  <a:srgbClr val="40007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0007A"/>
                </a:solidFill>
              </a:rPr>
              <a:t>aliqua</a:t>
            </a:r>
            <a:r>
              <a:rPr lang="en-US" altLang="ko-KR" sz="1400" dirty="0">
                <a:solidFill>
                  <a:srgbClr val="40007A"/>
                </a:solidFill>
              </a:rPr>
              <a:t>.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50542AC-2301-47EC-9C92-E442DD6AF3F7}"/>
              </a:ext>
            </a:extLst>
          </p:cNvPr>
          <p:cNvSpPr/>
          <p:nvPr/>
        </p:nvSpPr>
        <p:spPr>
          <a:xfrm>
            <a:off x="4517467" y="3946911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1D061E-3225-4300-B71D-BC115D1AA440}"/>
              </a:ext>
            </a:extLst>
          </p:cNvPr>
          <p:cNvSpPr txBox="1"/>
          <p:nvPr/>
        </p:nvSpPr>
        <p:spPr>
          <a:xfrm>
            <a:off x="8343841" y="4405720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r>
              <a:rPr lang="en-US" altLang="ko-KR" sz="1400" dirty="0">
                <a:solidFill>
                  <a:srgbClr val="40007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0007A"/>
                </a:solidFill>
              </a:rPr>
              <a:t>aliqua</a:t>
            </a:r>
            <a:r>
              <a:rPr lang="en-US" altLang="ko-KR" sz="1400" dirty="0">
                <a:solidFill>
                  <a:srgbClr val="40007A"/>
                </a:solidFill>
              </a:rPr>
              <a:t>.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8C940AB-FAE3-4599-B1C2-E7CAC864710C}"/>
              </a:ext>
            </a:extLst>
          </p:cNvPr>
          <p:cNvSpPr/>
          <p:nvPr/>
        </p:nvSpPr>
        <p:spPr>
          <a:xfrm>
            <a:off x="8343841" y="3946911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54D1B98-9758-45B2-818D-EB548D00B62C}"/>
              </a:ext>
            </a:extLst>
          </p:cNvPr>
          <p:cNvGrpSpPr/>
          <p:nvPr/>
        </p:nvGrpSpPr>
        <p:grpSpPr>
          <a:xfrm>
            <a:off x="798076" y="3429000"/>
            <a:ext cx="400110" cy="400110"/>
            <a:chOff x="2801293" y="892968"/>
            <a:chExt cx="390525" cy="390525"/>
          </a:xfrm>
          <a:solidFill>
            <a:srgbClr val="FF4E68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02EB78D-6AD5-43A6-9860-2FF8E4A32F4F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0DDC5B5-BFEC-44B6-8B5C-A7E5DA4E27DC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6716FAA-17AC-45FC-83D0-A7F797619B83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E5353B4-7572-4DC1-BDDB-9E6BC6AB8B2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E2FD16FC-1F29-46DC-B72F-4B94D784909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35BDE48-074F-4D26-B74B-D0533C9702AE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B3A284A8-E94A-4E89-98CD-30B9CEA01224}"/>
              </a:ext>
            </a:extLst>
          </p:cNvPr>
          <p:cNvSpPr/>
          <p:nvPr/>
        </p:nvSpPr>
        <p:spPr>
          <a:xfrm>
            <a:off x="8440058" y="3429000"/>
            <a:ext cx="400110" cy="40011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4E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F12DB9B-53D3-4EE9-83DB-4B15A0A322FB}"/>
              </a:ext>
            </a:extLst>
          </p:cNvPr>
          <p:cNvGrpSpPr/>
          <p:nvPr/>
        </p:nvGrpSpPr>
        <p:grpSpPr>
          <a:xfrm>
            <a:off x="4619066" y="3429000"/>
            <a:ext cx="400110" cy="400110"/>
            <a:chOff x="4144033" y="2229040"/>
            <a:chExt cx="390525" cy="390525"/>
          </a:xfrm>
          <a:solidFill>
            <a:srgbClr val="FF4E68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D7CFE2E-84C8-48EC-9EFE-B75C4A3388A2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25F9ACB-F6B6-48F7-A398-A950444995BB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316B444-5558-470D-A8AC-668E5E8333FF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0F68720-E04F-4910-90DF-B0019402BD16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8288893-AF6E-4D85-89D5-30F06C488A73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667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E4CC03CB-93D5-4A7A-9462-2447E732DD11}"/>
              </a:ext>
            </a:extLst>
          </p:cNvPr>
          <p:cNvSpPr txBox="1"/>
          <p:nvPr/>
        </p:nvSpPr>
        <p:spPr>
          <a:xfrm>
            <a:off x="1323075" y="1416313"/>
            <a:ext cx="937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40007A"/>
                </a:solidFill>
                <a:latin typeface="+mj-lt"/>
                <a:cs typeface="Arial" panose="020B0604020202020204" pitchFamily="34" charset="0"/>
              </a:rPr>
              <a:t>These Are Four Columns</a:t>
            </a:r>
            <a:endParaRPr lang="ko-KR" altLang="en-US" sz="3200" dirty="0">
              <a:solidFill>
                <a:srgbClr val="40007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DD672A7-9AA4-474B-B4B2-6BEF4BA43DDC}"/>
              </a:ext>
            </a:extLst>
          </p:cNvPr>
          <p:cNvSpPr>
            <a:spLocks noChangeAspect="1"/>
          </p:cNvSpPr>
          <p:nvPr/>
        </p:nvSpPr>
        <p:spPr>
          <a:xfrm>
            <a:off x="1343302" y="2874495"/>
            <a:ext cx="116298" cy="116298"/>
          </a:xfrm>
          <a:prstGeom prst="rect">
            <a:avLst/>
          </a:prstGeom>
          <a:solidFill>
            <a:srgbClr val="FF4E68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27BE45-27D6-462D-AD53-A1CDE1508DD6}"/>
              </a:ext>
            </a:extLst>
          </p:cNvPr>
          <p:cNvSpPr txBox="1"/>
          <p:nvPr/>
        </p:nvSpPr>
        <p:spPr>
          <a:xfrm>
            <a:off x="1488176" y="2744830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0007A"/>
                </a:solidFill>
              </a:rPr>
              <a:t>Lorem ipsum dolor sit </a:t>
            </a:r>
            <a:r>
              <a:rPr lang="en-US" altLang="ko-KR" dirty="0" err="1">
                <a:solidFill>
                  <a:srgbClr val="40007A"/>
                </a:solidFill>
              </a:rPr>
              <a:t>amet</a:t>
            </a:r>
            <a:endParaRPr lang="en-US" altLang="ko-KR" dirty="0">
              <a:solidFill>
                <a:srgbClr val="40007A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5D4982-E46C-464E-BB08-435305640959}"/>
              </a:ext>
            </a:extLst>
          </p:cNvPr>
          <p:cNvSpPr txBox="1"/>
          <p:nvPr/>
        </p:nvSpPr>
        <p:spPr>
          <a:xfrm>
            <a:off x="1488176" y="3146494"/>
            <a:ext cx="4432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0007A"/>
                </a:solidFill>
              </a:rPr>
              <a:t>amet</a:t>
            </a:r>
            <a:r>
              <a:rPr lang="en-US" altLang="ko-KR" sz="1200" dirty="0">
                <a:solidFill>
                  <a:srgbClr val="40007A"/>
                </a:solidFill>
              </a:rPr>
              <a:t>, </a:t>
            </a:r>
            <a:r>
              <a:rPr lang="en-US" altLang="ko-KR" sz="12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adipiscing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elit</a:t>
            </a:r>
            <a:r>
              <a:rPr lang="en-US" altLang="ko-KR" sz="1200" dirty="0">
                <a:solidFill>
                  <a:srgbClr val="40007A"/>
                </a:solidFill>
              </a:rPr>
              <a:t>, sed do </a:t>
            </a:r>
            <a:r>
              <a:rPr lang="en-US" altLang="ko-KR" sz="1200" dirty="0" err="1">
                <a:solidFill>
                  <a:srgbClr val="40007A"/>
                </a:solidFill>
              </a:rPr>
              <a:t>eiusmod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tempor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incididunt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ut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labore</a:t>
            </a:r>
            <a:r>
              <a:rPr lang="en-US" altLang="ko-KR" sz="1200" dirty="0">
                <a:solidFill>
                  <a:srgbClr val="40007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0007A"/>
                </a:solidFill>
              </a:rPr>
              <a:t>aliqua</a:t>
            </a:r>
            <a:r>
              <a:rPr lang="en-US" altLang="ko-KR" sz="1200" dirty="0">
                <a:solidFill>
                  <a:srgbClr val="40007A"/>
                </a:solidFill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FBF91A8-DA5A-498E-9873-AAA3CCF891F8}"/>
              </a:ext>
            </a:extLst>
          </p:cNvPr>
          <p:cNvSpPr>
            <a:spLocks noChangeAspect="1"/>
          </p:cNvSpPr>
          <p:nvPr/>
        </p:nvSpPr>
        <p:spPr>
          <a:xfrm>
            <a:off x="6550302" y="2874495"/>
            <a:ext cx="116298" cy="116298"/>
          </a:xfrm>
          <a:prstGeom prst="rect">
            <a:avLst/>
          </a:prstGeom>
          <a:solidFill>
            <a:srgbClr val="FF4E68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E37F3E-43A9-48E7-8B0A-25ABC9068B22}"/>
              </a:ext>
            </a:extLst>
          </p:cNvPr>
          <p:cNvSpPr txBox="1"/>
          <p:nvPr/>
        </p:nvSpPr>
        <p:spPr>
          <a:xfrm>
            <a:off x="6695176" y="2744830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0007A"/>
                </a:solidFill>
              </a:rPr>
              <a:t>Sed do </a:t>
            </a:r>
            <a:r>
              <a:rPr lang="en-US" altLang="ko-KR" dirty="0" err="1">
                <a:solidFill>
                  <a:srgbClr val="40007A"/>
                </a:solidFill>
              </a:rPr>
              <a:t>eiusmod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tempor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incididunt</a:t>
            </a:r>
            <a:endParaRPr lang="en-US" altLang="ko-KR" dirty="0">
              <a:solidFill>
                <a:srgbClr val="40007A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07DC05-5DFC-4061-BE4A-FB5A0E5F17CE}"/>
              </a:ext>
            </a:extLst>
          </p:cNvPr>
          <p:cNvSpPr txBox="1"/>
          <p:nvPr/>
        </p:nvSpPr>
        <p:spPr>
          <a:xfrm>
            <a:off x="6695176" y="3146494"/>
            <a:ext cx="4432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0007A"/>
                </a:solidFill>
              </a:rPr>
              <a:t>amet</a:t>
            </a:r>
            <a:r>
              <a:rPr lang="en-US" altLang="ko-KR" sz="1200" dirty="0">
                <a:solidFill>
                  <a:srgbClr val="40007A"/>
                </a:solidFill>
              </a:rPr>
              <a:t>, </a:t>
            </a:r>
            <a:r>
              <a:rPr lang="en-US" altLang="ko-KR" sz="12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adipiscing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elit</a:t>
            </a:r>
            <a:r>
              <a:rPr lang="en-US" altLang="ko-KR" sz="1200" dirty="0">
                <a:solidFill>
                  <a:srgbClr val="40007A"/>
                </a:solidFill>
              </a:rPr>
              <a:t>, sed do </a:t>
            </a:r>
            <a:r>
              <a:rPr lang="en-US" altLang="ko-KR" sz="1200" dirty="0" err="1">
                <a:solidFill>
                  <a:srgbClr val="40007A"/>
                </a:solidFill>
              </a:rPr>
              <a:t>eiusmod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tempor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incididunt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ut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labore</a:t>
            </a:r>
            <a:r>
              <a:rPr lang="en-US" altLang="ko-KR" sz="1200" dirty="0">
                <a:solidFill>
                  <a:srgbClr val="40007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0007A"/>
                </a:solidFill>
              </a:rPr>
              <a:t>aliqua</a:t>
            </a:r>
            <a:r>
              <a:rPr lang="en-US" altLang="ko-KR" sz="1200" dirty="0">
                <a:solidFill>
                  <a:srgbClr val="40007A"/>
                </a:solidFill>
              </a:rPr>
              <a:t>.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125F2FA-6FD0-4A26-8491-7E977DA33092}"/>
              </a:ext>
            </a:extLst>
          </p:cNvPr>
          <p:cNvSpPr>
            <a:spLocks noChangeAspect="1"/>
          </p:cNvSpPr>
          <p:nvPr/>
        </p:nvSpPr>
        <p:spPr>
          <a:xfrm>
            <a:off x="1343302" y="4485607"/>
            <a:ext cx="116298" cy="116298"/>
          </a:xfrm>
          <a:prstGeom prst="rect">
            <a:avLst/>
          </a:prstGeom>
          <a:solidFill>
            <a:srgbClr val="FF4E68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F8CE26-6F82-440A-B517-D127FE596C12}"/>
              </a:ext>
            </a:extLst>
          </p:cNvPr>
          <p:cNvSpPr txBox="1"/>
          <p:nvPr/>
        </p:nvSpPr>
        <p:spPr>
          <a:xfrm>
            <a:off x="1488176" y="4355942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rgbClr val="40007A"/>
                </a:solidFill>
              </a:rPr>
              <a:t>Consectetur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adipiscing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elit</a:t>
            </a:r>
            <a:endParaRPr lang="en-US" altLang="ko-KR" dirty="0">
              <a:solidFill>
                <a:srgbClr val="40007A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ACCD7C-7D13-4A30-815A-70BA1B575FB4}"/>
              </a:ext>
            </a:extLst>
          </p:cNvPr>
          <p:cNvSpPr txBox="1"/>
          <p:nvPr/>
        </p:nvSpPr>
        <p:spPr>
          <a:xfrm>
            <a:off x="1488176" y="4757606"/>
            <a:ext cx="4432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0007A"/>
                </a:solidFill>
              </a:rPr>
              <a:t>amet</a:t>
            </a:r>
            <a:r>
              <a:rPr lang="en-US" altLang="ko-KR" sz="1200" dirty="0">
                <a:solidFill>
                  <a:srgbClr val="40007A"/>
                </a:solidFill>
              </a:rPr>
              <a:t>, </a:t>
            </a:r>
            <a:r>
              <a:rPr lang="en-US" altLang="ko-KR" sz="12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adipiscing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elit</a:t>
            </a:r>
            <a:r>
              <a:rPr lang="en-US" altLang="ko-KR" sz="1200" dirty="0">
                <a:solidFill>
                  <a:srgbClr val="40007A"/>
                </a:solidFill>
              </a:rPr>
              <a:t>, sed do </a:t>
            </a:r>
            <a:r>
              <a:rPr lang="en-US" altLang="ko-KR" sz="1200" dirty="0" err="1">
                <a:solidFill>
                  <a:srgbClr val="40007A"/>
                </a:solidFill>
              </a:rPr>
              <a:t>eiusmod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tempor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incididunt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ut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labore</a:t>
            </a:r>
            <a:r>
              <a:rPr lang="en-US" altLang="ko-KR" sz="1200" dirty="0">
                <a:solidFill>
                  <a:srgbClr val="40007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0007A"/>
                </a:solidFill>
              </a:rPr>
              <a:t>aliqua</a:t>
            </a:r>
            <a:r>
              <a:rPr lang="en-US" altLang="ko-KR" sz="1200" dirty="0">
                <a:solidFill>
                  <a:srgbClr val="40007A"/>
                </a:solidFill>
              </a:rPr>
              <a:t>.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EA0A5C8-6D1F-4D1B-B63A-9582A2D17B33}"/>
              </a:ext>
            </a:extLst>
          </p:cNvPr>
          <p:cNvSpPr>
            <a:spLocks noChangeAspect="1"/>
          </p:cNvSpPr>
          <p:nvPr/>
        </p:nvSpPr>
        <p:spPr>
          <a:xfrm>
            <a:off x="6550302" y="4485607"/>
            <a:ext cx="116298" cy="116298"/>
          </a:xfrm>
          <a:prstGeom prst="rect">
            <a:avLst/>
          </a:prstGeom>
          <a:solidFill>
            <a:srgbClr val="FF4E68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2D3B26-2162-4120-A08C-18EFB939EA88}"/>
              </a:ext>
            </a:extLst>
          </p:cNvPr>
          <p:cNvSpPr txBox="1"/>
          <p:nvPr/>
        </p:nvSpPr>
        <p:spPr>
          <a:xfrm>
            <a:off x="6695176" y="4355942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0007A"/>
                </a:solidFill>
              </a:rPr>
              <a:t>Ut </a:t>
            </a:r>
            <a:r>
              <a:rPr lang="en-US" altLang="ko-KR" dirty="0" err="1">
                <a:solidFill>
                  <a:srgbClr val="40007A"/>
                </a:solidFill>
              </a:rPr>
              <a:t>labore</a:t>
            </a:r>
            <a:r>
              <a:rPr lang="en-US" altLang="ko-KR" dirty="0">
                <a:solidFill>
                  <a:srgbClr val="40007A"/>
                </a:solidFill>
              </a:rPr>
              <a:t> et dolore magna </a:t>
            </a:r>
            <a:r>
              <a:rPr lang="en-US" altLang="ko-KR" dirty="0" err="1">
                <a:solidFill>
                  <a:srgbClr val="40007A"/>
                </a:solidFill>
              </a:rPr>
              <a:t>aliqua</a:t>
            </a:r>
            <a:endParaRPr lang="en-US" altLang="ko-KR" dirty="0">
              <a:solidFill>
                <a:srgbClr val="40007A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65DD4C-7A40-4712-A390-B3E70FDBB43A}"/>
              </a:ext>
            </a:extLst>
          </p:cNvPr>
          <p:cNvSpPr txBox="1"/>
          <p:nvPr/>
        </p:nvSpPr>
        <p:spPr>
          <a:xfrm>
            <a:off x="6695176" y="4757606"/>
            <a:ext cx="4432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0007A"/>
                </a:solidFill>
              </a:rPr>
              <a:t>amet</a:t>
            </a:r>
            <a:r>
              <a:rPr lang="en-US" altLang="ko-KR" sz="1200" dirty="0">
                <a:solidFill>
                  <a:srgbClr val="40007A"/>
                </a:solidFill>
              </a:rPr>
              <a:t>, </a:t>
            </a:r>
            <a:r>
              <a:rPr lang="en-US" altLang="ko-KR" sz="12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adipiscing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elit</a:t>
            </a:r>
            <a:r>
              <a:rPr lang="en-US" altLang="ko-KR" sz="1200" dirty="0">
                <a:solidFill>
                  <a:srgbClr val="40007A"/>
                </a:solidFill>
              </a:rPr>
              <a:t>, sed do </a:t>
            </a:r>
            <a:r>
              <a:rPr lang="en-US" altLang="ko-KR" sz="1200" dirty="0" err="1">
                <a:solidFill>
                  <a:srgbClr val="40007A"/>
                </a:solidFill>
              </a:rPr>
              <a:t>eiusmod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tempor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incididunt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ut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labore</a:t>
            </a:r>
            <a:r>
              <a:rPr lang="en-US" altLang="ko-KR" sz="1200" dirty="0">
                <a:solidFill>
                  <a:srgbClr val="40007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0007A"/>
                </a:solidFill>
              </a:rPr>
              <a:t>aliqua</a:t>
            </a:r>
            <a:r>
              <a:rPr lang="en-US" altLang="ko-KR" sz="1200" dirty="0">
                <a:solidFill>
                  <a:srgbClr val="40007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5986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3">
            <a:extLst>
              <a:ext uri="{FF2B5EF4-FFF2-40B4-BE49-F238E27FC236}">
                <a16:creationId xmlns:a16="http://schemas.microsoft.com/office/drawing/2014/main" id="{7D60EB40-90E2-46C4-BA79-6C9AEF63BA40}"/>
              </a:ext>
            </a:extLst>
          </p:cNvPr>
          <p:cNvSpPr txBox="1"/>
          <p:nvPr/>
        </p:nvSpPr>
        <p:spPr>
          <a:xfrm>
            <a:off x="2019300" y="829441"/>
            <a:ext cx="795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40007A"/>
                </a:solidFill>
                <a:latin typeface="+mj-lt"/>
              </a:rPr>
              <a:t>Place subtitle text here</a:t>
            </a:r>
            <a:endParaRPr lang="ko-KR" altLang="en-US" sz="3200" dirty="0">
              <a:solidFill>
                <a:srgbClr val="40007A"/>
              </a:solidFill>
              <a:latin typeface="+mj-lt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4FD328-0EB0-4067-8039-171CAB3C7806}"/>
              </a:ext>
            </a:extLst>
          </p:cNvPr>
          <p:cNvSpPr txBox="1"/>
          <p:nvPr/>
        </p:nvSpPr>
        <p:spPr>
          <a:xfrm>
            <a:off x="3467412" y="2544121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0007A"/>
                </a:solidFill>
              </a:rPr>
              <a:t>Lorem ipsum dolor sit </a:t>
            </a:r>
            <a:r>
              <a:rPr lang="en-US" altLang="ko-KR" dirty="0" err="1">
                <a:solidFill>
                  <a:srgbClr val="40007A"/>
                </a:solidFill>
              </a:rPr>
              <a:t>amet</a:t>
            </a:r>
            <a:r>
              <a:rPr lang="en-US" altLang="ko-KR" dirty="0">
                <a:solidFill>
                  <a:srgbClr val="40007A"/>
                </a:solidFill>
              </a:rPr>
              <a:t>, </a:t>
            </a:r>
            <a:r>
              <a:rPr lang="en-US" altLang="ko-KR" dirty="0" err="1">
                <a:solidFill>
                  <a:srgbClr val="40007A"/>
                </a:solidFill>
              </a:rPr>
              <a:t>consectetur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adipiscing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elit</a:t>
            </a:r>
            <a:r>
              <a:rPr lang="en-US" altLang="ko-KR" dirty="0">
                <a:solidFill>
                  <a:srgbClr val="40007A"/>
                </a:solidFill>
              </a:rPr>
              <a:t>, sed do </a:t>
            </a:r>
            <a:r>
              <a:rPr lang="en-US" altLang="ko-KR" dirty="0" err="1">
                <a:solidFill>
                  <a:srgbClr val="40007A"/>
                </a:solidFill>
              </a:rPr>
              <a:t>eiusmod</a:t>
            </a:r>
            <a:endParaRPr lang="en-US" altLang="ko-KR" dirty="0">
              <a:solidFill>
                <a:srgbClr val="40007A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40007A"/>
                </a:solidFill>
              </a:rPr>
              <a:t>Tempor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incididunt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ut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labore</a:t>
            </a:r>
            <a:r>
              <a:rPr lang="en-US" altLang="ko-KR" dirty="0">
                <a:solidFill>
                  <a:srgbClr val="40007A"/>
                </a:solidFill>
              </a:rPr>
              <a:t> et dolore magna </a:t>
            </a:r>
            <a:r>
              <a:rPr lang="en-US" altLang="ko-KR" dirty="0" err="1">
                <a:solidFill>
                  <a:srgbClr val="40007A"/>
                </a:solidFill>
              </a:rPr>
              <a:t>aliqua</a:t>
            </a:r>
            <a:endParaRPr lang="en-US" altLang="ko-KR" dirty="0">
              <a:solidFill>
                <a:srgbClr val="40007A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0007A"/>
                </a:solidFill>
              </a:rPr>
              <a:t>Ut </a:t>
            </a:r>
            <a:r>
              <a:rPr lang="en-US" altLang="ko-KR" dirty="0" err="1">
                <a:solidFill>
                  <a:srgbClr val="40007A"/>
                </a:solidFill>
              </a:rPr>
              <a:t>enim</a:t>
            </a:r>
            <a:r>
              <a:rPr lang="en-US" altLang="ko-KR" dirty="0">
                <a:solidFill>
                  <a:srgbClr val="40007A"/>
                </a:solidFill>
              </a:rPr>
              <a:t> ad minim </a:t>
            </a:r>
            <a:r>
              <a:rPr lang="en-US" altLang="ko-KR" dirty="0" err="1">
                <a:solidFill>
                  <a:srgbClr val="40007A"/>
                </a:solidFill>
              </a:rPr>
              <a:t>veniam</a:t>
            </a:r>
            <a:r>
              <a:rPr lang="en-US" altLang="ko-KR" dirty="0">
                <a:solidFill>
                  <a:srgbClr val="40007A"/>
                </a:solidFill>
              </a:rPr>
              <a:t>, </a:t>
            </a:r>
            <a:r>
              <a:rPr lang="en-US" altLang="ko-KR" dirty="0" err="1">
                <a:solidFill>
                  <a:srgbClr val="40007A"/>
                </a:solidFill>
              </a:rPr>
              <a:t>quis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nostrud</a:t>
            </a:r>
            <a:r>
              <a:rPr lang="en-US" altLang="ko-KR" dirty="0">
                <a:solidFill>
                  <a:srgbClr val="40007A"/>
                </a:solidFill>
              </a:rPr>
              <a:t> exercitation </a:t>
            </a:r>
            <a:r>
              <a:rPr lang="en-US" altLang="ko-KR" dirty="0" err="1">
                <a:solidFill>
                  <a:srgbClr val="40007A"/>
                </a:solidFill>
              </a:rPr>
              <a:t>ullamco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laboris</a:t>
            </a:r>
            <a:r>
              <a:rPr lang="en-US" altLang="ko-KR" dirty="0">
                <a:solidFill>
                  <a:srgbClr val="40007A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0007A"/>
                </a:solidFill>
              </a:rPr>
              <a:t>Ut </a:t>
            </a:r>
            <a:r>
              <a:rPr lang="en-US" altLang="ko-KR" dirty="0" err="1">
                <a:solidFill>
                  <a:srgbClr val="40007A"/>
                </a:solidFill>
              </a:rPr>
              <a:t>aliquip</a:t>
            </a:r>
            <a:r>
              <a:rPr lang="en-US" altLang="ko-KR" dirty="0">
                <a:solidFill>
                  <a:srgbClr val="40007A"/>
                </a:solidFill>
              </a:rPr>
              <a:t> ex </a:t>
            </a:r>
            <a:r>
              <a:rPr lang="en-US" altLang="ko-KR" dirty="0" err="1">
                <a:solidFill>
                  <a:srgbClr val="40007A"/>
                </a:solidFill>
              </a:rPr>
              <a:t>ea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commodo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consequat</a:t>
            </a:r>
            <a:r>
              <a:rPr lang="en-US" altLang="ko-KR" dirty="0">
                <a:solidFill>
                  <a:srgbClr val="40007A"/>
                </a:solidFill>
              </a:rPr>
              <a:t>.</a:t>
            </a: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2DCEF543-D9EF-4CDD-9F76-B1C701ABE7D1}"/>
              </a:ext>
            </a:extLst>
          </p:cNvPr>
          <p:cNvSpPr/>
          <p:nvPr/>
        </p:nvSpPr>
        <p:spPr>
          <a:xfrm>
            <a:off x="3381687" y="2142145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0007A"/>
              </a:solidFill>
              <a:latin typeface="+mj-lt"/>
            </a:endParaRPr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BFBCA35E-24A0-473B-AFA9-0086EAEEC394}"/>
              </a:ext>
            </a:extLst>
          </p:cNvPr>
          <p:cNvSpPr/>
          <p:nvPr/>
        </p:nvSpPr>
        <p:spPr>
          <a:xfrm>
            <a:off x="1863500" y="2036439"/>
            <a:ext cx="1249610" cy="1249610"/>
          </a:xfrm>
          <a:prstGeom prst="ellipse">
            <a:avLst/>
          </a:prstGeom>
          <a:solidFill>
            <a:srgbClr val="FF4E6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8" name="그래픽 77">
            <a:extLst>
              <a:ext uri="{FF2B5EF4-FFF2-40B4-BE49-F238E27FC236}">
                <a16:creationId xmlns:a16="http://schemas.microsoft.com/office/drawing/2014/main" id="{A6DACA67-9140-43EF-9BC8-B6B39C940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260625" y="2433564"/>
            <a:ext cx="455360" cy="455360"/>
          </a:xfrm>
          <a:prstGeom prst="rect">
            <a:avLst/>
          </a:prstGeom>
          <a:effectLst/>
        </p:spPr>
      </p:pic>
      <p:sp>
        <p:nvSpPr>
          <p:cNvPr id="79" name="타원 78">
            <a:extLst>
              <a:ext uri="{FF2B5EF4-FFF2-40B4-BE49-F238E27FC236}">
                <a16:creationId xmlns:a16="http://schemas.microsoft.com/office/drawing/2014/main" id="{9FD08833-E4FE-4D66-9BEB-0C1EC2F68E61}"/>
              </a:ext>
            </a:extLst>
          </p:cNvPr>
          <p:cNvSpPr/>
          <p:nvPr/>
        </p:nvSpPr>
        <p:spPr>
          <a:xfrm>
            <a:off x="1863500" y="4046471"/>
            <a:ext cx="1249610" cy="1249610"/>
          </a:xfrm>
          <a:prstGeom prst="ellipse">
            <a:avLst/>
          </a:prstGeom>
          <a:solidFill>
            <a:srgbClr val="FF4E6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0" name="그래픽 79">
            <a:extLst>
              <a:ext uri="{FF2B5EF4-FFF2-40B4-BE49-F238E27FC236}">
                <a16:creationId xmlns:a16="http://schemas.microsoft.com/office/drawing/2014/main" id="{99DBEF7E-1736-4A5C-8914-B42F31D780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57682" y="4418216"/>
            <a:ext cx="455360" cy="432594"/>
          </a:xfrm>
          <a:prstGeom prst="rect">
            <a:avLst/>
          </a:prstGeom>
          <a:effectLst/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FB6CB3EE-681D-44D6-9A14-5D31BCBB52F8}"/>
              </a:ext>
            </a:extLst>
          </p:cNvPr>
          <p:cNvSpPr txBox="1"/>
          <p:nvPr/>
        </p:nvSpPr>
        <p:spPr>
          <a:xfrm>
            <a:off x="3467412" y="4554153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0007A"/>
                </a:solidFill>
              </a:rPr>
              <a:t>Lorem ipsum dolor sit </a:t>
            </a:r>
            <a:r>
              <a:rPr lang="en-US" altLang="ko-KR" dirty="0" err="1">
                <a:solidFill>
                  <a:srgbClr val="40007A"/>
                </a:solidFill>
              </a:rPr>
              <a:t>amet</a:t>
            </a:r>
            <a:r>
              <a:rPr lang="en-US" altLang="ko-KR" dirty="0">
                <a:solidFill>
                  <a:srgbClr val="40007A"/>
                </a:solidFill>
              </a:rPr>
              <a:t>, </a:t>
            </a:r>
            <a:r>
              <a:rPr lang="en-US" altLang="ko-KR" dirty="0" err="1">
                <a:solidFill>
                  <a:srgbClr val="40007A"/>
                </a:solidFill>
              </a:rPr>
              <a:t>consectetur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adipiscing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elit</a:t>
            </a:r>
            <a:r>
              <a:rPr lang="en-US" altLang="ko-KR" dirty="0">
                <a:solidFill>
                  <a:srgbClr val="40007A"/>
                </a:solidFill>
              </a:rPr>
              <a:t>, sed do </a:t>
            </a:r>
            <a:r>
              <a:rPr lang="en-US" altLang="ko-KR" dirty="0" err="1">
                <a:solidFill>
                  <a:srgbClr val="40007A"/>
                </a:solidFill>
              </a:rPr>
              <a:t>eiusmod</a:t>
            </a:r>
            <a:endParaRPr lang="en-US" altLang="ko-KR" dirty="0">
              <a:solidFill>
                <a:srgbClr val="40007A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40007A"/>
                </a:solidFill>
              </a:rPr>
              <a:t>Tempor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incididunt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ut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labore</a:t>
            </a:r>
            <a:r>
              <a:rPr lang="en-US" altLang="ko-KR" dirty="0">
                <a:solidFill>
                  <a:srgbClr val="40007A"/>
                </a:solidFill>
              </a:rPr>
              <a:t> et dolore magna </a:t>
            </a:r>
            <a:r>
              <a:rPr lang="en-US" altLang="ko-KR" dirty="0" err="1">
                <a:solidFill>
                  <a:srgbClr val="40007A"/>
                </a:solidFill>
              </a:rPr>
              <a:t>aliqua</a:t>
            </a:r>
            <a:endParaRPr lang="en-US" altLang="ko-KR" dirty="0">
              <a:solidFill>
                <a:srgbClr val="40007A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0007A"/>
                </a:solidFill>
              </a:rPr>
              <a:t>Ut </a:t>
            </a:r>
            <a:r>
              <a:rPr lang="en-US" altLang="ko-KR" dirty="0" err="1">
                <a:solidFill>
                  <a:srgbClr val="40007A"/>
                </a:solidFill>
              </a:rPr>
              <a:t>enim</a:t>
            </a:r>
            <a:r>
              <a:rPr lang="en-US" altLang="ko-KR" dirty="0">
                <a:solidFill>
                  <a:srgbClr val="40007A"/>
                </a:solidFill>
              </a:rPr>
              <a:t> ad minim </a:t>
            </a:r>
            <a:r>
              <a:rPr lang="en-US" altLang="ko-KR" dirty="0" err="1">
                <a:solidFill>
                  <a:srgbClr val="40007A"/>
                </a:solidFill>
              </a:rPr>
              <a:t>veniam</a:t>
            </a:r>
            <a:r>
              <a:rPr lang="en-US" altLang="ko-KR" dirty="0">
                <a:solidFill>
                  <a:srgbClr val="40007A"/>
                </a:solidFill>
              </a:rPr>
              <a:t>, </a:t>
            </a:r>
            <a:r>
              <a:rPr lang="en-US" altLang="ko-KR" dirty="0" err="1">
                <a:solidFill>
                  <a:srgbClr val="40007A"/>
                </a:solidFill>
              </a:rPr>
              <a:t>quis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nostrud</a:t>
            </a:r>
            <a:r>
              <a:rPr lang="en-US" altLang="ko-KR" dirty="0">
                <a:solidFill>
                  <a:srgbClr val="40007A"/>
                </a:solidFill>
              </a:rPr>
              <a:t> exercitation </a:t>
            </a:r>
            <a:r>
              <a:rPr lang="en-US" altLang="ko-KR" dirty="0" err="1">
                <a:solidFill>
                  <a:srgbClr val="40007A"/>
                </a:solidFill>
              </a:rPr>
              <a:t>ullamco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laboris</a:t>
            </a:r>
            <a:r>
              <a:rPr lang="en-US" altLang="ko-KR" dirty="0">
                <a:solidFill>
                  <a:srgbClr val="40007A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0007A"/>
                </a:solidFill>
              </a:rPr>
              <a:t>Ut </a:t>
            </a:r>
            <a:r>
              <a:rPr lang="en-US" altLang="ko-KR" dirty="0" err="1">
                <a:solidFill>
                  <a:srgbClr val="40007A"/>
                </a:solidFill>
              </a:rPr>
              <a:t>aliquip</a:t>
            </a:r>
            <a:r>
              <a:rPr lang="en-US" altLang="ko-KR" dirty="0">
                <a:solidFill>
                  <a:srgbClr val="40007A"/>
                </a:solidFill>
              </a:rPr>
              <a:t> ex </a:t>
            </a:r>
            <a:r>
              <a:rPr lang="en-US" altLang="ko-KR" dirty="0" err="1">
                <a:solidFill>
                  <a:srgbClr val="40007A"/>
                </a:solidFill>
              </a:rPr>
              <a:t>ea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commodo</a:t>
            </a:r>
            <a:r>
              <a:rPr lang="en-US" altLang="ko-KR" dirty="0">
                <a:solidFill>
                  <a:srgbClr val="40007A"/>
                </a:solidFill>
              </a:rPr>
              <a:t> </a:t>
            </a:r>
            <a:r>
              <a:rPr lang="en-US" altLang="ko-KR" dirty="0" err="1">
                <a:solidFill>
                  <a:srgbClr val="40007A"/>
                </a:solidFill>
              </a:rPr>
              <a:t>consequat</a:t>
            </a:r>
            <a:r>
              <a:rPr lang="en-US" altLang="ko-KR" dirty="0">
                <a:solidFill>
                  <a:srgbClr val="40007A"/>
                </a:solidFill>
              </a:rPr>
              <a:t>.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9FE7F949-C3D6-4527-BE1A-0BBE37F8B8E9}"/>
              </a:ext>
            </a:extLst>
          </p:cNvPr>
          <p:cNvSpPr/>
          <p:nvPr/>
        </p:nvSpPr>
        <p:spPr>
          <a:xfrm>
            <a:off x="3381687" y="4152177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0007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26817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7D774D10-3F2D-4E68-94DB-CCC4CBDD0CFC}"/>
              </a:ext>
            </a:extLst>
          </p:cNvPr>
          <p:cNvSpPr txBox="1"/>
          <p:nvPr/>
        </p:nvSpPr>
        <p:spPr>
          <a:xfrm>
            <a:off x="1092199" y="4655658"/>
            <a:ext cx="240066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EA21C82-9191-47CB-B55F-1EF816DB2091}"/>
              </a:ext>
            </a:extLst>
          </p:cNvPr>
          <p:cNvSpPr/>
          <p:nvPr/>
        </p:nvSpPr>
        <p:spPr>
          <a:xfrm>
            <a:off x="1092199" y="420278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D575EB-02F7-497A-A241-CFFD68C73526}"/>
              </a:ext>
            </a:extLst>
          </p:cNvPr>
          <p:cNvSpPr txBox="1"/>
          <p:nvPr/>
        </p:nvSpPr>
        <p:spPr>
          <a:xfrm>
            <a:off x="3627844" y="4655658"/>
            <a:ext cx="240066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D328BA7-58CB-41A6-B86A-0727ECD8DFA1}"/>
              </a:ext>
            </a:extLst>
          </p:cNvPr>
          <p:cNvSpPr/>
          <p:nvPr/>
        </p:nvSpPr>
        <p:spPr>
          <a:xfrm>
            <a:off x="3627844" y="420278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5BB952E-DDD7-4540-A1BD-42843C7B5F6C}"/>
              </a:ext>
            </a:extLst>
          </p:cNvPr>
          <p:cNvSpPr txBox="1"/>
          <p:nvPr/>
        </p:nvSpPr>
        <p:spPr>
          <a:xfrm>
            <a:off x="6163490" y="4655658"/>
            <a:ext cx="240066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9FDA7AE-E82C-4EDB-A9CB-15B6BFCBBA50}"/>
              </a:ext>
            </a:extLst>
          </p:cNvPr>
          <p:cNvSpPr/>
          <p:nvPr/>
        </p:nvSpPr>
        <p:spPr>
          <a:xfrm>
            <a:off x="6163490" y="420278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4399FE-244F-4E08-933C-1DFB0D9E20BC}"/>
              </a:ext>
            </a:extLst>
          </p:cNvPr>
          <p:cNvSpPr txBox="1"/>
          <p:nvPr/>
        </p:nvSpPr>
        <p:spPr>
          <a:xfrm>
            <a:off x="8699135" y="4655658"/>
            <a:ext cx="240066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A849042-11F1-41F5-9AFF-D2600D3BF83F}"/>
              </a:ext>
            </a:extLst>
          </p:cNvPr>
          <p:cNvSpPr/>
          <p:nvPr/>
        </p:nvSpPr>
        <p:spPr>
          <a:xfrm>
            <a:off x="8699135" y="420278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CB4755-3EDF-465B-98FB-936A3DEBE7F5}"/>
              </a:ext>
            </a:extLst>
          </p:cNvPr>
          <p:cNvSpPr txBox="1"/>
          <p:nvPr/>
        </p:nvSpPr>
        <p:spPr>
          <a:xfrm>
            <a:off x="2998843" y="1004262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40007A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40007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913DEAB-DDA2-4257-9A21-BF44ED4EE5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04426" y="1907806"/>
            <a:ext cx="1976212" cy="1976210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EDA30F7-E8AC-41E4-B7EA-4033FBC119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0071" y="1907806"/>
            <a:ext cx="1976212" cy="1976210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EB57F67-A4C4-41A0-8637-47FC6CF126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75716" y="1907806"/>
            <a:ext cx="1976212" cy="1976210"/>
          </a:xfrm>
        </p:spPr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25045B4-3DD0-4991-9EE5-D9075ED8B5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1362" y="1907806"/>
            <a:ext cx="1976212" cy="1976210"/>
          </a:xfrm>
        </p:spPr>
      </p:sp>
    </p:spTree>
    <p:extLst>
      <p:ext uri="{BB962C8B-B14F-4D97-AF65-F5344CB8AC3E}">
        <p14:creationId xmlns:p14="http://schemas.microsoft.com/office/powerpoint/2010/main" val="116141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14ACEF34-393D-4580-B241-2A2B97173764}"/>
              </a:ext>
            </a:extLst>
          </p:cNvPr>
          <p:cNvSpPr txBox="1"/>
          <p:nvPr/>
        </p:nvSpPr>
        <p:spPr>
          <a:xfrm>
            <a:off x="3795509" y="527313"/>
            <a:ext cx="4600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40007A"/>
                </a:solidFill>
                <a:latin typeface="+mj-lt"/>
                <a:cs typeface="Arial" panose="020B0604020202020204" pitchFamily="34" charset="0"/>
              </a:rPr>
              <a:t>Conclusion</a:t>
            </a:r>
            <a:endParaRPr lang="ko-KR" altLang="en-US" sz="3200" dirty="0">
              <a:solidFill>
                <a:srgbClr val="40007A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1ABBA6E8-1D28-40C3-B760-2A1A8749E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2819" y="1863541"/>
            <a:ext cx="377825" cy="37782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6F425D4-AC15-4853-8F7C-3C9D317E8632}"/>
              </a:ext>
            </a:extLst>
          </p:cNvPr>
          <p:cNvSpPr txBox="1"/>
          <p:nvPr/>
        </p:nvSpPr>
        <p:spPr>
          <a:xfrm>
            <a:off x="3205144" y="1825441"/>
            <a:ext cx="6606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r>
              <a:rPr lang="en-US" altLang="ko-KR" sz="1400" dirty="0">
                <a:solidFill>
                  <a:srgbClr val="40007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0007A"/>
                </a:solidFill>
              </a:rPr>
              <a:t>aliqua</a:t>
            </a:r>
            <a:r>
              <a:rPr lang="en-US" altLang="ko-KR" sz="1400" dirty="0">
                <a:solidFill>
                  <a:srgbClr val="40007A"/>
                </a:solidFill>
              </a:rPr>
              <a:t>.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96805CFF-A4FB-4A62-9B36-96899845C5AE}"/>
              </a:ext>
            </a:extLst>
          </p:cNvPr>
          <p:cNvSpPr/>
          <p:nvPr/>
        </p:nvSpPr>
        <p:spPr>
          <a:xfrm>
            <a:off x="2380366" y="5354614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4E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C6013D-5F6D-4038-8575-DECB746565DB}"/>
              </a:ext>
            </a:extLst>
          </p:cNvPr>
          <p:cNvSpPr txBox="1"/>
          <p:nvPr/>
        </p:nvSpPr>
        <p:spPr>
          <a:xfrm>
            <a:off x="3205144" y="2989233"/>
            <a:ext cx="6606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r>
              <a:rPr lang="en-US" altLang="ko-KR" sz="1400" dirty="0">
                <a:solidFill>
                  <a:srgbClr val="40007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0007A"/>
                </a:solidFill>
              </a:rPr>
              <a:t>aliqua</a:t>
            </a:r>
            <a:r>
              <a:rPr lang="en-US" altLang="ko-KR" sz="1400" dirty="0">
                <a:solidFill>
                  <a:srgbClr val="40007A"/>
                </a:solidFill>
              </a:rPr>
              <a:t>.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8F1E19-7334-43BE-9275-B34875A61482}"/>
              </a:ext>
            </a:extLst>
          </p:cNvPr>
          <p:cNvSpPr txBox="1"/>
          <p:nvPr/>
        </p:nvSpPr>
        <p:spPr>
          <a:xfrm>
            <a:off x="3205144" y="4153025"/>
            <a:ext cx="6606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r>
              <a:rPr lang="en-US" altLang="ko-KR" sz="1400" dirty="0">
                <a:solidFill>
                  <a:srgbClr val="40007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0007A"/>
                </a:solidFill>
              </a:rPr>
              <a:t>aliqua</a:t>
            </a:r>
            <a:r>
              <a:rPr lang="en-US" altLang="ko-KR" sz="1400" dirty="0">
                <a:solidFill>
                  <a:srgbClr val="40007A"/>
                </a:solidFill>
              </a:rPr>
              <a:t>.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2ABCC4B-2A74-44CC-B7BB-1B5EC9C57DF5}"/>
              </a:ext>
            </a:extLst>
          </p:cNvPr>
          <p:cNvSpPr txBox="1"/>
          <p:nvPr/>
        </p:nvSpPr>
        <p:spPr>
          <a:xfrm>
            <a:off x="3205144" y="5316817"/>
            <a:ext cx="6606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r>
              <a:rPr lang="en-US" altLang="ko-KR" sz="1400" dirty="0">
                <a:solidFill>
                  <a:srgbClr val="40007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0007A"/>
                </a:solidFill>
              </a:rPr>
              <a:t>aliqua</a:t>
            </a:r>
            <a:r>
              <a:rPr lang="en-US" altLang="ko-KR" sz="1400" dirty="0">
                <a:solidFill>
                  <a:srgbClr val="40007A"/>
                </a:solidFill>
              </a:rPr>
              <a:t>.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F75536FA-EDB4-4AC6-BB06-AFE39CC75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2819" y="3027030"/>
            <a:ext cx="377825" cy="377825"/>
          </a:xfrm>
          <a:prstGeom prst="rect">
            <a:avLst/>
          </a:prstGeom>
        </p:spPr>
      </p:pic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F2AC690F-6EC0-4A46-8E65-2491FC2734B1}"/>
              </a:ext>
            </a:extLst>
          </p:cNvPr>
          <p:cNvSpPr/>
          <p:nvPr/>
        </p:nvSpPr>
        <p:spPr>
          <a:xfrm>
            <a:off x="2380366" y="41908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4E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237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84D56CF9-40C7-4945-9566-39CC2FC5B552}"/>
              </a:ext>
            </a:extLst>
          </p:cNvPr>
          <p:cNvGrpSpPr/>
          <p:nvPr/>
        </p:nvGrpSpPr>
        <p:grpSpPr>
          <a:xfrm>
            <a:off x="943502" y="1630695"/>
            <a:ext cx="2935498" cy="3596610"/>
            <a:chOff x="288722" y="1625757"/>
            <a:chExt cx="2935498" cy="3596610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FCB5703-3A7A-4B38-B5B2-E4C222B1363C}"/>
                </a:ext>
              </a:extLst>
            </p:cNvPr>
            <p:cNvSpPr/>
            <p:nvPr/>
          </p:nvSpPr>
          <p:spPr>
            <a:xfrm>
              <a:off x="288722" y="1625757"/>
              <a:ext cx="1783080" cy="3593592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30B87118-2CC7-4FE6-BCA0-AEADE807523D}"/>
                </a:ext>
              </a:extLst>
            </p:cNvPr>
            <p:cNvSpPr/>
            <p:nvPr/>
          </p:nvSpPr>
          <p:spPr>
            <a:xfrm>
              <a:off x="628741" y="1625757"/>
              <a:ext cx="1783080" cy="3593592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7966F15A-29DA-40E1-ABBA-A8BEF12AFE02}"/>
                </a:ext>
              </a:extLst>
            </p:cNvPr>
            <p:cNvSpPr/>
            <p:nvPr/>
          </p:nvSpPr>
          <p:spPr>
            <a:xfrm>
              <a:off x="918698" y="2087164"/>
              <a:ext cx="1261872" cy="2674620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FB8EAB03-914A-425D-9367-A622B82BFBDD}"/>
                </a:ext>
              </a:extLst>
            </p:cNvPr>
            <p:cNvSpPr/>
            <p:nvPr/>
          </p:nvSpPr>
          <p:spPr>
            <a:xfrm>
              <a:off x="1204951" y="2563795"/>
              <a:ext cx="754380" cy="1728216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F24B5BA-691E-40C7-8726-9413514A03AA}"/>
                </a:ext>
              </a:extLst>
            </p:cNvPr>
            <p:cNvSpPr/>
            <p:nvPr/>
          </p:nvSpPr>
          <p:spPr>
            <a:xfrm>
              <a:off x="1457188" y="3063743"/>
              <a:ext cx="288036" cy="72694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F6C7152-E3B6-4666-89D1-F62EBA43812F}"/>
                </a:ext>
              </a:extLst>
            </p:cNvPr>
            <p:cNvSpPr/>
            <p:nvPr/>
          </p:nvSpPr>
          <p:spPr>
            <a:xfrm>
              <a:off x="848197" y="3384423"/>
              <a:ext cx="754380" cy="1837944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4F389E6-C3C8-4E2F-A5FC-D18171CD8F11}"/>
                </a:ext>
              </a:extLst>
            </p:cNvPr>
            <p:cNvSpPr/>
            <p:nvPr/>
          </p:nvSpPr>
          <p:spPr>
            <a:xfrm>
              <a:off x="1591742" y="3186702"/>
              <a:ext cx="1632204" cy="480060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7E5A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8D49620-0B71-4E24-A0DC-48A9C04B729C}"/>
                </a:ext>
              </a:extLst>
            </p:cNvPr>
            <p:cNvSpPr/>
            <p:nvPr/>
          </p:nvSpPr>
          <p:spPr>
            <a:xfrm>
              <a:off x="2757876" y="3418713"/>
              <a:ext cx="466344" cy="192024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4000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3649355-1BAD-4AB2-BAC3-D5D717D0CE72}"/>
                </a:ext>
              </a:extLst>
            </p:cNvPr>
            <p:cNvSpPr/>
            <p:nvPr/>
          </p:nvSpPr>
          <p:spPr>
            <a:xfrm>
              <a:off x="1638616" y="3407569"/>
              <a:ext cx="123444" cy="13716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33991F6-E8F6-4F38-A1F9-30C708F948DE}"/>
                </a:ext>
              </a:extLst>
            </p:cNvPr>
            <p:cNvSpPr/>
            <p:nvPr/>
          </p:nvSpPr>
          <p:spPr>
            <a:xfrm>
              <a:off x="1606932" y="3407569"/>
              <a:ext cx="13716" cy="13716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2011507-000D-4638-BB66-1C52746E0895}"/>
                </a:ext>
              </a:extLst>
            </p:cNvPr>
            <p:cNvSpPr/>
            <p:nvPr/>
          </p:nvSpPr>
          <p:spPr>
            <a:xfrm>
              <a:off x="1578712" y="3384423"/>
              <a:ext cx="41148" cy="82296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4000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146725F-8A3E-4BA5-9767-F8646AA3913D}"/>
                </a:ext>
              </a:extLst>
            </p:cNvPr>
            <p:cNvSpPr/>
            <p:nvPr/>
          </p:nvSpPr>
          <p:spPr>
            <a:xfrm>
              <a:off x="3182523" y="3384423"/>
              <a:ext cx="41148" cy="82296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88F8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CF559F2-F189-462E-8AA7-96D65220D4F4}"/>
              </a:ext>
            </a:extLst>
          </p:cNvPr>
          <p:cNvSpPr txBox="1"/>
          <p:nvPr/>
        </p:nvSpPr>
        <p:spPr>
          <a:xfrm>
            <a:off x="4389195" y="2538003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F5EDEC3-49A9-4915-A50C-896FAAB027EC}"/>
              </a:ext>
            </a:extLst>
          </p:cNvPr>
          <p:cNvSpPr/>
          <p:nvPr/>
        </p:nvSpPr>
        <p:spPr>
          <a:xfrm>
            <a:off x="4387842" y="214864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rgbClr val="40007A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D0AB49-DAC1-4DEA-A9A0-C29B11F5157F}"/>
              </a:ext>
            </a:extLst>
          </p:cNvPr>
          <p:cNvSpPr txBox="1"/>
          <p:nvPr/>
        </p:nvSpPr>
        <p:spPr>
          <a:xfrm>
            <a:off x="7966490" y="2538003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F948E01-5D8B-4FA3-BF36-88949A9BA105}"/>
              </a:ext>
            </a:extLst>
          </p:cNvPr>
          <p:cNvSpPr/>
          <p:nvPr/>
        </p:nvSpPr>
        <p:spPr>
          <a:xfrm>
            <a:off x="7965137" y="214864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rgbClr val="40007A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CE12AE-788D-4713-AD36-01CE9AF704EB}"/>
              </a:ext>
            </a:extLst>
          </p:cNvPr>
          <p:cNvSpPr txBox="1"/>
          <p:nvPr/>
        </p:nvSpPr>
        <p:spPr>
          <a:xfrm>
            <a:off x="4389195" y="3970695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23C7962-1D2F-4257-8584-0ADDB18FCF7A}"/>
              </a:ext>
            </a:extLst>
          </p:cNvPr>
          <p:cNvSpPr/>
          <p:nvPr/>
        </p:nvSpPr>
        <p:spPr>
          <a:xfrm>
            <a:off x="4387842" y="358133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rgbClr val="40007A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3D4DB1-297A-4683-B987-1DAAF828EB5E}"/>
              </a:ext>
            </a:extLst>
          </p:cNvPr>
          <p:cNvSpPr txBox="1"/>
          <p:nvPr/>
        </p:nvSpPr>
        <p:spPr>
          <a:xfrm>
            <a:off x="7966490" y="3970695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A740A7B5-438C-4368-A21F-E0BE8CB598FA}"/>
              </a:ext>
            </a:extLst>
          </p:cNvPr>
          <p:cNvSpPr/>
          <p:nvPr/>
        </p:nvSpPr>
        <p:spPr>
          <a:xfrm>
            <a:off x="7965137" y="358133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rgbClr val="40007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1540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8BFE3B-C5C8-4CC4-A4BD-B0140D2C4EA3}"/>
              </a:ext>
            </a:extLst>
          </p:cNvPr>
          <p:cNvSpPr txBox="1"/>
          <p:nvPr/>
        </p:nvSpPr>
        <p:spPr>
          <a:xfrm>
            <a:off x="3681946" y="3429000"/>
            <a:ext cx="4776254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000" dirty="0">
                <a:solidFill>
                  <a:srgbClr val="40007A"/>
                </a:solidFill>
              </a:rPr>
              <a:t>Break Section</a:t>
            </a:r>
            <a:endParaRPr lang="ko-KR" altLang="en-US" sz="4000" dirty="0">
              <a:solidFill>
                <a:srgbClr val="40007A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ADD1C9-D3A4-40EE-AB59-6B18FF99E793}"/>
              </a:ext>
            </a:extLst>
          </p:cNvPr>
          <p:cNvSpPr txBox="1"/>
          <p:nvPr/>
        </p:nvSpPr>
        <p:spPr>
          <a:xfrm>
            <a:off x="3716291" y="407508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0007A"/>
                </a:solidFill>
              </a:rPr>
              <a:t>01:00pm ~ 01:30pm</a:t>
            </a:r>
            <a:endParaRPr lang="ko-KR" altLang="en-US" sz="2000" dirty="0">
              <a:solidFill>
                <a:srgbClr val="40007A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173F01C-0F5A-4702-B7F2-7B2158513E89}"/>
              </a:ext>
            </a:extLst>
          </p:cNvPr>
          <p:cNvGrpSpPr/>
          <p:nvPr/>
        </p:nvGrpSpPr>
        <p:grpSpPr>
          <a:xfrm>
            <a:off x="5556381" y="2082114"/>
            <a:ext cx="1027384" cy="1170074"/>
            <a:chOff x="6830083" y="5571172"/>
            <a:chExt cx="342900" cy="390525"/>
          </a:xfrm>
          <a:solidFill>
            <a:srgbClr val="FF4E68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5793F7A-DD2A-4258-A964-BEBECBAD294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7C34B0A-BEC7-416B-B772-CC1C826F2FD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1266257" y="1448000"/>
            <a:ext cx="9456286" cy="4659620"/>
            <a:chOff x="1311832" y="1528784"/>
            <a:chExt cx="9568336" cy="4714832"/>
          </a:xfrm>
          <a:solidFill>
            <a:srgbClr val="7E5AC2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40007A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40007A"/>
                </a:solidFill>
              </a:endParaRPr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40007A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40007A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40007A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895269" y="2846168"/>
            <a:ext cx="243817" cy="33321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E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251797" y="4731687"/>
            <a:ext cx="243817" cy="33321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E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41274" y="2515730"/>
            <a:ext cx="243817" cy="33321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E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934369" y="728026"/>
            <a:ext cx="629722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0007A"/>
                </a:solidFill>
              </a:rPr>
              <a:t>WORLD MAP SLIDES</a:t>
            </a:r>
            <a:endParaRPr lang="ko-KR" altLang="en-US" dirty="0">
              <a:solidFill>
                <a:srgbClr val="400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A1BA1AF-16E8-488B-A32F-CD3C197461CB}"/>
              </a:ext>
            </a:extLst>
          </p:cNvPr>
          <p:cNvSpPr txBox="1"/>
          <p:nvPr/>
        </p:nvSpPr>
        <p:spPr>
          <a:xfrm>
            <a:off x="3631096" y="756334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40007A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40007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C8D262-6D9A-409E-A962-FFE1609E95B4}"/>
              </a:ext>
            </a:extLst>
          </p:cNvPr>
          <p:cNvSpPr txBox="1"/>
          <p:nvPr/>
        </p:nvSpPr>
        <p:spPr>
          <a:xfrm>
            <a:off x="2661870" y="2648809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FE15130-5D55-4683-BD48-C10FF55B0313}"/>
              </a:ext>
            </a:extLst>
          </p:cNvPr>
          <p:cNvSpPr/>
          <p:nvPr/>
        </p:nvSpPr>
        <p:spPr>
          <a:xfrm>
            <a:off x="1975518" y="2234048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0007A"/>
                </a:solidFill>
                <a:latin typeface="+mj-lt"/>
              </a:rPr>
              <a:t>01.</a:t>
            </a:r>
            <a:endParaRPr lang="ko-KR" altLang="en-US" sz="2800" dirty="0">
              <a:solidFill>
                <a:srgbClr val="40007A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DAC7DC2-DBB9-42EE-ADAB-EADA9A580D42}"/>
              </a:ext>
            </a:extLst>
          </p:cNvPr>
          <p:cNvSpPr/>
          <p:nvPr/>
        </p:nvSpPr>
        <p:spPr>
          <a:xfrm>
            <a:off x="2641876" y="2234048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</a:rPr>
              <a:t>Lorem ipsum</a:t>
            </a:r>
            <a:endParaRPr lang="ko-KR" altLang="en-US" sz="2000" dirty="0">
              <a:solidFill>
                <a:srgbClr val="40007A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21FE2D-1B7E-47D4-986D-BE48CACDCEC9}"/>
              </a:ext>
            </a:extLst>
          </p:cNvPr>
          <p:cNvSpPr txBox="1"/>
          <p:nvPr/>
        </p:nvSpPr>
        <p:spPr>
          <a:xfrm>
            <a:off x="2661870" y="4515709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CC2AA5-35E4-4018-B1FA-1AF40DF5C1EB}"/>
              </a:ext>
            </a:extLst>
          </p:cNvPr>
          <p:cNvSpPr/>
          <p:nvPr/>
        </p:nvSpPr>
        <p:spPr>
          <a:xfrm>
            <a:off x="1975518" y="4100948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0007A"/>
                </a:solidFill>
                <a:latin typeface="+mj-lt"/>
              </a:rPr>
              <a:t>02.</a:t>
            </a:r>
            <a:endParaRPr lang="ko-KR" altLang="en-US" sz="2800" dirty="0">
              <a:solidFill>
                <a:srgbClr val="40007A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9746F20-7095-41EE-A8A7-3829A1D5AA87}"/>
              </a:ext>
            </a:extLst>
          </p:cNvPr>
          <p:cNvSpPr/>
          <p:nvPr/>
        </p:nvSpPr>
        <p:spPr>
          <a:xfrm>
            <a:off x="2641876" y="4100948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</a:rPr>
              <a:t>Lorem ipsum</a:t>
            </a:r>
            <a:endParaRPr lang="ko-KR" altLang="en-US" sz="2000" dirty="0">
              <a:solidFill>
                <a:srgbClr val="40007A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7F0A4E-1B1D-4128-B7E3-05B01D2E890A}"/>
              </a:ext>
            </a:extLst>
          </p:cNvPr>
          <p:cNvSpPr txBox="1"/>
          <p:nvPr/>
        </p:nvSpPr>
        <p:spPr>
          <a:xfrm>
            <a:off x="7468704" y="2648809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7FC4CA6-7EA9-4BD9-AF0F-B1AB83D00DFC}"/>
              </a:ext>
            </a:extLst>
          </p:cNvPr>
          <p:cNvSpPr/>
          <p:nvPr/>
        </p:nvSpPr>
        <p:spPr>
          <a:xfrm>
            <a:off x="6782352" y="2234048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0007A"/>
                </a:solidFill>
                <a:latin typeface="+mj-lt"/>
              </a:rPr>
              <a:t>03.</a:t>
            </a:r>
            <a:endParaRPr lang="ko-KR" altLang="en-US" sz="2800" dirty="0">
              <a:solidFill>
                <a:srgbClr val="40007A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819CC7-CB0E-4C09-B053-B0A8212BDC50}"/>
              </a:ext>
            </a:extLst>
          </p:cNvPr>
          <p:cNvSpPr/>
          <p:nvPr/>
        </p:nvSpPr>
        <p:spPr>
          <a:xfrm>
            <a:off x="7448710" y="2234048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</a:rPr>
              <a:t>Lorem ipsum</a:t>
            </a:r>
            <a:endParaRPr lang="ko-KR" altLang="en-US" sz="2000" dirty="0">
              <a:solidFill>
                <a:srgbClr val="40007A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4BC578-6DEE-434F-B6C7-075EC7B5B57C}"/>
              </a:ext>
            </a:extLst>
          </p:cNvPr>
          <p:cNvSpPr txBox="1"/>
          <p:nvPr/>
        </p:nvSpPr>
        <p:spPr>
          <a:xfrm>
            <a:off x="7468704" y="4515709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9588801-F3C2-40A7-9468-7AB434D96D00}"/>
              </a:ext>
            </a:extLst>
          </p:cNvPr>
          <p:cNvSpPr/>
          <p:nvPr/>
        </p:nvSpPr>
        <p:spPr>
          <a:xfrm>
            <a:off x="6782352" y="4100948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0007A"/>
                </a:solidFill>
                <a:latin typeface="+mj-lt"/>
              </a:rPr>
              <a:t>04.</a:t>
            </a:r>
            <a:endParaRPr lang="ko-KR" altLang="en-US" sz="2800" dirty="0">
              <a:solidFill>
                <a:srgbClr val="40007A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1BB1C01-A329-4EE8-8928-027D510083B3}"/>
              </a:ext>
            </a:extLst>
          </p:cNvPr>
          <p:cNvSpPr/>
          <p:nvPr/>
        </p:nvSpPr>
        <p:spPr>
          <a:xfrm>
            <a:off x="7448710" y="4100948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</a:rPr>
              <a:t>Lorem ipsum</a:t>
            </a:r>
            <a:endParaRPr lang="ko-KR" altLang="en-US" sz="2000" dirty="0">
              <a:solidFill>
                <a:srgbClr val="400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740C5E64-6DD4-49C1-A302-BDDD099D4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489" y="904873"/>
            <a:ext cx="3200912" cy="520473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8110EA4-B82E-415E-B312-E49E228B6863}"/>
              </a:ext>
            </a:extLst>
          </p:cNvPr>
          <p:cNvSpPr txBox="1"/>
          <p:nvPr/>
        </p:nvSpPr>
        <p:spPr>
          <a:xfrm>
            <a:off x="1638311" y="3101741"/>
            <a:ext cx="4892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r>
              <a:rPr lang="en-US" altLang="ko-KR" sz="1400" dirty="0">
                <a:solidFill>
                  <a:srgbClr val="40007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0007A"/>
                </a:solidFill>
              </a:rPr>
              <a:t>aliqua</a:t>
            </a:r>
            <a:r>
              <a:rPr lang="en-US" altLang="ko-KR" sz="1400" dirty="0">
                <a:solidFill>
                  <a:srgbClr val="40007A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0007A"/>
                </a:solidFill>
              </a:rPr>
              <a:t>Ut </a:t>
            </a:r>
            <a:r>
              <a:rPr lang="en-US" altLang="ko-KR" sz="1400" dirty="0" err="1">
                <a:solidFill>
                  <a:srgbClr val="40007A"/>
                </a:solidFill>
              </a:rPr>
              <a:t>enim</a:t>
            </a:r>
            <a:r>
              <a:rPr lang="en-US" altLang="ko-KR" sz="1400" dirty="0">
                <a:solidFill>
                  <a:srgbClr val="40007A"/>
                </a:solidFill>
              </a:rPr>
              <a:t> ad minim </a:t>
            </a:r>
            <a:r>
              <a:rPr lang="en-US" altLang="ko-KR" sz="1400" dirty="0" err="1">
                <a:solidFill>
                  <a:srgbClr val="40007A"/>
                </a:solidFill>
              </a:rPr>
              <a:t>veniam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quis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nostrud</a:t>
            </a:r>
            <a:r>
              <a:rPr lang="en-US" altLang="ko-KR" sz="1400" dirty="0">
                <a:solidFill>
                  <a:srgbClr val="40007A"/>
                </a:solidFill>
              </a:rPr>
              <a:t> exercitation </a:t>
            </a:r>
            <a:r>
              <a:rPr lang="en-US" altLang="ko-KR" sz="1400" dirty="0" err="1">
                <a:solidFill>
                  <a:srgbClr val="40007A"/>
                </a:solidFill>
              </a:rPr>
              <a:t>ullamco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laboris</a:t>
            </a:r>
            <a:r>
              <a:rPr lang="en-US" altLang="ko-KR" sz="1400" dirty="0">
                <a:solidFill>
                  <a:srgbClr val="40007A"/>
                </a:solidFill>
              </a:rPr>
              <a:t> nisi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aliquip</a:t>
            </a:r>
            <a:r>
              <a:rPr lang="en-US" altLang="ko-KR" sz="1400" dirty="0">
                <a:solidFill>
                  <a:srgbClr val="40007A"/>
                </a:solidFill>
              </a:rPr>
              <a:t> ex </a:t>
            </a:r>
            <a:r>
              <a:rPr lang="en-US" altLang="ko-KR" sz="1400" dirty="0" err="1">
                <a:solidFill>
                  <a:srgbClr val="40007A"/>
                </a:solidFill>
              </a:rPr>
              <a:t>ea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commodo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consequat</a:t>
            </a:r>
            <a:r>
              <a:rPr lang="en-US" altLang="ko-KR" sz="1400" dirty="0">
                <a:solidFill>
                  <a:srgbClr val="40007A"/>
                </a:solidFill>
              </a:rPr>
              <a:t>. Duis </a:t>
            </a:r>
            <a:r>
              <a:rPr lang="en-US" altLang="ko-KR" sz="1400" dirty="0" err="1">
                <a:solidFill>
                  <a:srgbClr val="40007A"/>
                </a:solidFill>
              </a:rPr>
              <a:t>aute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irure</a:t>
            </a:r>
            <a:r>
              <a:rPr lang="en-US" altLang="ko-KR" sz="1400" dirty="0">
                <a:solidFill>
                  <a:srgbClr val="40007A"/>
                </a:solidFill>
              </a:rPr>
              <a:t> dolor in </a:t>
            </a:r>
            <a:r>
              <a:rPr lang="en-US" altLang="ko-KR" sz="1400" dirty="0" err="1">
                <a:solidFill>
                  <a:srgbClr val="40007A"/>
                </a:solidFill>
              </a:rPr>
              <a:t>reprehenderit</a:t>
            </a:r>
            <a:r>
              <a:rPr lang="en-US" altLang="ko-KR" sz="1400" dirty="0">
                <a:solidFill>
                  <a:srgbClr val="40007A"/>
                </a:solidFill>
              </a:rPr>
              <a:t> in </a:t>
            </a:r>
            <a:r>
              <a:rPr lang="en-US" altLang="ko-KR" sz="1400" dirty="0" err="1">
                <a:solidFill>
                  <a:srgbClr val="40007A"/>
                </a:solidFill>
              </a:rPr>
              <a:t>voluptate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velit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esse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cillum</a:t>
            </a:r>
            <a:r>
              <a:rPr lang="en-US" altLang="ko-KR" sz="1400" dirty="0">
                <a:solidFill>
                  <a:srgbClr val="40007A"/>
                </a:solidFill>
              </a:rPr>
              <a:t> dolore </a:t>
            </a:r>
            <a:r>
              <a:rPr lang="en-US" altLang="ko-KR" sz="1400" dirty="0" err="1">
                <a:solidFill>
                  <a:srgbClr val="40007A"/>
                </a:solidFill>
              </a:rPr>
              <a:t>eu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fugiat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nulla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pariatur</a:t>
            </a:r>
            <a:r>
              <a:rPr lang="en-US" altLang="ko-KR" sz="1400" dirty="0">
                <a:solidFill>
                  <a:srgbClr val="40007A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40007A"/>
                </a:solidFill>
              </a:rPr>
              <a:t>Excepteur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sint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occaecat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cupidatat</a:t>
            </a:r>
            <a:r>
              <a:rPr lang="en-US" altLang="ko-KR" sz="1400" dirty="0">
                <a:solidFill>
                  <a:srgbClr val="40007A"/>
                </a:solidFill>
              </a:rPr>
              <a:t> non </a:t>
            </a:r>
            <a:r>
              <a:rPr lang="en-US" altLang="ko-KR" sz="1400" dirty="0" err="1">
                <a:solidFill>
                  <a:srgbClr val="40007A"/>
                </a:solidFill>
              </a:rPr>
              <a:t>proident</a:t>
            </a:r>
            <a:r>
              <a:rPr lang="en-US" altLang="ko-KR" sz="1400" dirty="0">
                <a:solidFill>
                  <a:srgbClr val="40007A"/>
                </a:solidFill>
              </a:rPr>
              <a:t>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19DC36-723B-4396-AC4D-BBD48ACF8057}"/>
              </a:ext>
            </a:extLst>
          </p:cNvPr>
          <p:cNvSpPr txBox="1"/>
          <p:nvPr/>
        </p:nvSpPr>
        <p:spPr>
          <a:xfrm>
            <a:off x="1638311" y="1784354"/>
            <a:ext cx="44576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40007A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40007A"/>
                </a:solidFill>
              </a:rPr>
              <a:t>Mobile project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44FF33F-528D-4A24-95E9-B1D8314E63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C758A92-2AAC-4029-80CB-99EA8A455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76" y="1017501"/>
            <a:ext cx="1418038" cy="1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6D9DA78-1C4F-4C61-888F-6C823EF26B59}"/>
              </a:ext>
            </a:extLst>
          </p:cNvPr>
          <p:cNvSpPr txBox="1"/>
          <p:nvPr/>
        </p:nvSpPr>
        <p:spPr>
          <a:xfrm>
            <a:off x="1399329" y="3024739"/>
            <a:ext cx="4892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r>
              <a:rPr lang="en-US" altLang="ko-KR" sz="1400" dirty="0">
                <a:solidFill>
                  <a:srgbClr val="40007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0007A"/>
                </a:solidFill>
              </a:rPr>
              <a:t>aliqua</a:t>
            </a:r>
            <a:r>
              <a:rPr lang="en-US" altLang="ko-KR" sz="1400" dirty="0">
                <a:solidFill>
                  <a:srgbClr val="40007A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0007A"/>
                </a:solidFill>
              </a:rPr>
              <a:t>Ut </a:t>
            </a:r>
            <a:r>
              <a:rPr lang="en-US" altLang="ko-KR" sz="1400" dirty="0" err="1">
                <a:solidFill>
                  <a:srgbClr val="40007A"/>
                </a:solidFill>
              </a:rPr>
              <a:t>enim</a:t>
            </a:r>
            <a:r>
              <a:rPr lang="en-US" altLang="ko-KR" sz="1400" dirty="0">
                <a:solidFill>
                  <a:srgbClr val="40007A"/>
                </a:solidFill>
              </a:rPr>
              <a:t> ad minim </a:t>
            </a:r>
            <a:r>
              <a:rPr lang="en-US" altLang="ko-KR" sz="1400" dirty="0" err="1">
                <a:solidFill>
                  <a:srgbClr val="40007A"/>
                </a:solidFill>
              </a:rPr>
              <a:t>veniam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quis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nostrud</a:t>
            </a:r>
            <a:r>
              <a:rPr lang="en-US" altLang="ko-KR" sz="1400" dirty="0">
                <a:solidFill>
                  <a:srgbClr val="40007A"/>
                </a:solidFill>
              </a:rPr>
              <a:t> exercitation </a:t>
            </a:r>
            <a:r>
              <a:rPr lang="en-US" altLang="ko-KR" sz="1400" dirty="0" err="1">
                <a:solidFill>
                  <a:srgbClr val="40007A"/>
                </a:solidFill>
              </a:rPr>
              <a:t>ullamco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laboris</a:t>
            </a:r>
            <a:r>
              <a:rPr lang="en-US" altLang="ko-KR" sz="1400" dirty="0">
                <a:solidFill>
                  <a:srgbClr val="40007A"/>
                </a:solidFill>
              </a:rPr>
              <a:t> nisi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aliquip</a:t>
            </a:r>
            <a:r>
              <a:rPr lang="en-US" altLang="ko-KR" sz="1400" dirty="0">
                <a:solidFill>
                  <a:srgbClr val="40007A"/>
                </a:solidFill>
              </a:rPr>
              <a:t> ex </a:t>
            </a:r>
            <a:r>
              <a:rPr lang="en-US" altLang="ko-KR" sz="1400" dirty="0" err="1">
                <a:solidFill>
                  <a:srgbClr val="40007A"/>
                </a:solidFill>
              </a:rPr>
              <a:t>ea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commodo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consequat</a:t>
            </a:r>
            <a:r>
              <a:rPr lang="en-US" altLang="ko-KR" sz="1400" dirty="0">
                <a:solidFill>
                  <a:srgbClr val="40007A"/>
                </a:solidFill>
              </a:rPr>
              <a:t>. Duis </a:t>
            </a:r>
            <a:r>
              <a:rPr lang="en-US" altLang="ko-KR" sz="1400" dirty="0" err="1">
                <a:solidFill>
                  <a:srgbClr val="40007A"/>
                </a:solidFill>
              </a:rPr>
              <a:t>aute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irure</a:t>
            </a:r>
            <a:r>
              <a:rPr lang="en-US" altLang="ko-KR" sz="1400" dirty="0">
                <a:solidFill>
                  <a:srgbClr val="40007A"/>
                </a:solidFill>
              </a:rPr>
              <a:t> dolor in </a:t>
            </a:r>
            <a:r>
              <a:rPr lang="en-US" altLang="ko-KR" sz="1400" dirty="0" err="1">
                <a:solidFill>
                  <a:srgbClr val="40007A"/>
                </a:solidFill>
              </a:rPr>
              <a:t>reprehenderit</a:t>
            </a:r>
            <a:r>
              <a:rPr lang="en-US" altLang="ko-KR" sz="1400" dirty="0">
                <a:solidFill>
                  <a:srgbClr val="40007A"/>
                </a:solidFill>
              </a:rPr>
              <a:t> in </a:t>
            </a:r>
            <a:r>
              <a:rPr lang="en-US" altLang="ko-KR" sz="1400" dirty="0" err="1">
                <a:solidFill>
                  <a:srgbClr val="40007A"/>
                </a:solidFill>
              </a:rPr>
              <a:t>voluptate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velit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esse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cillum</a:t>
            </a:r>
            <a:r>
              <a:rPr lang="en-US" altLang="ko-KR" sz="1400" dirty="0">
                <a:solidFill>
                  <a:srgbClr val="40007A"/>
                </a:solidFill>
              </a:rPr>
              <a:t> dolore </a:t>
            </a:r>
            <a:r>
              <a:rPr lang="en-US" altLang="ko-KR" sz="1400" dirty="0" err="1">
                <a:solidFill>
                  <a:srgbClr val="40007A"/>
                </a:solidFill>
              </a:rPr>
              <a:t>eu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fugiat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nulla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pariatur</a:t>
            </a:r>
            <a:r>
              <a:rPr lang="en-US" altLang="ko-KR" sz="1400" dirty="0">
                <a:solidFill>
                  <a:srgbClr val="40007A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40007A"/>
                </a:solidFill>
              </a:rPr>
              <a:t>Excepteur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sint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occaecat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cupidatat</a:t>
            </a:r>
            <a:r>
              <a:rPr lang="en-US" altLang="ko-KR" sz="1400" dirty="0">
                <a:solidFill>
                  <a:srgbClr val="40007A"/>
                </a:solidFill>
              </a:rPr>
              <a:t> non </a:t>
            </a:r>
            <a:r>
              <a:rPr lang="en-US" altLang="ko-KR" sz="1400" dirty="0" err="1">
                <a:solidFill>
                  <a:srgbClr val="40007A"/>
                </a:solidFill>
              </a:rPr>
              <a:t>proident</a:t>
            </a:r>
            <a:r>
              <a:rPr lang="en-US" altLang="ko-KR" sz="1400" dirty="0">
                <a:solidFill>
                  <a:srgbClr val="40007A"/>
                </a:solidFill>
              </a:rPr>
              <a:t>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46A0EA-8B8B-4B6F-BC71-C2C46BBCBED9}"/>
              </a:ext>
            </a:extLst>
          </p:cNvPr>
          <p:cNvSpPr txBox="1"/>
          <p:nvPr/>
        </p:nvSpPr>
        <p:spPr>
          <a:xfrm>
            <a:off x="1399329" y="1707352"/>
            <a:ext cx="44576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40007A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40007A"/>
                </a:solidFill>
              </a:rPr>
              <a:t>Tablet project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7F59CF8-0DA3-4A6E-B46D-AA669E77B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FEFA271-2711-4F69-A28E-3BF6A7BFF5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095724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C03A856-8FBE-4CF4-8902-6BF6E2A8D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776" y="775049"/>
            <a:ext cx="8920843" cy="53079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CCF049-ED54-4310-9C23-E59943F42FE2}"/>
              </a:ext>
            </a:extLst>
          </p:cNvPr>
          <p:cNvSpPr txBox="1"/>
          <p:nvPr/>
        </p:nvSpPr>
        <p:spPr>
          <a:xfrm>
            <a:off x="1046671" y="2148840"/>
            <a:ext cx="3084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0007A"/>
                </a:solidFill>
              </a:rPr>
              <a:t>amet</a:t>
            </a:r>
            <a:r>
              <a:rPr lang="en-US" altLang="ko-KR" sz="1200" dirty="0">
                <a:solidFill>
                  <a:srgbClr val="40007A"/>
                </a:solidFill>
              </a:rPr>
              <a:t>, </a:t>
            </a:r>
            <a:r>
              <a:rPr lang="en-US" altLang="ko-KR" sz="12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adipiscing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elit</a:t>
            </a:r>
            <a:r>
              <a:rPr lang="en-US" altLang="ko-KR" sz="1200" dirty="0">
                <a:solidFill>
                  <a:srgbClr val="40007A"/>
                </a:solidFill>
              </a:rPr>
              <a:t>, sed do </a:t>
            </a:r>
            <a:r>
              <a:rPr lang="en-US" altLang="ko-KR" sz="1200" dirty="0" err="1">
                <a:solidFill>
                  <a:srgbClr val="40007A"/>
                </a:solidFill>
              </a:rPr>
              <a:t>eiusmod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tempor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incididunt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ut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labore</a:t>
            </a:r>
            <a:r>
              <a:rPr lang="en-US" altLang="ko-KR" sz="1200" dirty="0">
                <a:solidFill>
                  <a:srgbClr val="40007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0007A"/>
                </a:solidFill>
              </a:rPr>
              <a:t>aliqua</a:t>
            </a:r>
            <a:r>
              <a:rPr lang="en-US" altLang="ko-KR" sz="1200" dirty="0">
                <a:solidFill>
                  <a:srgbClr val="40007A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0007A"/>
                </a:solidFill>
              </a:rPr>
              <a:t>Ut </a:t>
            </a:r>
            <a:r>
              <a:rPr lang="en-US" altLang="ko-KR" sz="1200" dirty="0" err="1">
                <a:solidFill>
                  <a:srgbClr val="40007A"/>
                </a:solidFill>
              </a:rPr>
              <a:t>enim</a:t>
            </a:r>
            <a:r>
              <a:rPr lang="en-US" altLang="ko-KR" sz="1200" dirty="0">
                <a:solidFill>
                  <a:srgbClr val="40007A"/>
                </a:solidFill>
              </a:rPr>
              <a:t> ad minim </a:t>
            </a:r>
            <a:r>
              <a:rPr lang="en-US" altLang="ko-KR" sz="1200" dirty="0" err="1">
                <a:solidFill>
                  <a:srgbClr val="40007A"/>
                </a:solidFill>
              </a:rPr>
              <a:t>veniam</a:t>
            </a:r>
            <a:r>
              <a:rPr lang="en-US" altLang="ko-KR" sz="1200" dirty="0">
                <a:solidFill>
                  <a:srgbClr val="40007A"/>
                </a:solidFill>
              </a:rPr>
              <a:t>, </a:t>
            </a:r>
            <a:r>
              <a:rPr lang="en-US" altLang="ko-KR" sz="1200" dirty="0" err="1">
                <a:solidFill>
                  <a:srgbClr val="40007A"/>
                </a:solidFill>
              </a:rPr>
              <a:t>quis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nostrud</a:t>
            </a:r>
            <a:r>
              <a:rPr lang="en-US" altLang="ko-KR" sz="1200" dirty="0">
                <a:solidFill>
                  <a:srgbClr val="40007A"/>
                </a:solidFill>
              </a:rPr>
              <a:t> exercitation </a:t>
            </a:r>
            <a:r>
              <a:rPr lang="en-US" altLang="ko-KR" sz="1200" dirty="0" err="1">
                <a:solidFill>
                  <a:srgbClr val="40007A"/>
                </a:solidFill>
              </a:rPr>
              <a:t>ullamco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laboris</a:t>
            </a:r>
            <a:r>
              <a:rPr lang="en-US" altLang="ko-KR" sz="1200" dirty="0">
                <a:solidFill>
                  <a:srgbClr val="40007A"/>
                </a:solidFill>
              </a:rPr>
              <a:t> nisi </a:t>
            </a:r>
            <a:r>
              <a:rPr lang="en-US" altLang="ko-KR" sz="1200" dirty="0" err="1">
                <a:solidFill>
                  <a:srgbClr val="40007A"/>
                </a:solidFill>
              </a:rPr>
              <a:t>ut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aliquip</a:t>
            </a:r>
            <a:r>
              <a:rPr lang="en-US" altLang="ko-KR" sz="1200" dirty="0">
                <a:solidFill>
                  <a:srgbClr val="40007A"/>
                </a:solidFill>
              </a:rPr>
              <a:t> ex </a:t>
            </a:r>
            <a:r>
              <a:rPr lang="en-US" altLang="ko-KR" sz="1200" dirty="0" err="1">
                <a:solidFill>
                  <a:srgbClr val="40007A"/>
                </a:solidFill>
              </a:rPr>
              <a:t>ea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commodo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consequat</a:t>
            </a:r>
            <a:r>
              <a:rPr lang="en-US" altLang="ko-KR" sz="1200" dirty="0">
                <a:solidFill>
                  <a:srgbClr val="40007A"/>
                </a:solidFill>
              </a:rPr>
              <a:t>. Duis </a:t>
            </a:r>
            <a:r>
              <a:rPr lang="en-US" altLang="ko-KR" sz="1200" dirty="0" err="1">
                <a:solidFill>
                  <a:srgbClr val="40007A"/>
                </a:solidFill>
              </a:rPr>
              <a:t>aute</a:t>
            </a:r>
            <a:r>
              <a:rPr lang="en-US" altLang="ko-KR" sz="1200" dirty="0">
                <a:solidFill>
                  <a:srgbClr val="40007A"/>
                </a:solidFill>
              </a:rPr>
              <a:t> </a:t>
            </a:r>
            <a:r>
              <a:rPr lang="en-US" altLang="ko-KR" sz="1200" dirty="0" err="1">
                <a:solidFill>
                  <a:srgbClr val="40007A"/>
                </a:solidFill>
              </a:rPr>
              <a:t>irure</a:t>
            </a:r>
            <a:r>
              <a:rPr lang="en-US" altLang="ko-KR" sz="1200" dirty="0">
                <a:solidFill>
                  <a:srgbClr val="40007A"/>
                </a:solidFill>
              </a:rPr>
              <a:t> dolor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E8010E-526C-47D6-88EC-A69277B155EF}"/>
              </a:ext>
            </a:extLst>
          </p:cNvPr>
          <p:cNvSpPr txBox="1"/>
          <p:nvPr/>
        </p:nvSpPr>
        <p:spPr>
          <a:xfrm>
            <a:off x="1046671" y="1200209"/>
            <a:ext cx="3084246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0007A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0007A"/>
                </a:solidFill>
              </a:rPr>
              <a:t>Desktop project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0E0DEC4-68AD-4813-8005-0A78A8AA66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048569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00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806833"/>
            <a:ext cx="26820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0810"/>
            <a:ext cx="2622724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00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BF983041-3CA3-481C-94F4-175969B3EA9A}"/>
              </a:ext>
            </a:extLst>
          </p:cNvPr>
          <p:cNvSpPr txBox="1"/>
          <p:nvPr/>
        </p:nvSpPr>
        <p:spPr>
          <a:xfrm>
            <a:off x="8978001" y="3806833"/>
            <a:ext cx="26820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C042285E-D78C-4692-8944-B498C738C547}"/>
              </a:ext>
            </a:extLst>
          </p:cNvPr>
          <p:cNvSpPr txBox="1"/>
          <p:nvPr/>
        </p:nvSpPr>
        <p:spPr>
          <a:xfrm>
            <a:off x="9037297" y="4390810"/>
            <a:ext cx="2622724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153878" y="2767281"/>
            <a:ext cx="5884244" cy="132343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dirty="0">
                <a:solidFill>
                  <a:srgbClr val="40007A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6D198BD2-D213-4DC4-9B35-5736BDFFA0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9763309-031A-4B83-B226-EE7FA0C66AFD}"/>
              </a:ext>
            </a:extLst>
          </p:cNvPr>
          <p:cNvSpPr/>
          <p:nvPr/>
        </p:nvSpPr>
        <p:spPr>
          <a:xfrm>
            <a:off x="4048196" y="2722272"/>
            <a:ext cx="1830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3389EDB-C771-4203-B8EC-F24FB57765B0}"/>
              </a:ext>
            </a:extLst>
          </p:cNvPr>
          <p:cNvSpPr/>
          <p:nvPr/>
        </p:nvSpPr>
        <p:spPr>
          <a:xfrm>
            <a:off x="4630492" y="3570863"/>
            <a:ext cx="3033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415BFD2-CAE1-48F3-8ED9-DC9020C64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8C70923-CA44-4990-A217-99260D748070}"/>
              </a:ext>
            </a:extLst>
          </p:cNvPr>
          <p:cNvSpPr/>
          <p:nvPr/>
        </p:nvSpPr>
        <p:spPr>
          <a:xfrm>
            <a:off x="3889954" y="3381059"/>
            <a:ext cx="412876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Fredoka</a:t>
            </a:r>
            <a:r>
              <a:rPr lang="en-US" altLang="ko-KR" sz="1100" dirty="0"/>
              <a:t> One Font download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CD643D0-1E1A-477F-B222-1743AB15D398}"/>
              </a:ext>
            </a:extLst>
          </p:cNvPr>
          <p:cNvSpPr/>
          <p:nvPr/>
        </p:nvSpPr>
        <p:spPr>
          <a:xfrm>
            <a:off x="3889954" y="3642669"/>
            <a:ext cx="55716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https://fonts.google.com/specimen/Fredoka+One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8299279-F311-4015-9CDC-558F9EB18A4C}"/>
              </a:ext>
            </a:extLst>
          </p:cNvPr>
          <p:cNvSpPr/>
          <p:nvPr/>
        </p:nvSpPr>
        <p:spPr>
          <a:xfrm>
            <a:off x="3889954" y="4165889"/>
            <a:ext cx="412876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14C57776-0E19-4C92-992E-19E8D22921FD}"/>
              </a:ext>
            </a:extLst>
          </p:cNvPr>
          <p:cNvSpPr/>
          <p:nvPr/>
        </p:nvSpPr>
        <p:spPr>
          <a:xfrm>
            <a:off x="3889954" y="4427499"/>
            <a:ext cx="552252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32325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4E21B0C-9E61-4958-8728-5D201BC17953}"/>
              </a:ext>
            </a:extLst>
          </p:cNvPr>
          <p:cNvSpPr txBox="1"/>
          <p:nvPr/>
        </p:nvSpPr>
        <p:spPr>
          <a:xfrm>
            <a:off x="1641615" y="1094821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40007A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40007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6E604E-869C-488B-B143-647AA98EDB8A}"/>
              </a:ext>
            </a:extLst>
          </p:cNvPr>
          <p:cNvSpPr txBox="1"/>
          <p:nvPr/>
        </p:nvSpPr>
        <p:spPr>
          <a:xfrm>
            <a:off x="1641615" y="45777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0E45DB9-167F-41CD-9F11-D455159B5743}"/>
              </a:ext>
            </a:extLst>
          </p:cNvPr>
          <p:cNvSpPr/>
          <p:nvPr/>
        </p:nvSpPr>
        <p:spPr>
          <a:xfrm>
            <a:off x="1641616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</a:rPr>
              <a:t>Lorem ipsum</a:t>
            </a:r>
            <a:endParaRPr lang="ko-KR" altLang="en-US" sz="2000" dirty="0">
              <a:solidFill>
                <a:srgbClr val="40007A"/>
              </a:solidFill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481D6B22-50E3-4E58-8821-29DDA717F11D}"/>
              </a:ext>
            </a:extLst>
          </p:cNvPr>
          <p:cNvSpPr/>
          <p:nvPr/>
        </p:nvSpPr>
        <p:spPr>
          <a:xfrm>
            <a:off x="1641615" y="2714757"/>
            <a:ext cx="1125000" cy="1125000"/>
          </a:xfrm>
          <a:prstGeom prst="ellipse">
            <a:avLst/>
          </a:prstGeom>
          <a:solidFill>
            <a:srgbClr val="FF4E6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7FDC736F-8106-4603-8BAB-2867B9D0B8DC}"/>
              </a:ext>
            </a:extLst>
          </p:cNvPr>
          <p:cNvGrpSpPr/>
          <p:nvPr/>
        </p:nvGrpSpPr>
        <p:grpSpPr>
          <a:xfrm>
            <a:off x="2033019" y="3048706"/>
            <a:ext cx="409596" cy="409096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17D0121-3646-4A65-AA23-45A1FD7B8D6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45935FB-A7E3-40A3-B182-04A033C2FDCE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4F304BF-F261-4B29-973D-E4CF814DC06C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65CFE8D-7191-4290-AAAA-2831692178D9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59E919B-874E-4793-B01A-F468E784F0B2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91F57E2-DC97-486F-AA5C-822F9E8C88D3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4E620C1-2AAE-471E-AA54-36C187210CC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3778072E-878F-46BB-8E1B-6818C88D740C}"/>
              </a:ext>
            </a:extLst>
          </p:cNvPr>
          <p:cNvSpPr/>
          <p:nvPr/>
        </p:nvSpPr>
        <p:spPr>
          <a:xfrm>
            <a:off x="7997109" y="2714757"/>
            <a:ext cx="1125000" cy="1125000"/>
          </a:xfrm>
          <a:prstGeom prst="ellipse">
            <a:avLst/>
          </a:prstGeom>
          <a:solidFill>
            <a:srgbClr val="FF4E6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B9D8B00-4A50-422B-97A0-612FFFA9FAF2}"/>
              </a:ext>
            </a:extLst>
          </p:cNvPr>
          <p:cNvGrpSpPr/>
          <p:nvPr/>
        </p:nvGrpSpPr>
        <p:grpSpPr>
          <a:xfrm>
            <a:off x="8353855" y="3041139"/>
            <a:ext cx="411504" cy="41150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F5A77F4-0AB7-49E4-A6C1-BB2BB158BC4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2D729AB-43B5-475F-8E71-D529638B808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368EC105-3966-4B06-BA3B-E7543569315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B5BD4856-9CED-459C-995A-96195EC152A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94A50C5A-1FAC-4967-AE37-AEE10F94B4A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5" name="타원 84">
            <a:extLst>
              <a:ext uri="{FF2B5EF4-FFF2-40B4-BE49-F238E27FC236}">
                <a16:creationId xmlns:a16="http://schemas.microsoft.com/office/drawing/2014/main" id="{14593B38-0825-4D6E-9838-6993BC2CCA43}"/>
              </a:ext>
            </a:extLst>
          </p:cNvPr>
          <p:cNvSpPr/>
          <p:nvPr/>
        </p:nvSpPr>
        <p:spPr>
          <a:xfrm>
            <a:off x="4819362" y="2714757"/>
            <a:ext cx="1125000" cy="1125000"/>
          </a:xfrm>
          <a:prstGeom prst="ellipse">
            <a:avLst/>
          </a:prstGeom>
          <a:solidFill>
            <a:srgbClr val="FF4E6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6051D14A-65E1-4A98-8D2D-11053A3A1386}"/>
              </a:ext>
            </a:extLst>
          </p:cNvPr>
          <p:cNvGrpSpPr/>
          <p:nvPr/>
        </p:nvGrpSpPr>
        <p:grpSpPr>
          <a:xfrm>
            <a:off x="5194673" y="3080186"/>
            <a:ext cx="411204" cy="394142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EF32114A-9A44-4695-ABC7-240681B27204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C438D425-9F26-47CB-AA66-0C34403AD1D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309E66B0-8A93-4C34-9C8D-DCAD50486E0A}"/>
              </a:ext>
            </a:extLst>
          </p:cNvPr>
          <p:cNvSpPr txBox="1"/>
          <p:nvPr/>
        </p:nvSpPr>
        <p:spPr>
          <a:xfrm>
            <a:off x="4819362" y="45777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A8E3DDEC-B99A-4B89-BC66-7B1547B92847}"/>
              </a:ext>
            </a:extLst>
          </p:cNvPr>
          <p:cNvSpPr/>
          <p:nvPr/>
        </p:nvSpPr>
        <p:spPr>
          <a:xfrm>
            <a:off x="4819363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</a:rPr>
              <a:t>Lorem ipsum</a:t>
            </a:r>
            <a:endParaRPr lang="ko-KR" altLang="en-US" sz="2000" dirty="0">
              <a:solidFill>
                <a:srgbClr val="40007A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514A44E-C6CB-4524-9B26-94DDB56B4CFC}"/>
              </a:ext>
            </a:extLst>
          </p:cNvPr>
          <p:cNvSpPr txBox="1"/>
          <p:nvPr/>
        </p:nvSpPr>
        <p:spPr>
          <a:xfrm>
            <a:off x="7997109" y="45777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815EF8C3-8C28-4F43-9CA4-0628BA60D748}"/>
              </a:ext>
            </a:extLst>
          </p:cNvPr>
          <p:cNvSpPr/>
          <p:nvPr/>
        </p:nvSpPr>
        <p:spPr>
          <a:xfrm>
            <a:off x="7997110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</a:rPr>
              <a:t>Lorem ipsum</a:t>
            </a:r>
            <a:endParaRPr lang="ko-KR" altLang="en-US" sz="2000" dirty="0">
              <a:solidFill>
                <a:srgbClr val="400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57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665547-A48E-49C6-87D9-A593AFA64819}"/>
              </a:ext>
            </a:extLst>
          </p:cNvPr>
          <p:cNvSpPr txBox="1"/>
          <p:nvPr/>
        </p:nvSpPr>
        <p:spPr>
          <a:xfrm>
            <a:off x="2999874" y="2551837"/>
            <a:ext cx="6192252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40007A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5400" dirty="0">
                <a:solidFill>
                  <a:srgbClr val="40007A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5400" dirty="0">
              <a:solidFill>
                <a:srgbClr val="40007A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24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EF7FAAE-C463-42D7-B343-950CF52A1346}"/>
              </a:ext>
            </a:extLst>
          </p:cNvPr>
          <p:cNvSpPr txBox="1"/>
          <p:nvPr/>
        </p:nvSpPr>
        <p:spPr>
          <a:xfrm>
            <a:off x="960682" y="1618665"/>
            <a:ext cx="8314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40007A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40007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C340D9-7B05-426D-87D8-69A3BE72B516}"/>
              </a:ext>
            </a:extLst>
          </p:cNvPr>
          <p:cNvSpPr txBox="1"/>
          <p:nvPr/>
        </p:nvSpPr>
        <p:spPr>
          <a:xfrm>
            <a:off x="1178270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F9F09D7-5881-40DA-8853-2FF808432190}"/>
              </a:ext>
            </a:extLst>
          </p:cNvPr>
          <p:cNvSpPr/>
          <p:nvPr/>
        </p:nvSpPr>
        <p:spPr>
          <a:xfrm>
            <a:off x="1178269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0007A"/>
                </a:solidFill>
              </a:rPr>
              <a:t>Lorem ipsum dolor </a:t>
            </a:r>
            <a:r>
              <a:rPr lang="en-US" altLang="ko-KR">
                <a:solidFill>
                  <a:srgbClr val="40007A"/>
                </a:solidFill>
              </a:rPr>
              <a:t>sit amet</a:t>
            </a:r>
            <a:endParaRPr lang="en-US" altLang="ko-KR" dirty="0">
              <a:solidFill>
                <a:srgbClr val="40007A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753683D-C737-4F28-AC45-FB008DC8D0C5}"/>
              </a:ext>
            </a:extLst>
          </p:cNvPr>
          <p:cNvSpPr/>
          <p:nvPr/>
        </p:nvSpPr>
        <p:spPr>
          <a:xfrm>
            <a:off x="1178325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0007A"/>
                </a:solidFill>
              </a:rPr>
              <a:t>01.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2C77E4-A466-42D9-85D7-BE70AF54637B}"/>
              </a:ext>
            </a:extLst>
          </p:cNvPr>
          <p:cNvSpPr txBox="1"/>
          <p:nvPr/>
        </p:nvSpPr>
        <p:spPr>
          <a:xfrm>
            <a:off x="3761420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93F8F5B-6D4D-4B14-8930-49086864DCDE}"/>
              </a:ext>
            </a:extLst>
          </p:cNvPr>
          <p:cNvSpPr/>
          <p:nvPr/>
        </p:nvSpPr>
        <p:spPr>
          <a:xfrm>
            <a:off x="3761419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40007A"/>
                </a:solidFill>
              </a:rPr>
              <a:t>Consectetur adipisicing elit</a:t>
            </a:r>
            <a:endParaRPr lang="en-US" altLang="ko-KR" dirty="0">
              <a:solidFill>
                <a:srgbClr val="40007A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8FE3A87-2D6E-4C4F-84B2-01FA1C9AA754}"/>
              </a:ext>
            </a:extLst>
          </p:cNvPr>
          <p:cNvSpPr/>
          <p:nvPr/>
        </p:nvSpPr>
        <p:spPr>
          <a:xfrm>
            <a:off x="3761475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0007A"/>
                </a:solidFill>
              </a:rPr>
              <a:t>02.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808D3D-EC2B-412D-A723-01AA14032FD6}"/>
              </a:ext>
            </a:extLst>
          </p:cNvPr>
          <p:cNvSpPr txBox="1"/>
          <p:nvPr/>
        </p:nvSpPr>
        <p:spPr>
          <a:xfrm>
            <a:off x="6373491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CF9F205-7BF0-4453-80EA-19B8AA05163B}"/>
              </a:ext>
            </a:extLst>
          </p:cNvPr>
          <p:cNvSpPr/>
          <p:nvPr/>
        </p:nvSpPr>
        <p:spPr>
          <a:xfrm>
            <a:off x="6373490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0007A"/>
                </a:solidFill>
              </a:rPr>
              <a:t>Sed </a:t>
            </a:r>
            <a:r>
              <a:rPr lang="en-US" altLang="ko-KR">
                <a:solidFill>
                  <a:srgbClr val="40007A"/>
                </a:solidFill>
              </a:rPr>
              <a:t>do eiusmod tempor</a:t>
            </a:r>
            <a:endParaRPr lang="en-US" altLang="ko-KR" dirty="0">
              <a:solidFill>
                <a:srgbClr val="40007A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296D172-CCBC-4CE2-A87C-11C4779B546F}"/>
              </a:ext>
            </a:extLst>
          </p:cNvPr>
          <p:cNvSpPr/>
          <p:nvPr/>
        </p:nvSpPr>
        <p:spPr>
          <a:xfrm>
            <a:off x="6373546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0007A"/>
                </a:solidFill>
              </a:rPr>
              <a:t>03.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B88D5C8-A259-4CCC-8632-036BB8DCC8F0}"/>
              </a:ext>
            </a:extLst>
          </p:cNvPr>
          <p:cNvSpPr txBox="1"/>
          <p:nvPr/>
        </p:nvSpPr>
        <p:spPr>
          <a:xfrm>
            <a:off x="8952359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1860B1E-EB21-49B7-AA23-597B4E792752}"/>
              </a:ext>
            </a:extLst>
          </p:cNvPr>
          <p:cNvSpPr/>
          <p:nvPr/>
        </p:nvSpPr>
        <p:spPr>
          <a:xfrm>
            <a:off x="8952358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40007A"/>
                </a:solidFill>
              </a:rPr>
              <a:t>Incididunt ut labore</a:t>
            </a:r>
            <a:r>
              <a:rPr lang="en-US" altLang="ko-KR" dirty="0">
                <a:solidFill>
                  <a:srgbClr val="40007A"/>
                </a:solidFill>
              </a:rPr>
              <a:t> et dolore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F6A4C86-AFBC-4BDE-8406-920220AC1454}"/>
              </a:ext>
            </a:extLst>
          </p:cNvPr>
          <p:cNvSpPr/>
          <p:nvPr/>
        </p:nvSpPr>
        <p:spPr>
          <a:xfrm>
            <a:off x="8952414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0007A"/>
                </a:solidFill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517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A662C60-0DCC-4B5D-ADD9-AB9EE33F1705}"/>
              </a:ext>
            </a:extLst>
          </p:cNvPr>
          <p:cNvSpPr txBox="1"/>
          <p:nvPr/>
        </p:nvSpPr>
        <p:spPr>
          <a:xfrm>
            <a:off x="5852161" y="3669215"/>
            <a:ext cx="4698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0007A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40007A"/>
                </a:solidFill>
                <a:latin typeface="+mj-lt"/>
              </a:rPr>
              <a:t>amet</a:t>
            </a:r>
            <a:endParaRPr lang="en-US" altLang="ko-KR" dirty="0">
              <a:solidFill>
                <a:srgbClr val="40007A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DBABCF-1D18-4562-9EA7-B53404C48907}"/>
              </a:ext>
            </a:extLst>
          </p:cNvPr>
          <p:cNvSpPr txBox="1"/>
          <p:nvPr/>
        </p:nvSpPr>
        <p:spPr>
          <a:xfrm>
            <a:off x="5852161" y="4104170"/>
            <a:ext cx="46989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r>
              <a:rPr lang="en-US" altLang="ko-KR" sz="1400" dirty="0">
                <a:solidFill>
                  <a:srgbClr val="40007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0007A"/>
                </a:solidFill>
              </a:rPr>
              <a:t>aliqua</a:t>
            </a:r>
            <a:r>
              <a:rPr lang="en-US" altLang="ko-KR" sz="1400" dirty="0">
                <a:solidFill>
                  <a:srgbClr val="40007A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0007A"/>
                </a:solidFill>
              </a:rPr>
              <a:t>Ut </a:t>
            </a:r>
            <a:r>
              <a:rPr lang="en-US" altLang="ko-KR" sz="1400" dirty="0" err="1">
                <a:solidFill>
                  <a:srgbClr val="40007A"/>
                </a:solidFill>
              </a:rPr>
              <a:t>enim</a:t>
            </a:r>
            <a:r>
              <a:rPr lang="en-US" altLang="ko-KR" sz="1400" dirty="0">
                <a:solidFill>
                  <a:srgbClr val="40007A"/>
                </a:solidFill>
              </a:rPr>
              <a:t> ad minim </a:t>
            </a:r>
            <a:r>
              <a:rPr lang="en-US" altLang="ko-KR" sz="1400" dirty="0" err="1">
                <a:solidFill>
                  <a:srgbClr val="40007A"/>
                </a:solidFill>
              </a:rPr>
              <a:t>veniam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quis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nostrud</a:t>
            </a:r>
            <a:r>
              <a:rPr lang="en-US" altLang="ko-KR" sz="1400" dirty="0">
                <a:solidFill>
                  <a:srgbClr val="40007A"/>
                </a:solidFill>
              </a:rPr>
              <a:t> exercitation </a:t>
            </a:r>
            <a:r>
              <a:rPr lang="en-US" altLang="ko-KR" sz="1400" dirty="0" err="1">
                <a:solidFill>
                  <a:srgbClr val="40007A"/>
                </a:solidFill>
              </a:rPr>
              <a:t>ullamco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laboris</a:t>
            </a:r>
            <a:r>
              <a:rPr lang="en-US" altLang="ko-KR" sz="1400" dirty="0">
                <a:solidFill>
                  <a:srgbClr val="40007A"/>
                </a:solidFill>
              </a:rPr>
              <a:t> nisi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aliquip</a:t>
            </a:r>
            <a:r>
              <a:rPr lang="en-US" altLang="ko-KR" sz="1400" dirty="0">
                <a:solidFill>
                  <a:srgbClr val="40007A"/>
                </a:solidFill>
              </a:rPr>
              <a:t> ex </a:t>
            </a:r>
            <a:r>
              <a:rPr lang="en-US" altLang="ko-KR" sz="1400" dirty="0" err="1">
                <a:solidFill>
                  <a:srgbClr val="40007A"/>
                </a:solidFill>
              </a:rPr>
              <a:t>ea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commodo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consequat</a:t>
            </a:r>
            <a:r>
              <a:rPr lang="en-US" altLang="ko-KR" sz="1400" dirty="0">
                <a:solidFill>
                  <a:srgbClr val="40007A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49C98-122E-4D25-A07F-59D9FAB1FFC9}"/>
              </a:ext>
            </a:extLst>
          </p:cNvPr>
          <p:cNvSpPr txBox="1"/>
          <p:nvPr/>
        </p:nvSpPr>
        <p:spPr>
          <a:xfrm>
            <a:off x="5850771" y="1368835"/>
            <a:ext cx="471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40007A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200" dirty="0">
              <a:solidFill>
                <a:srgbClr val="40007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5BB1E2-4D5D-4C81-B16C-360399262658}"/>
              </a:ext>
            </a:extLst>
          </p:cNvPr>
          <p:cNvSpPr txBox="1"/>
          <p:nvPr/>
        </p:nvSpPr>
        <p:spPr>
          <a:xfrm>
            <a:off x="5852161" y="1985766"/>
            <a:ext cx="46989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r>
              <a:rPr lang="en-US" altLang="ko-KR" sz="1400" dirty="0">
                <a:solidFill>
                  <a:srgbClr val="40007A"/>
                </a:solidFill>
              </a:rPr>
              <a:t>, sed do </a:t>
            </a:r>
            <a:r>
              <a:rPr lang="en-US" altLang="ko-KR" sz="1400" dirty="0" err="1">
                <a:solidFill>
                  <a:srgbClr val="40007A"/>
                </a:solidFill>
              </a:rPr>
              <a:t>eiusmod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tempor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incididunt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ut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labore</a:t>
            </a:r>
            <a:r>
              <a:rPr lang="en-US" altLang="ko-KR" sz="1400" dirty="0">
                <a:solidFill>
                  <a:srgbClr val="40007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0007A"/>
                </a:solidFill>
              </a:rPr>
              <a:t>aliqua</a:t>
            </a:r>
            <a:r>
              <a:rPr lang="en-US" altLang="ko-KR" sz="1400" dirty="0">
                <a:solidFill>
                  <a:srgbClr val="40007A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151EA88-332E-434E-9DFF-5108782C6D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래픽 17">
            <a:extLst>
              <a:ext uri="{FF2B5EF4-FFF2-40B4-BE49-F238E27FC236}">
                <a16:creationId xmlns:a16="http://schemas.microsoft.com/office/drawing/2014/main" id="{2E144B1D-A869-462E-B7C7-808480259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97196" y="1999091"/>
            <a:ext cx="392560" cy="28500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9D67D9B-C462-4BD1-9A03-39FCC835F8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02245" y="1999090"/>
            <a:ext cx="392560" cy="28500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529669B-1B37-45AA-9B92-BFF54CA9B0B7}"/>
              </a:ext>
            </a:extLst>
          </p:cNvPr>
          <p:cNvSpPr txBox="1"/>
          <p:nvPr/>
        </p:nvSpPr>
        <p:spPr>
          <a:xfrm>
            <a:off x="2939467" y="2122808"/>
            <a:ext cx="63130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2800" dirty="0" err="1">
                <a:solidFill>
                  <a:srgbClr val="40007A"/>
                </a:solidFill>
              </a:rPr>
              <a:t>amet</a:t>
            </a:r>
            <a:r>
              <a:rPr lang="en-US" altLang="ko-KR" sz="2800" dirty="0">
                <a:solidFill>
                  <a:srgbClr val="40007A"/>
                </a:solidFill>
              </a:rPr>
              <a:t>, </a:t>
            </a:r>
            <a:r>
              <a:rPr lang="en-US" altLang="ko-KR" sz="2800" dirty="0" err="1">
                <a:solidFill>
                  <a:srgbClr val="40007A"/>
                </a:solidFill>
              </a:rPr>
              <a:t>consectetur</a:t>
            </a:r>
            <a:r>
              <a:rPr lang="en-US" altLang="ko-KR" sz="2800" dirty="0">
                <a:solidFill>
                  <a:srgbClr val="40007A"/>
                </a:solidFill>
              </a:rPr>
              <a:t> </a:t>
            </a:r>
            <a:r>
              <a:rPr lang="en-US" altLang="ko-KR" sz="2800" dirty="0" err="1">
                <a:solidFill>
                  <a:srgbClr val="40007A"/>
                </a:solidFill>
              </a:rPr>
              <a:t>adipiscing</a:t>
            </a:r>
            <a:r>
              <a:rPr lang="en-US" altLang="ko-KR" sz="2800" dirty="0">
                <a:solidFill>
                  <a:srgbClr val="40007A"/>
                </a:solidFill>
              </a:rPr>
              <a:t> </a:t>
            </a:r>
            <a:r>
              <a:rPr lang="en-US" altLang="ko-KR" sz="2800" dirty="0" err="1">
                <a:solidFill>
                  <a:srgbClr val="40007A"/>
                </a:solidFill>
              </a:rPr>
              <a:t>elit</a:t>
            </a:r>
            <a:r>
              <a:rPr lang="en-US" altLang="ko-KR" sz="2800" dirty="0">
                <a:solidFill>
                  <a:srgbClr val="40007A"/>
                </a:solidFill>
              </a:rPr>
              <a:t>, sed do </a:t>
            </a:r>
            <a:r>
              <a:rPr lang="en-US" altLang="ko-KR" sz="2800" dirty="0" err="1">
                <a:solidFill>
                  <a:srgbClr val="40007A"/>
                </a:solidFill>
              </a:rPr>
              <a:t>eiusmod</a:t>
            </a:r>
            <a:r>
              <a:rPr lang="en-US" altLang="ko-KR" sz="2800" dirty="0">
                <a:solidFill>
                  <a:srgbClr val="40007A"/>
                </a:solidFill>
              </a:rPr>
              <a:t> </a:t>
            </a:r>
            <a:r>
              <a:rPr lang="en-US" altLang="ko-KR" sz="2800" dirty="0" err="1">
                <a:solidFill>
                  <a:srgbClr val="40007A"/>
                </a:solidFill>
              </a:rPr>
              <a:t>tempor</a:t>
            </a:r>
            <a:r>
              <a:rPr lang="en-US" altLang="ko-KR" sz="2800" dirty="0">
                <a:solidFill>
                  <a:srgbClr val="40007A"/>
                </a:solidFill>
              </a:rPr>
              <a:t> </a:t>
            </a:r>
            <a:r>
              <a:rPr lang="en-US" altLang="ko-KR" sz="2800" dirty="0" err="1">
                <a:solidFill>
                  <a:srgbClr val="40007A"/>
                </a:solidFill>
              </a:rPr>
              <a:t>incididunt</a:t>
            </a:r>
            <a:r>
              <a:rPr lang="en-US" altLang="ko-KR" sz="2800" dirty="0">
                <a:solidFill>
                  <a:srgbClr val="40007A"/>
                </a:solidFill>
              </a:rPr>
              <a:t> </a:t>
            </a:r>
            <a:r>
              <a:rPr lang="en-US" altLang="ko-KR" sz="2800" dirty="0" err="1">
                <a:solidFill>
                  <a:srgbClr val="40007A"/>
                </a:solidFill>
              </a:rPr>
              <a:t>ut</a:t>
            </a:r>
            <a:r>
              <a:rPr lang="en-US" altLang="ko-KR" sz="2800" dirty="0">
                <a:solidFill>
                  <a:srgbClr val="40007A"/>
                </a:solidFill>
              </a:rPr>
              <a:t> </a:t>
            </a:r>
            <a:r>
              <a:rPr lang="en-US" altLang="ko-KR" sz="2800" dirty="0" err="1">
                <a:solidFill>
                  <a:srgbClr val="40007A"/>
                </a:solidFill>
              </a:rPr>
              <a:t>labore</a:t>
            </a:r>
            <a:r>
              <a:rPr lang="en-US" altLang="ko-KR" sz="2800" dirty="0">
                <a:solidFill>
                  <a:srgbClr val="40007A"/>
                </a:solidFill>
              </a:rPr>
              <a:t> et dolore magna </a:t>
            </a:r>
            <a:r>
              <a:rPr lang="en-US" altLang="ko-KR" sz="2800" dirty="0" err="1">
                <a:solidFill>
                  <a:srgbClr val="40007A"/>
                </a:solidFill>
              </a:rPr>
              <a:t>aliqua</a:t>
            </a:r>
            <a:r>
              <a:rPr lang="en-US" altLang="ko-KR" sz="2800" dirty="0">
                <a:solidFill>
                  <a:srgbClr val="40007A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85E643-613B-4ADB-9138-3F0BB1AB4244}"/>
              </a:ext>
            </a:extLst>
          </p:cNvPr>
          <p:cNvSpPr txBox="1"/>
          <p:nvPr/>
        </p:nvSpPr>
        <p:spPr>
          <a:xfrm>
            <a:off x="2939467" y="4358617"/>
            <a:ext cx="6313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rgbClr val="40007A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645883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A90BC8-E5AC-4439-A6FA-B06D0E2256FB}"/>
              </a:ext>
            </a:extLst>
          </p:cNvPr>
          <p:cNvSpPr txBox="1"/>
          <p:nvPr/>
        </p:nvSpPr>
        <p:spPr>
          <a:xfrm>
            <a:off x="1790704" y="697844"/>
            <a:ext cx="861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0460BC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0007A"/>
                </a:solidFill>
              </a:rPr>
              <a:t>Make Your Title</a:t>
            </a:r>
            <a:endParaRPr lang="ko-KR" altLang="en-US" dirty="0">
              <a:solidFill>
                <a:srgbClr val="40007A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6266AB-D18A-4EB3-8BC5-AEED20768FC1}"/>
              </a:ext>
            </a:extLst>
          </p:cNvPr>
          <p:cNvSpPr txBox="1"/>
          <p:nvPr/>
        </p:nvSpPr>
        <p:spPr>
          <a:xfrm>
            <a:off x="1513999" y="5077396"/>
            <a:ext cx="253730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7FC457E-1121-471F-A189-2E35B652135C}"/>
              </a:ext>
            </a:extLst>
          </p:cNvPr>
          <p:cNvSpPr/>
          <p:nvPr/>
        </p:nvSpPr>
        <p:spPr>
          <a:xfrm>
            <a:off x="1513998" y="4591454"/>
            <a:ext cx="253730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0007A"/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4912A7-D914-4DCD-A541-69F26CC579D3}"/>
              </a:ext>
            </a:extLst>
          </p:cNvPr>
          <p:cNvSpPr txBox="1"/>
          <p:nvPr/>
        </p:nvSpPr>
        <p:spPr>
          <a:xfrm>
            <a:off x="4827349" y="5077396"/>
            <a:ext cx="253730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5C9D9F8-FE9F-485A-BAF6-D6AF86BFE498}"/>
              </a:ext>
            </a:extLst>
          </p:cNvPr>
          <p:cNvSpPr/>
          <p:nvPr/>
        </p:nvSpPr>
        <p:spPr>
          <a:xfrm>
            <a:off x="4827348" y="4591454"/>
            <a:ext cx="253730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0007A"/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F507A0-58E0-42FA-8338-57F2C6ADC762}"/>
              </a:ext>
            </a:extLst>
          </p:cNvPr>
          <p:cNvSpPr txBox="1"/>
          <p:nvPr/>
        </p:nvSpPr>
        <p:spPr>
          <a:xfrm>
            <a:off x="8140698" y="5077396"/>
            <a:ext cx="253730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0007A"/>
                </a:solidFill>
              </a:rPr>
              <a:t>amet</a:t>
            </a:r>
            <a:r>
              <a:rPr lang="en-US" altLang="ko-KR" sz="1400" dirty="0">
                <a:solidFill>
                  <a:srgbClr val="40007A"/>
                </a:solidFill>
              </a:rPr>
              <a:t>, </a:t>
            </a:r>
            <a:r>
              <a:rPr lang="en-US" altLang="ko-KR" sz="14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adipisicing</a:t>
            </a:r>
            <a:r>
              <a:rPr lang="en-US" altLang="ko-KR" sz="1400" dirty="0">
                <a:solidFill>
                  <a:srgbClr val="40007A"/>
                </a:solidFill>
              </a:rPr>
              <a:t> </a:t>
            </a:r>
            <a:r>
              <a:rPr lang="en-US" altLang="ko-KR" sz="1400" dirty="0" err="1">
                <a:solidFill>
                  <a:srgbClr val="40007A"/>
                </a:solidFill>
              </a:rPr>
              <a:t>elit</a:t>
            </a:r>
            <a:endParaRPr lang="ko-KR" altLang="en-US" sz="1400" dirty="0">
              <a:solidFill>
                <a:srgbClr val="40007A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201A3CF-08A6-41AE-9EC9-E7B6C413A10B}"/>
              </a:ext>
            </a:extLst>
          </p:cNvPr>
          <p:cNvSpPr/>
          <p:nvPr/>
        </p:nvSpPr>
        <p:spPr>
          <a:xfrm>
            <a:off x="8140697" y="4591454"/>
            <a:ext cx="253730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0007A"/>
                </a:solidFill>
              </a:rPr>
              <a:t>Lorem ipsum</a:t>
            </a: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5D070350-8CEE-49B5-A27F-538388DE181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13998" y="1767035"/>
            <a:ext cx="2537302" cy="2537299"/>
          </a:xfrm>
        </p:spPr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819163A-D45B-4666-B1BA-EADAD655A2D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40700" y="1767035"/>
            <a:ext cx="2537302" cy="2537299"/>
          </a:xfrm>
        </p:spPr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51CAFE8B-C568-4BC3-B8BC-AE9B6307257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827349" y="1767035"/>
            <a:ext cx="2537302" cy="2537299"/>
          </a:xfrm>
        </p:spPr>
      </p:sp>
    </p:spTree>
    <p:extLst>
      <p:ext uri="{BB962C8B-B14F-4D97-AF65-F5344CB8AC3E}">
        <p14:creationId xmlns:p14="http://schemas.microsoft.com/office/powerpoint/2010/main" val="3899119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C77266B0-E903-4EA2-8D39-9AEBB3CDC942}"/>
              </a:ext>
            </a:extLst>
          </p:cNvPr>
          <p:cNvSpPr/>
          <p:nvPr/>
        </p:nvSpPr>
        <p:spPr>
          <a:xfrm>
            <a:off x="6742299" y="2226914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4000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AED9D569-56C8-41E9-BD3F-FDF543F1E27F}"/>
              </a:ext>
            </a:extLst>
          </p:cNvPr>
          <p:cNvSpPr/>
          <p:nvPr/>
        </p:nvSpPr>
        <p:spPr>
          <a:xfrm>
            <a:off x="4440677" y="2226914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4000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7352C9D8-B289-4915-B1F1-D5D9D85C43A9}"/>
              </a:ext>
            </a:extLst>
          </p:cNvPr>
          <p:cNvSpPr/>
          <p:nvPr/>
        </p:nvSpPr>
        <p:spPr>
          <a:xfrm>
            <a:off x="5017411" y="3951823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FF4E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349E3639-33E2-4B0E-954C-E4BBB6B604AE}"/>
              </a:ext>
            </a:extLst>
          </p:cNvPr>
          <p:cNvSpPr/>
          <p:nvPr/>
        </p:nvSpPr>
        <p:spPr>
          <a:xfrm>
            <a:off x="5017411" y="1650181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FF4E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03416-0A82-4BA8-BE4E-3107435DE223}"/>
              </a:ext>
            </a:extLst>
          </p:cNvPr>
          <p:cNvSpPr txBox="1"/>
          <p:nvPr/>
        </p:nvSpPr>
        <p:spPr>
          <a:xfrm>
            <a:off x="8050452" y="1704936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0007A"/>
                </a:solidFill>
              </a:rPr>
              <a:t>amet</a:t>
            </a:r>
            <a:r>
              <a:rPr lang="en-US" altLang="ko-KR" sz="1600" dirty="0">
                <a:solidFill>
                  <a:srgbClr val="40007A"/>
                </a:solidFill>
              </a:rPr>
              <a:t>, </a:t>
            </a:r>
            <a:r>
              <a:rPr lang="en-US" altLang="ko-KR" sz="16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adipiscing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elit</a:t>
            </a:r>
            <a:r>
              <a:rPr lang="en-US" altLang="ko-KR" sz="1600" dirty="0">
                <a:solidFill>
                  <a:srgbClr val="40007A"/>
                </a:solidFill>
              </a:rPr>
              <a:t>, sed do </a:t>
            </a:r>
            <a:r>
              <a:rPr lang="en-US" altLang="ko-KR" sz="1600" dirty="0" err="1">
                <a:solidFill>
                  <a:srgbClr val="40007A"/>
                </a:solidFill>
              </a:rPr>
              <a:t>eiusmod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tempor</a:t>
            </a:r>
            <a:endParaRPr lang="en-US" altLang="ko-KR" sz="1600" dirty="0">
              <a:solidFill>
                <a:srgbClr val="40007A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7713464-45A9-4647-93BB-DFC3DA53BF26}"/>
              </a:ext>
            </a:extLst>
          </p:cNvPr>
          <p:cNvSpPr/>
          <p:nvPr/>
        </p:nvSpPr>
        <p:spPr>
          <a:xfrm>
            <a:off x="8050452" y="1330023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276302-88C1-40C6-BFEF-62320E110395}"/>
              </a:ext>
            </a:extLst>
          </p:cNvPr>
          <p:cNvSpPr txBox="1"/>
          <p:nvPr/>
        </p:nvSpPr>
        <p:spPr>
          <a:xfrm>
            <a:off x="8050452" y="4450759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0007A"/>
                </a:solidFill>
              </a:rPr>
              <a:t>amet</a:t>
            </a:r>
            <a:r>
              <a:rPr lang="en-US" altLang="ko-KR" sz="1600" dirty="0">
                <a:solidFill>
                  <a:srgbClr val="40007A"/>
                </a:solidFill>
              </a:rPr>
              <a:t>, </a:t>
            </a:r>
            <a:r>
              <a:rPr lang="en-US" altLang="ko-KR" sz="16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adipiscing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elit</a:t>
            </a:r>
            <a:r>
              <a:rPr lang="en-US" altLang="ko-KR" sz="1600" dirty="0">
                <a:solidFill>
                  <a:srgbClr val="40007A"/>
                </a:solidFill>
              </a:rPr>
              <a:t>, sed do </a:t>
            </a:r>
            <a:r>
              <a:rPr lang="en-US" altLang="ko-KR" sz="1600" dirty="0" err="1">
                <a:solidFill>
                  <a:srgbClr val="40007A"/>
                </a:solidFill>
              </a:rPr>
              <a:t>eiusmod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tempor</a:t>
            </a:r>
            <a:endParaRPr lang="en-US" altLang="ko-KR" sz="1600" dirty="0">
              <a:solidFill>
                <a:srgbClr val="40007A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DBAC93D-96BA-427E-8090-32441810E9AD}"/>
              </a:ext>
            </a:extLst>
          </p:cNvPr>
          <p:cNvSpPr/>
          <p:nvPr/>
        </p:nvSpPr>
        <p:spPr>
          <a:xfrm>
            <a:off x="8050452" y="4075846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B843F2-3982-466D-BA76-4B3E7C99C9A1}"/>
              </a:ext>
            </a:extLst>
          </p:cNvPr>
          <p:cNvSpPr txBox="1"/>
          <p:nvPr/>
        </p:nvSpPr>
        <p:spPr>
          <a:xfrm>
            <a:off x="1422401" y="1704936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0007A"/>
                </a:solidFill>
              </a:rPr>
              <a:t>amet</a:t>
            </a:r>
            <a:r>
              <a:rPr lang="en-US" altLang="ko-KR" sz="1600" dirty="0">
                <a:solidFill>
                  <a:srgbClr val="40007A"/>
                </a:solidFill>
              </a:rPr>
              <a:t>, </a:t>
            </a:r>
            <a:r>
              <a:rPr lang="en-US" altLang="ko-KR" sz="16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adipiscing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elit</a:t>
            </a:r>
            <a:r>
              <a:rPr lang="en-US" altLang="ko-KR" sz="1600" dirty="0">
                <a:solidFill>
                  <a:srgbClr val="40007A"/>
                </a:solidFill>
              </a:rPr>
              <a:t>, sed do </a:t>
            </a:r>
            <a:r>
              <a:rPr lang="en-US" altLang="ko-KR" sz="1600" dirty="0" err="1">
                <a:solidFill>
                  <a:srgbClr val="40007A"/>
                </a:solidFill>
              </a:rPr>
              <a:t>eiusmod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tempor</a:t>
            </a:r>
            <a:endParaRPr lang="en-US" altLang="ko-KR" sz="1600" dirty="0">
              <a:solidFill>
                <a:srgbClr val="40007A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07AE414-F9B4-42D3-8406-265E9678D7C5}"/>
              </a:ext>
            </a:extLst>
          </p:cNvPr>
          <p:cNvSpPr/>
          <p:nvPr/>
        </p:nvSpPr>
        <p:spPr>
          <a:xfrm>
            <a:off x="1422401" y="1330023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DAA707-1501-4869-A2C5-A5A72C469AC0}"/>
              </a:ext>
            </a:extLst>
          </p:cNvPr>
          <p:cNvSpPr txBox="1"/>
          <p:nvPr/>
        </p:nvSpPr>
        <p:spPr>
          <a:xfrm>
            <a:off x="1422401" y="4450759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rgbClr val="40007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0007A"/>
                </a:solidFill>
              </a:rPr>
              <a:t>amet</a:t>
            </a:r>
            <a:r>
              <a:rPr lang="en-US" altLang="ko-KR" sz="1600" dirty="0">
                <a:solidFill>
                  <a:srgbClr val="40007A"/>
                </a:solidFill>
              </a:rPr>
              <a:t>, </a:t>
            </a:r>
            <a:r>
              <a:rPr lang="en-US" altLang="ko-KR" sz="1600" dirty="0" err="1">
                <a:solidFill>
                  <a:srgbClr val="40007A"/>
                </a:solidFill>
              </a:rPr>
              <a:t>consectetur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adipiscing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elit</a:t>
            </a:r>
            <a:r>
              <a:rPr lang="en-US" altLang="ko-KR" sz="1600" dirty="0">
                <a:solidFill>
                  <a:srgbClr val="40007A"/>
                </a:solidFill>
              </a:rPr>
              <a:t>, sed do </a:t>
            </a:r>
            <a:r>
              <a:rPr lang="en-US" altLang="ko-KR" sz="1600" dirty="0" err="1">
                <a:solidFill>
                  <a:srgbClr val="40007A"/>
                </a:solidFill>
              </a:rPr>
              <a:t>eiusmod</a:t>
            </a:r>
            <a:r>
              <a:rPr lang="en-US" altLang="ko-KR" sz="1600" dirty="0">
                <a:solidFill>
                  <a:srgbClr val="40007A"/>
                </a:solidFill>
              </a:rPr>
              <a:t> </a:t>
            </a:r>
            <a:r>
              <a:rPr lang="en-US" altLang="ko-KR" sz="1600" dirty="0" err="1">
                <a:solidFill>
                  <a:srgbClr val="40007A"/>
                </a:solidFill>
              </a:rPr>
              <a:t>tempor</a:t>
            </a:r>
            <a:endParaRPr lang="en-US" altLang="ko-KR" sz="1600" dirty="0">
              <a:solidFill>
                <a:srgbClr val="40007A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F58A905-D3CE-4FD8-AE33-12B10CF5462D}"/>
              </a:ext>
            </a:extLst>
          </p:cNvPr>
          <p:cNvSpPr/>
          <p:nvPr/>
        </p:nvSpPr>
        <p:spPr>
          <a:xfrm>
            <a:off x="1422401" y="4075846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B6657B3-D78A-4618-A946-7B44E28056B9}"/>
              </a:ext>
            </a:extLst>
          </p:cNvPr>
          <p:cNvSpPr/>
          <p:nvPr/>
        </p:nvSpPr>
        <p:spPr>
          <a:xfrm>
            <a:off x="5256336" y="2948837"/>
            <a:ext cx="165914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0007A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69095348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Poppins Light">
      <a:majorFont>
        <a:latin typeface="Fredoka On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4E68"/>
        </a:solidFill>
        <a:ln>
          <a:noFill/>
        </a:ln>
        <a:effectLst/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3225</TotalTime>
  <Words>1330</Words>
  <Application>Microsoft Office PowerPoint</Application>
  <PresentationFormat>와이드스크린</PresentationFormat>
  <Paragraphs>169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3" baseType="lpstr">
      <vt:lpstr>Arial</vt:lpstr>
      <vt:lpstr>Arial Unicode MS</vt:lpstr>
      <vt:lpstr>Fredoka One</vt:lpstr>
      <vt:lpstr>맑은 고딕</vt:lpstr>
      <vt:lpstr>Poppins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237</cp:revision>
  <dcterms:created xsi:type="dcterms:W3CDTF">2019-04-06T05:20:47Z</dcterms:created>
  <dcterms:modified xsi:type="dcterms:W3CDTF">2021-10-21T01:46:09Z</dcterms:modified>
</cp:coreProperties>
</file>