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20" r:id="rId4"/>
    <p:sldId id="421" r:id="rId5"/>
    <p:sldId id="422" r:id="rId6"/>
    <p:sldId id="423" r:id="rId7"/>
    <p:sldId id="426" r:id="rId8"/>
    <p:sldId id="424" r:id="rId9"/>
    <p:sldId id="425" r:id="rId10"/>
    <p:sldId id="428" r:id="rId11"/>
    <p:sldId id="429" r:id="rId12"/>
    <p:sldId id="427" r:id="rId13"/>
    <p:sldId id="430" r:id="rId14"/>
    <p:sldId id="431" r:id="rId15"/>
    <p:sldId id="432" r:id="rId16"/>
    <p:sldId id="433" r:id="rId17"/>
    <p:sldId id="434" r:id="rId18"/>
    <p:sldId id="292" r:id="rId19"/>
    <p:sldId id="287" r:id="rId20"/>
    <p:sldId id="389" r:id="rId21"/>
    <p:sldId id="418" r:id="rId22"/>
    <p:sldId id="419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F6"/>
    <a:srgbClr val="20204C"/>
    <a:srgbClr val="2E2D6D"/>
    <a:srgbClr val="4E46BE"/>
    <a:srgbClr val="FFB229"/>
    <a:srgbClr val="FB5252"/>
    <a:srgbClr val="1F2025"/>
    <a:srgbClr val="161B30"/>
    <a:srgbClr val="DFA87B"/>
    <a:srgbClr val="D39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2020-02-23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F4DFB96-F202-4C24-94C3-E49ADC3464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9826" y="1066800"/>
            <a:ext cx="3786374" cy="472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D2EAAACA-4DDD-4499-BACB-F9EF503CE5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96000" y="4889500"/>
            <a:ext cx="7200000" cy="19685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2548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4B09FB0-5A08-4D51-87CB-46401747236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07926" y="1066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4B91C14-481A-4386-9DE9-7AE9265CF6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07926" y="3860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2967BF03-0ED7-426D-B2E9-33E4F2067E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48226" y="1066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C76FAC49-7C78-48D8-BF8A-D9A240AF569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48226" y="38608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3945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943E07C-C202-4099-A16C-E80E740BF2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12200" y="1066800"/>
            <a:ext cx="2794000" cy="472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9D07F78C-B479-4160-A21F-361A1268A9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47236" y="1066800"/>
            <a:ext cx="2794000" cy="472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82280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A27CB2C1-9A66-4C2A-AC2C-856FB10D3E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32600" y="2673576"/>
            <a:ext cx="3117624" cy="31176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99ADA9C4-FB2C-4A2D-AF1B-1EBB537B42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56048" y="2673576"/>
            <a:ext cx="3117624" cy="31176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4092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32475AF-D91B-4107-82AC-D84BA496C56B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415969" y="1066800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BCA67C58-86DB-42A0-930B-56F2C967BCCA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6356810" y="1066800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D654C3E4-7048-45F4-8ADB-3958A4922567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886183" y="3537601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57AED9BE-D399-447B-A0D8-D37843408D65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827024" y="3537601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5655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7EC3F287-BE58-4021-8966-F0C271832F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989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4E818156-C03D-40A7-9D7D-7A30863331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14458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00621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2A146DDF-1C0D-497B-8D53-3D5EFB554B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6339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86464C83-775C-43EB-8EB3-2E70E9DCE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942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5520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87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1333500" y="2105561"/>
            <a:ext cx="5829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rgbClr val="20204C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4000" dirty="0">
              <a:solidFill>
                <a:srgbClr val="20204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7266F1-C8A7-44FB-9850-52241E2813C6}"/>
              </a:ext>
            </a:extLst>
          </p:cNvPr>
          <p:cNvSpPr txBox="1"/>
          <p:nvPr/>
        </p:nvSpPr>
        <p:spPr>
          <a:xfrm>
            <a:off x="1333500" y="3496161"/>
            <a:ext cx="5829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20204C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rgbClr val="20204C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20204C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rgbClr val="20204C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20204C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rgbClr val="20204C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20204C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rgbClr val="20204C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20204C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rgbClr val="20204C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20204C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rgbClr val="20204C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rgbClr val="20204C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rgbClr val="20204C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27928B-7FFB-451E-9982-6A04B0DDCC48}"/>
              </a:ext>
            </a:extLst>
          </p:cNvPr>
          <p:cNvSpPr txBox="1"/>
          <p:nvPr/>
        </p:nvSpPr>
        <p:spPr>
          <a:xfrm>
            <a:off x="1333500" y="3885058"/>
            <a:ext cx="5829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0204C"/>
                </a:solidFill>
              </a:rPr>
              <a:t>amet</a:t>
            </a:r>
            <a:r>
              <a:rPr lang="en-US" altLang="ko-KR" sz="1400" dirty="0">
                <a:solidFill>
                  <a:srgbClr val="20204C"/>
                </a:solidFill>
              </a:rPr>
              <a:t>, </a:t>
            </a:r>
            <a:r>
              <a:rPr lang="en-US" altLang="ko-KR" sz="14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elit</a:t>
            </a:r>
            <a:r>
              <a:rPr lang="en-US" altLang="ko-KR" sz="1400" dirty="0">
                <a:solidFill>
                  <a:srgbClr val="20204C"/>
                </a:solidFill>
              </a:rPr>
              <a:t>, sed do </a:t>
            </a:r>
            <a:r>
              <a:rPr lang="en-US" altLang="ko-KR" sz="1400" dirty="0" err="1">
                <a:solidFill>
                  <a:srgbClr val="20204C"/>
                </a:solidFill>
              </a:rPr>
              <a:t>eiusmod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tempor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incididunt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ut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labore</a:t>
            </a:r>
            <a:r>
              <a:rPr lang="en-US" altLang="ko-KR" sz="1400" dirty="0">
                <a:solidFill>
                  <a:srgbClr val="20204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0204C"/>
                </a:solidFill>
              </a:rPr>
              <a:t>aliqua</a:t>
            </a:r>
            <a:endParaRPr lang="ko-KR" altLang="en-US" sz="1400" dirty="0">
              <a:solidFill>
                <a:srgbClr val="20204C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6618DE-0533-473C-B5A7-B55647E47AED}"/>
              </a:ext>
            </a:extLst>
          </p:cNvPr>
          <p:cNvSpPr txBox="1"/>
          <p:nvPr/>
        </p:nvSpPr>
        <p:spPr>
          <a:xfrm>
            <a:off x="1333500" y="4489398"/>
            <a:ext cx="5829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5F5FF6"/>
                </a:solidFill>
              </a:rPr>
              <a:t>COMPANY NAME  /  00. 00. 20XX</a:t>
            </a:r>
            <a:endParaRPr lang="ko-KR" altLang="en-US" sz="1400" b="1" dirty="0">
              <a:solidFill>
                <a:srgbClr val="5F5FF6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13EB909-F529-4D4D-A178-E1C5E5E886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19826" y="1066800"/>
            <a:ext cx="3786374" cy="4724400"/>
          </a:xfrm>
        </p:spPr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7A20E5E-0B11-4BC8-A5BB-8582FF98DB05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01A2F773-1F84-4CB2-8A28-F011732403C3}"/>
              </a:ext>
            </a:extLst>
          </p:cNvPr>
          <p:cNvSpPr/>
          <p:nvPr/>
        </p:nvSpPr>
        <p:spPr>
          <a:xfrm rot="10800000">
            <a:off x="0" y="0"/>
            <a:ext cx="12192000" cy="3623086"/>
          </a:xfrm>
          <a:custGeom>
            <a:avLst/>
            <a:gdLst>
              <a:gd name="connsiteX0" fmla="*/ 4572000 w 12192000"/>
              <a:gd name="connsiteY0" fmla="*/ 388173 h 3623086"/>
              <a:gd name="connsiteX1" fmla="*/ 4684570 w 12192000"/>
              <a:gd name="connsiteY1" fmla="*/ 194087 h 3623086"/>
              <a:gd name="connsiteX2" fmla="*/ 4459430 w 12192000"/>
              <a:gd name="connsiteY2" fmla="*/ 194087 h 3623086"/>
              <a:gd name="connsiteX3" fmla="*/ 10668000 w 12192000"/>
              <a:gd name="connsiteY3" fmla="*/ 388173 h 3623086"/>
              <a:gd name="connsiteX4" fmla="*/ 10780570 w 12192000"/>
              <a:gd name="connsiteY4" fmla="*/ 194087 h 3623086"/>
              <a:gd name="connsiteX5" fmla="*/ 10555430 w 12192000"/>
              <a:gd name="connsiteY5" fmla="*/ 194087 h 3623086"/>
              <a:gd name="connsiteX6" fmla="*/ 12192000 w 12192000"/>
              <a:gd name="connsiteY6" fmla="*/ 3623086 h 3623086"/>
              <a:gd name="connsiteX7" fmla="*/ 0 w 12192000"/>
              <a:gd name="connsiteY7" fmla="*/ 3623086 h 3623086"/>
              <a:gd name="connsiteX8" fmla="*/ 0 w 12192000"/>
              <a:gd name="connsiteY8" fmla="*/ 194086 h 3623086"/>
              <a:gd name="connsiteX9" fmla="*/ 1414430 w 12192000"/>
              <a:gd name="connsiteY9" fmla="*/ 194086 h 3623086"/>
              <a:gd name="connsiteX10" fmla="*/ 1527000 w 12192000"/>
              <a:gd name="connsiteY10" fmla="*/ 0 h 3623086"/>
              <a:gd name="connsiteX11" fmla="*/ 1639570 w 12192000"/>
              <a:gd name="connsiteY11" fmla="*/ 194086 h 3623086"/>
              <a:gd name="connsiteX12" fmla="*/ 7510430 w 12192000"/>
              <a:gd name="connsiteY12" fmla="*/ 194086 h 3623086"/>
              <a:gd name="connsiteX13" fmla="*/ 7623000 w 12192000"/>
              <a:gd name="connsiteY13" fmla="*/ 0 h 3623086"/>
              <a:gd name="connsiteX14" fmla="*/ 7735570 w 12192000"/>
              <a:gd name="connsiteY14" fmla="*/ 194086 h 3623086"/>
              <a:gd name="connsiteX15" fmla="*/ 12192000 w 12192000"/>
              <a:gd name="connsiteY15" fmla="*/ 194086 h 362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3623086">
                <a:moveTo>
                  <a:pt x="4572000" y="388173"/>
                </a:moveTo>
                <a:lnTo>
                  <a:pt x="4684570" y="194087"/>
                </a:lnTo>
                <a:lnTo>
                  <a:pt x="4459430" y="194087"/>
                </a:lnTo>
                <a:close/>
                <a:moveTo>
                  <a:pt x="10668000" y="388173"/>
                </a:moveTo>
                <a:lnTo>
                  <a:pt x="10780570" y="194087"/>
                </a:lnTo>
                <a:lnTo>
                  <a:pt x="10555430" y="194087"/>
                </a:lnTo>
                <a:close/>
                <a:moveTo>
                  <a:pt x="12192000" y="3623086"/>
                </a:moveTo>
                <a:lnTo>
                  <a:pt x="0" y="3623086"/>
                </a:lnTo>
                <a:lnTo>
                  <a:pt x="0" y="194086"/>
                </a:lnTo>
                <a:lnTo>
                  <a:pt x="1414430" y="194086"/>
                </a:lnTo>
                <a:lnTo>
                  <a:pt x="1527000" y="0"/>
                </a:lnTo>
                <a:lnTo>
                  <a:pt x="1639570" y="194086"/>
                </a:lnTo>
                <a:lnTo>
                  <a:pt x="7510430" y="194086"/>
                </a:lnTo>
                <a:lnTo>
                  <a:pt x="7623000" y="0"/>
                </a:lnTo>
                <a:lnTo>
                  <a:pt x="7735570" y="194086"/>
                </a:lnTo>
                <a:lnTo>
                  <a:pt x="12192000" y="194086"/>
                </a:ln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504845-2040-46F9-A36F-2904CE26D813}"/>
              </a:ext>
            </a:extLst>
          </p:cNvPr>
          <p:cNvSpPr txBox="1"/>
          <p:nvPr/>
        </p:nvSpPr>
        <p:spPr>
          <a:xfrm>
            <a:off x="312700" y="3992188"/>
            <a:ext cx="241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0204C"/>
                </a:solidFill>
              </a:rPr>
              <a:t>Excepteur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sint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occaecat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cupidatat</a:t>
            </a:r>
            <a:endParaRPr lang="en-US" altLang="ko-KR" sz="1200" dirty="0">
              <a:solidFill>
                <a:srgbClr val="2020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0204C"/>
                </a:solidFill>
              </a:rPr>
              <a:t>non </a:t>
            </a:r>
            <a:r>
              <a:rPr lang="en-US" altLang="ko-KR" sz="1200" dirty="0" err="1">
                <a:solidFill>
                  <a:srgbClr val="20204C"/>
                </a:solidFill>
              </a:rPr>
              <a:t>proident</a:t>
            </a:r>
            <a:r>
              <a:rPr lang="en-US" altLang="ko-KR" sz="1200" dirty="0">
                <a:solidFill>
                  <a:srgbClr val="20204C"/>
                </a:solidFill>
              </a:rPr>
              <a:t>! 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endParaRPr lang="en-US" altLang="ko-KR" sz="1200" dirty="0">
              <a:solidFill>
                <a:srgbClr val="2020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en-US" altLang="ko-KR" sz="1200" dirty="0">
              <a:solidFill>
                <a:srgbClr val="2020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0204C"/>
                </a:solidFill>
              </a:rPr>
              <a:t>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endParaRPr lang="en-US" altLang="ko-KR" sz="1200" dirty="0">
              <a:solidFill>
                <a:srgbClr val="2020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endParaRPr lang="en-US" altLang="ko-KR" sz="1200" dirty="0">
              <a:solidFill>
                <a:srgbClr val="20204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90A84-030E-4D03-B255-688000C2D38C}"/>
              </a:ext>
            </a:extLst>
          </p:cNvPr>
          <p:cNvSpPr txBox="1"/>
          <p:nvPr/>
        </p:nvSpPr>
        <p:spPr>
          <a:xfrm>
            <a:off x="3049200" y="4330742"/>
            <a:ext cx="304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20204C"/>
                </a:solidFill>
                <a:latin typeface="+mj-lt"/>
              </a:rPr>
              <a:t>20XX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A18635-0D9C-485E-94CF-1BB051F5065A}"/>
              </a:ext>
            </a:extLst>
          </p:cNvPr>
          <p:cNvSpPr txBox="1"/>
          <p:nvPr/>
        </p:nvSpPr>
        <p:spPr>
          <a:xfrm>
            <a:off x="6406300" y="3992188"/>
            <a:ext cx="241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0204C"/>
                </a:solidFill>
              </a:rPr>
              <a:t>Duis </a:t>
            </a:r>
            <a:r>
              <a:rPr lang="en-US" altLang="ko-KR" sz="1200" dirty="0" err="1">
                <a:solidFill>
                  <a:srgbClr val="20204C"/>
                </a:solidFill>
              </a:rPr>
              <a:t>aute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irure</a:t>
            </a:r>
            <a:r>
              <a:rPr lang="en-US" altLang="ko-KR" sz="1200" dirty="0">
                <a:solidFill>
                  <a:srgbClr val="20204C"/>
                </a:solidFill>
              </a:rPr>
              <a:t> dolor in </a:t>
            </a:r>
            <a:r>
              <a:rPr lang="en-US" altLang="ko-KR" sz="1200" dirty="0" err="1">
                <a:solidFill>
                  <a:srgbClr val="20204C"/>
                </a:solidFill>
              </a:rPr>
              <a:t>reprehenderit</a:t>
            </a:r>
            <a:r>
              <a:rPr lang="en-US" altLang="ko-KR" sz="1200" dirty="0">
                <a:solidFill>
                  <a:srgbClr val="20204C"/>
                </a:solidFill>
              </a:rPr>
              <a:t> in </a:t>
            </a:r>
            <a:r>
              <a:rPr lang="en-US" altLang="ko-KR" sz="1200" dirty="0" err="1">
                <a:solidFill>
                  <a:srgbClr val="20204C"/>
                </a:solidFill>
              </a:rPr>
              <a:t>voluptate</a:t>
            </a:r>
            <a:endParaRPr lang="en-US" altLang="ko-KR" sz="1200" dirty="0">
              <a:solidFill>
                <a:srgbClr val="2020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0204C"/>
                </a:solidFill>
              </a:rPr>
              <a:t>velit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esse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cillum</a:t>
            </a:r>
            <a:r>
              <a:rPr lang="en-US" altLang="ko-KR" sz="1200" dirty="0">
                <a:solidFill>
                  <a:srgbClr val="20204C"/>
                </a:solidFill>
              </a:rPr>
              <a:t> dolore </a:t>
            </a:r>
            <a:r>
              <a:rPr lang="en-US" altLang="ko-KR" sz="1200" dirty="0" err="1">
                <a:solidFill>
                  <a:srgbClr val="20204C"/>
                </a:solidFill>
              </a:rPr>
              <a:t>eu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fugiat</a:t>
            </a:r>
            <a:endParaRPr lang="en-US" altLang="ko-KR" sz="1200" dirty="0">
              <a:solidFill>
                <a:srgbClr val="2020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0204C"/>
                </a:solidFill>
              </a:rPr>
              <a:t>nulla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pariatur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Excepteur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sint</a:t>
            </a:r>
            <a:endParaRPr lang="en-US" altLang="ko-KR" sz="1200" dirty="0">
              <a:solidFill>
                <a:srgbClr val="20204C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0204C"/>
                </a:solidFill>
              </a:rPr>
              <a:t>occaecat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cupidatat</a:t>
            </a:r>
            <a:r>
              <a:rPr lang="en-US" altLang="ko-KR" sz="1200" dirty="0">
                <a:solidFill>
                  <a:srgbClr val="20204C"/>
                </a:solidFill>
              </a:rPr>
              <a:t> non </a:t>
            </a:r>
            <a:r>
              <a:rPr lang="en-US" altLang="ko-KR" sz="1200" dirty="0" err="1">
                <a:solidFill>
                  <a:srgbClr val="20204C"/>
                </a:solidFill>
              </a:rPr>
              <a:t>proident</a:t>
            </a:r>
            <a:r>
              <a:rPr lang="en-US" altLang="ko-KR" sz="1200" dirty="0">
                <a:solidFill>
                  <a:srgbClr val="20204C"/>
                </a:solidFill>
              </a:rPr>
              <a:t>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1F11E9-8E02-4705-98F6-C88D55C3E608}"/>
              </a:ext>
            </a:extLst>
          </p:cNvPr>
          <p:cNvSpPr txBox="1"/>
          <p:nvPr/>
        </p:nvSpPr>
        <p:spPr>
          <a:xfrm>
            <a:off x="9142800" y="4330742"/>
            <a:ext cx="304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20204C"/>
                </a:solidFill>
                <a:latin typeface="+mj-lt"/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95013-052B-4755-8806-F61CDD320861}"/>
              </a:ext>
            </a:extLst>
          </p:cNvPr>
          <p:cNvSpPr txBox="1"/>
          <p:nvPr/>
        </p:nvSpPr>
        <p:spPr>
          <a:xfrm>
            <a:off x="0" y="1891107"/>
            <a:ext cx="304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F7401A-77C1-43F1-8149-95A6468F5F13}"/>
              </a:ext>
            </a:extLst>
          </p:cNvPr>
          <p:cNvSpPr txBox="1"/>
          <p:nvPr/>
        </p:nvSpPr>
        <p:spPr>
          <a:xfrm>
            <a:off x="3361900" y="2014217"/>
            <a:ext cx="2419000" cy="1015663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2EAAF-A516-47CD-9368-E788CE0F832F}"/>
              </a:ext>
            </a:extLst>
          </p:cNvPr>
          <p:cNvSpPr txBox="1"/>
          <p:nvPr/>
        </p:nvSpPr>
        <p:spPr>
          <a:xfrm>
            <a:off x="6093600" y="1891107"/>
            <a:ext cx="304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318FBD-A6CE-4A05-9345-01590749A11A}"/>
              </a:ext>
            </a:extLst>
          </p:cNvPr>
          <p:cNvSpPr txBox="1"/>
          <p:nvPr/>
        </p:nvSpPr>
        <p:spPr>
          <a:xfrm>
            <a:off x="9455500" y="1460220"/>
            <a:ext cx="2419000" cy="156966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chemeClr val="bg1"/>
                </a:solidFill>
              </a:rPr>
              <a:t>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509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111F8D-FE66-4562-9FA5-4F9B877BDB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637D6D3-F4EC-4953-80A3-AB0406B648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E9C24F-C070-42CA-9EED-BEDDE535EB34}"/>
              </a:ext>
            </a:extLst>
          </p:cNvPr>
          <p:cNvSpPr txBox="1"/>
          <p:nvPr/>
        </p:nvSpPr>
        <p:spPr>
          <a:xfrm>
            <a:off x="927100" y="3852197"/>
            <a:ext cx="3789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en-US" altLang="ko-KR" sz="1200" dirty="0">
              <a:solidFill>
                <a:srgbClr val="20204C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97D9A77-4378-4431-98B2-96A4647F944C}"/>
              </a:ext>
            </a:extLst>
          </p:cNvPr>
          <p:cNvSpPr/>
          <p:nvPr/>
        </p:nvSpPr>
        <p:spPr>
          <a:xfrm>
            <a:off x="927100" y="3144304"/>
            <a:ext cx="1332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  <a:latin typeface="+mj-lt"/>
              </a:rPr>
              <a:t>01.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0DDB528-2ABE-4EE4-92BE-EE43B41D2D01}"/>
              </a:ext>
            </a:extLst>
          </p:cNvPr>
          <p:cNvSpPr/>
          <p:nvPr/>
        </p:nvSpPr>
        <p:spPr>
          <a:xfrm>
            <a:off x="927100" y="3513636"/>
            <a:ext cx="3789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</a:rPr>
              <a:t>Lorem ipsum</a:t>
            </a:r>
            <a:endParaRPr lang="ko-KR" altLang="en-US" dirty="0">
              <a:solidFill>
                <a:srgbClr val="20204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913760-9C4B-4C75-9121-786901C0991C}"/>
              </a:ext>
            </a:extLst>
          </p:cNvPr>
          <p:cNvSpPr txBox="1"/>
          <p:nvPr/>
        </p:nvSpPr>
        <p:spPr>
          <a:xfrm>
            <a:off x="927100" y="5329535"/>
            <a:ext cx="3789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en-US" altLang="ko-KR" sz="1200" dirty="0">
              <a:solidFill>
                <a:srgbClr val="20204C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C6962A9-2CBA-49F5-BF76-55B3D1377A8F}"/>
              </a:ext>
            </a:extLst>
          </p:cNvPr>
          <p:cNvSpPr/>
          <p:nvPr/>
        </p:nvSpPr>
        <p:spPr>
          <a:xfrm>
            <a:off x="927100" y="4621642"/>
            <a:ext cx="1332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  <a:latin typeface="+mj-lt"/>
              </a:rPr>
              <a:t>02.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506DF70-C4B9-4ED6-838E-69DBA5D18C7F}"/>
              </a:ext>
            </a:extLst>
          </p:cNvPr>
          <p:cNvSpPr/>
          <p:nvPr/>
        </p:nvSpPr>
        <p:spPr>
          <a:xfrm>
            <a:off x="927100" y="4990974"/>
            <a:ext cx="3789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</a:rPr>
              <a:t>Lorem ipsum</a:t>
            </a:r>
            <a:endParaRPr lang="ko-KR" altLang="en-US" dirty="0">
              <a:solidFill>
                <a:srgbClr val="202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379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원형: 비어 있음 4">
            <a:extLst>
              <a:ext uri="{FF2B5EF4-FFF2-40B4-BE49-F238E27FC236}">
                <a16:creationId xmlns:a16="http://schemas.microsoft.com/office/drawing/2014/main" id="{4764AB4B-524E-402A-ABD5-6578073B4E6F}"/>
              </a:ext>
            </a:extLst>
          </p:cNvPr>
          <p:cNvSpPr/>
          <p:nvPr/>
        </p:nvSpPr>
        <p:spPr>
          <a:xfrm>
            <a:off x="8724639" y="1865709"/>
            <a:ext cx="1767321" cy="1767321"/>
          </a:xfrm>
          <a:prstGeom prst="donut">
            <a:avLst>
              <a:gd name="adj" fmla="val 8347"/>
            </a:avLst>
          </a:prstGeom>
          <a:solidFill>
            <a:srgbClr val="ECE3D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막힌 원호 5">
            <a:extLst>
              <a:ext uri="{FF2B5EF4-FFF2-40B4-BE49-F238E27FC236}">
                <a16:creationId xmlns:a16="http://schemas.microsoft.com/office/drawing/2014/main" id="{09AEFCFF-5E58-43EB-A4D9-238D0BCBB272}"/>
              </a:ext>
            </a:extLst>
          </p:cNvPr>
          <p:cNvSpPr/>
          <p:nvPr/>
        </p:nvSpPr>
        <p:spPr>
          <a:xfrm rot="16200000">
            <a:off x="8726661" y="1865710"/>
            <a:ext cx="1765300" cy="1765300"/>
          </a:xfrm>
          <a:prstGeom prst="blockArc">
            <a:avLst>
              <a:gd name="adj1" fmla="val 1306375"/>
              <a:gd name="adj2" fmla="val 0"/>
              <a:gd name="adj3" fmla="val 8259"/>
            </a:avLst>
          </a:prstGeom>
          <a:solidFill>
            <a:srgbClr val="5F5FF6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6E93A85-E778-472A-8C28-B8927756B6D9}"/>
              </a:ext>
            </a:extLst>
          </p:cNvPr>
          <p:cNvSpPr/>
          <p:nvPr/>
        </p:nvSpPr>
        <p:spPr>
          <a:xfrm>
            <a:off x="8399291" y="3963123"/>
            <a:ext cx="24200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6B28751-CFB8-4217-A5F8-5A0A74621ACF}"/>
              </a:ext>
            </a:extLst>
          </p:cNvPr>
          <p:cNvSpPr/>
          <p:nvPr/>
        </p:nvSpPr>
        <p:spPr>
          <a:xfrm>
            <a:off x="8399291" y="4345960"/>
            <a:ext cx="2420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2FD42D70-8DF3-41E5-9E47-76C68D4C12EA}"/>
              </a:ext>
            </a:extLst>
          </p:cNvPr>
          <p:cNvSpPr/>
          <p:nvPr/>
        </p:nvSpPr>
        <p:spPr>
          <a:xfrm>
            <a:off x="5300230" y="1865709"/>
            <a:ext cx="1767321" cy="1767321"/>
          </a:xfrm>
          <a:prstGeom prst="donut">
            <a:avLst>
              <a:gd name="adj" fmla="val 8347"/>
            </a:avLst>
          </a:prstGeom>
          <a:solidFill>
            <a:srgbClr val="ECE3D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막힌 원호 8">
            <a:extLst>
              <a:ext uri="{FF2B5EF4-FFF2-40B4-BE49-F238E27FC236}">
                <a16:creationId xmlns:a16="http://schemas.microsoft.com/office/drawing/2014/main" id="{5EDFB735-ADDA-4346-9FF7-577BC4DE1520}"/>
              </a:ext>
            </a:extLst>
          </p:cNvPr>
          <p:cNvSpPr/>
          <p:nvPr/>
        </p:nvSpPr>
        <p:spPr>
          <a:xfrm rot="16200000">
            <a:off x="5302251" y="1865710"/>
            <a:ext cx="1765300" cy="1765300"/>
          </a:xfrm>
          <a:prstGeom prst="blockArc">
            <a:avLst>
              <a:gd name="adj1" fmla="val 5398358"/>
              <a:gd name="adj2" fmla="val 0"/>
              <a:gd name="adj3" fmla="val 8259"/>
            </a:avLst>
          </a:prstGeom>
          <a:solidFill>
            <a:srgbClr val="5F5FF6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63DE8DC-0FF5-40B7-9CF5-9B1094B6A2BA}"/>
              </a:ext>
            </a:extLst>
          </p:cNvPr>
          <p:cNvSpPr/>
          <p:nvPr/>
        </p:nvSpPr>
        <p:spPr>
          <a:xfrm>
            <a:off x="4974881" y="3963123"/>
            <a:ext cx="24200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EDE4533-3749-493F-8E00-35AF763B17C3}"/>
              </a:ext>
            </a:extLst>
          </p:cNvPr>
          <p:cNvSpPr/>
          <p:nvPr/>
        </p:nvSpPr>
        <p:spPr>
          <a:xfrm>
            <a:off x="4974881" y="4345960"/>
            <a:ext cx="2420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DC88D53B-E19E-4462-A196-9486E3EF280A}"/>
              </a:ext>
            </a:extLst>
          </p:cNvPr>
          <p:cNvSpPr/>
          <p:nvPr/>
        </p:nvSpPr>
        <p:spPr>
          <a:xfrm>
            <a:off x="1876829" y="1865709"/>
            <a:ext cx="1767321" cy="1767321"/>
          </a:xfrm>
          <a:prstGeom prst="donut">
            <a:avLst>
              <a:gd name="adj" fmla="val 8347"/>
            </a:avLst>
          </a:prstGeom>
          <a:solidFill>
            <a:srgbClr val="ECE3D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막힌 원호 11">
            <a:extLst>
              <a:ext uri="{FF2B5EF4-FFF2-40B4-BE49-F238E27FC236}">
                <a16:creationId xmlns:a16="http://schemas.microsoft.com/office/drawing/2014/main" id="{89CF4BB7-8716-4E70-BFDE-3A568F5ADE2C}"/>
              </a:ext>
            </a:extLst>
          </p:cNvPr>
          <p:cNvSpPr/>
          <p:nvPr/>
        </p:nvSpPr>
        <p:spPr>
          <a:xfrm rot="16200000">
            <a:off x="1877841" y="1865710"/>
            <a:ext cx="1765300" cy="1765300"/>
          </a:xfrm>
          <a:prstGeom prst="blockArc">
            <a:avLst>
              <a:gd name="adj1" fmla="val 10824901"/>
              <a:gd name="adj2" fmla="val 0"/>
              <a:gd name="adj3" fmla="val 8259"/>
            </a:avLst>
          </a:prstGeom>
          <a:solidFill>
            <a:srgbClr val="5F5FF6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2C7416D-AA86-47F9-A9F9-6C2248D65EA8}"/>
              </a:ext>
            </a:extLst>
          </p:cNvPr>
          <p:cNvSpPr/>
          <p:nvPr/>
        </p:nvSpPr>
        <p:spPr>
          <a:xfrm>
            <a:off x="1550471" y="3963123"/>
            <a:ext cx="24200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874089E-B35C-4A02-A973-567566D24CC7}"/>
              </a:ext>
            </a:extLst>
          </p:cNvPr>
          <p:cNvSpPr/>
          <p:nvPr/>
        </p:nvSpPr>
        <p:spPr>
          <a:xfrm>
            <a:off x="1550471" y="4345960"/>
            <a:ext cx="2420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C6023DF-E891-40BC-98C4-F53A0905743F}"/>
              </a:ext>
            </a:extLst>
          </p:cNvPr>
          <p:cNvSpPr/>
          <p:nvPr/>
        </p:nvSpPr>
        <p:spPr>
          <a:xfrm>
            <a:off x="8907978" y="2549314"/>
            <a:ext cx="1402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0204C"/>
                </a:solidFill>
                <a:latin typeface="+mj-lt"/>
              </a:rPr>
              <a:t>95%</a:t>
            </a:r>
            <a:endParaRPr lang="ko-KR" altLang="en-US" sz="20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5AE5A9D-4267-4E9F-B763-9F826096A68B}"/>
              </a:ext>
            </a:extLst>
          </p:cNvPr>
          <p:cNvSpPr/>
          <p:nvPr/>
        </p:nvSpPr>
        <p:spPr>
          <a:xfrm>
            <a:off x="5483568" y="2549314"/>
            <a:ext cx="1402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0204C"/>
                </a:solidFill>
                <a:latin typeface="+mj-lt"/>
              </a:rPr>
              <a:t>75%</a:t>
            </a:r>
            <a:endParaRPr lang="ko-KR" altLang="en-US" sz="20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81EE750-37F2-4550-A96B-46C5BCCA6B52}"/>
              </a:ext>
            </a:extLst>
          </p:cNvPr>
          <p:cNvSpPr/>
          <p:nvPr/>
        </p:nvSpPr>
        <p:spPr>
          <a:xfrm>
            <a:off x="2059158" y="2549314"/>
            <a:ext cx="1402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0204C"/>
                </a:solidFill>
                <a:latin typeface="+mj-lt"/>
              </a:rPr>
              <a:t>50%</a:t>
            </a:r>
            <a:endParaRPr lang="ko-KR" altLang="en-US" sz="2000" dirty="0">
              <a:solidFill>
                <a:srgbClr val="20204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4540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5A1C6D9-0E20-4C74-83AF-907255BF213C}"/>
              </a:ext>
            </a:extLst>
          </p:cNvPr>
          <p:cNvSpPr/>
          <p:nvPr/>
        </p:nvSpPr>
        <p:spPr>
          <a:xfrm>
            <a:off x="5103703" y="1937221"/>
            <a:ext cx="2004416" cy="288897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69151-9DC2-49D3-B30A-1D20A2A05776}"/>
              </a:ext>
            </a:extLst>
          </p:cNvPr>
          <p:cNvSpPr txBox="1"/>
          <p:nvPr/>
        </p:nvSpPr>
        <p:spPr>
          <a:xfrm>
            <a:off x="7936897" y="2130022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0204C"/>
                </a:solidFill>
              </a:rPr>
              <a:t>amet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adipiscing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elit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sed do </a:t>
            </a:r>
            <a:r>
              <a:rPr lang="en-US" altLang="ko-KR" sz="1400" dirty="0" err="1">
                <a:solidFill>
                  <a:srgbClr val="20204C"/>
                </a:solidFill>
              </a:rPr>
              <a:t>eiusmod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tempor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incididunt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ut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labore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20204C"/>
                </a:solidFill>
              </a:rPr>
              <a:t>aliqua</a:t>
            </a:r>
            <a:r>
              <a:rPr lang="en-US" altLang="ko-KR" sz="14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A2964DA-8756-4CFF-A1D4-BAC6024C84E1}"/>
              </a:ext>
            </a:extLst>
          </p:cNvPr>
          <p:cNvSpPr/>
          <p:nvPr/>
        </p:nvSpPr>
        <p:spPr>
          <a:xfrm>
            <a:off x="7936896" y="1793518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</a:rPr>
              <a:t>WEAKNESS</a:t>
            </a:r>
            <a:endParaRPr lang="ko-KR" altLang="en-US" dirty="0">
              <a:solidFill>
                <a:srgbClr val="20204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C262B9-25D6-4760-8B99-E9232B9039B1}"/>
              </a:ext>
            </a:extLst>
          </p:cNvPr>
          <p:cNvSpPr txBox="1"/>
          <p:nvPr/>
        </p:nvSpPr>
        <p:spPr>
          <a:xfrm>
            <a:off x="7936897" y="4157621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0204C"/>
                </a:solidFill>
              </a:rPr>
              <a:t>amet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adipiscing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elit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sed do </a:t>
            </a:r>
            <a:r>
              <a:rPr lang="en-US" altLang="ko-KR" sz="1400" dirty="0" err="1">
                <a:solidFill>
                  <a:srgbClr val="20204C"/>
                </a:solidFill>
              </a:rPr>
              <a:t>eiusmod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tempor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incididunt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ut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labore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20204C"/>
                </a:solidFill>
              </a:rPr>
              <a:t>aliqua</a:t>
            </a:r>
            <a:r>
              <a:rPr lang="en-US" altLang="ko-KR" sz="14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507E3F1-A365-411A-B50D-97237563F928}"/>
              </a:ext>
            </a:extLst>
          </p:cNvPr>
          <p:cNvSpPr/>
          <p:nvPr/>
        </p:nvSpPr>
        <p:spPr>
          <a:xfrm>
            <a:off x="7936896" y="3821117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</a:rPr>
              <a:t>THREATS</a:t>
            </a:r>
            <a:endParaRPr lang="ko-KR" altLang="en-US" dirty="0">
              <a:solidFill>
                <a:srgbClr val="20204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48A83-BC4E-4B73-A33C-B4421350C757}"/>
              </a:ext>
            </a:extLst>
          </p:cNvPr>
          <p:cNvSpPr txBox="1"/>
          <p:nvPr/>
        </p:nvSpPr>
        <p:spPr>
          <a:xfrm>
            <a:off x="1775930" y="2130022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0204C"/>
                </a:solidFill>
              </a:rPr>
              <a:t>amet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adipiscing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elit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sed do </a:t>
            </a:r>
            <a:r>
              <a:rPr lang="en-US" altLang="ko-KR" sz="1400" dirty="0" err="1">
                <a:solidFill>
                  <a:srgbClr val="20204C"/>
                </a:solidFill>
              </a:rPr>
              <a:t>eiusmod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tempor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incididunt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ut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labore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20204C"/>
                </a:solidFill>
              </a:rPr>
              <a:t>aliqua</a:t>
            </a:r>
            <a:r>
              <a:rPr lang="en-US" altLang="ko-KR" sz="14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F859E6C-438F-4CA9-97E1-BF797CA09CE0}"/>
              </a:ext>
            </a:extLst>
          </p:cNvPr>
          <p:cNvSpPr/>
          <p:nvPr/>
        </p:nvSpPr>
        <p:spPr>
          <a:xfrm>
            <a:off x="1775929" y="1793518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</a:rPr>
              <a:t>STRENGTHS</a:t>
            </a:r>
            <a:endParaRPr lang="ko-KR" altLang="en-US" dirty="0">
              <a:solidFill>
                <a:srgbClr val="20204C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7CBE5-FFCC-4C01-9A5B-45D9775615B2}"/>
              </a:ext>
            </a:extLst>
          </p:cNvPr>
          <p:cNvSpPr txBox="1"/>
          <p:nvPr/>
        </p:nvSpPr>
        <p:spPr>
          <a:xfrm>
            <a:off x="1775930" y="4157621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0204C"/>
                </a:solidFill>
              </a:rPr>
              <a:t>amet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adipiscing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elit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sed do </a:t>
            </a:r>
            <a:r>
              <a:rPr lang="en-US" altLang="ko-KR" sz="1400" dirty="0" err="1">
                <a:solidFill>
                  <a:srgbClr val="20204C"/>
                </a:solidFill>
              </a:rPr>
              <a:t>eiusmod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tempor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0204C"/>
                </a:solidFill>
              </a:rPr>
              <a:t>incididunt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ut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labore</a:t>
            </a:r>
            <a:endParaRPr lang="en-US" altLang="ko-KR" sz="1400" dirty="0">
              <a:solidFill>
                <a:srgbClr val="20204C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0204C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20204C"/>
                </a:solidFill>
              </a:rPr>
              <a:t>aliqua</a:t>
            </a:r>
            <a:r>
              <a:rPr lang="en-US" altLang="ko-KR" sz="14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EC8387-4C13-4784-AA6B-3E119B4E1509}"/>
              </a:ext>
            </a:extLst>
          </p:cNvPr>
          <p:cNvSpPr/>
          <p:nvPr/>
        </p:nvSpPr>
        <p:spPr>
          <a:xfrm>
            <a:off x="1775929" y="3821117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0204C"/>
                </a:solidFill>
              </a:rPr>
              <a:t>OPPORTUNITIES</a:t>
            </a:r>
            <a:endParaRPr lang="ko-KR" altLang="en-US" dirty="0">
              <a:solidFill>
                <a:srgbClr val="20204C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DF60AF3-B25F-4809-B303-5762F2EFB684}"/>
              </a:ext>
            </a:extLst>
          </p:cNvPr>
          <p:cNvSpPr/>
          <p:nvPr/>
        </p:nvSpPr>
        <p:spPr>
          <a:xfrm>
            <a:off x="5103703" y="3093579"/>
            <a:ext cx="200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SWOT</a:t>
            </a:r>
            <a:endParaRPr lang="ko-KR" altLang="en-US" sz="28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9E3F0F2B-B0A7-4969-ACCF-5C19BAE5E458}"/>
              </a:ext>
            </a:extLst>
          </p:cNvPr>
          <p:cNvSpPr/>
          <p:nvPr/>
        </p:nvSpPr>
        <p:spPr>
          <a:xfrm>
            <a:off x="6614599" y="2090480"/>
            <a:ext cx="857830" cy="857830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A5C8178C-5ABA-46C1-ADB7-0B9270F54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491" y="2379372"/>
            <a:ext cx="280046" cy="280046"/>
          </a:xfrm>
          <a:prstGeom prst="rect">
            <a:avLst/>
          </a:prstGeom>
          <a:effectLst/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DC164D3E-38E7-433B-9B3A-3124DA2E869A}"/>
              </a:ext>
            </a:extLst>
          </p:cNvPr>
          <p:cNvSpPr/>
          <p:nvPr/>
        </p:nvSpPr>
        <p:spPr>
          <a:xfrm>
            <a:off x="6614599" y="3885901"/>
            <a:ext cx="857830" cy="857830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FBDABBAF-E776-4843-9F40-0835329A58F5}"/>
              </a:ext>
            </a:extLst>
          </p:cNvPr>
          <p:cNvSpPr/>
          <p:nvPr/>
        </p:nvSpPr>
        <p:spPr>
          <a:xfrm>
            <a:off x="4739393" y="2090480"/>
            <a:ext cx="857830" cy="857830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B423CDA6-838F-468C-9473-5BF933225510}"/>
              </a:ext>
            </a:extLst>
          </p:cNvPr>
          <p:cNvSpPr/>
          <p:nvPr/>
        </p:nvSpPr>
        <p:spPr>
          <a:xfrm>
            <a:off x="4739393" y="3885901"/>
            <a:ext cx="857830" cy="857830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F3E8962F-B76C-4E0D-A512-D4A585AB87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2910" y="2403875"/>
            <a:ext cx="385062" cy="231036"/>
          </a:xfrm>
          <a:prstGeom prst="rect">
            <a:avLst/>
          </a:prstGeom>
          <a:effectLst/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574918D-25FE-40B8-9AD6-28F70AAFA1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85918" y="4154546"/>
            <a:ext cx="329966" cy="320536"/>
          </a:xfrm>
          <a:prstGeom prst="rect">
            <a:avLst/>
          </a:prstGeom>
          <a:effectLst/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2C51D89-79AA-4BF4-9D66-67BD22E92E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0548" y="4145031"/>
            <a:ext cx="280046" cy="26604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25605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DA899-F012-4E4F-BE3E-DCD6A516F3C4}"/>
              </a:ext>
            </a:extLst>
          </p:cNvPr>
          <p:cNvSpPr txBox="1"/>
          <p:nvPr/>
        </p:nvSpPr>
        <p:spPr>
          <a:xfrm>
            <a:off x="6805891" y="2430571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6C3D74C-A4F7-4C47-88F3-F57A0D766189}"/>
              </a:ext>
            </a:extLst>
          </p:cNvPr>
          <p:cNvSpPr/>
          <p:nvPr/>
        </p:nvSpPr>
        <p:spPr>
          <a:xfrm>
            <a:off x="6805890" y="2019706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43FD2D-473E-435E-8388-4DBA1E488E51}"/>
              </a:ext>
            </a:extLst>
          </p:cNvPr>
          <p:cNvSpPr txBox="1"/>
          <p:nvPr/>
        </p:nvSpPr>
        <p:spPr>
          <a:xfrm>
            <a:off x="9415667" y="2430571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C1BE910-8D82-416E-8D6C-B47556212448}"/>
              </a:ext>
            </a:extLst>
          </p:cNvPr>
          <p:cNvSpPr/>
          <p:nvPr/>
        </p:nvSpPr>
        <p:spPr>
          <a:xfrm>
            <a:off x="9415666" y="2019706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41B66-663C-44A7-AE54-58893CC48D99}"/>
              </a:ext>
            </a:extLst>
          </p:cNvPr>
          <p:cNvSpPr txBox="1"/>
          <p:nvPr/>
        </p:nvSpPr>
        <p:spPr>
          <a:xfrm>
            <a:off x="6805891" y="4984087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88F07BC-B317-4404-9743-73ECDAFF0FFB}"/>
              </a:ext>
            </a:extLst>
          </p:cNvPr>
          <p:cNvSpPr/>
          <p:nvPr/>
        </p:nvSpPr>
        <p:spPr>
          <a:xfrm>
            <a:off x="6805890" y="4573222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21FF13-8688-4CDA-8D7E-CD7B643F3844}"/>
              </a:ext>
            </a:extLst>
          </p:cNvPr>
          <p:cNvSpPr txBox="1"/>
          <p:nvPr/>
        </p:nvSpPr>
        <p:spPr>
          <a:xfrm>
            <a:off x="9415667" y="4984087"/>
            <a:ext cx="212197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819710-B419-46F9-BAC6-1EEAE8D4F42D}"/>
              </a:ext>
            </a:extLst>
          </p:cNvPr>
          <p:cNvSpPr/>
          <p:nvPr/>
        </p:nvSpPr>
        <p:spPr>
          <a:xfrm>
            <a:off x="9415666" y="4573222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F3D14B0-1DFB-422B-995D-D3919938EE43}"/>
              </a:ext>
            </a:extLst>
          </p:cNvPr>
          <p:cNvGrpSpPr/>
          <p:nvPr/>
        </p:nvGrpSpPr>
        <p:grpSpPr>
          <a:xfrm>
            <a:off x="6855088" y="1469627"/>
            <a:ext cx="390525" cy="390525"/>
            <a:chOff x="2801293" y="892968"/>
            <a:chExt cx="390525" cy="390525"/>
          </a:xfrm>
          <a:solidFill>
            <a:srgbClr val="5F5FF6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9C68C0B-3645-4B95-9CAB-99C50132D26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165E250-16C4-4D20-AFF7-D1578E2C09E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27D2C1F-653C-4767-A009-58E7CD4F6B7A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2FF27B0-F5C2-4D62-AA3C-6065B415F98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654197-A455-492E-B970-54F74AACF05B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375CA7A-2BF8-4234-B5A0-3C8C278F9A34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845B09F-DCC6-477D-9A1C-EBB31897C962}"/>
              </a:ext>
            </a:extLst>
          </p:cNvPr>
          <p:cNvSpPr/>
          <p:nvPr/>
        </p:nvSpPr>
        <p:spPr>
          <a:xfrm>
            <a:off x="6880013" y="4038532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866C814-BD9E-4D09-A16D-F834E0C3A1E2}"/>
              </a:ext>
            </a:extLst>
          </p:cNvPr>
          <p:cNvGrpSpPr/>
          <p:nvPr/>
        </p:nvGrpSpPr>
        <p:grpSpPr>
          <a:xfrm>
            <a:off x="9506359" y="1489762"/>
            <a:ext cx="390525" cy="390525"/>
            <a:chOff x="4144033" y="2229040"/>
            <a:chExt cx="390525" cy="390525"/>
          </a:xfrm>
          <a:solidFill>
            <a:srgbClr val="5F5FF6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BCC5BED-81BD-4768-88CB-8F308AC7361F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03D7F11-11DA-49B5-916B-C2802B4300E0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81F2A80-83D0-4C9A-992C-5B025F34B402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8098972-6BCD-4CE1-87D9-3437D950A158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25D88C3-A04D-420A-921C-80D460152F12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0EF8BA1-5B5D-4CD4-9CD1-FC423F6FD776}"/>
              </a:ext>
            </a:extLst>
          </p:cNvPr>
          <p:cNvGrpSpPr/>
          <p:nvPr/>
        </p:nvGrpSpPr>
        <p:grpSpPr>
          <a:xfrm>
            <a:off x="9468674" y="4032215"/>
            <a:ext cx="371475" cy="390525"/>
            <a:chOff x="4143556" y="4903660"/>
            <a:chExt cx="371475" cy="390525"/>
          </a:xfrm>
          <a:solidFill>
            <a:srgbClr val="5F5FF6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C347EB6-16B6-4FFC-99C3-7471151AB930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63585B0-30DE-4799-A75A-4A94C69A9493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E08B040-98BF-4AAD-A4CE-6A8A26E1DC05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42F77B5-85C2-4ED7-B57F-30BC90F4DB0D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B7210A8-1ADF-4548-BB16-CE8CE0110C6C}"/>
              </a:ext>
            </a:extLst>
          </p:cNvPr>
          <p:cNvSpPr txBox="1"/>
          <p:nvPr/>
        </p:nvSpPr>
        <p:spPr>
          <a:xfrm>
            <a:off x="1042170" y="3390839"/>
            <a:ext cx="415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600" b="1" dirty="0" err="1">
                <a:solidFill>
                  <a:srgbClr val="20204C"/>
                </a:solidFill>
              </a:rPr>
              <a:t>amet</a:t>
            </a:r>
            <a:endParaRPr lang="en-US" altLang="ko-KR" sz="1600" b="1" dirty="0">
              <a:solidFill>
                <a:srgbClr val="20204C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A7CE77-362A-4F68-B747-10DEE8851193}"/>
              </a:ext>
            </a:extLst>
          </p:cNvPr>
          <p:cNvSpPr txBox="1"/>
          <p:nvPr/>
        </p:nvSpPr>
        <p:spPr>
          <a:xfrm>
            <a:off x="1042171" y="3825794"/>
            <a:ext cx="4152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DB07CC-FC83-4195-8428-38E80B8D8151}"/>
              </a:ext>
            </a:extLst>
          </p:cNvPr>
          <p:cNvSpPr txBox="1"/>
          <p:nvPr/>
        </p:nvSpPr>
        <p:spPr>
          <a:xfrm>
            <a:off x="1042170" y="4549132"/>
            <a:ext cx="415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err="1">
                <a:solidFill>
                  <a:srgbClr val="20204C"/>
                </a:solidFill>
              </a:rPr>
              <a:t>Consectetur</a:t>
            </a:r>
            <a:r>
              <a:rPr lang="en-US" altLang="ko-KR" sz="1600" b="1" dirty="0">
                <a:solidFill>
                  <a:srgbClr val="20204C"/>
                </a:solidFill>
              </a:rPr>
              <a:t> </a:t>
            </a:r>
            <a:r>
              <a:rPr lang="en-US" altLang="ko-KR" sz="1600" b="1" dirty="0" err="1">
                <a:solidFill>
                  <a:srgbClr val="20204C"/>
                </a:solidFill>
              </a:rPr>
              <a:t>adipiscing</a:t>
            </a:r>
            <a:r>
              <a:rPr lang="en-US" altLang="ko-KR" sz="1600" b="1" dirty="0">
                <a:solidFill>
                  <a:srgbClr val="20204C"/>
                </a:solidFill>
              </a:rPr>
              <a:t> </a:t>
            </a:r>
            <a:r>
              <a:rPr lang="en-US" altLang="ko-KR" sz="1600" b="1" dirty="0" err="1">
                <a:solidFill>
                  <a:srgbClr val="20204C"/>
                </a:solidFill>
              </a:rPr>
              <a:t>elit</a:t>
            </a:r>
            <a:endParaRPr lang="en-US" altLang="ko-KR" sz="1600" b="1" dirty="0">
              <a:solidFill>
                <a:srgbClr val="20204C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A894009-CD03-4720-9E0E-DA42B5CBEF0D}"/>
              </a:ext>
            </a:extLst>
          </p:cNvPr>
          <p:cNvSpPr txBox="1"/>
          <p:nvPr/>
        </p:nvSpPr>
        <p:spPr>
          <a:xfrm>
            <a:off x="1042171" y="4984087"/>
            <a:ext cx="4152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Ut </a:t>
            </a:r>
            <a:r>
              <a:rPr lang="en-US" altLang="ko-KR" sz="1200" dirty="0" err="1">
                <a:solidFill>
                  <a:srgbClr val="20204C"/>
                </a:solidFill>
              </a:rPr>
              <a:t>enim</a:t>
            </a:r>
            <a:r>
              <a:rPr lang="en-US" altLang="ko-KR" sz="1200" dirty="0">
                <a:solidFill>
                  <a:srgbClr val="20204C"/>
                </a:solidFill>
              </a:rPr>
              <a:t> ad minim </a:t>
            </a:r>
            <a:r>
              <a:rPr lang="en-US" altLang="ko-KR" sz="1200" dirty="0" err="1">
                <a:solidFill>
                  <a:srgbClr val="20204C"/>
                </a:solidFill>
              </a:rPr>
              <a:t>veniam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quis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nostrud</a:t>
            </a:r>
            <a:r>
              <a:rPr lang="en-US" altLang="ko-KR" sz="1200" dirty="0">
                <a:solidFill>
                  <a:srgbClr val="20204C"/>
                </a:solidFill>
              </a:rPr>
              <a:t> exercitation </a:t>
            </a:r>
            <a:r>
              <a:rPr lang="en-US" altLang="ko-KR" sz="1200" dirty="0" err="1">
                <a:solidFill>
                  <a:srgbClr val="20204C"/>
                </a:solidFill>
              </a:rPr>
              <a:t>ullamco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laboris</a:t>
            </a:r>
            <a:r>
              <a:rPr lang="en-US" altLang="ko-KR" sz="1200" dirty="0">
                <a:solidFill>
                  <a:srgbClr val="20204C"/>
                </a:solidFill>
              </a:rPr>
              <a:t> nisi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aliquip</a:t>
            </a:r>
            <a:r>
              <a:rPr lang="en-US" altLang="ko-KR" sz="1200" dirty="0">
                <a:solidFill>
                  <a:srgbClr val="20204C"/>
                </a:solidFill>
              </a:rPr>
              <a:t> ex </a:t>
            </a:r>
            <a:r>
              <a:rPr lang="en-US" altLang="ko-KR" sz="1200" dirty="0" err="1">
                <a:solidFill>
                  <a:srgbClr val="20204C"/>
                </a:solidFill>
              </a:rPr>
              <a:t>ea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commodo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consequat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0055301-7135-423B-BBA1-6E6F62E9F027}"/>
              </a:ext>
            </a:extLst>
          </p:cNvPr>
          <p:cNvSpPr txBox="1"/>
          <p:nvPr/>
        </p:nvSpPr>
        <p:spPr>
          <a:xfrm>
            <a:off x="908357" y="1458859"/>
            <a:ext cx="4299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20204C"/>
                </a:solidFill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578643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DF9A2A2-E72D-4D2E-867F-E7B7525432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EB44FAB6-DAFD-40F9-B69F-CC08F65F85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8CE9867-165C-4FB9-8E1F-A525BA2C2025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8A3DCA-4049-4697-8403-4E5862F4A57F}"/>
              </a:ext>
            </a:extLst>
          </p:cNvPr>
          <p:cNvSpPr txBox="1"/>
          <p:nvPr/>
        </p:nvSpPr>
        <p:spPr>
          <a:xfrm>
            <a:off x="1009151" y="995382"/>
            <a:ext cx="3117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0204C"/>
                </a:solidFill>
              </a:rPr>
              <a:t>Lorem ipsum dolor sit </a:t>
            </a:r>
            <a:r>
              <a:rPr lang="en-US" altLang="ko-KR" dirty="0" err="1">
                <a:solidFill>
                  <a:srgbClr val="20204C"/>
                </a:solidFill>
              </a:rPr>
              <a:t>amet</a:t>
            </a:r>
            <a:r>
              <a:rPr lang="en-US" altLang="ko-KR" dirty="0">
                <a:solidFill>
                  <a:srgbClr val="20204C"/>
                </a:solidFill>
              </a:rPr>
              <a:t>, </a:t>
            </a:r>
            <a:r>
              <a:rPr lang="en-US" altLang="ko-KR" dirty="0" err="1">
                <a:solidFill>
                  <a:srgbClr val="20204C"/>
                </a:solidFill>
              </a:rPr>
              <a:t>consectetur</a:t>
            </a:r>
            <a:endParaRPr lang="en-US" altLang="ko-KR" dirty="0">
              <a:solidFill>
                <a:srgbClr val="20204C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B847CB-8430-4BBF-B305-E4435ADDA687}"/>
              </a:ext>
            </a:extLst>
          </p:cNvPr>
          <p:cNvSpPr txBox="1"/>
          <p:nvPr/>
        </p:nvSpPr>
        <p:spPr>
          <a:xfrm>
            <a:off x="4267200" y="1121988"/>
            <a:ext cx="65445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0204C"/>
                </a:solidFill>
              </a:rPr>
              <a:t>amet</a:t>
            </a:r>
            <a:r>
              <a:rPr lang="en-US" altLang="ko-KR" sz="1400" dirty="0">
                <a:solidFill>
                  <a:srgbClr val="20204C"/>
                </a:solidFill>
              </a:rPr>
              <a:t>, </a:t>
            </a:r>
            <a:r>
              <a:rPr lang="en-US" altLang="ko-KR" sz="14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adipiscing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elit</a:t>
            </a:r>
            <a:r>
              <a:rPr lang="en-US" altLang="ko-KR" sz="1400" dirty="0">
                <a:solidFill>
                  <a:srgbClr val="20204C"/>
                </a:solidFill>
              </a:rPr>
              <a:t>, sed do </a:t>
            </a:r>
            <a:r>
              <a:rPr lang="en-US" altLang="ko-KR" sz="1400" dirty="0" err="1">
                <a:solidFill>
                  <a:srgbClr val="20204C"/>
                </a:solidFill>
              </a:rPr>
              <a:t>eiusmod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tempor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incididunt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ut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labore</a:t>
            </a:r>
            <a:r>
              <a:rPr lang="en-US" altLang="ko-KR" sz="1400" dirty="0">
                <a:solidFill>
                  <a:srgbClr val="20204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0204C"/>
                </a:solidFill>
              </a:rPr>
              <a:t>aliqua</a:t>
            </a:r>
            <a:r>
              <a:rPr lang="en-US" altLang="ko-KR" sz="1400" dirty="0">
                <a:solidFill>
                  <a:srgbClr val="20204C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0204C"/>
                </a:solidFill>
              </a:rPr>
              <a:t>Ut </a:t>
            </a:r>
            <a:r>
              <a:rPr lang="en-US" altLang="ko-KR" sz="1400" dirty="0" err="1">
                <a:solidFill>
                  <a:srgbClr val="20204C"/>
                </a:solidFill>
              </a:rPr>
              <a:t>enim</a:t>
            </a:r>
            <a:r>
              <a:rPr lang="en-US" altLang="ko-KR" sz="1400" dirty="0">
                <a:solidFill>
                  <a:srgbClr val="20204C"/>
                </a:solidFill>
              </a:rPr>
              <a:t> ad minim </a:t>
            </a:r>
            <a:r>
              <a:rPr lang="en-US" altLang="ko-KR" sz="1400" dirty="0" err="1">
                <a:solidFill>
                  <a:srgbClr val="20204C"/>
                </a:solidFill>
              </a:rPr>
              <a:t>veniam</a:t>
            </a:r>
            <a:r>
              <a:rPr lang="en-US" altLang="ko-KR" sz="1400" dirty="0">
                <a:solidFill>
                  <a:srgbClr val="20204C"/>
                </a:solidFill>
              </a:rPr>
              <a:t>, </a:t>
            </a:r>
            <a:r>
              <a:rPr lang="en-US" altLang="ko-KR" sz="1400" dirty="0" err="1">
                <a:solidFill>
                  <a:srgbClr val="20204C"/>
                </a:solidFill>
              </a:rPr>
              <a:t>quis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nostrud</a:t>
            </a:r>
            <a:r>
              <a:rPr lang="en-US" altLang="ko-KR" sz="1400" dirty="0">
                <a:solidFill>
                  <a:srgbClr val="20204C"/>
                </a:solidFill>
              </a:rPr>
              <a:t> exercitation </a:t>
            </a:r>
            <a:r>
              <a:rPr lang="en-US" altLang="ko-KR" sz="1400" dirty="0" err="1">
                <a:solidFill>
                  <a:srgbClr val="20204C"/>
                </a:solidFill>
              </a:rPr>
              <a:t>ullamco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laboris</a:t>
            </a:r>
            <a:r>
              <a:rPr lang="en-US" altLang="ko-KR" sz="1400" dirty="0">
                <a:solidFill>
                  <a:srgbClr val="20204C"/>
                </a:solidFill>
              </a:rPr>
              <a:t> nisi </a:t>
            </a:r>
            <a:r>
              <a:rPr lang="en-US" altLang="ko-KR" sz="1400" dirty="0" err="1">
                <a:solidFill>
                  <a:srgbClr val="20204C"/>
                </a:solidFill>
              </a:rPr>
              <a:t>ut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aliquip</a:t>
            </a:r>
            <a:r>
              <a:rPr lang="en-US" altLang="ko-KR" sz="1400" dirty="0">
                <a:solidFill>
                  <a:srgbClr val="20204C"/>
                </a:solidFill>
              </a:rPr>
              <a:t> ex </a:t>
            </a:r>
            <a:r>
              <a:rPr lang="en-US" altLang="ko-KR" sz="1400" dirty="0" err="1">
                <a:solidFill>
                  <a:srgbClr val="20204C"/>
                </a:solidFill>
              </a:rPr>
              <a:t>ea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commodo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consequat</a:t>
            </a:r>
            <a:r>
              <a:rPr lang="en-US" altLang="ko-KR" sz="1400" dirty="0">
                <a:solidFill>
                  <a:srgbClr val="20204C"/>
                </a:solidFill>
              </a:rPr>
              <a:t>. Duis </a:t>
            </a:r>
            <a:r>
              <a:rPr lang="en-US" altLang="ko-KR" sz="1400" dirty="0" err="1">
                <a:solidFill>
                  <a:srgbClr val="20204C"/>
                </a:solidFill>
              </a:rPr>
              <a:t>aute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irure</a:t>
            </a:r>
            <a:r>
              <a:rPr lang="en-US" altLang="ko-KR" sz="1400" dirty="0">
                <a:solidFill>
                  <a:srgbClr val="20204C"/>
                </a:solidFill>
              </a:rPr>
              <a:t> dolor in </a:t>
            </a:r>
            <a:r>
              <a:rPr lang="en-US" altLang="ko-KR" sz="1400" dirty="0" err="1">
                <a:solidFill>
                  <a:srgbClr val="20204C"/>
                </a:solidFill>
              </a:rPr>
              <a:t>reprehenderit</a:t>
            </a:r>
            <a:r>
              <a:rPr lang="en-US" altLang="ko-KR" sz="1400" dirty="0">
                <a:solidFill>
                  <a:srgbClr val="20204C"/>
                </a:solidFill>
              </a:rPr>
              <a:t> in </a:t>
            </a:r>
            <a:r>
              <a:rPr lang="en-US" altLang="ko-KR" sz="1400" dirty="0" err="1">
                <a:solidFill>
                  <a:srgbClr val="20204C"/>
                </a:solidFill>
              </a:rPr>
              <a:t>voluptate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velit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esse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cillum</a:t>
            </a:r>
            <a:r>
              <a:rPr lang="en-US" altLang="ko-KR" sz="1400" dirty="0">
                <a:solidFill>
                  <a:srgbClr val="20204C"/>
                </a:solidFill>
              </a:rPr>
              <a:t> dolore </a:t>
            </a:r>
            <a:r>
              <a:rPr lang="en-US" altLang="ko-KR" sz="1400" dirty="0" err="1">
                <a:solidFill>
                  <a:srgbClr val="20204C"/>
                </a:solidFill>
              </a:rPr>
              <a:t>eu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fugiat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nulla</a:t>
            </a:r>
            <a:r>
              <a:rPr lang="en-US" altLang="ko-KR" sz="1400" dirty="0">
                <a:solidFill>
                  <a:srgbClr val="20204C"/>
                </a:solidFill>
              </a:rPr>
              <a:t> </a:t>
            </a:r>
            <a:r>
              <a:rPr lang="en-US" altLang="ko-KR" sz="1400" dirty="0" err="1">
                <a:solidFill>
                  <a:srgbClr val="20204C"/>
                </a:solidFill>
              </a:rPr>
              <a:t>pariatur</a:t>
            </a:r>
            <a:r>
              <a:rPr lang="en-US" altLang="ko-KR" sz="14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CD11B9-32DE-4E4F-B17F-6BCA047260D4}"/>
              </a:ext>
            </a:extLst>
          </p:cNvPr>
          <p:cNvSpPr txBox="1"/>
          <p:nvPr/>
        </p:nvSpPr>
        <p:spPr>
          <a:xfrm>
            <a:off x="1042171" y="3113159"/>
            <a:ext cx="2742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600" b="1" dirty="0" err="1">
                <a:solidFill>
                  <a:srgbClr val="20204C"/>
                </a:solidFill>
              </a:rPr>
              <a:t>amet</a:t>
            </a:r>
            <a:endParaRPr lang="en-US" altLang="ko-KR" sz="1600" b="1" dirty="0">
              <a:solidFill>
                <a:srgbClr val="20204C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DFE310-E126-4204-8103-31B68DEA20AE}"/>
              </a:ext>
            </a:extLst>
          </p:cNvPr>
          <p:cNvSpPr txBox="1"/>
          <p:nvPr/>
        </p:nvSpPr>
        <p:spPr>
          <a:xfrm>
            <a:off x="1042171" y="3471914"/>
            <a:ext cx="2742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7B9D17-E463-42C4-9145-E73E664DB4A5}"/>
              </a:ext>
            </a:extLst>
          </p:cNvPr>
          <p:cNvSpPr txBox="1"/>
          <p:nvPr/>
        </p:nvSpPr>
        <p:spPr>
          <a:xfrm>
            <a:off x="1042171" y="4625332"/>
            <a:ext cx="2742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err="1">
                <a:solidFill>
                  <a:srgbClr val="20204C"/>
                </a:solidFill>
              </a:rPr>
              <a:t>Consectetur</a:t>
            </a:r>
            <a:r>
              <a:rPr lang="en-US" altLang="ko-KR" sz="1600" b="1" dirty="0">
                <a:solidFill>
                  <a:srgbClr val="20204C"/>
                </a:solidFill>
              </a:rPr>
              <a:t> </a:t>
            </a:r>
            <a:r>
              <a:rPr lang="en-US" altLang="ko-KR" sz="1600" b="1" dirty="0" err="1">
                <a:solidFill>
                  <a:srgbClr val="20204C"/>
                </a:solidFill>
              </a:rPr>
              <a:t>adipiscing</a:t>
            </a:r>
            <a:r>
              <a:rPr lang="en-US" altLang="ko-KR" sz="1600" b="1" dirty="0">
                <a:solidFill>
                  <a:srgbClr val="20204C"/>
                </a:solidFill>
              </a:rPr>
              <a:t> </a:t>
            </a:r>
            <a:r>
              <a:rPr lang="en-US" altLang="ko-KR" sz="1600" b="1" dirty="0" err="1">
                <a:solidFill>
                  <a:srgbClr val="20204C"/>
                </a:solidFill>
              </a:rPr>
              <a:t>elit</a:t>
            </a:r>
            <a:endParaRPr lang="en-US" altLang="ko-KR" sz="1600" b="1" dirty="0">
              <a:solidFill>
                <a:srgbClr val="20204C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2EC6A67-FB18-4368-B605-A4681C5D381A}"/>
              </a:ext>
            </a:extLst>
          </p:cNvPr>
          <p:cNvSpPr txBox="1"/>
          <p:nvPr/>
        </p:nvSpPr>
        <p:spPr>
          <a:xfrm>
            <a:off x="1042171" y="4984087"/>
            <a:ext cx="2742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Ut </a:t>
            </a:r>
            <a:r>
              <a:rPr lang="en-US" altLang="ko-KR" sz="1200" dirty="0" err="1">
                <a:solidFill>
                  <a:srgbClr val="20204C"/>
                </a:solidFill>
              </a:rPr>
              <a:t>enim</a:t>
            </a:r>
            <a:r>
              <a:rPr lang="en-US" altLang="ko-KR" sz="1200" dirty="0">
                <a:solidFill>
                  <a:srgbClr val="20204C"/>
                </a:solidFill>
              </a:rPr>
              <a:t> ad minim </a:t>
            </a:r>
            <a:r>
              <a:rPr lang="en-US" altLang="ko-KR" sz="1200" dirty="0" err="1">
                <a:solidFill>
                  <a:srgbClr val="20204C"/>
                </a:solidFill>
              </a:rPr>
              <a:t>veniam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quis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nostrud</a:t>
            </a:r>
            <a:r>
              <a:rPr lang="en-US" altLang="ko-KR" sz="1200" dirty="0">
                <a:solidFill>
                  <a:srgbClr val="20204C"/>
                </a:solidFill>
              </a:rPr>
              <a:t> exercitation </a:t>
            </a:r>
            <a:r>
              <a:rPr lang="en-US" altLang="ko-KR" sz="1200" dirty="0" err="1">
                <a:solidFill>
                  <a:srgbClr val="20204C"/>
                </a:solidFill>
              </a:rPr>
              <a:t>ullamco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laboris</a:t>
            </a:r>
            <a:r>
              <a:rPr lang="en-US" altLang="ko-KR" sz="1200" dirty="0">
                <a:solidFill>
                  <a:srgbClr val="20204C"/>
                </a:solidFill>
              </a:rPr>
              <a:t> nisi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aliquip</a:t>
            </a:r>
            <a:r>
              <a:rPr lang="en-US" altLang="ko-KR" sz="1200" dirty="0">
                <a:solidFill>
                  <a:srgbClr val="20204C"/>
                </a:solidFill>
              </a:rPr>
              <a:t> ex </a:t>
            </a:r>
            <a:r>
              <a:rPr lang="en-US" altLang="ko-KR" sz="1200" dirty="0" err="1">
                <a:solidFill>
                  <a:srgbClr val="20204C"/>
                </a:solidFill>
              </a:rPr>
              <a:t>ea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commodo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consequat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4258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99C2E30F-723F-4721-9260-6BDB69A844F0}"/>
              </a:ext>
            </a:extLst>
          </p:cNvPr>
          <p:cNvSpPr/>
          <p:nvPr/>
        </p:nvSpPr>
        <p:spPr>
          <a:xfrm>
            <a:off x="4183768" y="1545335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E2E2E2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19CA617B-140E-444C-A6E0-E1423BA34EA6}"/>
              </a:ext>
            </a:extLst>
          </p:cNvPr>
          <p:cNvSpPr/>
          <p:nvPr/>
        </p:nvSpPr>
        <p:spPr>
          <a:xfrm>
            <a:off x="4934938" y="2257192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C625BC6-85B1-4A57-8679-E7248940A21C}"/>
              </a:ext>
            </a:extLst>
          </p:cNvPr>
          <p:cNvSpPr/>
          <p:nvPr/>
        </p:nvSpPr>
        <p:spPr>
          <a:xfrm>
            <a:off x="5640993" y="3334392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3A05A3A2-1EF0-4558-B4E0-300AD27718A8}"/>
              </a:ext>
            </a:extLst>
          </p:cNvPr>
          <p:cNvSpPr/>
          <p:nvPr/>
        </p:nvSpPr>
        <p:spPr>
          <a:xfrm>
            <a:off x="6046391" y="1434406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2E2D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01A9C25E-A552-483E-B970-9629A21C2597}"/>
              </a:ext>
            </a:extLst>
          </p:cNvPr>
          <p:cNvSpPr/>
          <p:nvPr/>
        </p:nvSpPr>
        <p:spPr>
          <a:xfrm>
            <a:off x="4110789" y="2915968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2E2D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C30BD3E1-D1E9-4A4E-82BD-D9E038AC96EC}"/>
              </a:ext>
            </a:extLst>
          </p:cNvPr>
          <p:cNvSpPr/>
          <p:nvPr/>
        </p:nvSpPr>
        <p:spPr>
          <a:xfrm>
            <a:off x="4110789" y="1420343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3F8A116-ED66-4E27-9DDC-71A9A461A43F}"/>
              </a:ext>
            </a:extLst>
          </p:cNvPr>
          <p:cNvSpPr/>
          <p:nvPr/>
        </p:nvSpPr>
        <p:spPr>
          <a:xfrm>
            <a:off x="5096402" y="2970251"/>
            <a:ext cx="1885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20204C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4216312-1FA7-410B-82A1-BD8914A550C0}"/>
              </a:ext>
            </a:extLst>
          </p:cNvPr>
          <p:cNvSpPr/>
          <p:nvPr/>
        </p:nvSpPr>
        <p:spPr>
          <a:xfrm>
            <a:off x="2354770" y="1681170"/>
            <a:ext cx="1233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STEP 01.</a:t>
            </a:r>
          </a:p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D252EBB-9E34-41B2-9342-DCC01C7F3B0F}"/>
              </a:ext>
            </a:extLst>
          </p:cNvPr>
          <p:cNvSpPr/>
          <p:nvPr/>
        </p:nvSpPr>
        <p:spPr>
          <a:xfrm>
            <a:off x="2354770" y="2390821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F517994-1F63-47CA-985D-B02F8E48B1BB}"/>
              </a:ext>
            </a:extLst>
          </p:cNvPr>
          <p:cNvSpPr/>
          <p:nvPr/>
        </p:nvSpPr>
        <p:spPr>
          <a:xfrm>
            <a:off x="8120348" y="1681170"/>
            <a:ext cx="1233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STEP 02.</a:t>
            </a:r>
          </a:p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202FFA7-E41C-4EC9-B539-9F5E9A102188}"/>
              </a:ext>
            </a:extLst>
          </p:cNvPr>
          <p:cNvSpPr/>
          <p:nvPr/>
        </p:nvSpPr>
        <p:spPr>
          <a:xfrm>
            <a:off x="8120348" y="2390821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C0AD00B-DC5D-4ADA-BC28-D197BED97A07}"/>
              </a:ext>
            </a:extLst>
          </p:cNvPr>
          <p:cNvSpPr/>
          <p:nvPr/>
        </p:nvSpPr>
        <p:spPr>
          <a:xfrm>
            <a:off x="2354770" y="3888001"/>
            <a:ext cx="1233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STEP 04.</a:t>
            </a:r>
          </a:p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B506CAC-1908-414B-8D27-DCF716010920}"/>
              </a:ext>
            </a:extLst>
          </p:cNvPr>
          <p:cNvSpPr/>
          <p:nvPr/>
        </p:nvSpPr>
        <p:spPr>
          <a:xfrm>
            <a:off x="2354770" y="4597652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918A57F-4943-4B72-B85E-952A40F75789}"/>
              </a:ext>
            </a:extLst>
          </p:cNvPr>
          <p:cNvSpPr/>
          <p:nvPr/>
        </p:nvSpPr>
        <p:spPr>
          <a:xfrm>
            <a:off x="8120348" y="3888001"/>
            <a:ext cx="1233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STEP 03.</a:t>
            </a:r>
          </a:p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ADD94B3-4296-4F8A-AC0C-CADE0C820F01}"/>
              </a:ext>
            </a:extLst>
          </p:cNvPr>
          <p:cNvSpPr/>
          <p:nvPr/>
        </p:nvSpPr>
        <p:spPr>
          <a:xfrm>
            <a:off x="8120348" y="4597652"/>
            <a:ext cx="18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DCF8C3FF-9BA4-432F-8EE8-D0839148D774}"/>
              </a:ext>
            </a:extLst>
          </p:cNvPr>
          <p:cNvGrpSpPr/>
          <p:nvPr/>
        </p:nvGrpSpPr>
        <p:grpSpPr>
          <a:xfrm>
            <a:off x="7325586" y="3249436"/>
            <a:ext cx="415296" cy="312029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9B1A932-21FC-44C2-BEDE-90857B191E1C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8749477-B578-44B1-9B00-FA8C402A057F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204DE341-03C1-4929-9581-8A3882873344}"/>
              </a:ext>
            </a:extLst>
          </p:cNvPr>
          <p:cNvGrpSpPr/>
          <p:nvPr/>
        </p:nvGrpSpPr>
        <p:grpSpPr>
          <a:xfrm>
            <a:off x="5933157" y="1625220"/>
            <a:ext cx="409044" cy="414389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638BC49-69A2-4FC9-BF4F-1BB0F66EC0CC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EF15BEC-72DC-4ACB-9CD6-C6E9FADEC7D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F93CC30-19FD-4C47-A186-AB224347EC43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77DED7F-1939-4BDD-ACE6-514683C95168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00D4CFD-1F0D-4F68-8361-12C1167618A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5040BD5-DA9F-4E56-8310-16890BA73647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B25DEAAD-4108-4196-8B81-D220B343F80B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ABF4359-743E-43E9-96D1-64DDE66F96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A3E5506-FE44-4825-A044-8303ED23EB8E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FAA2784-4C8F-4441-A3B6-1D427B18815A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34A5C97-A6B1-4D05-95B8-626F7337BE0A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2694BC6-CB19-426F-9751-2663377F70AD}"/>
              </a:ext>
            </a:extLst>
          </p:cNvPr>
          <p:cNvGrpSpPr/>
          <p:nvPr/>
        </p:nvGrpSpPr>
        <p:grpSpPr>
          <a:xfrm>
            <a:off x="4307763" y="3144277"/>
            <a:ext cx="412626" cy="40309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8530DFAA-A364-4589-933A-5B9E38989BF5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0EBE63E-326B-4663-9D8A-D1399A6D51C5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34D3C0E9-7F5C-40F0-9233-85E23A34F0D4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DFEE72B-F728-439A-9AE2-49BEBE13B7A4}"/>
              </a:ext>
            </a:extLst>
          </p:cNvPr>
          <p:cNvGrpSpPr/>
          <p:nvPr/>
        </p:nvGrpSpPr>
        <p:grpSpPr>
          <a:xfrm>
            <a:off x="5833882" y="4625835"/>
            <a:ext cx="431078" cy="42546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CA3A9327-C206-4440-8734-F89106DADFA7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416099B-768A-4A17-BA8C-61120BE2625C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BA44E02-E152-44AD-9952-FA21CF50EEEB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1755FDD4-049F-4C9D-9CE3-86C3A44A81C8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4EF4AF02-8B3C-4DE7-B278-1B3CA249364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33BF1F7-DF43-4EC8-8A75-271AFFA4352B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6297CC4-337A-43B6-A026-CABA2505301E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6B15A6D1-BDF6-446E-ABB6-96F3DF375CD2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370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DA52530-1F9D-4A8E-8CC4-37110F8AD2DB}"/>
              </a:ext>
            </a:extLst>
          </p:cNvPr>
          <p:cNvSpPr/>
          <p:nvPr/>
        </p:nvSpPr>
        <p:spPr>
          <a:xfrm>
            <a:off x="3886594" y="1066800"/>
            <a:ext cx="2253187" cy="2253185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11D4CE9-2AE2-4672-83D9-CD0191ADFEA6}"/>
              </a:ext>
            </a:extLst>
          </p:cNvPr>
          <p:cNvSpPr/>
          <p:nvPr/>
        </p:nvSpPr>
        <p:spPr>
          <a:xfrm>
            <a:off x="3886594" y="2032144"/>
            <a:ext cx="2253186" cy="35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AC4DE7C-97DE-4C58-A20E-879AD1ACA5A8}"/>
              </a:ext>
            </a:extLst>
          </p:cNvPr>
          <p:cNvSpPr/>
          <p:nvPr/>
        </p:nvSpPr>
        <p:spPr>
          <a:xfrm>
            <a:off x="3886594" y="2432606"/>
            <a:ext cx="2253187" cy="485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273EF09-BEF8-42F0-8D61-A0FD48FF8DD1}"/>
              </a:ext>
            </a:extLst>
          </p:cNvPr>
          <p:cNvGrpSpPr/>
          <p:nvPr/>
        </p:nvGrpSpPr>
        <p:grpSpPr>
          <a:xfrm>
            <a:off x="4792315" y="1488813"/>
            <a:ext cx="417916" cy="323527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69A470B-8D33-46CF-840E-27D3E26E9279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8B79BC4-ABD2-416A-A22D-FC37C49C1431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9A43EA7-C611-4144-8F58-2658F4BB8AD2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CA488CC-3C99-4A40-87DC-4688BD5AA38D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A421FD3-84F0-41DB-A90A-B4B89BD65CFE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87577C2-6EFB-4F25-BA05-CA85653ABEE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8BF6B0C-01B8-484D-B5D4-CCD113E98838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4F91CE6-C7F6-4E7A-91E2-83BC6964FF03}"/>
              </a:ext>
            </a:extLst>
          </p:cNvPr>
          <p:cNvSpPr/>
          <p:nvPr/>
        </p:nvSpPr>
        <p:spPr>
          <a:xfrm>
            <a:off x="8827436" y="1066800"/>
            <a:ext cx="2253187" cy="2253185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99E968A-A7DA-4D9C-A26B-B7E094E18925}"/>
              </a:ext>
            </a:extLst>
          </p:cNvPr>
          <p:cNvSpPr/>
          <p:nvPr/>
        </p:nvSpPr>
        <p:spPr>
          <a:xfrm>
            <a:off x="8827437" y="2032144"/>
            <a:ext cx="2253186" cy="35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2F3D63E2-8C67-4599-92E2-630F2D51F8A4}"/>
              </a:ext>
            </a:extLst>
          </p:cNvPr>
          <p:cNvSpPr/>
          <p:nvPr/>
        </p:nvSpPr>
        <p:spPr>
          <a:xfrm>
            <a:off x="8827437" y="2432606"/>
            <a:ext cx="2253187" cy="485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005F9C6-0BE6-4888-AD9A-AE7E869AA84C}"/>
              </a:ext>
            </a:extLst>
          </p:cNvPr>
          <p:cNvGrpSpPr/>
          <p:nvPr/>
        </p:nvGrpSpPr>
        <p:grpSpPr>
          <a:xfrm>
            <a:off x="9745021" y="1468172"/>
            <a:ext cx="418015" cy="356756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E7AD0B3-E788-48E9-B391-6FA3BCDBF661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02B79D-A55F-41E2-8FE2-92FB9999295C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0290B0D-1B83-4FB2-9A56-F641BA360B7D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3886D26-5F54-41E3-BAB2-E3985DC8C8F9}"/>
              </a:ext>
            </a:extLst>
          </p:cNvPr>
          <p:cNvSpPr/>
          <p:nvPr/>
        </p:nvSpPr>
        <p:spPr>
          <a:xfrm>
            <a:off x="1416172" y="3538015"/>
            <a:ext cx="2253187" cy="2253185"/>
          </a:xfrm>
          <a:prstGeom prst="rect">
            <a:avLst/>
          </a:prstGeom>
          <a:solidFill>
            <a:srgbClr val="2020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E2DCB08-2F0C-48EE-8443-F975B12FF2CB}"/>
              </a:ext>
            </a:extLst>
          </p:cNvPr>
          <p:cNvSpPr/>
          <p:nvPr/>
        </p:nvSpPr>
        <p:spPr>
          <a:xfrm>
            <a:off x="1416173" y="4503359"/>
            <a:ext cx="2253186" cy="35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6C1CAC6-811D-4E21-AD63-A3CB933CAC1E}"/>
              </a:ext>
            </a:extLst>
          </p:cNvPr>
          <p:cNvSpPr/>
          <p:nvPr/>
        </p:nvSpPr>
        <p:spPr>
          <a:xfrm>
            <a:off x="1416173" y="4903821"/>
            <a:ext cx="2253187" cy="485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4E35FCF4-902C-4A23-B8D1-38CCB7518903}"/>
              </a:ext>
            </a:extLst>
          </p:cNvPr>
          <p:cNvGrpSpPr/>
          <p:nvPr/>
        </p:nvGrpSpPr>
        <p:grpSpPr>
          <a:xfrm>
            <a:off x="2333807" y="3883171"/>
            <a:ext cx="417916" cy="417916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FB3B39C1-04C7-4FCA-8AAA-8097B41D8AA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88E0FCEF-AB69-4A2F-AEC0-6A7C38711322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02AE33A-EE18-491D-906C-A77ED7E2517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85152592-DEBE-408C-9362-10775E0C00D5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E83638F8-72FA-48BB-A1FF-049D5D22D59E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B7B884C-91A1-4AAD-B213-7B02657BDC71}"/>
              </a:ext>
            </a:extLst>
          </p:cNvPr>
          <p:cNvSpPr/>
          <p:nvPr/>
        </p:nvSpPr>
        <p:spPr>
          <a:xfrm>
            <a:off x="6357014" y="3538015"/>
            <a:ext cx="2253187" cy="2253185"/>
          </a:xfrm>
          <a:prstGeom prst="rect">
            <a:avLst/>
          </a:prstGeom>
          <a:solidFill>
            <a:srgbClr val="20204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AE60245-A8C6-4DE2-BE78-602611BC54F2}"/>
              </a:ext>
            </a:extLst>
          </p:cNvPr>
          <p:cNvSpPr/>
          <p:nvPr/>
        </p:nvSpPr>
        <p:spPr>
          <a:xfrm>
            <a:off x="6357015" y="4503359"/>
            <a:ext cx="2253186" cy="35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D3D2DFD7-C240-4F3E-BF84-5D2BDA4698CD}"/>
              </a:ext>
            </a:extLst>
          </p:cNvPr>
          <p:cNvSpPr/>
          <p:nvPr/>
        </p:nvSpPr>
        <p:spPr>
          <a:xfrm>
            <a:off x="6357015" y="4903821"/>
            <a:ext cx="2253187" cy="485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F01A1C55-3D4B-47F2-8A4D-30A7293194EE}"/>
              </a:ext>
            </a:extLst>
          </p:cNvPr>
          <p:cNvSpPr/>
          <p:nvPr/>
        </p:nvSpPr>
        <p:spPr>
          <a:xfrm>
            <a:off x="7274649" y="3897961"/>
            <a:ext cx="417916" cy="417914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0" name="그림 개체 틀 69">
            <a:extLst>
              <a:ext uri="{FF2B5EF4-FFF2-40B4-BE49-F238E27FC236}">
                <a16:creationId xmlns:a16="http://schemas.microsoft.com/office/drawing/2014/main" id="{F44A500F-4952-4F08-A401-1145B5AF0B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1" name="그림 개체 틀 70">
            <a:extLst>
              <a:ext uri="{FF2B5EF4-FFF2-40B4-BE49-F238E27FC236}">
                <a16:creationId xmlns:a16="http://schemas.microsoft.com/office/drawing/2014/main" id="{984441AC-879C-46B8-8575-5D1DF8FF44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2" name="그림 개체 틀 71">
            <a:extLst>
              <a:ext uri="{FF2B5EF4-FFF2-40B4-BE49-F238E27FC236}">
                <a16:creationId xmlns:a16="http://schemas.microsoft.com/office/drawing/2014/main" id="{97F04195-EC41-492C-93A8-49A2B9410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3" name="그림 개체 틀 72">
            <a:extLst>
              <a:ext uri="{FF2B5EF4-FFF2-40B4-BE49-F238E27FC236}">
                <a16:creationId xmlns:a16="http://schemas.microsoft.com/office/drawing/2014/main" id="{5B95B43E-BAA5-4555-B936-39C007E603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27024" y="3537601"/>
            <a:ext cx="2253600" cy="2253600"/>
          </a:xfrm>
        </p:spPr>
      </p:sp>
    </p:spTree>
    <p:extLst>
      <p:ext uri="{BB962C8B-B14F-4D97-AF65-F5344CB8AC3E}">
        <p14:creationId xmlns:p14="http://schemas.microsoft.com/office/powerpoint/2010/main" val="2798558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5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20204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4128A199-881E-44D1-A88B-4A0C1402195E}"/>
              </a:ext>
            </a:extLst>
          </p:cNvPr>
          <p:cNvSpPr txBox="1"/>
          <p:nvPr/>
        </p:nvSpPr>
        <p:spPr>
          <a:xfrm>
            <a:off x="2484726" y="827238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C4F8E4-91E6-4861-B735-561951BCE9E8}"/>
              </a:ext>
            </a:extLst>
          </p:cNvPr>
          <p:cNvSpPr txBox="1"/>
          <p:nvPr/>
        </p:nvSpPr>
        <p:spPr>
          <a:xfrm>
            <a:off x="1468787" y="2119706"/>
            <a:ext cx="4187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BEB160D-C714-4653-998B-E172479336C2}"/>
              </a:ext>
            </a:extLst>
          </p:cNvPr>
          <p:cNvSpPr/>
          <p:nvPr/>
        </p:nvSpPr>
        <p:spPr>
          <a:xfrm>
            <a:off x="2896120" y="1288878"/>
            <a:ext cx="1332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17BEF87-CDAD-4303-B1EC-61AB31BD19D4}"/>
              </a:ext>
            </a:extLst>
          </p:cNvPr>
          <p:cNvSpPr/>
          <p:nvPr/>
        </p:nvSpPr>
        <p:spPr>
          <a:xfrm>
            <a:off x="1468787" y="1781145"/>
            <a:ext cx="4187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020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DEF36F4-E1A7-442D-88F4-017920220D99}"/>
              </a:ext>
            </a:extLst>
          </p:cNvPr>
          <p:cNvSpPr txBox="1"/>
          <p:nvPr/>
        </p:nvSpPr>
        <p:spPr>
          <a:xfrm>
            <a:off x="6837610" y="2119706"/>
            <a:ext cx="4187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31918F93-A105-4E1A-920F-20C6EB33454D}"/>
              </a:ext>
            </a:extLst>
          </p:cNvPr>
          <p:cNvSpPr/>
          <p:nvPr/>
        </p:nvSpPr>
        <p:spPr>
          <a:xfrm>
            <a:off x="8264943" y="1288878"/>
            <a:ext cx="1332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698A6A3A-E6FF-45FA-8425-06405B507A97}"/>
              </a:ext>
            </a:extLst>
          </p:cNvPr>
          <p:cNvSpPr/>
          <p:nvPr/>
        </p:nvSpPr>
        <p:spPr>
          <a:xfrm>
            <a:off x="6837610" y="1781145"/>
            <a:ext cx="4187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020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05909C2-6B0C-4624-9E7F-670AFF9E3F46}"/>
              </a:ext>
            </a:extLst>
          </p:cNvPr>
          <p:cNvSpPr txBox="1"/>
          <p:nvPr/>
        </p:nvSpPr>
        <p:spPr>
          <a:xfrm>
            <a:off x="1468787" y="3705915"/>
            <a:ext cx="4187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280832A-1C15-47BF-B025-C3BD0DC3555B}"/>
              </a:ext>
            </a:extLst>
          </p:cNvPr>
          <p:cNvSpPr/>
          <p:nvPr/>
        </p:nvSpPr>
        <p:spPr>
          <a:xfrm>
            <a:off x="2896120" y="2875087"/>
            <a:ext cx="1332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D40DC37-607A-449E-B1EB-A237CD6FF02E}"/>
              </a:ext>
            </a:extLst>
          </p:cNvPr>
          <p:cNvSpPr/>
          <p:nvPr/>
        </p:nvSpPr>
        <p:spPr>
          <a:xfrm>
            <a:off x="1468787" y="3367354"/>
            <a:ext cx="4187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020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D698FBE-7B56-4864-8281-9FC237F530F2}"/>
              </a:ext>
            </a:extLst>
          </p:cNvPr>
          <p:cNvSpPr txBox="1"/>
          <p:nvPr/>
        </p:nvSpPr>
        <p:spPr>
          <a:xfrm>
            <a:off x="6837610" y="3705915"/>
            <a:ext cx="4187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A4AC990-613B-4694-B75E-C0FFEA1201F7}"/>
              </a:ext>
            </a:extLst>
          </p:cNvPr>
          <p:cNvSpPr/>
          <p:nvPr/>
        </p:nvSpPr>
        <p:spPr>
          <a:xfrm>
            <a:off x="8264943" y="2875087"/>
            <a:ext cx="1332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F847151D-9E98-4857-AD2B-FF794D2267AF}"/>
              </a:ext>
            </a:extLst>
          </p:cNvPr>
          <p:cNvSpPr/>
          <p:nvPr/>
        </p:nvSpPr>
        <p:spPr>
          <a:xfrm>
            <a:off x="6837610" y="3367354"/>
            <a:ext cx="4187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020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AE0BF8E-45C5-4982-9F5C-382BF4E55831}"/>
              </a:ext>
            </a:extLst>
          </p:cNvPr>
          <p:cNvSpPr txBox="1"/>
          <p:nvPr/>
        </p:nvSpPr>
        <p:spPr>
          <a:xfrm>
            <a:off x="1468787" y="5292123"/>
            <a:ext cx="4187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087C3EB-DC56-4721-A12A-154BE04B6BAA}"/>
              </a:ext>
            </a:extLst>
          </p:cNvPr>
          <p:cNvSpPr/>
          <p:nvPr/>
        </p:nvSpPr>
        <p:spPr>
          <a:xfrm>
            <a:off x="2896120" y="4461295"/>
            <a:ext cx="1332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05.</a:t>
            </a:r>
            <a:endParaRPr lang="ko-KR" altLang="en-US" sz="28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18DF388C-9D92-4911-AE7A-1D0CEAA9D36A}"/>
              </a:ext>
            </a:extLst>
          </p:cNvPr>
          <p:cNvSpPr/>
          <p:nvPr/>
        </p:nvSpPr>
        <p:spPr>
          <a:xfrm>
            <a:off x="1468787" y="4953562"/>
            <a:ext cx="4187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020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25CE949-8429-4F1E-BF5F-4D6DEB3ED17F}"/>
              </a:ext>
            </a:extLst>
          </p:cNvPr>
          <p:cNvSpPr txBox="1"/>
          <p:nvPr/>
        </p:nvSpPr>
        <p:spPr>
          <a:xfrm>
            <a:off x="6837610" y="5292123"/>
            <a:ext cx="4187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84AD3F97-3D9F-4DF9-B556-CF6DB90A02F6}"/>
              </a:ext>
            </a:extLst>
          </p:cNvPr>
          <p:cNvSpPr/>
          <p:nvPr/>
        </p:nvSpPr>
        <p:spPr>
          <a:xfrm>
            <a:off x="8264943" y="4461295"/>
            <a:ext cx="1332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06.</a:t>
            </a:r>
            <a:endParaRPr lang="ko-KR" altLang="en-US" sz="2800" dirty="0">
              <a:solidFill>
                <a:srgbClr val="20204C"/>
              </a:solidFill>
              <a:latin typeface="+mj-lt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AA0038AD-4E3B-4162-90C6-1EA8B84CEDA2}"/>
              </a:ext>
            </a:extLst>
          </p:cNvPr>
          <p:cNvSpPr/>
          <p:nvPr/>
        </p:nvSpPr>
        <p:spPr>
          <a:xfrm>
            <a:off x="6837610" y="4953562"/>
            <a:ext cx="4187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20204C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20204C"/>
              </a:solidFill>
              <a:latin typeface="+mj-lt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A2A38F83-33E5-402A-994D-DDD2556F189C}"/>
              </a:ext>
            </a:extLst>
          </p:cNvPr>
          <p:cNvCxnSpPr>
            <a:cxnSpLocks/>
          </p:cNvCxnSpPr>
          <p:nvPr/>
        </p:nvCxnSpPr>
        <p:spPr>
          <a:xfrm>
            <a:off x="1092200" y="10668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579AB04B-464F-46C8-AADA-F301B7CF383C}"/>
              </a:ext>
            </a:extLst>
          </p:cNvPr>
          <p:cNvCxnSpPr>
            <a:cxnSpLocks/>
          </p:cNvCxnSpPr>
          <p:nvPr/>
        </p:nvCxnSpPr>
        <p:spPr>
          <a:xfrm>
            <a:off x="1092200" y="26416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691EA85D-63F2-4737-BE8D-166AE595B669}"/>
              </a:ext>
            </a:extLst>
          </p:cNvPr>
          <p:cNvCxnSpPr>
            <a:cxnSpLocks/>
          </p:cNvCxnSpPr>
          <p:nvPr/>
        </p:nvCxnSpPr>
        <p:spPr>
          <a:xfrm>
            <a:off x="1092200" y="42164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>
            <a:extLst>
              <a:ext uri="{FF2B5EF4-FFF2-40B4-BE49-F238E27FC236}">
                <a16:creationId xmlns:a16="http://schemas.microsoft.com/office/drawing/2014/main" id="{4B1E3179-F9D2-442F-B626-294A76171D4B}"/>
              </a:ext>
            </a:extLst>
          </p:cNvPr>
          <p:cNvCxnSpPr>
            <a:cxnSpLocks/>
          </p:cNvCxnSpPr>
          <p:nvPr/>
        </p:nvCxnSpPr>
        <p:spPr>
          <a:xfrm>
            <a:off x="1092200" y="57912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>
            <a:extLst>
              <a:ext uri="{FF2B5EF4-FFF2-40B4-BE49-F238E27FC236}">
                <a16:creationId xmlns:a16="http://schemas.microsoft.com/office/drawing/2014/main" id="{204CB674-59CF-4081-8187-21CF2D362AA7}"/>
              </a:ext>
            </a:extLst>
          </p:cNvPr>
          <p:cNvCxnSpPr>
            <a:cxnSpLocks/>
          </p:cNvCxnSpPr>
          <p:nvPr/>
        </p:nvCxnSpPr>
        <p:spPr>
          <a:xfrm>
            <a:off x="6461023" y="10668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>
            <a:extLst>
              <a:ext uri="{FF2B5EF4-FFF2-40B4-BE49-F238E27FC236}">
                <a16:creationId xmlns:a16="http://schemas.microsoft.com/office/drawing/2014/main" id="{E040C04A-0F3F-48ED-A7B2-D699ECFCA55B}"/>
              </a:ext>
            </a:extLst>
          </p:cNvPr>
          <p:cNvCxnSpPr>
            <a:cxnSpLocks/>
          </p:cNvCxnSpPr>
          <p:nvPr/>
        </p:nvCxnSpPr>
        <p:spPr>
          <a:xfrm>
            <a:off x="6461023" y="26416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1880F915-E9DE-4527-AB96-4E9390D8023C}"/>
              </a:ext>
            </a:extLst>
          </p:cNvPr>
          <p:cNvCxnSpPr>
            <a:cxnSpLocks/>
          </p:cNvCxnSpPr>
          <p:nvPr/>
        </p:nvCxnSpPr>
        <p:spPr>
          <a:xfrm>
            <a:off x="6461023" y="42164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AD609815-00AC-4E25-B818-B3559D80FD7D}"/>
              </a:ext>
            </a:extLst>
          </p:cNvPr>
          <p:cNvCxnSpPr>
            <a:cxnSpLocks/>
          </p:cNvCxnSpPr>
          <p:nvPr/>
        </p:nvCxnSpPr>
        <p:spPr>
          <a:xfrm>
            <a:off x="6461023" y="5791200"/>
            <a:ext cx="49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732B38FC-4AA6-4BF5-B860-A9F6724CFB58}"/>
              </a:ext>
            </a:extLst>
          </p:cNvPr>
          <p:cNvGrpSpPr/>
          <p:nvPr/>
        </p:nvGrpSpPr>
        <p:grpSpPr>
          <a:xfrm>
            <a:off x="5708399" y="1060761"/>
            <a:ext cx="2476500" cy="5039389"/>
            <a:chOff x="7892799" y="1060761"/>
            <a:chExt cx="2476500" cy="5039389"/>
          </a:xfrm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CA399718-AA29-4CB3-A5ED-021ABE82FCCB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B4DC87DA-041D-4814-B86F-3E918598B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6F17C19-C30D-4453-8477-D5AAEEF0BB56}"/>
              </a:ext>
            </a:extLst>
          </p:cNvPr>
          <p:cNvGrpSpPr/>
          <p:nvPr/>
        </p:nvGrpSpPr>
        <p:grpSpPr>
          <a:xfrm>
            <a:off x="8865868" y="1060761"/>
            <a:ext cx="2476500" cy="5039389"/>
            <a:chOff x="7892799" y="1060761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82B5A4D4-05D8-4C79-8DB4-3DAFF7284A92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A3BF2E75-4669-4C35-B1B1-BE0FBDA50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B97FCBF-700B-46A4-B0C6-7F9C03CA169D}"/>
              </a:ext>
            </a:extLst>
          </p:cNvPr>
          <p:cNvSpPr txBox="1"/>
          <p:nvPr/>
        </p:nvSpPr>
        <p:spPr>
          <a:xfrm>
            <a:off x="900432" y="357520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20204C"/>
                </a:solidFill>
              </a:rPr>
              <a:t>Titile</a:t>
            </a:r>
            <a:r>
              <a:rPr lang="en-US" altLang="ko-KR" sz="2400" b="0" dirty="0">
                <a:solidFill>
                  <a:srgbClr val="20204C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20204C"/>
                </a:solidFill>
              </a:rPr>
              <a:t>Mobile project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D85D1C-6FE5-4492-AE07-A534CB55D339}"/>
              </a:ext>
            </a:extLst>
          </p:cNvPr>
          <p:cNvSpPr txBox="1"/>
          <p:nvPr/>
        </p:nvSpPr>
        <p:spPr>
          <a:xfrm>
            <a:off x="900433" y="4406205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0204C"/>
                </a:solidFill>
              </a:rPr>
              <a:t>Ut </a:t>
            </a:r>
            <a:r>
              <a:rPr lang="en-US" altLang="ko-KR" sz="1200" dirty="0" err="1">
                <a:solidFill>
                  <a:srgbClr val="20204C"/>
                </a:solidFill>
              </a:rPr>
              <a:t>enim</a:t>
            </a:r>
            <a:r>
              <a:rPr lang="en-US" altLang="ko-KR" sz="1200" dirty="0">
                <a:solidFill>
                  <a:srgbClr val="20204C"/>
                </a:solidFill>
              </a:rPr>
              <a:t> ad minim </a:t>
            </a:r>
            <a:r>
              <a:rPr lang="en-US" altLang="ko-KR" sz="1200" dirty="0" err="1">
                <a:solidFill>
                  <a:srgbClr val="20204C"/>
                </a:solidFill>
              </a:rPr>
              <a:t>veniam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quis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nostrud</a:t>
            </a:r>
            <a:r>
              <a:rPr lang="en-US" altLang="ko-KR" sz="1200" dirty="0">
                <a:solidFill>
                  <a:srgbClr val="20204C"/>
                </a:solidFill>
              </a:rPr>
              <a:t> exercitation </a:t>
            </a:r>
            <a:r>
              <a:rPr lang="en-US" altLang="ko-KR" sz="1200" dirty="0" err="1">
                <a:solidFill>
                  <a:srgbClr val="20204C"/>
                </a:solidFill>
              </a:rPr>
              <a:t>ullamco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laboris</a:t>
            </a:r>
            <a:r>
              <a:rPr lang="en-US" altLang="ko-KR" sz="1200" dirty="0">
                <a:solidFill>
                  <a:srgbClr val="20204C"/>
                </a:solidFill>
              </a:rPr>
              <a:t> nisi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aliquip</a:t>
            </a:r>
            <a:r>
              <a:rPr lang="en-US" altLang="ko-KR" sz="1200" dirty="0">
                <a:solidFill>
                  <a:srgbClr val="20204C"/>
                </a:solidFill>
              </a:rPr>
              <a:t> ex </a:t>
            </a:r>
            <a:r>
              <a:rPr lang="en-US" altLang="ko-KR" sz="1200" dirty="0" err="1">
                <a:solidFill>
                  <a:srgbClr val="20204C"/>
                </a:solidFill>
              </a:rPr>
              <a:t>ea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commodo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consequat</a:t>
            </a:r>
            <a:r>
              <a:rPr lang="en-US" altLang="ko-KR" sz="1200" dirty="0">
                <a:solidFill>
                  <a:srgbClr val="20204C"/>
                </a:solidFill>
              </a:rPr>
              <a:t>. Duis </a:t>
            </a:r>
            <a:r>
              <a:rPr lang="en-US" altLang="ko-KR" sz="1200" dirty="0" err="1">
                <a:solidFill>
                  <a:srgbClr val="20204C"/>
                </a:solidFill>
              </a:rPr>
              <a:t>aute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irure</a:t>
            </a:r>
            <a:r>
              <a:rPr lang="en-US" altLang="ko-KR" sz="1200" dirty="0">
                <a:solidFill>
                  <a:srgbClr val="20204C"/>
                </a:solidFill>
              </a:rPr>
              <a:t> dolor in </a:t>
            </a:r>
            <a:r>
              <a:rPr lang="en-US" altLang="ko-KR" sz="1200" dirty="0" err="1">
                <a:solidFill>
                  <a:srgbClr val="20204C"/>
                </a:solidFill>
              </a:rPr>
              <a:t>reprehenderit</a:t>
            </a:r>
            <a:r>
              <a:rPr lang="en-US" altLang="ko-KR" sz="1200" dirty="0">
                <a:solidFill>
                  <a:srgbClr val="20204C"/>
                </a:solidFill>
              </a:rPr>
              <a:t> in </a:t>
            </a:r>
            <a:r>
              <a:rPr lang="en-US" altLang="ko-KR" sz="1200" dirty="0" err="1">
                <a:solidFill>
                  <a:srgbClr val="20204C"/>
                </a:solidFill>
              </a:rPr>
              <a:t>voluptate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velit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esse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cillum</a:t>
            </a:r>
            <a:r>
              <a:rPr lang="en-US" altLang="ko-KR" sz="1200" dirty="0">
                <a:solidFill>
                  <a:srgbClr val="20204C"/>
                </a:solidFill>
              </a:rPr>
              <a:t> dolore </a:t>
            </a:r>
            <a:r>
              <a:rPr lang="en-US" altLang="ko-KR" sz="1200" dirty="0" err="1">
                <a:solidFill>
                  <a:srgbClr val="20204C"/>
                </a:solidFill>
              </a:rPr>
              <a:t>eu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fugiat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nulla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pariatur</a:t>
            </a:r>
            <a:r>
              <a:rPr lang="en-US" altLang="ko-KR" sz="1200" dirty="0">
                <a:solidFill>
                  <a:srgbClr val="20204C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0204C"/>
                </a:solidFill>
              </a:rPr>
              <a:t>Excepteur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sint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occaecat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cupidatat</a:t>
            </a:r>
            <a:r>
              <a:rPr lang="en-US" altLang="ko-KR" sz="1200" dirty="0">
                <a:solidFill>
                  <a:srgbClr val="20204C"/>
                </a:solidFill>
              </a:rPr>
              <a:t> non </a:t>
            </a:r>
            <a:r>
              <a:rPr lang="en-US" altLang="ko-KR" sz="1200" dirty="0" err="1">
                <a:solidFill>
                  <a:srgbClr val="20204C"/>
                </a:solidFill>
              </a:rPr>
              <a:t>proident</a:t>
            </a:r>
            <a:r>
              <a:rPr lang="en-US" altLang="ko-KR" sz="1200" dirty="0">
                <a:solidFill>
                  <a:srgbClr val="20204C"/>
                </a:solidFill>
              </a:rPr>
              <a:t>!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5158AC6-B8C4-4079-A93E-8819DD993086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8B3272B-05B0-4E75-877E-5A404670A6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1D82B4-8E27-490F-BD31-AAC0BC52CF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ACF3C9A0-0B64-4857-9097-70174394A460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027D372A-EA4C-453A-BE9F-96091B0C6A14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C19CA5BA-F1EF-4B84-9FA5-52428C209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33CD273-F877-4F9B-AC0D-64877011A157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45E4EA-9550-41A5-B883-1CF33D805981}"/>
              </a:ext>
            </a:extLst>
          </p:cNvPr>
          <p:cNvSpPr txBox="1"/>
          <p:nvPr/>
        </p:nvSpPr>
        <p:spPr>
          <a:xfrm>
            <a:off x="1484632" y="357520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20204C"/>
                </a:solidFill>
              </a:rPr>
              <a:t>Titile</a:t>
            </a:r>
            <a:r>
              <a:rPr lang="en-US" altLang="ko-KR" sz="2400" b="0" dirty="0">
                <a:solidFill>
                  <a:srgbClr val="20204C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20204C"/>
                </a:solidFill>
              </a:rPr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0CDF2-C047-4F70-9EB3-8488E8E134ED}"/>
              </a:ext>
            </a:extLst>
          </p:cNvPr>
          <p:cNvSpPr txBox="1"/>
          <p:nvPr/>
        </p:nvSpPr>
        <p:spPr>
          <a:xfrm>
            <a:off x="1484633" y="4406205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0204C"/>
                </a:solidFill>
              </a:rPr>
              <a:t>Ut </a:t>
            </a:r>
            <a:r>
              <a:rPr lang="en-US" altLang="ko-KR" sz="1200" dirty="0" err="1">
                <a:solidFill>
                  <a:srgbClr val="20204C"/>
                </a:solidFill>
              </a:rPr>
              <a:t>enim</a:t>
            </a:r>
            <a:r>
              <a:rPr lang="en-US" altLang="ko-KR" sz="1200" dirty="0">
                <a:solidFill>
                  <a:srgbClr val="20204C"/>
                </a:solidFill>
              </a:rPr>
              <a:t> ad minim </a:t>
            </a:r>
            <a:r>
              <a:rPr lang="en-US" altLang="ko-KR" sz="1200" dirty="0" err="1">
                <a:solidFill>
                  <a:srgbClr val="20204C"/>
                </a:solidFill>
              </a:rPr>
              <a:t>veniam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quis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nostrud</a:t>
            </a:r>
            <a:r>
              <a:rPr lang="en-US" altLang="ko-KR" sz="1200" dirty="0">
                <a:solidFill>
                  <a:srgbClr val="20204C"/>
                </a:solidFill>
              </a:rPr>
              <a:t> exercitation </a:t>
            </a:r>
            <a:r>
              <a:rPr lang="en-US" altLang="ko-KR" sz="1200" dirty="0" err="1">
                <a:solidFill>
                  <a:srgbClr val="20204C"/>
                </a:solidFill>
              </a:rPr>
              <a:t>ullamco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laboris</a:t>
            </a:r>
            <a:r>
              <a:rPr lang="en-US" altLang="ko-KR" sz="1200" dirty="0">
                <a:solidFill>
                  <a:srgbClr val="20204C"/>
                </a:solidFill>
              </a:rPr>
              <a:t> nisi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aliquip</a:t>
            </a:r>
            <a:r>
              <a:rPr lang="en-US" altLang="ko-KR" sz="1200" dirty="0">
                <a:solidFill>
                  <a:srgbClr val="20204C"/>
                </a:solidFill>
              </a:rPr>
              <a:t> ex </a:t>
            </a:r>
            <a:r>
              <a:rPr lang="en-US" altLang="ko-KR" sz="1200" dirty="0" err="1">
                <a:solidFill>
                  <a:srgbClr val="20204C"/>
                </a:solidFill>
              </a:rPr>
              <a:t>ea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commodo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consequat</a:t>
            </a:r>
            <a:r>
              <a:rPr lang="en-US" altLang="ko-KR" sz="1200" dirty="0">
                <a:solidFill>
                  <a:srgbClr val="20204C"/>
                </a:solidFill>
              </a:rPr>
              <a:t>. Duis </a:t>
            </a:r>
            <a:r>
              <a:rPr lang="en-US" altLang="ko-KR" sz="1200" dirty="0" err="1">
                <a:solidFill>
                  <a:srgbClr val="20204C"/>
                </a:solidFill>
              </a:rPr>
              <a:t>aute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irure</a:t>
            </a:r>
            <a:r>
              <a:rPr lang="en-US" altLang="ko-KR" sz="1200" dirty="0">
                <a:solidFill>
                  <a:srgbClr val="20204C"/>
                </a:solidFill>
              </a:rPr>
              <a:t> dolor in </a:t>
            </a:r>
            <a:r>
              <a:rPr lang="en-US" altLang="ko-KR" sz="1200" dirty="0" err="1">
                <a:solidFill>
                  <a:srgbClr val="20204C"/>
                </a:solidFill>
              </a:rPr>
              <a:t>reprehenderit</a:t>
            </a:r>
            <a:r>
              <a:rPr lang="en-US" altLang="ko-KR" sz="1200" dirty="0">
                <a:solidFill>
                  <a:srgbClr val="20204C"/>
                </a:solidFill>
              </a:rPr>
              <a:t> in </a:t>
            </a:r>
            <a:r>
              <a:rPr lang="en-US" altLang="ko-KR" sz="1200" dirty="0" err="1">
                <a:solidFill>
                  <a:srgbClr val="20204C"/>
                </a:solidFill>
              </a:rPr>
              <a:t>voluptate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velit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esse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cillum</a:t>
            </a:r>
            <a:r>
              <a:rPr lang="en-US" altLang="ko-KR" sz="1200" dirty="0">
                <a:solidFill>
                  <a:srgbClr val="20204C"/>
                </a:solidFill>
              </a:rPr>
              <a:t> dolore </a:t>
            </a:r>
            <a:r>
              <a:rPr lang="en-US" altLang="ko-KR" sz="1200" dirty="0" err="1">
                <a:solidFill>
                  <a:srgbClr val="20204C"/>
                </a:solidFill>
              </a:rPr>
              <a:t>eu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fugiat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nulla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pariatur</a:t>
            </a:r>
            <a:r>
              <a:rPr lang="en-US" altLang="ko-KR" sz="1200" dirty="0">
                <a:solidFill>
                  <a:srgbClr val="20204C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0204C"/>
                </a:solidFill>
              </a:rPr>
              <a:t>Excepteur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sint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occaecat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cupidatat</a:t>
            </a:r>
            <a:r>
              <a:rPr lang="en-US" altLang="ko-KR" sz="1200" dirty="0">
                <a:solidFill>
                  <a:srgbClr val="20204C"/>
                </a:solidFill>
              </a:rPr>
              <a:t> non </a:t>
            </a:r>
            <a:r>
              <a:rPr lang="en-US" altLang="ko-KR" sz="1200" dirty="0" err="1">
                <a:solidFill>
                  <a:srgbClr val="20204C"/>
                </a:solidFill>
              </a:rPr>
              <a:t>proident</a:t>
            </a:r>
            <a:r>
              <a:rPr lang="en-US" altLang="ko-KR" sz="1200" dirty="0">
                <a:solidFill>
                  <a:srgbClr val="20204C"/>
                </a:solidFill>
              </a:rPr>
              <a:t>!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510348D-A5A7-4C86-89E6-57C03E448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32608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00A0C25B-D57D-4D80-9CE8-7176B8D9F374}"/>
              </a:ext>
            </a:extLst>
          </p:cNvPr>
          <p:cNvGrpSpPr/>
          <p:nvPr/>
        </p:nvGrpSpPr>
        <p:grpSpPr>
          <a:xfrm>
            <a:off x="4849053" y="845686"/>
            <a:ext cx="6814550" cy="5654862"/>
            <a:chOff x="4665181" y="845686"/>
            <a:chExt cx="6814550" cy="5654862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AF6716B-75B6-4EBA-99EF-C24EE3D2F288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E657498E-02BD-4036-A92E-3826D6905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5CD72BE-07BB-4926-B2BF-3F08D6544A51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B3B4BC-A012-46FE-BFD5-726431B1E8B4}"/>
              </a:ext>
            </a:extLst>
          </p:cNvPr>
          <p:cNvSpPr txBox="1"/>
          <p:nvPr/>
        </p:nvSpPr>
        <p:spPr>
          <a:xfrm>
            <a:off x="487428" y="357520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rgbClr val="20204C"/>
                </a:solidFill>
              </a:rPr>
              <a:t>Titile</a:t>
            </a:r>
            <a:r>
              <a:rPr lang="en-US" altLang="ko-KR" sz="2400" b="0" dirty="0">
                <a:solidFill>
                  <a:srgbClr val="20204C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rgbClr val="20204C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80EFAC-DBB3-4413-9807-350050D578A7}"/>
              </a:ext>
            </a:extLst>
          </p:cNvPr>
          <p:cNvSpPr txBox="1"/>
          <p:nvPr/>
        </p:nvSpPr>
        <p:spPr>
          <a:xfrm>
            <a:off x="487429" y="4406205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0204C"/>
                </a:solidFill>
              </a:rPr>
              <a:t>Ut </a:t>
            </a:r>
            <a:r>
              <a:rPr lang="en-US" altLang="ko-KR" sz="1200" dirty="0" err="1">
                <a:solidFill>
                  <a:srgbClr val="20204C"/>
                </a:solidFill>
              </a:rPr>
              <a:t>enim</a:t>
            </a:r>
            <a:r>
              <a:rPr lang="en-US" altLang="ko-KR" sz="1200" dirty="0">
                <a:solidFill>
                  <a:srgbClr val="20204C"/>
                </a:solidFill>
              </a:rPr>
              <a:t> ad minim </a:t>
            </a:r>
            <a:r>
              <a:rPr lang="en-US" altLang="ko-KR" sz="1200" dirty="0" err="1">
                <a:solidFill>
                  <a:srgbClr val="20204C"/>
                </a:solidFill>
              </a:rPr>
              <a:t>veniam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quis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nostrud</a:t>
            </a:r>
            <a:r>
              <a:rPr lang="en-US" altLang="ko-KR" sz="1200" dirty="0">
                <a:solidFill>
                  <a:srgbClr val="20204C"/>
                </a:solidFill>
              </a:rPr>
              <a:t> exercitation </a:t>
            </a:r>
            <a:r>
              <a:rPr lang="en-US" altLang="ko-KR" sz="1200" dirty="0" err="1">
                <a:solidFill>
                  <a:srgbClr val="20204C"/>
                </a:solidFill>
              </a:rPr>
              <a:t>ullamco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laboris</a:t>
            </a:r>
            <a:r>
              <a:rPr lang="en-US" altLang="ko-KR" sz="1200" dirty="0">
                <a:solidFill>
                  <a:srgbClr val="20204C"/>
                </a:solidFill>
              </a:rPr>
              <a:t> nisi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aliquip</a:t>
            </a:r>
            <a:r>
              <a:rPr lang="en-US" altLang="ko-KR" sz="1200" dirty="0">
                <a:solidFill>
                  <a:srgbClr val="20204C"/>
                </a:solidFill>
              </a:rPr>
              <a:t> ex </a:t>
            </a:r>
            <a:r>
              <a:rPr lang="en-US" altLang="ko-KR" sz="1200" dirty="0" err="1">
                <a:solidFill>
                  <a:srgbClr val="20204C"/>
                </a:solidFill>
              </a:rPr>
              <a:t>ea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commodo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consequat</a:t>
            </a:r>
            <a:r>
              <a:rPr lang="en-US" altLang="ko-KR" sz="1200" dirty="0">
                <a:solidFill>
                  <a:srgbClr val="20204C"/>
                </a:solidFill>
              </a:rPr>
              <a:t>. Duis </a:t>
            </a:r>
            <a:r>
              <a:rPr lang="en-US" altLang="ko-KR" sz="1200" dirty="0" err="1">
                <a:solidFill>
                  <a:srgbClr val="20204C"/>
                </a:solidFill>
              </a:rPr>
              <a:t>aute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irure</a:t>
            </a:r>
            <a:r>
              <a:rPr lang="en-US" altLang="ko-KR" sz="1200" dirty="0">
                <a:solidFill>
                  <a:srgbClr val="20204C"/>
                </a:solidFill>
              </a:rPr>
              <a:t> dolor in </a:t>
            </a:r>
            <a:r>
              <a:rPr lang="en-US" altLang="ko-KR" sz="1200" dirty="0" err="1">
                <a:solidFill>
                  <a:srgbClr val="20204C"/>
                </a:solidFill>
              </a:rPr>
              <a:t>reprehenderit</a:t>
            </a:r>
            <a:r>
              <a:rPr lang="en-US" altLang="ko-KR" sz="1200" dirty="0">
                <a:solidFill>
                  <a:srgbClr val="20204C"/>
                </a:solidFill>
              </a:rPr>
              <a:t> in </a:t>
            </a:r>
            <a:r>
              <a:rPr lang="en-US" altLang="ko-KR" sz="1200" dirty="0" err="1">
                <a:solidFill>
                  <a:srgbClr val="20204C"/>
                </a:solidFill>
              </a:rPr>
              <a:t>voluptate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velit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esse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cillum</a:t>
            </a:r>
            <a:r>
              <a:rPr lang="en-US" altLang="ko-KR" sz="1200" dirty="0">
                <a:solidFill>
                  <a:srgbClr val="20204C"/>
                </a:solidFill>
              </a:rPr>
              <a:t> dolore </a:t>
            </a:r>
            <a:r>
              <a:rPr lang="en-US" altLang="ko-KR" sz="1200" dirty="0" err="1">
                <a:solidFill>
                  <a:srgbClr val="20204C"/>
                </a:solidFill>
              </a:rPr>
              <a:t>eu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fugiat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nulla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pariatur</a:t>
            </a:r>
            <a:r>
              <a:rPr lang="en-US" altLang="ko-KR" sz="1200" dirty="0">
                <a:solidFill>
                  <a:srgbClr val="20204C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20204C"/>
                </a:solidFill>
              </a:rPr>
              <a:t>Excepteur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sint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occaecat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cupidatat</a:t>
            </a:r>
            <a:r>
              <a:rPr lang="en-US" altLang="ko-KR" sz="1200" dirty="0">
                <a:solidFill>
                  <a:srgbClr val="20204C"/>
                </a:solidFill>
              </a:rPr>
              <a:t> non </a:t>
            </a:r>
            <a:r>
              <a:rPr lang="en-US" altLang="ko-KR" sz="1200" dirty="0" err="1">
                <a:solidFill>
                  <a:srgbClr val="20204C"/>
                </a:solidFill>
              </a:rPr>
              <a:t>proident</a:t>
            </a:r>
            <a:r>
              <a:rPr lang="en-US" altLang="ko-KR" sz="1200" dirty="0">
                <a:solidFill>
                  <a:srgbClr val="20204C"/>
                </a:solidFill>
              </a:rPr>
              <a:t>!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C56435B-0E2C-4A08-9474-B738692BD2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72267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5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F2025"/>
                </a:solidFill>
              </a:rPr>
              <a:t>Presentation template by </a:t>
            </a:r>
            <a:endParaRPr lang="ko-KR" altLang="en-US" sz="1100" dirty="0">
              <a:solidFill>
                <a:srgbClr val="1F2025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202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1F2025"/>
                </a:solidFill>
              </a:rPr>
              <a:t> Ctrl + Click</a:t>
            </a:r>
            <a:r>
              <a:rPr lang="ko-KR" altLang="en-US" sz="1100" dirty="0">
                <a:solidFill>
                  <a:srgbClr val="1F2025"/>
                </a:solidFill>
              </a:rPr>
              <a:t> </a:t>
            </a:r>
            <a:r>
              <a:rPr lang="en-US" altLang="ko-KR" sz="1100" dirty="0">
                <a:solidFill>
                  <a:srgbClr val="1F2025"/>
                </a:solidFill>
              </a:rPr>
              <a:t>to follow link</a:t>
            </a:r>
            <a:endParaRPr lang="ko-KR" altLang="en-US" sz="1100" dirty="0">
              <a:solidFill>
                <a:srgbClr val="1F20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73E7092-03D5-417B-BC6C-A93FBA97464A}"/>
              </a:ext>
            </a:extLst>
          </p:cNvPr>
          <p:cNvGrpSpPr/>
          <p:nvPr/>
        </p:nvGrpSpPr>
        <p:grpSpPr>
          <a:xfrm>
            <a:off x="6559443" y="1933587"/>
            <a:ext cx="248519" cy="331413"/>
            <a:chOff x="3471472" y="902398"/>
            <a:chExt cx="295275" cy="393763"/>
          </a:xfrm>
          <a:solidFill>
            <a:srgbClr val="5F5FF6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6489CA6-58C4-4DF6-9DEC-CE082D4B92E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5EE4C37-DF87-4198-BF9C-BBA761D9FAB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C29E793-C9F5-4F8A-8A0C-5B9AC613BA0B}"/>
              </a:ext>
            </a:extLst>
          </p:cNvPr>
          <p:cNvGrpSpPr/>
          <p:nvPr/>
        </p:nvGrpSpPr>
        <p:grpSpPr>
          <a:xfrm>
            <a:off x="1474749" y="1921542"/>
            <a:ext cx="327164" cy="326763"/>
            <a:chOff x="2090919" y="902017"/>
            <a:chExt cx="388715" cy="388239"/>
          </a:xfrm>
          <a:solidFill>
            <a:srgbClr val="5F5FF6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F0CB79E-91D2-4786-8E1F-5E4DDCBCD5D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6B13553-263C-4270-940E-FB53A487C572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9726C72-9D74-4670-9046-D34CCE185149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C03F93B-F82E-4647-B528-B3769A09A76D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D4E91E0-D172-47B9-BD02-C211011ED26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5DB5592-EE9E-407F-BE15-009378707855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9A98336-1A10-4232-962B-AA9B05586B7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64C4B63A-AD91-4647-89A0-E69E369C6FC6}"/>
              </a:ext>
            </a:extLst>
          </p:cNvPr>
          <p:cNvSpPr txBox="1"/>
          <p:nvPr/>
        </p:nvSpPr>
        <p:spPr>
          <a:xfrm>
            <a:off x="2224190" y="1985504"/>
            <a:ext cx="3658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6A2B31B4-4529-4E90-8620-1AE72062DFAD}"/>
              </a:ext>
            </a:extLst>
          </p:cNvPr>
          <p:cNvSpPr/>
          <p:nvPr/>
        </p:nvSpPr>
        <p:spPr>
          <a:xfrm>
            <a:off x="2204558" y="1710279"/>
            <a:ext cx="3681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C7D41B8-DF33-4022-81C6-FF60A64EAEC8}"/>
              </a:ext>
            </a:extLst>
          </p:cNvPr>
          <p:cNvSpPr txBox="1"/>
          <p:nvPr/>
        </p:nvSpPr>
        <p:spPr>
          <a:xfrm>
            <a:off x="7340985" y="1985504"/>
            <a:ext cx="3658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0D2761C-4811-4CC5-8A7C-B830A94E81CA}"/>
              </a:ext>
            </a:extLst>
          </p:cNvPr>
          <p:cNvSpPr/>
          <p:nvPr/>
        </p:nvSpPr>
        <p:spPr>
          <a:xfrm>
            <a:off x="7321353" y="1710279"/>
            <a:ext cx="3681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07F8531B-8399-49DC-98DD-51F137419A13}"/>
              </a:ext>
            </a:extLst>
          </p:cNvPr>
          <p:cNvGrpSpPr/>
          <p:nvPr/>
        </p:nvGrpSpPr>
        <p:grpSpPr>
          <a:xfrm>
            <a:off x="1442670" y="3238102"/>
            <a:ext cx="316629" cy="324799"/>
            <a:chOff x="2772242" y="1560385"/>
            <a:chExt cx="376198" cy="385905"/>
          </a:xfrm>
          <a:solidFill>
            <a:srgbClr val="5F5FF6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A04DE1D-6696-412E-B083-FBE7EE9F478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644F7FA-CE9E-456F-A294-AB0AAF24EB5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86F6AF0-C895-4908-A9C5-415608B5575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AA85F2B-472D-4CC6-9083-E5FD8D34684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9F36DD5-02AA-456F-B0E9-BFA9F7CA1571}"/>
              </a:ext>
            </a:extLst>
          </p:cNvPr>
          <p:cNvGrpSpPr/>
          <p:nvPr/>
        </p:nvGrpSpPr>
        <p:grpSpPr>
          <a:xfrm>
            <a:off x="6530929" y="3260367"/>
            <a:ext cx="328687" cy="328687"/>
            <a:chOff x="752656" y="1562597"/>
            <a:chExt cx="390525" cy="390525"/>
          </a:xfrm>
          <a:solidFill>
            <a:srgbClr val="5F5FF6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5255FE4-5F62-410F-B489-D23C3C18255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39A1956-E28B-466B-8A08-CC150C3AA32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8089663F-C953-4B79-90F0-2875081AD76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B4161DA-B407-43DB-88C2-DC2DF4E5BB6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601F45D4-A34D-4419-A4B6-4A417DF7704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9535651E-1CDC-4CAF-AE80-D92DAF23D1B2}"/>
              </a:ext>
            </a:extLst>
          </p:cNvPr>
          <p:cNvSpPr txBox="1"/>
          <p:nvPr/>
        </p:nvSpPr>
        <p:spPr>
          <a:xfrm>
            <a:off x="2224190" y="3295333"/>
            <a:ext cx="3658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3DA50CAF-BD9A-4D4F-B482-D361C0B98718}"/>
              </a:ext>
            </a:extLst>
          </p:cNvPr>
          <p:cNvSpPr/>
          <p:nvPr/>
        </p:nvSpPr>
        <p:spPr>
          <a:xfrm>
            <a:off x="2204558" y="3020108"/>
            <a:ext cx="3681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9B4CD15-A905-41B5-86B3-9D72DC4BD6AA}"/>
              </a:ext>
            </a:extLst>
          </p:cNvPr>
          <p:cNvSpPr txBox="1"/>
          <p:nvPr/>
        </p:nvSpPr>
        <p:spPr>
          <a:xfrm>
            <a:off x="7340985" y="3295333"/>
            <a:ext cx="3658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798817DA-3792-4E8B-9E27-CE53F4525CB7}"/>
              </a:ext>
            </a:extLst>
          </p:cNvPr>
          <p:cNvSpPr/>
          <p:nvPr/>
        </p:nvSpPr>
        <p:spPr>
          <a:xfrm>
            <a:off x="7321353" y="3020108"/>
            <a:ext cx="3681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809D5E6E-31BD-4B56-9FE4-09D16FAC6366}"/>
              </a:ext>
            </a:extLst>
          </p:cNvPr>
          <p:cNvSpPr/>
          <p:nvPr/>
        </p:nvSpPr>
        <p:spPr>
          <a:xfrm>
            <a:off x="6550972" y="4609302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5ACA78EB-5A1E-48DF-BA41-4EEA3940CB73}"/>
              </a:ext>
            </a:extLst>
          </p:cNvPr>
          <p:cNvGrpSpPr/>
          <p:nvPr/>
        </p:nvGrpSpPr>
        <p:grpSpPr>
          <a:xfrm>
            <a:off x="1458818" y="4583087"/>
            <a:ext cx="328448" cy="314819"/>
            <a:chOff x="6793030" y="2235612"/>
            <a:chExt cx="390240" cy="374047"/>
          </a:xfrm>
          <a:solidFill>
            <a:srgbClr val="5F5FF6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5527EA3-093E-4F09-B8C7-FF2271E06C9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0150B4C6-C55B-4E66-8E0C-7C1643B51E93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AB976B6F-86E8-4A75-831F-11AD0851D2C5}"/>
              </a:ext>
            </a:extLst>
          </p:cNvPr>
          <p:cNvSpPr txBox="1"/>
          <p:nvPr/>
        </p:nvSpPr>
        <p:spPr>
          <a:xfrm>
            <a:off x="2224190" y="4605161"/>
            <a:ext cx="3658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04CBB7CC-2D4F-4B99-926F-793350CF75B0}"/>
              </a:ext>
            </a:extLst>
          </p:cNvPr>
          <p:cNvSpPr/>
          <p:nvPr/>
        </p:nvSpPr>
        <p:spPr>
          <a:xfrm>
            <a:off x="2204558" y="4329936"/>
            <a:ext cx="3681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6253957-2D03-41AB-A4F7-21169DF2E119}"/>
              </a:ext>
            </a:extLst>
          </p:cNvPr>
          <p:cNvSpPr txBox="1"/>
          <p:nvPr/>
        </p:nvSpPr>
        <p:spPr>
          <a:xfrm>
            <a:off x="7340985" y="4605161"/>
            <a:ext cx="3658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497F3A90-63FB-4EE5-85AE-1FE34B410744}"/>
              </a:ext>
            </a:extLst>
          </p:cNvPr>
          <p:cNvSpPr/>
          <p:nvPr/>
        </p:nvSpPr>
        <p:spPr>
          <a:xfrm>
            <a:off x="7321353" y="4329936"/>
            <a:ext cx="36819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118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2496000" y="0"/>
            <a:ext cx="7200000" cy="3420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5804FF4-6573-414C-A810-2BED9D302683}"/>
              </a:ext>
            </a:extLst>
          </p:cNvPr>
          <p:cNvSpPr txBox="1"/>
          <p:nvPr/>
        </p:nvSpPr>
        <p:spPr>
          <a:xfrm>
            <a:off x="3683000" y="1847304"/>
            <a:ext cx="482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0204C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20204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D643D13-8F03-4477-B72B-33ECDA8B53E6}"/>
              </a:ext>
            </a:extLst>
          </p:cNvPr>
          <p:cNvSpPr txBox="1"/>
          <p:nvPr/>
        </p:nvSpPr>
        <p:spPr>
          <a:xfrm>
            <a:off x="3689316" y="2995018"/>
            <a:ext cx="4813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F261F85-03F7-4291-9F7B-387C7B7EEC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937326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8CB2EDC-8D8A-433C-98B8-97B268C74370}"/>
              </a:ext>
            </a:extLst>
          </p:cNvPr>
          <p:cNvSpPr txBox="1"/>
          <p:nvPr/>
        </p:nvSpPr>
        <p:spPr>
          <a:xfrm>
            <a:off x="920548" y="1467290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0204C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rgbClr val="20204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5B57DC1-F010-462A-B1E9-2DCF1DA8EA3F}"/>
              </a:ext>
            </a:extLst>
          </p:cNvPr>
          <p:cNvSpPr txBox="1"/>
          <p:nvPr/>
        </p:nvSpPr>
        <p:spPr>
          <a:xfrm>
            <a:off x="920547" y="2525380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A58C5FB-BC9A-4C5D-8572-8BDF40B0BCA8}"/>
              </a:ext>
            </a:extLst>
          </p:cNvPr>
          <p:cNvSpPr txBox="1"/>
          <p:nvPr/>
        </p:nvSpPr>
        <p:spPr>
          <a:xfrm>
            <a:off x="5788883" y="2322636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BAE673F8-4EF7-4622-B2A6-851E71B81A86}"/>
              </a:ext>
            </a:extLst>
          </p:cNvPr>
          <p:cNvSpPr/>
          <p:nvPr/>
        </p:nvSpPr>
        <p:spPr>
          <a:xfrm>
            <a:off x="5788882" y="1974735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AA7BDCFD-79B5-474B-B682-33C1FE749472}"/>
              </a:ext>
            </a:extLst>
          </p:cNvPr>
          <p:cNvSpPr/>
          <p:nvPr/>
        </p:nvSpPr>
        <p:spPr>
          <a:xfrm>
            <a:off x="5776182" y="1479990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01.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B7F217E-5F8B-47F4-9500-A21342AE7AC0}"/>
              </a:ext>
            </a:extLst>
          </p:cNvPr>
          <p:cNvSpPr txBox="1"/>
          <p:nvPr/>
        </p:nvSpPr>
        <p:spPr>
          <a:xfrm>
            <a:off x="8976583" y="2322636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7B45AFC-DC7B-4FE3-AB46-2C0CF87FE7E3}"/>
              </a:ext>
            </a:extLst>
          </p:cNvPr>
          <p:cNvSpPr/>
          <p:nvPr/>
        </p:nvSpPr>
        <p:spPr>
          <a:xfrm>
            <a:off x="8976582" y="1974735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0FC40CC8-B8DF-4688-B78D-B1E5925587DE}"/>
              </a:ext>
            </a:extLst>
          </p:cNvPr>
          <p:cNvSpPr/>
          <p:nvPr/>
        </p:nvSpPr>
        <p:spPr>
          <a:xfrm>
            <a:off x="8963882" y="1479990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02.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07C1A56-62B0-45E5-B465-1338477BA0C7}"/>
              </a:ext>
            </a:extLst>
          </p:cNvPr>
          <p:cNvSpPr txBox="1"/>
          <p:nvPr/>
        </p:nvSpPr>
        <p:spPr>
          <a:xfrm>
            <a:off x="5788883" y="4670877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49F0490F-61AF-4216-9DA2-47A7EB61866F}"/>
              </a:ext>
            </a:extLst>
          </p:cNvPr>
          <p:cNvSpPr/>
          <p:nvPr/>
        </p:nvSpPr>
        <p:spPr>
          <a:xfrm>
            <a:off x="5788882" y="4322976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3B01D1C-0E6B-4EB0-BDF3-702F373BE231}"/>
              </a:ext>
            </a:extLst>
          </p:cNvPr>
          <p:cNvSpPr/>
          <p:nvPr/>
        </p:nvSpPr>
        <p:spPr>
          <a:xfrm>
            <a:off x="5776182" y="3828231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03.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C82A7FF-D230-447B-9EF5-6DA6D9045D1F}"/>
              </a:ext>
            </a:extLst>
          </p:cNvPr>
          <p:cNvSpPr txBox="1"/>
          <p:nvPr/>
        </p:nvSpPr>
        <p:spPr>
          <a:xfrm>
            <a:off x="8976583" y="4670877"/>
            <a:ext cx="242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2FF87BB-6DB8-4E64-AB0A-C10BBB6813CF}"/>
              </a:ext>
            </a:extLst>
          </p:cNvPr>
          <p:cNvSpPr/>
          <p:nvPr/>
        </p:nvSpPr>
        <p:spPr>
          <a:xfrm>
            <a:off x="8976582" y="4322976"/>
            <a:ext cx="24280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284DE33-2F63-4D5A-80CC-C5AA35E93E95}"/>
              </a:ext>
            </a:extLst>
          </p:cNvPr>
          <p:cNvSpPr/>
          <p:nvPr/>
        </p:nvSpPr>
        <p:spPr>
          <a:xfrm>
            <a:off x="8963882" y="3828231"/>
            <a:ext cx="242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0204C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64604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What we do ?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F629029-99B6-403A-90A7-1F541E045C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F1772D6F-9057-4E35-8D56-AFEF62A5D78E}"/>
              </a:ext>
            </a:extLst>
          </p:cNvPr>
          <p:cNvSpPr/>
          <p:nvPr/>
        </p:nvSpPr>
        <p:spPr>
          <a:xfrm>
            <a:off x="1759236" y="1863196"/>
            <a:ext cx="806762" cy="806762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2C8AC72-641E-4A92-8512-B73F0F98B9EC}"/>
              </a:ext>
            </a:extLst>
          </p:cNvPr>
          <p:cNvGrpSpPr/>
          <p:nvPr/>
        </p:nvGrpSpPr>
        <p:grpSpPr>
          <a:xfrm>
            <a:off x="2045572" y="2117355"/>
            <a:ext cx="206690" cy="2756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A927483-E501-41E5-9C82-9F7030E4331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BB16DD7-E54B-4216-87F7-5DFACAD7588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C0A8AEC-3AFD-49E9-ACA0-CC7C53BD3669}"/>
              </a:ext>
            </a:extLst>
          </p:cNvPr>
          <p:cNvSpPr txBox="1"/>
          <p:nvPr/>
        </p:nvSpPr>
        <p:spPr>
          <a:xfrm>
            <a:off x="2894840" y="2205906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en-US" altLang="ko-KR" sz="1200" dirty="0">
              <a:solidFill>
                <a:srgbClr val="20204C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3019660-7BA2-4D16-AFBA-F2E8E2495392}"/>
              </a:ext>
            </a:extLst>
          </p:cNvPr>
          <p:cNvSpPr/>
          <p:nvPr/>
        </p:nvSpPr>
        <p:spPr>
          <a:xfrm>
            <a:off x="2894839" y="1817644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E9942649-0F7E-49B5-B52E-A5A4645812C2}"/>
              </a:ext>
            </a:extLst>
          </p:cNvPr>
          <p:cNvSpPr/>
          <p:nvPr/>
        </p:nvSpPr>
        <p:spPr>
          <a:xfrm>
            <a:off x="1759236" y="3025618"/>
            <a:ext cx="806762" cy="806762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5CF73FB-1068-4808-ADE6-30D29FF1C48E}"/>
              </a:ext>
            </a:extLst>
          </p:cNvPr>
          <p:cNvGrpSpPr/>
          <p:nvPr/>
        </p:nvGrpSpPr>
        <p:grpSpPr>
          <a:xfrm>
            <a:off x="2025933" y="3292317"/>
            <a:ext cx="273366" cy="273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2C3EA2D-272B-4705-B0AC-6C2A025E7C9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91EFAD1-1779-402A-87D2-007B237A4C8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BAB4C8F-2271-4DA8-8C72-2B0164C8459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714B700-620D-4A12-942B-D3D4373072D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5CA6E86-D002-420B-8BC0-852806FAED2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62C8F1C-1A0E-4FC0-9F6C-B7BF5EDEB104}"/>
              </a:ext>
            </a:extLst>
          </p:cNvPr>
          <p:cNvSpPr txBox="1"/>
          <p:nvPr/>
        </p:nvSpPr>
        <p:spPr>
          <a:xfrm>
            <a:off x="2894840" y="3368957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en-US" altLang="ko-KR" sz="1200" dirty="0">
              <a:solidFill>
                <a:srgbClr val="20204C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42A9212-E185-4541-B6CF-33BDBB7D8CFD}"/>
              </a:ext>
            </a:extLst>
          </p:cNvPr>
          <p:cNvSpPr/>
          <p:nvPr/>
        </p:nvSpPr>
        <p:spPr>
          <a:xfrm>
            <a:off x="2894839" y="2980695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078A364A-1BC5-42BD-81CC-F14EC2ABCE0C}"/>
              </a:ext>
            </a:extLst>
          </p:cNvPr>
          <p:cNvSpPr/>
          <p:nvPr/>
        </p:nvSpPr>
        <p:spPr>
          <a:xfrm>
            <a:off x="1759236" y="4188041"/>
            <a:ext cx="806762" cy="806762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5540064E-4C7F-44C4-A5A1-AA5DB3ECADA6}"/>
              </a:ext>
            </a:extLst>
          </p:cNvPr>
          <p:cNvSpPr/>
          <p:nvPr/>
        </p:nvSpPr>
        <p:spPr>
          <a:xfrm>
            <a:off x="2042602" y="4493987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E109D0-150B-4921-9BBE-83F681B321D5}"/>
              </a:ext>
            </a:extLst>
          </p:cNvPr>
          <p:cNvSpPr txBox="1"/>
          <p:nvPr/>
        </p:nvSpPr>
        <p:spPr>
          <a:xfrm>
            <a:off x="2894840" y="4532009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en-US" altLang="ko-KR" sz="1200" dirty="0">
              <a:solidFill>
                <a:srgbClr val="20204C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D6DC8569-83E5-4B6B-96A7-93B8C8F81987}"/>
              </a:ext>
            </a:extLst>
          </p:cNvPr>
          <p:cNvSpPr/>
          <p:nvPr/>
        </p:nvSpPr>
        <p:spPr>
          <a:xfrm>
            <a:off x="2894839" y="4143747"/>
            <a:ext cx="340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2708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B2A55B8-BE38-4400-BB27-EB4CD63DE159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Our team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5176CB7-FD84-4F2C-A8BB-86C313F965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4F72878-9A95-4990-85E9-E4F2DD1287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8994EC1-086D-44D2-8F5D-642924CA03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4C07A7E-B7AA-4D91-8E6B-FF650F0C98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CB0B5C6-AB23-456D-93AE-E87D89E177E0}"/>
              </a:ext>
            </a:extLst>
          </p:cNvPr>
          <p:cNvSpPr/>
          <p:nvPr/>
        </p:nvSpPr>
        <p:spPr>
          <a:xfrm>
            <a:off x="3628727" y="1970394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3F9CFF4-FA28-4562-AF88-2A358C0F0E51}"/>
              </a:ext>
            </a:extLst>
          </p:cNvPr>
          <p:cNvSpPr/>
          <p:nvPr/>
        </p:nvSpPr>
        <p:spPr>
          <a:xfrm>
            <a:off x="3628727" y="2350869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7245D62-CCF4-46F6-881D-AE78CD9BF211}"/>
              </a:ext>
            </a:extLst>
          </p:cNvPr>
          <p:cNvSpPr/>
          <p:nvPr/>
        </p:nvSpPr>
        <p:spPr>
          <a:xfrm>
            <a:off x="3628727" y="4764394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17F5758-9436-437C-8AB5-275D9616772C}"/>
              </a:ext>
            </a:extLst>
          </p:cNvPr>
          <p:cNvSpPr/>
          <p:nvPr/>
        </p:nvSpPr>
        <p:spPr>
          <a:xfrm>
            <a:off x="3628727" y="5144869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0C767CF-2C7C-4A8C-906F-D96A816F1AAA}"/>
              </a:ext>
            </a:extLst>
          </p:cNvPr>
          <p:cNvSpPr/>
          <p:nvPr/>
        </p:nvSpPr>
        <p:spPr>
          <a:xfrm>
            <a:off x="8569028" y="1970394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1AE92F5-6312-4D5A-8CA0-7147E7BE9BA3}"/>
              </a:ext>
            </a:extLst>
          </p:cNvPr>
          <p:cNvSpPr/>
          <p:nvPr/>
        </p:nvSpPr>
        <p:spPr>
          <a:xfrm>
            <a:off x="8569028" y="2350869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33C55D4-3AA2-4D94-BAAC-94A7373EFF61}"/>
              </a:ext>
            </a:extLst>
          </p:cNvPr>
          <p:cNvSpPr/>
          <p:nvPr/>
        </p:nvSpPr>
        <p:spPr>
          <a:xfrm>
            <a:off x="8569028" y="4764394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EFA80E6-3BA3-46BF-BF52-AE1A228E443B}"/>
              </a:ext>
            </a:extLst>
          </p:cNvPr>
          <p:cNvSpPr/>
          <p:nvPr/>
        </p:nvSpPr>
        <p:spPr>
          <a:xfrm>
            <a:off x="8569028" y="5144869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502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Infographic slide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2E466794-E38B-452C-A13C-4AA4F56481C5}"/>
              </a:ext>
            </a:extLst>
          </p:cNvPr>
          <p:cNvSpPr/>
          <p:nvPr/>
        </p:nvSpPr>
        <p:spPr>
          <a:xfrm>
            <a:off x="9545801" y="2156533"/>
            <a:ext cx="1030446" cy="1030442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706BA2C-CE1B-495F-9248-9C6D05FB1F53}"/>
              </a:ext>
            </a:extLst>
          </p:cNvPr>
          <p:cNvSpPr/>
          <p:nvPr/>
        </p:nvSpPr>
        <p:spPr>
          <a:xfrm>
            <a:off x="8953499" y="3674660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C4AACBF-F96A-41BA-BB09-486F2B83F7E2}"/>
              </a:ext>
            </a:extLst>
          </p:cNvPr>
          <p:cNvSpPr/>
          <p:nvPr/>
        </p:nvSpPr>
        <p:spPr>
          <a:xfrm>
            <a:off x="8953499" y="4055135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A2ECFC6A-9F4C-4862-A69B-98810F328343}"/>
              </a:ext>
            </a:extLst>
          </p:cNvPr>
          <p:cNvSpPr/>
          <p:nvPr/>
        </p:nvSpPr>
        <p:spPr>
          <a:xfrm>
            <a:off x="1920554" y="2156533"/>
            <a:ext cx="1030446" cy="1030442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602DDF29-AE36-49E5-B85D-C757B5A20DEB}"/>
              </a:ext>
            </a:extLst>
          </p:cNvPr>
          <p:cNvSpPr/>
          <p:nvPr/>
        </p:nvSpPr>
        <p:spPr>
          <a:xfrm>
            <a:off x="1328252" y="3674660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8CDD40B-2996-474E-A5FE-274EDD874DDE}"/>
              </a:ext>
            </a:extLst>
          </p:cNvPr>
          <p:cNvSpPr/>
          <p:nvPr/>
        </p:nvSpPr>
        <p:spPr>
          <a:xfrm>
            <a:off x="1328252" y="4055135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97609C1-9E88-461D-9109-DA848030B2A3}"/>
              </a:ext>
            </a:extLst>
          </p:cNvPr>
          <p:cNvGrpSpPr/>
          <p:nvPr/>
        </p:nvGrpSpPr>
        <p:grpSpPr>
          <a:xfrm>
            <a:off x="2210543" y="2480281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55438B1E-C9F1-435D-ADCE-6B8FD74024AC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E05322B-9736-4BD2-8260-818D666796E8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5AD84F5-3A97-4592-84D2-549F65B26BFB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0EB9F92-94D1-4C98-8738-5ECDEDCA273C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4CDA1CC-6291-44C0-8F44-3E9F862E333A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B5D4423-F582-4999-85AF-ADFA3E382579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87FC3B1-85CA-42FB-940B-BC293D15047A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00B15EFE-CCC0-4EDB-BED5-F8140A3341F2}"/>
              </a:ext>
            </a:extLst>
          </p:cNvPr>
          <p:cNvSpPr/>
          <p:nvPr/>
        </p:nvSpPr>
        <p:spPr>
          <a:xfrm>
            <a:off x="4462303" y="2156533"/>
            <a:ext cx="1030446" cy="1030442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4715A669-9DE2-483F-8C64-79113CB773D6}"/>
              </a:ext>
            </a:extLst>
          </p:cNvPr>
          <p:cNvSpPr/>
          <p:nvPr/>
        </p:nvSpPr>
        <p:spPr>
          <a:xfrm>
            <a:off x="3870001" y="3674660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5C85AED-F780-4E7C-A512-3ACDAAE2D51B}"/>
              </a:ext>
            </a:extLst>
          </p:cNvPr>
          <p:cNvSpPr/>
          <p:nvPr/>
        </p:nvSpPr>
        <p:spPr>
          <a:xfrm>
            <a:off x="3870001" y="4055135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A864BCAD-50E6-4EC9-8AA7-9FA88DDC0B78}"/>
              </a:ext>
            </a:extLst>
          </p:cNvPr>
          <p:cNvGrpSpPr/>
          <p:nvPr/>
        </p:nvGrpSpPr>
        <p:grpSpPr>
          <a:xfrm>
            <a:off x="4754193" y="2462527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949B240-BDEE-4CA9-A9FF-28A1EF90B432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DB47800-1635-448D-A222-9D128DEF2A93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357C1CB0-AE0E-4F73-AFD8-57A0BE6F48D3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FF108426-24C2-4917-8EE7-1A2F9092BE89}"/>
              </a:ext>
            </a:extLst>
          </p:cNvPr>
          <p:cNvSpPr/>
          <p:nvPr/>
        </p:nvSpPr>
        <p:spPr>
          <a:xfrm>
            <a:off x="7004051" y="2156533"/>
            <a:ext cx="1030446" cy="1030442"/>
          </a:xfrm>
          <a:prstGeom prst="ellipse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AAE8E8A-6F2B-41B5-B94E-FC2C382681B0}"/>
              </a:ext>
            </a:extLst>
          </p:cNvPr>
          <p:cNvSpPr/>
          <p:nvPr/>
        </p:nvSpPr>
        <p:spPr>
          <a:xfrm>
            <a:off x="6411749" y="3674660"/>
            <a:ext cx="22150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rgbClr val="20204C"/>
                </a:solidFill>
              </a:rPr>
              <a:t>Lorem ipsum</a:t>
            </a:r>
            <a:endParaRPr lang="ko-KR" altLang="en-US" sz="1600" dirty="0">
              <a:solidFill>
                <a:srgbClr val="20204C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E401E538-2038-4AEF-B295-AB865DEE4256}"/>
              </a:ext>
            </a:extLst>
          </p:cNvPr>
          <p:cNvSpPr/>
          <p:nvPr/>
        </p:nvSpPr>
        <p:spPr>
          <a:xfrm>
            <a:off x="6411749" y="4055135"/>
            <a:ext cx="2215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adipisicing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endParaRPr lang="ko-KR" altLang="en-US" sz="1200" dirty="0">
              <a:solidFill>
                <a:srgbClr val="20204C"/>
              </a:solidFill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2709D8F-3100-465B-AF73-B3A3EDC7C99E}"/>
              </a:ext>
            </a:extLst>
          </p:cNvPr>
          <p:cNvGrpSpPr/>
          <p:nvPr/>
        </p:nvGrpSpPr>
        <p:grpSpPr>
          <a:xfrm>
            <a:off x="7295995" y="2448477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91C5A080-AFC3-44D5-B7B6-65275E843513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E369D1B-DE02-4F99-A46D-C7DE156E4C9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E96D11C3-6B11-440F-9A08-7CF639B436E6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BED30635-0F69-48E9-89AC-6387437415AC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CD973CBC-AF42-4DED-8B55-08AC0991000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0AB97CA3-3F18-46B9-BC44-A4E593BA7830}"/>
              </a:ext>
            </a:extLst>
          </p:cNvPr>
          <p:cNvSpPr/>
          <p:nvPr/>
        </p:nvSpPr>
        <p:spPr>
          <a:xfrm>
            <a:off x="9839703" y="2451515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496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순서도: 처리 82">
            <a:extLst>
              <a:ext uri="{FF2B5EF4-FFF2-40B4-BE49-F238E27FC236}">
                <a16:creationId xmlns:a16="http://schemas.microsoft.com/office/drawing/2014/main" id="{07CBA03E-0087-4D13-91BF-E3122A6EC74F}"/>
              </a:ext>
            </a:extLst>
          </p:cNvPr>
          <p:cNvSpPr/>
          <p:nvPr/>
        </p:nvSpPr>
        <p:spPr>
          <a:xfrm>
            <a:off x="6755153" y="4881563"/>
            <a:ext cx="403512" cy="395122"/>
          </a:xfrm>
          <a:prstGeom prst="flowChartProcess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5" name="순서도: 처리 84">
            <a:extLst>
              <a:ext uri="{FF2B5EF4-FFF2-40B4-BE49-F238E27FC236}">
                <a16:creationId xmlns:a16="http://schemas.microsoft.com/office/drawing/2014/main" id="{2A1BD870-2D91-4C4E-B6B6-74768A7D5933}"/>
              </a:ext>
            </a:extLst>
          </p:cNvPr>
          <p:cNvSpPr/>
          <p:nvPr/>
        </p:nvSpPr>
        <p:spPr>
          <a:xfrm>
            <a:off x="7697501" y="3400425"/>
            <a:ext cx="403512" cy="1876261"/>
          </a:xfrm>
          <a:prstGeom prst="flowChartProcess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순서도: 처리 86">
            <a:extLst>
              <a:ext uri="{FF2B5EF4-FFF2-40B4-BE49-F238E27FC236}">
                <a16:creationId xmlns:a16="http://schemas.microsoft.com/office/drawing/2014/main" id="{AE133391-C663-4C0F-B4BA-1C011DD8DC1B}"/>
              </a:ext>
            </a:extLst>
          </p:cNvPr>
          <p:cNvSpPr/>
          <p:nvPr/>
        </p:nvSpPr>
        <p:spPr>
          <a:xfrm>
            <a:off x="8639849" y="2289390"/>
            <a:ext cx="403512" cy="2987295"/>
          </a:xfrm>
          <a:prstGeom prst="flowChartProcess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6" name="순서도: 처리 105">
            <a:extLst>
              <a:ext uri="{FF2B5EF4-FFF2-40B4-BE49-F238E27FC236}">
                <a16:creationId xmlns:a16="http://schemas.microsoft.com/office/drawing/2014/main" id="{9BFE900E-C435-4990-B452-FDBA299FD2CC}"/>
              </a:ext>
            </a:extLst>
          </p:cNvPr>
          <p:cNvSpPr/>
          <p:nvPr/>
        </p:nvSpPr>
        <p:spPr>
          <a:xfrm>
            <a:off x="9582196" y="1917700"/>
            <a:ext cx="403512" cy="3358985"/>
          </a:xfrm>
          <a:prstGeom prst="flowChartProcess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632DB8-AF92-414F-B2F6-E58B53250608}"/>
              </a:ext>
            </a:extLst>
          </p:cNvPr>
          <p:cNvSpPr/>
          <p:nvPr/>
        </p:nvSpPr>
        <p:spPr>
          <a:xfrm>
            <a:off x="0" y="1066800"/>
            <a:ext cx="342900" cy="4724400"/>
          </a:xfrm>
          <a:prstGeom prst="rect">
            <a:avLst/>
          </a:prstGeom>
          <a:solidFill>
            <a:srgbClr val="5F5FF6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B4DC10C-C032-482F-9A1A-3559D7C7E675}"/>
              </a:ext>
            </a:extLst>
          </p:cNvPr>
          <p:cNvSpPr txBox="1"/>
          <p:nvPr/>
        </p:nvSpPr>
        <p:spPr>
          <a:xfrm>
            <a:off x="1003060" y="1335283"/>
            <a:ext cx="3125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20204C"/>
                </a:solidFill>
                <a:latin typeface="+mj-lt"/>
                <a:cs typeface="Arial" panose="020B0604020202020204" pitchFamily="34" charset="0"/>
              </a:rPr>
              <a:t>Business Growth</a:t>
            </a:r>
            <a:endParaRPr lang="ko-KR" altLang="en-US" sz="2800" dirty="0">
              <a:solidFill>
                <a:srgbClr val="20204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6254F9-D5A9-467E-A6C8-A8732D96C422}"/>
              </a:ext>
            </a:extLst>
          </p:cNvPr>
          <p:cNvSpPr txBox="1"/>
          <p:nvPr/>
        </p:nvSpPr>
        <p:spPr>
          <a:xfrm>
            <a:off x="1009151" y="4619411"/>
            <a:ext cx="311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20204C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0204C"/>
                </a:solidFill>
              </a:rPr>
              <a:t>amet</a:t>
            </a:r>
            <a:r>
              <a:rPr lang="en-US" altLang="ko-KR" sz="1200" dirty="0">
                <a:solidFill>
                  <a:srgbClr val="20204C"/>
                </a:solidFill>
              </a:rPr>
              <a:t>, </a:t>
            </a:r>
            <a:r>
              <a:rPr lang="en-US" altLang="ko-KR" sz="1200" dirty="0" err="1">
                <a:solidFill>
                  <a:srgbClr val="20204C"/>
                </a:solidFill>
              </a:rPr>
              <a:t>consectetur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adipiscing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elit</a:t>
            </a:r>
            <a:r>
              <a:rPr lang="en-US" altLang="ko-KR" sz="1200" dirty="0">
                <a:solidFill>
                  <a:srgbClr val="20204C"/>
                </a:solidFill>
              </a:rPr>
              <a:t>, sed do </a:t>
            </a:r>
            <a:r>
              <a:rPr lang="en-US" altLang="ko-KR" sz="1200" dirty="0" err="1">
                <a:solidFill>
                  <a:srgbClr val="20204C"/>
                </a:solidFill>
              </a:rPr>
              <a:t>eiusmod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tempor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incididunt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ut</a:t>
            </a:r>
            <a:r>
              <a:rPr lang="en-US" altLang="ko-KR" sz="1200" dirty="0">
                <a:solidFill>
                  <a:srgbClr val="20204C"/>
                </a:solidFill>
              </a:rPr>
              <a:t> </a:t>
            </a:r>
            <a:r>
              <a:rPr lang="en-US" altLang="ko-KR" sz="1200" dirty="0" err="1">
                <a:solidFill>
                  <a:srgbClr val="20204C"/>
                </a:solidFill>
              </a:rPr>
              <a:t>labore</a:t>
            </a:r>
            <a:r>
              <a:rPr lang="en-US" altLang="ko-KR" sz="1200" dirty="0">
                <a:solidFill>
                  <a:srgbClr val="20204C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0204C"/>
                </a:solidFill>
              </a:rPr>
              <a:t>aliqua</a:t>
            </a:r>
            <a:r>
              <a:rPr lang="en-US" altLang="ko-KR" sz="1200" dirty="0">
                <a:solidFill>
                  <a:srgbClr val="20204C"/>
                </a:solidFill>
              </a:rPr>
              <a:t>.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F630D433-F32D-4C01-973B-8A629F2E0698}"/>
              </a:ext>
            </a:extLst>
          </p:cNvPr>
          <p:cNvGrpSpPr/>
          <p:nvPr/>
        </p:nvGrpSpPr>
        <p:grpSpPr>
          <a:xfrm>
            <a:off x="5760745" y="1797293"/>
            <a:ext cx="449678" cy="3263413"/>
            <a:chOff x="488015" y="2280326"/>
            <a:chExt cx="337607" cy="326341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0AB045C-9E3B-445D-86C6-4EDAAAF8E049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10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2D14C2B-EC57-4056-BF89-D3B8283EDD1E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20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DB0AC3C-0EF5-478E-A679-1BD9C47BE355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30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5EAD78B-7EF8-415B-BBDF-BA72D79A9F61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40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49164A1-8A85-45AF-82D2-395EBE2E4986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50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2DD4466-BEB9-4B47-968F-3EEF2B064A5F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60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FB60A16-873D-4233-9FF7-F3C4969DA95B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70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F999FE1-C0BF-40BB-8F0D-37E346AF4AB0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80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B0926C5-A0A7-40F0-BC59-1C58F61C579D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0204C"/>
                  </a:solidFill>
                </a:rPr>
                <a:t>90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1698B676-5A26-41E3-B7D8-431841FC6D38}"/>
              </a:ext>
            </a:extLst>
          </p:cNvPr>
          <p:cNvSpPr txBox="1"/>
          <p:nvPr/>
        </p:nvSpPr>
        <p:spPr>
          <a:xfrm>
            <a:off x="6564466" y="5329284"/>
            <a:ext cx="7848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0204C"/>
                </a:solidFill>
              </a:rPr>
              <a:t>20xx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44E431F-E638-414E-9FFA-567D5C0D2B2A}"/>
              </a:ext>
            </a:extLst>
          </p:cNvPr>
          <p:cNvSpPr txBox="1"/>
          <p:nvPr/>
        </p:nvSpPr>
        <p:spPr>
          <a:xfrm>
            <a:off x="7506814" y="5329284"/>
            <a:ext cx="7848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0204C"/>
                </a:solidFill>
              </a:rPr>
              <a:t>20xx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78CE427-7422-4D0F-87E7-1E5F57100E3D}"/>
              </a:ext>
            </a:extLst>
          </p:cNvPr>
          <p:cNvSpPr txBox="1"/>
          <p:nvPr/>
        </p:nvSpPr>
        <p:spPr>
          <a:xfrm>
            <a:off x="8449162" y="5329284"/>
            <a:ext cx="7848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0204C"/>
                </a:solidFill>
              </a:rPr>
              <a:t>20xx</a:t>
            </a:r>
          </a:p>
        </p:txBody>
      </p:sp>
      <p:grpSp>
        <p:nvGrpSpPr>
          <p:cNvPr id="92" name="그래픽 21">
            <a:extLst>
              <a:ext uri="{FF2B5EF4-FFF2-40B4-BE49-F238E27FC236}">
                <a16:creationId xmlns:a16="http://schemas.microsoft.com/office/drawing/2014/main" id="{AEDD1977-9DD4-4548-ADDD-E41C88B35857}"/>
              </a:ext>
            </a:extLst>
          </p:cNvPr>
          <p:cNvGrpSpPr/>
          <p:nvPr/>
        </p:nvGrpSpPr>
        <p:grpSpPr>
          <a:xfrm>
            <a:off x="6282037" y="1529857"/>
            <a:ext cx="4179588" cy="3760647"/>
            <a:chOff x="897236" y="2012890"/>
            <a:chExt cx="6390469" cy="3760647"/>
          </a:xfrm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C24DD25A-AFCB-4225-8B46-3EA6E495FD4D}"/>
                </a:ext>
              </a:extLst>
            </p:cNvPr>
            <p:cNvSpPr/>
            <p:nvPr/>
          </p:nvSpPr>
          <p:spPr>
            <a:xfrm>
              <a:off x="856003" y="308933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A0AEC05-2010-422A-822F-5F1F725742F6}"/>
                </a:ext>
              </a:extLst>
            </p:cNvPr>
            <p:cNvSpPr/>
            <p:nvPr/>
          </p:nvSpPr>
          <p:spPr>
            <a:xfrm>
              <a:off x="856003" y="271589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C327311E-928C-4B01-AFA7-B3EC3B65EEF0}"/>
                </a:ext>
              </a:extLst>
            </p:cNvPr>
            <p:cNvSpPr/>
            <p:nvPr/>
          </p:nvSpPr>
          <p:spPr>
            <a:xfrm>
              <a:off x="856003" y="234509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D3E507B3-99ED-4F82-9684-7C0D2DE12DC5}"/>
                </a:ext>
              </a:extLst>
            </p:cNvPr>
            <p:cNvSpPr/>
            <p:nvPr/>
          </p:nvSpPr>
          <p:spPr>
            <a:xfrm>
              <a:off x="856003" y="197165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2D1F5AD6-771B-41AE-AAAA-1B79A062D8CF}"/>
                </a:ext>
              </a:extLst>
            </p:cNvPr>
            <p:cNvSpPr/>
            <p:nvPr/>
          </p:nvSpPr>
          <p:spPr>
            <a:xfrm>
              <a:off x="856003" y="346276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EC5C5E46-46B0-44AD-9648-1D69D0B314CD}"/>
                </a:ext>
              </a:extLst>
            </p:cNvPr>
            <p:cNvSpPr/>
            <p:nvPr/>
          </p:nvSpPr>
          <p:spPr>
            <a:xfrm>
              <a:off x="856003" y="383620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32653B40-1FFC-48E4-8BBE-27C6F537B546}"/>
                </a:ext>
              </a:extLst>
            </p:cNvPr>
            <p:cNvSpPr/>
            <p:nvPr/>
          </p:nvSpPr>
          <p:spPr>
            <a:xfrm>
              <a:off x="856003" y="420700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2752691-7C35-4000-B267-25A7BACCDD0D}"/>
                </a:ext>
              </a:extLst>
            </p:cNvPr>
            <p:cNvSpPr/>
            <p:nvPr/>
          </p:nvSpPr>
          <p:spPr>
            <a:xfrm>
              <a:off x="856003" y="458044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FA3407B-642B-407B-A82D-C7288AB4BE82}"/>
                </a:ext>
              </a:extLst>
            </p:cNvPr>
            <p:cNvSpPr/>
            <p:nvPr/>
          </p:nvSpPr>
          <p:spPr>
            <a:xfrm>
              <a:off x="856003" y="4953876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F1514E84-28FC-4EE7-AE09-8D8B08BF150F}"/>
                </a:ext>
              </a:extLst>
            </p:cNvPr>
            <p:cNvSpPr/>
            <p:nvPr/>
          </p:nvSpPr>
          <p:spPr>
            <a:xfrm>
              <a:off x="856003" y="532731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3175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109BD52F-E0C3-4D52-A34F-AED53137431D}"/>
                </a:ext>
              </a:extLst>
            </p:cNvPr>
            <p:cNvSpPr/>
            <p:nvPr/>
          </p:nvSpPr>
          <p:spPr>
            <a:xfrm>
              <a:off x="856003" y="1971657"/>
              <a:ext cx="6469364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26262" cap="flat">
              <a:solidFill>
                <a:srgbClr val="5F5F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56C78775-F87F-400D-8438-3E4BC6BB04D3}"/>
              </a:ext>
            </a:extLst>
          </p:cNvPr>
          <p:cNvSpPr txBox="1"/>
          <p:nvPr/>
        </p:nvSpPr>
        <p:spPr>
          <a:xfrm>
            <a:off x="9391509" y="5329284"/>
            <a:ext cx="7848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20204C"/>
                </a:solidFill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51561751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lephant - Calibri Light">
      <a:majorFont>
        <a:latin typeface="Elephant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F5FF6"/>
        </a:solidFill>
        <a:ln w="9525" cap="flat">
          <a:noFill/>
          <a:prstDash val="solid"/>
          <a:miter/>
        </a:ln>
      </a:spPr>
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r">
          <a:defRPr sz="16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2932</TotalTime>
  <Words>1518</Words>
  <Application>Microsoft Office PowerPoint</Application>
  <PresentationFormat>와이드스크린</PresentationFormat>
  <Paragraphs>237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Elephant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215</cp:revision>
  <dcterms:created xsi:type="dcterms:W3CDTF">2019-04-06T05:20:47Z</dcterms:created>
  <dcterms:modified xsi:type="dcterms:W3CDTF">2020-02-23T06:53:03Z</dcterms:modified>
</cp:coreProperties>
</file>