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77" r:id="rId2"/>
    <p:sldId id="312" r:id="rId3"/>
    <p:sldId id="335" r:id="rId4"/>
    <p:sldId id="313" r:id="rId5"/>
    <p:sldId id="311" r:id="rId6"/>
    <p:sldId id="354" r:id="rId7"/>
    <p:sldId id="336" r:id="rId8"/>
    <p:sldId id="350" r:id="rId9"/>
    <p:sldId id="355" r:id="rId10"/>
    <p:sldId id="353" r:id="rId11"/>
    <p:sldId id="361" r:id="rId12"/>
    <p:sldId id="352" r:id="rId13"/>
    <p:sldId id="362" r:id="rId14"/>
    <p:sldId id="360" r:id="rId15"/>
    <p:sldId id="358" r:id="rId16"/>
    <p:sldId id="356" r:id="rId17"/>
    <p:sldId id="357" r:id="rId18"/>
    <p:sldId id="292" r:id="rId19"/>
    <p:sldId id="287" r:id="rId20"/>
    <p:sldId id="288" r:id="rId21"/>
    <p:sldId id="289" r:id="rId22"/>
    <p:sldId id="290" r:id="rId23"/>
    <p:sldId id="430" r:id="rId24"/>
    <p:sldId id="431" r:id="rId25"/>
    <p:sldId id="293" r:id="rId26"/>
    <p:sldId id="488" r:id="rId27"/>
    <p:sldId id="295" r:id="rId28"/>
    <p:sldId id="348" r:id="rId29"/>
  </p:sldIdLst>
  <p:sldSz cx="12192000" cy="6858000"/>
  <p:notesSz cx="6858000" cy="9144000"/>
  <p:embeddedFontLst>
    <p:embeddedFont>
      <p:font typeface="Bebas Neue" panose="020B0606020202050201" pitchFamily="34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3F33"/>
    <a:srgbClr val="FFF5E7"/>
    <a:srgbClr val="2E0D02"/>
    <a:srgbClr val="5235CB"/>
    <a:srgbClr val="F40259"/>
    <a:srgbClr val="4CD9B7"/>
    <a:srgbClr val="F4BD00"/>
    <a:srgbClr val="490691"/>
    <a:srgbClr val="03CDFC"/>
    <a:srgbClr val="F576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>
        <p:scale>
          <a:sx n="66" d="100"/>
          <a:sy n="66" d="100"/>
        </p:scale>
        <p:origin x="1056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2022-06-03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29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2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png"/><Relationship Id="rId4" Type="http://schemas.openxmlformats.org/officeDocument/2006/relationships/image" Target="../media/image2.svg"/><Relationship Id="rId9" Type="http://schemas.openxmlformats.org/officeDocument/2006/relationships/image" Target="../media/image2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2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3.png"/><Relationship Id="rId1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29.png"/><Relationship Id="rId1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6.pn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5.png"/><Relationship Id="rId10" Type="http://schemas.openxmlformats.org/officeDocument/2006/relationships/image" Target="../media/image4.png"/><Relationship Id="rId19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8.png"/><Relationship Id="rId1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2.svg"/><Relationship Id="rId9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2.svg"/><Relationship Id="rId9" Type="http://schemas.openxmlformats.org/officeDocument/2006/relationships/image" Target="../media/image2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CE7D269-37DC-42DB-A013-3A95097794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51"/>
          <a:stretch/>
        </p:blipFill>
        <p:spPr>
          <a:xfrm>
            <a:off x="9465734" y="5682096"/>
            <a:ext cx="2543128" cy="117590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1349F09-AA6D-4AE7-8F68-0B2A867882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71"/>
          <a:stretch/>
        </p:blipFill>
        <p:spPr>
          <a:xfrm>
            <a:off x="10494745" y="4517182"/>
            <a:ext cx="1697255" cy="102271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E5FAE194-33AE-4AEE-8158-3FE5FEB7C9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1" r="12159"/>
          <a:stretch/>
        </p:blipFill>
        <p:spPr>
          <a:xfrm flipH="1">
            <a:off x="0" y="0"/>
            <a:ext cx="1428232" cy="115569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8D12AE3-01E1-44F8-8074-76C867DEE9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13" r="13629"/>
          <a:stretch/>
        </p:blipFill>
        <p:spPr>
          <a:xfrm>
            <a:off x="9890139" y="0"/>
            <a:ext cx="2301861" cy="62008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56A1CEB-867F-4E38-BE6B-0B5DC50390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6" b="10431"/>
          <a:stretch/>
        </p:blipFill>
        <p:spPr>
          <a:xfrm>
            <a:off x="0" y="4741337"/>
            <a:ext cx="1084979" cy="211666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5EEB2A8-D445-463A-819B-28BBFFB6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94"/>
          <a:stretch/>
        </p:blipFill>
        <p:spPr>
          <a:xfrm>
            <a:off x="1369703" y="5921445"/>
            <a:ext cx="1618113" cy="936555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5828D9C7-05E5-4859-996C-F13F331A49D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3147">
            <a:off x="8737398" y="2979978"/>
            <a:ext cx="2982640" cy="3342934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B8CC43F6-601D-4B59-A80D-C904230182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29"/>
          <a:stretch/>
        </p:blipFill>
        <p:spPr>
          <a:xfrm rot="10800000">
            <a:off x="2551497" y="0"/>
            <a:ext cx="1756067" cy="1173847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4216074-5A15-41F3-9563-042430195C7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1" y="74626"/>
            <a:ext cx="1756066" cy="1775796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7183A2C7-504E-4ADF-8B3A-4C1D09D6881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864" y="4037751"/>
            <a:ext cx="1347990" cy="2310839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AE77D237-938E-437E-A408-B9F4C6551B9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64" y="2118391"/>
            <a:ext cx="1617852" cy="1957078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5911A368-67EA-41A1-A1B1-44DCADFC186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25" y="5030628"/>
            <a:ext cx="1350927" cy="1640802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48B86823-AA07-4486-8A63-F7357693880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3480">
            <a:off x="6800721" y="955138"/>
            <a:ext cx="943958" cy="707524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C81088D8-020B-4BAC-9ED0-0A2E26D8072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98" y="423180"/>
            <a:ext cx="943958" cy="707524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1E7F84B9-00E0-4085-BD0D-30F273BF0F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71"/>
          <a:stretch/>
        </p:blipFill>
        <p:spPr>
          <a:xfrm>
            <a:off x="6977564" y="4766025"/>
            <a:ext cx="1507181" cy="2091975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0F1DC8FA-E886-4F5A-9152-34EF26F24B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8183">
            <a:off x="9471997" y="208789"/>
            <a:ext cx="1467468" cy="2310839"/>
          </a:xfrm>
          <a:prstGeom prst="rect">
            <a:avLst/>
          </a:prstGeom>
        </p:spPr>
      </p:pic>
      <p:pic>
        <p:nvPicPr>
          <p:cNvPr id="113" name="그래픽 112">
            <a:extLst>
              <a:ext uri="{FF2B5EF4-FFF2-40B4-BE49-F238E27FC236}">
                <a16:creationId xmlns:a16="http://schemas.microsoft.com/office/drawing/2014/main" id="{A0636B57-7F0C-4388-AFA9-85954BAF483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812700" y="832250"/>
            <a:ext cx="8566600" cy="519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2D22BD9E-3400-4512-B36E-2A2294157F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01" b="12970"/>
          <a:stretch/>
        </p:blipFill>
        <p:spPr>
          <a:xfrm rot="10800000" flipH="1" flipV="1">
            <a:off x="8306531" y="5423836"/>
            <a:ext cx="3885469" cy="143416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C3E14DD7-E9CD-4749-AEC3-93C490345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56" b="50000"/>
          <a:stretch/>
        </p:blipFill>
        <p:spPr>
          <a:xfrm flipH="1" flipV="1">
            <a:off x="1" y="0"/>
            <a:ext cx="1767840" cy="796114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DB3C4802-8619-4784-8B5A-D241A62DB4D3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6734575" y="1282700"/>
            <a:ext cx="4290152" cy="429260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8F02C60-4EF2-4D95-B75B-3F834C227E6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415" y="4416001"/>
            <a:ext cx="2068705" cy="231859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5DA6035-557F-4208-8EF3-595C978D04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56683">
            <a:off x="333590" y="41086"/>
            <a:ext cx="1100663" cy="151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571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9BF3D96-6D1C-4AAC-B315-424C2D5C9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99" b="21184"/>
          <a:stretch/>
        </p:blipFill>
        <p:spPr>
          <a:xfrm flipH="1">
            <a:off x="-1" y="5892028"/>
            <a:ext cx="1296060" cy="96597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DF2A5D1-817B-4BC2-AE40-C6F61E8E6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2" t="21528" b="-1"/>
          <a:stretch/>
        </p:blipFill>
        <p:spPr>
          <a:xfrm flipH="1">
            <a:off x="10730725" y="0"/>
            <a:ext cx="1461275" cy="1320800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F4464A14-0C3B-44EC-B1AB-EC99E37D0D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3450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4D0CECA6-7AA6-40B3-8FD8-375D814C2DC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57085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6220D39D-325E-4EA3-ABC4-38C702D8348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0718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FACF7B09-A333-4B21-8867-B0E289A36D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4518">
            <a:off x="12194" y="5231811"/>
            <a:ext cx="1271669" cy="141122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C2BFDF5F-123C-4F3D-9680-234CB915881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647" y="110910"/>
            <a:ext cx="1045353" cy="160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702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ED4EE5C-B024-4185-AF8A-C2D8EDE68B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1" t="15161"/>
          <a:stretch/>
        </p:blipFill>
        <p:spPr>
          <a:xfrm>
            <a:off x="0" y="0"/>
            <a:ext cx="1068208" cy="114215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DBB9274-B6F6-4110-8A28-A5ADBA1DC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b="32637"/>
          <a:stretch/>
        </p:blipFill>
        <p:spPr>
          <a:xfrm>
            <a:off x="-1" y="6039781"/>
            <a:ext cx="2739585" cy="8182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B0ADFF2-3538-44F9-AD0A-0ED974A37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9"/>
          <a:stretch/>
        </p:blipFill>
        <p:spPr>
          <a:xfrm>
            <a:off x="10767461" y="6043953"/>
            <a:ext cx="1351735" cy="81404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883C554-AD44-4A4A-BCFF-1A10625EC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79" b="38097"/>
          <a:stretch/>
        </p:blipFill>
        <p:spPr>
          <a:xfrm flipV="1">
            <a:off x="10436993" y="-1"/>
            <a:ext cx="1755007" cy="633085"/>
          </a:xfrm>
          <a:prstGeom prst="rect">
            <a:avLst/>
          </a:prstGeom>
        </p:spPr>
      </p:pic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00321F08-A3AB-4FAD-B628-5CF22BD09F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830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CAC85390-31A8-467C-916B-D0165D53653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5093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43936022-13F3-4AF1-89BE-BD5E1380519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1355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FE47D564-8559-4E66-B5FB-B0A956DE590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77618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236B49A8-8890-4282-8CD2-366C5A629C7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4" y="5255244"/>
            <a:ext cx="1716064" cy="160275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93EE6A4C-6EB2-442B-BCD3-C493B541CD4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2681">
            <a:off x="10964981" y="207032"/>
            <a:ext cx="936978" cy="113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580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9CDAD05-5C40-4788-92FE-0780665B1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77"/>
          <a:stretch/>
        </p:blipFill>
        <p:spPr>
          <a:xfrm>
            <a:off x="11056741" y="67378"/>
            <a:ext cx="1135259" cy="133254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6D84FD2-FBFC-47EA-BB89-F3A4A51D48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" b="8972"/>
          <a:stretch/>
        </p:blipFill>
        <p:spPr>
          <a:xfrm flipH="1">
            <a:off x="-1" y="5989443"/>
            <a:ext cx="2636208" cy="868557"/>
          </a:xfrm>
          <a:prstGeom prst="rect">
            <a:avLst/>
          </a:prstGeom>
        </p:spPr>
      </p:pic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8CCC8464-7EC8-41B1-B2F5-86A95880BB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2D18A77-F989-46D5-8AD1-CB20CA6E60D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287" y="5503312"/>
            <a:ext cx="1217976" cy="123166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65072AC-E71C-491E-95A1-85F85114BE7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2245">
            <a:off x="11235448" y="963030"/>
            <a:ext cx="654712" cy="49072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2F6B563-051D-4882-A231-B65AE1CEF8B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725" y="431072"/>
            <a:ext cx="654712" cy="49072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DC4A88B-3F3C-4463-9E10-5DF84B16AD3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1155">
            <a:off x="386351" y="5137623"/>
            <a:ext cx="1017809" cy="160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74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5FF6E22-89D8-492C-B378-061B4A39D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63" b="8841"/>
          <a:stretch/>
        </p:blipFill>
        <p:spPr>
          <a:xfrm rot="5400000" flipH="1">
            <a:off x="498701" y="-498703"/>
            <a:ext cx="802187" cy="179959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754B084-A9EA-4384-94B5-7EC62C755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73" b="17208"/>
          <a:stretch/>
        </p:blipFill>
        <p:spPr>
          <a:xfrm>
            <a:off x="10422256" y="5900287"/>
            <a:ext cx="1769745" cy="957714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77DA4919-5235-48D6-966B-F01054CD36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C048B514-23D9-4E93-B019-5ADDEC07479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720">
            <a:off x="5428504" y="4979011"/>
            <a:ext cx="1100663" cy="1510057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5EC0C1DD-0E53-48B5-B9C7-7FEBD88EC4E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068" y="5388347"/>
            <a:ext cx="1122113" cy="1357394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9148BCB-0288-4D81-80CD-58969410E19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8561">
            <a:off x="273954" y="204115"/>
            <a:ext cx="1015079" cy="160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801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CACE7F6-AB9F-48E4-85E1-45A62FB26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6" b="32797"/>
          <a:stretch/>
        </p:blipFill>
        <p:spPr>
          <a:xfrm flipV="1">
            <a:off x="9785456" y="-1"/>
            <a:ext cx="2406544" cy="58594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159A322-79B7-4F54-A5F3-AB75BB7272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4" r="13412"/>
          <a:stretch/>
        </p:blipFill>
        <p:spPr>
          <a:xfrm flipH="1" flipV="1">
            <a:off x="-1" y="6205008"/>
            <a:ext cx="2307640" cy="652992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DA36BC74-DC62-4468-9E19-DC062DAC2C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E124B9C-712E-4BD8-B21D-ECD2A048659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8889">
            <a:off x="3805198" y="3746810"/>
            <a:ext cx="934941" cy="160275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8667E53-259F-47BA-85BC-08066B3AA08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728" y="292973"/>
            <a:ext cx="1045353" cy="160275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2FB79FC-35E9-4654-91FD-B166587D7CA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2349">
            <a:off x="376337" y="5227250"/>
            <a:ext cx="1271669" cy="141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326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2D22BD9E-3400-4512-B36E-2A2294157F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01" b="12970"/>
          <a:stretch/>
        </p:blipFill>
        <p:spPr>
          <a:xfrm rot="16200000" flipV="1">
            <a:off x="-1225652" y="1225653"/>
            <a:ext cx="3885469" cy="143416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C3E14DD7-E9CD-4749-AEC3-93C490345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56" b="50000"/>
          <a:stretch/>
        </p:blipFill>
        <p:spPr>
          <a:xfrm>
            <a:off x="10424161" y="6061887"/>
            <a:ext cx="1767840" cy="79611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F5AAA59-60FE-4E0D-A799-686127987F7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49" y="5015712"/>
            <a:ext cx="1100663" cy="151005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6971901-4E5F-4C41-BFD5-091F7DE60C1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5160">
            <a:off x="85776" y="239722"/>
            <a:ext cx="1015079" cy="160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7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9BF3D96-6D1C-4AAC-B315-424C2D5C9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99" b="21184"/>
          <a:stretch/>
        </p:blipFill>
        <p:spPr>
          <a:xfrm flipH="1">
            <a:off x="-1" y="5892028"/>
            <a:ext cx="1296060" cy="96597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DF2A5D1-817B-4BC2-AE40-C6F61E8E6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2" t="21528" b="-1"/>
          <a:stretch/>
        </p:blipFill>
        <p:spPr>
          <a:xfrm flipH="1">
            <a:off x="10730725" y="0"/>
            <a:ext cx="1461275" cy="13208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08B9BE9-7145-4CF8-9798-0932863E2E6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822" y="155341"/>
            <a:ext cx="1015079" cy="160275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9E11B9C-D572-4A55-A49B-77FB832A81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8311">
            <a:off x="738349" y="6265732"/>
            <a:ext cx="654712" cy="49072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D2F5A65-5D5B-46D5-A5A2-08DD37452A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26" y="5733774"/>
            <a:ext cx="654712" cy="49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706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ED4EE5C-B024-4185-AF8A-C2D8EDE68B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1" t="15161"/>
          <a:stretch/>
        </p:blipFill>
        <p:spPr>
          <a:xfrm>
            <a:off x="0" y="0"/>
            <a:ext cx="1068208" cy="114215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DBB9274-B6F6-4110-8A28-A5ADBA1DC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b="32637"/>
          <a:stretch/>
        </p:blipFill>
        <p:spPr>
          <a:xfrm>
            <a:off x="-1" y="6039781"/>
            <a:ext cx="2739585" cy="8182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B0ADFF2-3538-44F9-AD0A-0ED974A37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9"/>
          <a:stretch/>
        </p:blipFill>
        <p:spPr>
          <a:xfrm>
            <a:off x="10767461" y="6043953"/>
            <a:ext cx="1351735" cy="81404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883C554-AD44-4A4A-BCFF-1A10625EC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79" b="38097"/>
          <a:stretch/>
        </p:blipFill>
        <p:spPr>
          <a:xfrm flipV="1">
            <a:off x="10436993" y="-1"/>
            <a:ext cx="1755007" cy="63308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999F569-CC53-42E2-990D-0D686DBB4F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640" y="4769041"/>
            <a:ext cx="1756066" cy="177579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76D1EBA-40D7-4C23-88BB-5992A7C04C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4"/>
          <a:stretch/>
        </p:blipFill>
        <p:spPr>
          <a:xfrm>
            <a:off x="1180727" y="0"/>
            <a:ext cx="1833481" cy="191741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E4AF3142-06E3-4D4A-BE28-A8966909E8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80"/>
          <a:stretch/>
        </p:blipFill>
        <p:spPr>
          <a:xfrm>
            <a:off x="10763447" y="2140717"/>
            <a:ext cx="1428553" cy="217718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336D6EB-6E40-4243-BEB9-71950D7B55F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24" y="2480797"/>
            <a:ext cx="1350927" cy="164080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5C728A25-0E81-470E-95C4-FA80F2B4728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04295">
            <a:off x="4270350" y="5848703"/>
            <a:ext cx="943958" cy="70752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B6C54F2B-CE14-4AE5-80BF-205AA67F6CD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0580">
            <a:off x="7121957" y="389906"/>
            <a:ext cx="943958" cy="70752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545EC9C-CDA7-48EC-B05D-F5BB33D8B98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266" y="201785"/>
            <a:ext cx="1507181" cy="2310839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8609F3E5-4DC5-4E9F-8E59-652E2D9BD1F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444">
            <a:off x="1649441" y="4416109"/>
            <a:ext cx="1467468" cy="231083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67C25A6-8C90-4895-B44C-56336738F20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812700" y="832250"/>
            <a:ext cx="8566600" cy="519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638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9CDAD05-5C40-4788-92FE-0780665B1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77"/>
          <a:stretch/>
        </p:blipFill>
        <p:spPr>
          <a:xfrm>
            <a:off x="11056741" y="67378"/>
            <a:ext cx="1135259" cy="133254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6D84FD2-FBFC-47EA-BB89-F3A4A51D48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" b="8972"/>
          <a:stretch/>
        </p:blipFill>
        <p:spPr>
          <a:xfrm flipH="1">
            <a:off x="-1" y="5989443"/>
            <a:ext cx="2636208" cy="86855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23BBC9D6-702F-493D-ADB8-2D108BDAEAD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204" y="67378"/>
            <a:ext cx="1217976" cy="1231660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B7C8ED34-685D-44EB-BD76-51BD5BB59A6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602">
            <a:off x="414678" y="5086189"/>
            <a:ext cx="1017809" cy="160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989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5FF6E22-89D8-492C-B378-061B4A39D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63" b="8841"/>
          <a:stretch/>
        </p:blipFill>
        <p:spPr>
          <a:xfrm rot="5400000" flipH="1">
            <a:off x="498701" y="-498703"/>
            <a:ext cx="802187" cy="179959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754B084-A9EA-4384-94B5-7EC62C755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73" b="17208"/>
          <a:stretch/>
        </p:blipFill>
        <p:spPr>
          <a:xfrm>
            <a:off x="10422256" y="5900287"/>
            <a:ext cx="1769745" cy="95771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21DC3B8-0B5E-41FB-B29E-7CEFC4EA2FA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256" y="4962385"/>
            <a:ext cx="1673633" cy="187580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85F0366-96CD-4E43-95EC-46B487EC1AC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93" y="253103"/>
            <a:ext cx="907817" cy="109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07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CACE7F6-AB9F-48E4-85E1-45A62FB26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6" b="32797"/>
          <a:stretch/>
        </p:blipFill>
        <p:spPr>
          <a:xfrm flipV="1">
            <a:off x="9785456" y="-1"/>
            <a:ext cx="2406544" cy="58594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159A322-79B7-4F54-A5F3-AB75BB7272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4" r="13412"/>
          <a:stretch/>
        </p:blipFill>
        <p:spPr>
          <a:xfrm flipH="1" flipV="1">
            <a:off x="-1" y="6205008"/>
            <a:ext cx="2307640" cy="65299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2C06432-6B71-4880-A662-4ACB848D96D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94" y="5561331"/>
            <a:ext cx="1388338" cy="129666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8451FC2-6491-40CB-B0BD-793DD6502FE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1847">
            <a:off x="11336497" y="380441"/>
            <a:ext cx="756390" cy="129666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679D741-07B4-4A5D-B778-5879FEA74C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8261">
            <a:off x="10128356" y="115135"/>
            <a:ext cx="821224" cy="12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047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2E19A40-E2F0-4B49-96F8-8FCEDDE41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2" t="20189"/>
          <a:stretch/>
        </p:blipFill>
        <p:spPr>
          <a:xfrm flipH="1">
            <a:off x="10981357" y="-1"/>
            <a:ext cx="1210643" cy="93846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FA90946-3110-4602-B7B1-C864A01634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6" r="17096" b="-1"/>
          <a:stretch/>
        </p:blipFill>
        <p:spPr>
          <a:xfrm flipH="1" flipV="1">
            <a:off x="0" y="5645216"/>
            <a:ext cx="1650818" cy="121278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3653ADDA-DAE7-4CAB-A57A-09CE9742046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7552">
            <a:off x="189574" y="5129400"/>
            <a:ext cx="1271669" cy="141122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DF0130A-CD18-44A0-ABD8-6E0A7F5F05D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357" y="55080"/>
            <a:ext cx="936978" cy="113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160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2CD7C3A-2DD3-488F-9628-D6BCA10CF0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0"/>
          <a:stretch/>
        </p:blipFill>
        <p:spPr>
          <a:xfrm rot="5400000">
            <a:off x="484376" y="-484375"/>
            <a:ext cx="1020280" cy="198903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E98771E-BB73-4236-AF58-844F605D9D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77" b="4334"/>
          <a:stretch/>
        </p:blipFill>
        <p:spPr>
          <a:xfrm rot="5400000" flipV="1">
            <a:off x="11227605" y="5893605"/>
            <a:ext cx="653997" cy="127479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E5B9DAD-CE7C-4F1C-8B8C-6F9CC3FE6ED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0959">
            <a:off x="11087132" y="4993757"/>
            <a:ext cx="934941" cy="160275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2B01B42-0B39-4DCA-9231-D229E50EB1C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93" y="0"/>
            <a:ext cx="1122113" cy="135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232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76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1.svg"/><Relationship Id="rId21" Type="http://schemas.openxmlformats.org/officeDocument/2006/relationships/image" Target="../media/image65.svg"/><Relationship Id="rId42" Type="http://schemas.openxmlformats.org/officeDocument/2006/relationships/image" Target="../media/image86.png"/><Relationship Id="rId47" Type="http://schemas.openxmlformats.org/officeDocument/2006/relationships/image" Target="../media/image91.svg"/><Relationship Id="rId63" Type="http://schemas.openxmlformats.org/officeDocument/2006/relationships/image" Target="../media/image107.svg"/><Relationship Id="rId68" Type="http://schemas.openxmlformats.org/officeDocument/2006/relationships/image" Target="../media/image112.png"/><Relationship Id="rId84" Type="http://schemas.openxmlformats.org/officeDocument/2006/relationships/image" Target="../media/image128.png"/><Relationship Id="rId89" Type="http://schemas.openxmlformats.org/officeDocument/2006/relationships/image" Target="../media/image133.svg"/><Relationship Id="rId112" Type="http://schemas.openxmlformats.org/officeDocument/2006/relationships/image" Target="../media/image156.png"/><Relationship Id="rId133" Type="http://schemas.openxmlformats.org/officeDocument/2006/relationships/image" Target="../media/image177.svg"/><Relationship Id="rId138" Type="http://schemas.openxmlformats.org/officeDocument/2006/relationships/image" Target="../media/image182.png"/><Relationship Id="rId154" Type="http://schemas.openxmlformats.org/officeDocument/2006/relationships/image" Target="../media/image198.png"/><Relationship Id="rId159" Type="http://schemas.openxmlformats.org/officeDocument/2006/relationships/image" Target="../media/image203.svg"/><Relationship Id="rId175" Type="http://schemas.openxmlformats.org/officeDocument/2006/relationships/image" Target="../media/image219.svg"/><Relationship Id="rId170" Type="http://schemas.openxmlformats.org/officeDocument/2006/relationships/image" Target="../media/image214.png"/><Relationship Id="rId191" Type="http://schemas.openxmlformats.org/officeDocument/2006/relationships/image" Target="../media/image235.svg"/><Relationship Id="rId16" Type="http://schemas.openxmlformats.org/officeDocument/2006/relationships/image" Target="../media/image60.png"/><Relationship Id="rId107" Type="http://schemas.openxmlformats.org/officeDocument/2006/relationships/image" Target="../media/image151.svg"/><Relationship Id="rId11" Type="http://schemas.openxmlformats.org/officeDocument/2006/relationships/image" Target="../media/image55.svg"/><Relationship Id="rId32" Type="http://schemas.openxmlformats.org/officeDocument/2006/relationships/image" Target="../media/image76.png"/><Relationship Id="rId37" Type="http://schemas.openxmlformats.org/officeDocument/2006/relationships/image" Target="../media/image81.svg"/><Relationship Id="rId53" Type="http://schemas.openxmlformats.org/officeDocument/2006/relationships/image" Target="../media/image97.svg"/><Relationship Id="rId58" Type="http://schemas.openxmlformats.org/officeDocument/2006/relationships/image" Target="../media/image102.png"/><Relationship Id="rId74" Type="http://schemas.openxmlformats.org/officeDocument/2006/relationships/image" Target="../media/image118.png"/><Relationship Id="rId79" Type="http://schemas.openxmlformats.org/officeDocument/2006/relationships/image" Target="../media/image123.svg"/><Relationship Id="rId102" Type="http://schemas.openxmlformats.org/officeDocument/2006/relationships/image" Target="../media/image146.png"/><Relationship Id="rId123" Type="http://schemas.openxmlformats.org/officeDocument/2006/relationships/image" Target="../media/image167.svg"/><Relationship Id="rId128" Type="http://schemas.openxmlformats.org/officeDocument/2006/relationships/image" Target="../media/image172.png"/><Relationship Id="rId144" Type="http://schemas.openxmlformats.org/officeDocument/2006/relationships/image" Target="../media/image188.png"/><Relationship Id="rId149" Type="http://schemas.openxmlformats.org/officeDocument/2006/relationships/image" Target="../media/image193.svg"/><Relationship Id="rId5" Type="http://schemas.openxmlformats.org/officeDocument/2006/relationships/image" Target="../media/image49.svg"/><Relationship Id="rId90" Type="http://schemas.openxmlformats.org/officeDocument/2006/relationships/image" Target="../media/image134.png"/><Relationship Id="rId95" Type="http://schemas.openxmlformats.org/officeDocument/2006/relationships/image" Target="../media/image139.svg"/><Relationship Id="rId160" Type="http://schemas.openxmlformats.org/officeDocument/2006/relationships/image" Target="../media/image204.png"/><Relationship Id="rId165" Type="http://schemas.openxmlformats.org/officeDocument/2006/relationships/image" Target="../media/image209.svg"/><Relationship Id="rId181" Type="http://schemas.openxmlformats.org/officeDocument/2006/relationships/image" Target="../media/image225.svg"/><Relationship Id="rId186" Type="http://schemas.openxmlformats.org/officeDocument/2006/relationships/image" Target="../media/image230.png"/><Relationship Id="rId22" Type="http://schemas.openxmlformats.org/officeDocument/2006/relationships/image" Target="../media/image66.png"/><Relationship Id="rId27" Type="http://schemas.openxmlformats.org/officeDocument/2006/relationships/image" Target="../media/image71.svg"/><Relationship Id="rId43" Type="http://schemas.openxmlformats.org/officeDocument/2006/relationships/image" Target="../media/image87.svg"/><Relationship Id="rId48" Type="http://schemas.openxmlformats.org/officeDocument/2006/relationships/image" Target="../media/image92.png"/><Relationship Id="rId64" Type="http://schemas.openxmlformats.org/officeDocument/2006/relationships/image" Target="../media/image108.png"/><Relationship Id="rId69" Type="http://schemas.openxmlformats.org/officeDocument/2006/relationships/image" Target="../media/image113.svg"/><Relationship Id="rId113" Type="http://schemas.openxmlformats.org/officeDocument/2006/relationships/image" Target="../media/image157.svg"/><Relationship Id="rId118" Type="http://schemas.openxmlformats.org/officeDocument/2006/relationships/image" Target="../media/image162.png"/><Relationship Id="rId134" Type="http://schemas.openxmlformats.org/officeDocument/2006/relationships/image" Target="../media/image178.png"/><Relationship Id="rId139" Type="http://schemas.openxmlformats.org/officeDocument/2006/relationships/image" Target="../media/image183.svg"/><Relationship Id="rId80" Type="http://schemas.openxmlformats.org/officeDocument/2006/relationships/image" Target="../media/image124.png"/><Relationship Id="rId85" Type="http://schemas.openxmlformats.org/officeDocument/2006/relationships/image" Target="../media/image129.svg"/><Relationship Id="rId150" Type="http://schemas.openxmlformats.org/officeDocument/2006/relationships/image" Target="../media/image194.png"/><Relationship Id="rId155" Type="http://schemas.openxmlformats.org/officeDocument/2006/relationships/image" Target="../media/image199.svg"/><Relationship Id="rId171" Type="http://schemas.openxmlformats.org/officeDocument/2006/relationships/image" Target="../media/image215.svg"/><Relationship Id="rId176" Type="http://schemas.openxmlformats.org/officeDocument/2006/relationships/image" Target="../media/image220.png"/><Relationship Id="rId192" Type="http://schemas.openxmlformats.org/officeDocument/2006/relationships/image" Target="../media/image236.png"/><Relationship Id="rId12" Type="http://schemas.openxmlformats.org/officeDocument/2006/relationships/image" Target="../media/image56.png"/><Relationship Id="rId17" Type="http://schemas.openxmlformats.org/officeDocument/2006/relationships/image" Target="../media/image61.svg"/><Relationship Id="rId33" Type="http://schemas.openxmlformats.org/officeDocument/2006/relationships/image" Target="../media/image77.svg"/><Relationship Id="rId38" Type="http://schemas.openxmlformats.org/officeDocument/2006/relationships/image" Target="../media/image82.png"/><Relationship Id="rId59" Type="http://schemas.openxmlformats.org/officeDocument/2006/relationships/image" Target="../media/image103.svg"/><Relationship Id="rId103" Type="http://schemas.openxmlformats.org/officeDocument/2006/relationships/image" Target="../media/image147.svg"/><Relationship Id="rId108" Type="http://schemas.openxmlformats.org/officeDocument/2006/relationships/image" Target="../media/image152.png"/><Relationship Id="rId124" Type="http://schemas.openxmlformats.org/officeDocument/2006/relationships/image" Target="../media/image168.png"/><Relationship Id="rId129" Type="http://schemas.openxmlformats.org/officeDocument/2006/relationships/image" Target="../media/image173.svg"/><Relationship Id="rId54" Type="http://schemas.openxmlformats.org/officeDocument/2006/relationships/image" Target="../media/image98.png"/><Relationship Id="rId70" Type="http://schemas.openxmlformats.org/officeDocument/2006/relationships/image" Target="../media/image114.png"/><Relationship Id="rId75" Type="http://schemas.openxmlformats.org/officeDocument/2006/relationships/image" Target="../media/image119.svg"/><Relationship Id="rId91" Type="http://schemas.openxmlformats.org/officeDocument/2006/relationships/image" Target="../media/image135.svg"/><Relationship Id="rId96" Type="http://schemas.openxmlformats.org/officeDocument/2006/relationships/image" Target="../media/image140.png"/><Relationship Id="rId140" Type="http://schemas.openxmlformats.org/officeDocument/2006/relationships/image" Target="../media/image184.png"/><Relationship Id="rId145" Type="http://schemas.openxmlformats.org/officeDocument/2006/relationships/image" Target="../media/image189.svg"/><Relationship Id="rId161" Type="http://schemas.openxmlformats.org/officeDocument/2006/relationships/image" Target="../media/image205.svg"/><Relationship Id="rId166" Type="http://schemas.openxmlformats.org/officeDocument/2006/relationships/image" Target="../media/image210.png"/><Relationship Id="rId182" Type="http://schemas.openxmlformats.org/officeDocument/2006/relationships/image" Target="../media/image226.png"/><Relationship Id="rId187" Type="http://schemas.openxmlformats.org/officeDocument/2006/relationships/image" Target="../media/image231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0.png"/><Relationship Id="rId23" Type="http://schemas.openxmlformats.org/officeDocument/2006/relationships/image" Target="../media/image67.svg"/><Relationship Id="rId28" Type="http://schemas.openxmlformats.org/officeDocument/2006/relationships/image" Target="../media/image72.png"/><Relationship Id="rId49" Type="http://schemas.openxmlformats.org/officeDocument/2006/relationships/image" Target="../media/image93.svg"/><Relationship Id="rId114" Type="http://schemas.openxmlformats.org/officeDocument/2006/relationships/image" Target="../media/image158.png"/><Relationship Id="rId119" Type="http://schemas.openxmlformats.org/officeDocument/2006/relationships/image" Target="../media/image163.svg"/><Relationship Id="rId44" Type="http://schemas.openxmlformats.org/officeDocument/2006/relationships/image" Target="../media/image88.png"/><Relationship Id="rId60" Type="http://schemas.openxmlformats.org/officeDocument/2006/relationships/image" Target="../media/image104.png"/><Relationship Id="rId65" Type="http://schemas.openxmlformats.org/officeDocument/2006/relationships/image" Target="../media/image109.svg"/><Relationship Id="rId81" Type="http://schemas.openxmlformats.org/officeDocument/2006/relationships/image" Target="../media/image125.svg"/><Relationship Id="rId86" Type="http://schemas.openxmlformats.org/officeDocument/2006/relationships/image" Target="../media/image130.png"/><Relationship Id="rId130" Type="http://schemas.openxmlformats.org/officeDocument/2006/relationships/image" Target="../media/image174.png"/><Relationship Id="rId135" Type="http://schemas.openxmlformats.org/officeDocument/2006/relationships/image" Target="../media/image179.svg"/><Relationship Id="rId151" Type="http://schemas.openxmlformats.org/officeDocument/2006/relationships/image" Target="../media/image195.svg"/><Relationship Id="rId156" Type="http://schemas.openxmlformats.org/officeDocument/2006/relationships/image" Target="../media/image200.png"/><Relationship Id="rId177" Type="http://schemas.openxmlformats.org/officeDocument/2006/relationships/image" Target="../media/image221.svg"/><Relationship Id="rId172" Type="http://schemas.openxmlformats.org/officeDocument/2006/relationships/image" Target="../media/image216.png"/><Relationship Id="rId193" Type="http://schemas.openxmlformats.org/officeDocument/2006/relationships/image" Target="../media/image237.svg"/><Relationship Id="rId13" Type="http://schemas.openxmlformats.org/officeDocument/2006/relationships/image" Target="../media/image57.svg"/><Relationship Id="rId18" Type="http://schemas.openxmlformats.org/officeDocument/2006/relationships/image" Target="../media/image62.png"/><Relationship Id="rId39" Type="http://schemas.openxmlformats.org/officeDocument/2006/relationships/image" Target="../media/image83.svg"/><Relationship Id="rId109" Type="http://schemas.openxmlformats.org/officeDocument/2006/relationships/image" Target="../media/image153.svg"/><Relationship Id="rId34" Type="http://schemas.openxmlformats.org/officeDocument/2006/relationships/image" Target="../media/image78.png"/><Relationship Id="rId50" Type="http://schemas.openxmlformats.org/officeDocument/2006/relationships/image" Target="../media/image94.png"/><Relationship Id="rId55" Type="http://schemas.openxmlformats.org/officeDocument/2006/relationships/image" Target="../media/image99.svg"/><Relationship Id="rId76" Type="http://schemas.openxmlformats.org/officeDocument/2006/relationships/image" Target="../media/image120.png"/><Relationship Id="rId97" Type="http://schemas.openxmlformats.org/officeDocument/2006/relationships/image" Target="../media/image141.svg"/><Relationship Id="rId104" Type="http://schemas.openxmlformats.org/officeDocument/2006/relationships/image" Target="../media/image148.png"/><Relationship Id="rId120" Type="http://schemas.openxmlformats.org/officeDocument/2006/relationships/image" Target="../media/image164.png"/><Relationship Id="rId125" Type="http://schemas.openxmlformats.org/officeDocument/2006/relationships/image" Target="../media/image169.svg"/><Relationship Id="rId141" Type="http://schemas.openxmlformats.org/officeDocument/2006/relationships/image" Target="../media/image185.svg"/><Relationship Id="rId146" Type="http://schemas.openxmlformats.org/officeDocument/2006/relationships/image" Target="../media/image190.png"/><Relationship Id="rId167" Type="http://schemas.openxmlformats.org/officeDocument/2006/relationships/image" Target="../media/image211.svg"/><Relationship Id="rId188" Type="http://schemas.openxmlformats.org/officeDocument/2006/relationships/image" Target="../media/image232.png"/><Relationship Id="rId7" Type="http://schemas.openxmlformats.org/officeDocument/2006/relationships/image" Target="../media/image51.svg"/><Relationship Id="rId71" Type="http://schemas.openxmlformats.org/officeDocument/2006/relationships/image" Target="../media/image115.svg"/><Relationship Id="rId92" Type="http://schemas.openxmlformats.org/officeDocument/2006/relationships/image" Target="../media/image136.png"/><Relationship Id="rId162" Type="http://schemas.openxmlformats.org/officeDocument/2006/relationships/image" Target="../media/image206.png"/><Relationship Id="rId183" Type="http://schemas.openxmlformats.org/officeDocument/2006/relationships/image" Target="../media/image227.svg"/><Relationship Id="rId2" Type="http://schemas.openxmlformats.org/officeDocument/2006/relationships/image" Target="../media/image46.png"/><Relationship Id="rId29" Type="http://schemas.openxmlformats.org/officeDocument/2006/relationships/image" Target="../media/image73.svg"/><Relationship Id="rId24" Type="http://schemas.openxmlformats.org/officeDocument/2006/relationships/image" Target="../media/image68.png"/><Relationship Id="rId40" Type="http://schemas.openxmlformats.org/officeDocument/2006/relationships/image" Target="../media/image84.png"/><Relationship Id="rId45" Type="http://schemas.openxmlformats.org/officeDocument/2006/relationships/image" Target="../media/image89.svg"/><Relationship Id="rId66" Type="http://schemas.openxmlformats.org/officeDocument/2006/relationships/image" Target="../media/image110.png"/><Relationship Id="rId87" Type="http://schemas.openxmlformats.org/officeDocument/2006/relationships/image" Target="../media/image131.svg"/><Relationship Id="rId110" Type="http://schemas.openxmlformats.org/officeDocument/2006/relationships/image" Target="../media/image154.png"/><Relationship Id="rId115" Type="http://schemas.openxmlformats.org/officeDocument/2006/relationships/image" Target="../media/image159.svg"/><Relationship Id="rId131" Type="http://schemas.openxmlformats.org/officeDocument/2006/relationships/image" Target="../media/image175.svg"/><Relationship Id="rId136" Type="http://schemas.openxmlformats.org/officeDocument/2006/relationships/image" Target="../media/image180.png"/><Relationship Id="rId157" Type="http://schemas.openxmlformats.org/officeDocument/2006/relationships/image" Target="../media/image201.svg"/><Relationship Id="rId178" Type="http://schemas.openxmlformats.org/officeDocument/2006/relationships/image" Target="../media/image222.png"/><Relationship Id="rId61" Type="http://schemas.openxmlformats.org/officeDocument/2006/relationships/image" Target="../media/image105.svg"/><Relationship Id="rId82" Type="http://schemas.openxmlformats.org/officeDocument/2006/relationships/image" Target="../media/image126.png"/><Relationship Id="rId152" Type="http://schemas.openxmlformats.org/officeDocument/2006/relationships/image" Target="../media/image196.png"/><Relationship Id="rId173" Type="http://schemas.openxmlformats.org/officeDocument/2006/relationships/image" Target="../media/image217.svg"/><Relationship Id="rId19" Type="http://schemas.openxmlformats.org/officeDocument/2006/relationships/image" Target="../media/image63.svg"/><Relationship Id="rId14" Type="http://schemas.openxmlformats.org/officeDocument/2006/relationships/image" Target="../media/image58.png"/><Relationship Id="rId30" Type="http://schemas.openxmlformats.org/officeDocument/2006/relationships/image" Target="../media/image74.png"/><Relationship Id="rId35" Type="http://schemas.openxmlformats.org/officeDocument/2006/relationships/image" Target="../media/image79.svg"/><Relationship Id="rId56" Type="http://schemas.openxmlformats.org/officeDocument/2006/relationships/image" Target="../media/image100.png"/><Relationship Id="rId77" Type="http://schemas.openxmlformats.org/officeDocument/2006/relationships/image" Target="../media/image121.svg"/><Relationship Id="rId100" Type="http://schemas.openxmlformats.org/officeDocument/2006/relationships/image" Target="../media/image144.png"/><Relationship Id="rId105" Type="http://schemas.openxmlformats.org/officeDocument/2006/relationships/image" Target="../media/image149.svg"/><Relationship Id="rId126" Type="http://schemas.openxmlformats.org/officeDocument/2006/relationships/image" Target="../media/image170.png"/><Relationship Id="rId147" Type="http://schemas.openxmlformats.org/officeDocument/2006/relationships/image" Target="../media/image191.svg"/><Relationship Id="rId168" Type="http://schemas.openxmlformats.org/officeDocument/2006/relationships/image" Target="../media/image212.png"/><Relationship Id="rId8" Type="http://schemas.openxmlformats.org/officeDocument/2006/relationships/image" Target="../media/image52.png"/><Relationship Id="rId51" Type="http://schemas.openxmlformats.org/officeDocument/2006/relationships/image" Target="../media/image95.svg"/><Relationship Id="rId72" Type="http://schemas.openxmlformats.org/officeDocument/2006/relationships/image" Target="../media/image116.png"/><Relationship Id="rId93" Type="http://schemas.openxmlformats.org/officeDocument/2006/relationships/image" Target="../media/image137.svg"/><Relationship Id="rId98" Type="http://schemas.openxmlformats.org/officeDocument/2006/relationships/image" Target="../media/image142.png"/><Relationship Id="rId121" Type="http://schemas.openxmlformats.org/officeDocument/2006/relationships/image" Target="../media/image165.svg"/><Relationship Id="rId142" Type="http://schemas.openxmlformats.org/officeDocument/2006/relationships/image" Target="../media/image186.png"/><Relationship Id="rId163" Type="http://schemas.openxmlformats.org/officeDocument/2006/relationships/image" Target="../media/image207.svg"/><Relationship Id="rId184" Type="http://schemas.openxmlformats.org/officeDocument/2006/relationships/image" Target="../media/image228.png"/><Relationship Id="rId189" Type="http://schemas.openxmlformats.org/officeDocument/2006/relationships/image" Target="../media/image233.svg"/><Relationship Id="rId3" Type="http://schemas.openxmlformats.org/officeDocument/2006/relationships/image" Target="../media/image47.svg"/><Relationship Id="rId25" Type="http://schemas.openxmlformats.org/officeDocument/2006/relationships/image" Target="../media/image69.svg"/><Relationship Id="rId46" Type="http://schemas.openxmlformats.org/officeDocument/2006/relationships/image" Target="../media/image90.png"/><Relationship Id="rId67" Type="http://schemas.openxmlformats.org/officeDocument/2006/relationships/image" Target="../media/image111.svg"/><Relationship Id="rId116" Type="http://schemas.openxmlformats.org/officeDocument/2006/relationships/image" Target="../media/image160.png"/><Relationship Id="rId137" Type="http://schemas.openxmlformats.org/officeDocument/2006/relationships/image" Target="../media/image181.svg"/><Relationship Id="rId158" Type="http://schemas.openxmlformats.org/officeDocument/2006/relationships/image" Target="../media/image202.png"/><Relationship Id="rId20" Type="http://schemas.openxmlformats.org/officeDocument/2006/relationships/image" Target="../media/image64.png"/><Relationship Id="rId41" Type="http://schemas.openxmlformats.org/officeDocument/2006/relationships/image" Target="../media/image85.svg"/><Relationship Id="rId62" Type="http://schemas.openxmlformats.org/officeDocument/2006/relationships/image" Target="../media/image106.png"/><Relationship Id="rId83" Type="http://schemas.openxmlformats.org/officeDocument/2006/relationships/image" Target="../media/image127.svg"/><Relationship Id="rId88" Type="http://schemas.openxmlformats.org/officeDocument/2006/relationships/image" Target="../media/image132.png"/><Relationship Id="rId111" Type="http://schemas.openxmlformats.org/officeDocument/2006/relationships/image" Target="../media/image155.svg"/><Relationship Id="rId132" Type="http://schemas.openxmlformats.org/officeDocument/2006/relationships/image" Target="../media/image176.png"/><Relationship Id="rId153" Type="http://schemas.openxmlformats.org/officeDocument/2006/relationships/image" Target="../media/image197.svg"/><Relationship Id="rId174" Type="http://schemas.openxmlformats.org/officeDocument/2006/relationships/image" Target="../media/image218.png"/><Relationship Id="rId179" Type="http://schemas.openxmlformats.org/officeDocument/2006/relationships/image" Target="../media/image223.svg"/><Relationship Id="rId190" Type="http://schemas.openxmlformats.org/officeDocument/2006/relationships/image" Target="../media/image234.png"/><Relationship Id="rId15" Type="http://schemas.openxmlformats.org/officeDocument/2006/relationships/image" Target="../media/image59.svg"/><Relationship Id="rId36" Type="http://schemas.openxmlformats.org/officeDocument/2006/relationships/image" Target="../media/image80.png"/><Relationship Id="rId57" Type="http://schemas.openxmlformats.org/officeDocument/2006/relationships/image" Target="../media/image101.svg"/><Relationship Id="rId106" Type="http://schemas.openxmlformats.org/officeDocument/2006/relationships/image" Target="../media/image150.png"/><Relationship Id="rId127" Type="http://schemas.openxmlformats.org/officeDocument/2006/relationships/image" Target="../media/image171.svg"/><Relationship Id="rId10" Type="http://schemas.openxmlformats.org/officeDocument/2006/relationships/image" Target="../media/image54.png"/><Relationship Id="rId31" Type="http://schemas.openxmlformats.org/officeDocument/2006/relationships/image" Target="../media/image75.svg"/><Relationship Id="rId52" Type="http://schemas.openxmlformats.org/officeDocument/2006/relationships/image" Target="../media/image96.png"/><Relationship Id="rId73" Type="http://schemas.openxmlformats.org/officeDocument/2006/relationships/image" Target="../media/image117.svg"/><Relationship Id="rId78" Type="http://schemas.openxmlformats.org/officeDocument/2006/relationships/image" Target="../media/image122.png"/><Relationship Id="rId94" Type="http://schemas.openxmlformats.org/officeDocument/2006/relationships/image" Target="../media/image138.png"/><Relationship Id="rId99" Type="http://schemas.openxmlformats.org/officeDocument/2006/relationships/image" Target="../media/image143.svg"/><Relationship Id="rId101" Type="http://schemas.openxmlformats.org/officeDocument/2006/relationships/image" Target="../media/image145.svg"/><Relationship Id="rId122" Type="http://schemas.openxmlformats.org/officeDocument/2006/relationships/image" Target="../media/image166.png"/><Relationship Id="rId143" Type="http://schemas.openxmlformats.org/officeDocument/2006/relationships/image" Target="../media/image187.svg"/><Relationship Id="rId148" Type="http://schemas.openxmlformats.org/officeDocument/2006/relationships/image" Target="../media/image192.png"/><Relationship Id="rId164" Type="http://schemas.openxmlformats.org/officeDocument/2006/relationships/image" Target="../media/image208.png"/><Relationship Id="rId169" Type="http://schemas.openxmlformats.org/officeDocument/2006/relationships/image" Target="../media/image213.svg"/><Relationship Id="rId185" Type="http://schemas.openxmlformats.org/officeDocument/2006/relationships/image" Target="../media/image229.svg"/><Relationship Id="rId4" Type="http://schemas.openxmlformats.org/officeDocument/2006/relationships/image" Target="../media/image48.png"/><Relationship Id="rId9" Type="http://schemas.openxmlformats.org/officeDocument/2006/relationships/image" Target="../media/image53.svg"/><Relationship Id="rId180" Type="http://schemas.openxmlformats.org/officeDocument/2006/relationships/image" Target="../media/image224.png"/><Relationship Id="rId26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52.svg"/><Relationship Id="rId21" Type="http://schemas.openxmlformats.org/officeDocument/2006/relationships/image" Target="../media/image257.svg"/><Relationship Id="rId42" Type="http://schemas.openxmlformats.org/officeDocument/2006/relationships/image" Target="../media/image278.png"/><Relationship Id="rId47" Type="http://schemas.openxmlformats.org/officeDocument/2006/relationships/image" Target="../media/image283.svg"/><Relationship Id="rId63" Type="http://schemas.openxmlformats.org/officeDocument/2006/relationships/image" Target="../media/image299.svg"/><Relationship Id="rId68" Type="http://schemas.openxmlformats.org/officeDocument/2006/relationships/image" Target="../media/image304.png"/><Relationship Id="rId84" Type="http://schemas.openxmlformats.org/officeDocument/2006/relationships/image" Target="../media/image320.png"/><Relationship Id="rId89" Type="http://schemas.openxmlformats.org/officeDocument/2006/relationships/image" Target="../media/image325.svg"/><Relationship Id="rId112" Type="http://schemas.openxmlformats.org/officeDocument/2006/relationships/image" Target="../media/image348.png"/><Relationship Id="rId133" Type="http://schemas.openxmlformats.org/officeDocument/2006/relationships/image" Target="../media/image368.svg"/><Relationship Id="rId138" Type="http://schemas.openxmlformats.org/officeDocument/2006/relationships/image" Target="../media/image373.png"/><Relationship Id="rId154" Type="http://schemas.openxmlformats.org/officeDocument/2006/relationships/image" Target="../media/image389.png"/><Relationship Id="rId159" Type="http://schemas.openxmlformats.org/officeDocument/2006/relationships/image" Target="../media/image394.svg"/><Relationship Id="rId175" Type="http://schemas.openxmlformats.org/officeDocument/2006/relationships/image" Target="../media/image410.svg"/><Relationship Id="rId170" Type="http://schemas.openxmlformats.org/officeDocument/2006/relationships/image" Target="../media/image405.png"/><Relationship Id="rId191" Type="http://schemas.openxmlformats.org/officeDocument/2006/relationships/image" Target="../media/image426.svg"/><Relationship Id="rId16" Type="http://schemas.openxmlformats.org/officeDocument/2006/relationships/image" Target="../media/image252.png"/><Relationship Id="rId107" Type="http://schemas.openxmlformats.org/officeDocument/2006/relationships/image" Target="../media/image343.svg"/><Relationship Id="rId11" Type="http://schemas.openxmlformats.org/officeDocument/2006/relationships/image" Target="../media/image247.svg"/><Relationship Id="rId32" Type="http://schemas.openxmlformats.org/officeDocument/2006/relationships/image" Target="../media/image268.png"/><Relationship Id="rId37" Type="http://schemas.openxmlformats.org/officeDocument/2006/relationships/image" Target="../media/image273.svg"/><Relationship Id="rId53" Type="http://schemas.openxmlformats.org/officeDocument/2006/relationships/image" Target="../media/image289.svg"/><Relationship Id="rId58" Type="http://schemas.openxmlformats.org/officeDocument/2006/relationships/image" Target="../media/image294.png"/><Relationship Id="rId74" Type="http://schemas.openxmlformats.org/officeDocument/2006/relationships/image" Target="../media/image310.png"/><Relationship Id="rId79" Type="http://schemas.openxmlformats.org/officeDocument/2006/relationships/image" Target="../media/image315.svg"/><Relationship Id="rId102" Type="http://schemas.openxmlformats.org/officeDocument/2006/relationships/image" Target="../media/image338.png"/><Relationship Id="rId123" Type="http://schemas.openxmlformats.org/officeDocument/2006/relationships/image" Target="../media/image358.svg"/><Relationship Id="rId128" Type="http://schemas.openxmlformats.org/officeDocument/2006/relationships/image" Target="../media/image363.png"/><Relationship Id="rId144" Type="http://schemas.openxmlformats.org/officeDocument/2006/relationships/image" Target="../media/image379.png"/><Relationship Id="rId149" Type="http://schemas.openxmlformats.org/officeDocument/2006/relationships/image" Target="../media/image384.svg"/><Relationship Id="rId5" Type="http://schemas.openxmlformats.org/officeDocument/2006/relationships/image" Target="../media/image241.svg"/><Relationship Id="rId90" Type="http://schemas.openxmlformats.org/officeDocument/2006/relationships/image" Target="../media/image326.png"/><Relationship Id="rId95" Type="http://schemas.openxmlformats.org/officeDocument/2006/relationships/image" Target="../media/image331.svg"/><Relationship Id="rId160" Type="http://schemas.openxmlformats.org/officeDocument/2006/relationships/image" Target="../media/image395.png"/><Relationship Id="rId165" Type="http://schemas.openxmlformats.org/officeDocument/2006/relationships/image" Target="../media/image400.svg"/><Relationship Id="rId181" Type="http://schemas.openxmlformats.org/officeDocument/2006/relationships/image" Target="../media/image416.svg"/><Relationship Id="rId186" Type="http://schemas.openxmlformats.org/officeDocument/2006/relationships/image" Target="../media/image421.png"/><Relationship Id="rId22" Type="http://schemas.openxmlformats.org/officeDocument/2006/relationships/image" Target="../media/image258.png"/><Relationship Id="rId27" Type="http://schemas.openxmlformats.org/officeDocument/2006/relationships/image" Target="../media/image263.svg"/><Relationship Id="rId43" Type="http://schemas.openxmlformats.org/officeDocument/2006/relationships/image" Target="../media/image279.svg"/><Relationship Id="rId48" Type="http://schemas.openxmlformats.org/officeDocument/2006/relationships/image" Target="../media/image284.png"/><Relationship Id="rId64" Type="http://schemas.openxmlformats.org/officeDocument/2006/relationships/image" Target="../media/image300.png"/><Relationship Id="rId69" Type="http://schemas.openxmlformats.org/officeDocument/2006/relationships/image" Target="../media/image305.svg"/><Relationship Id="rId113" Type="http://schemas.openxmlformats.org/officeDocument/2006/relationships/image" Target="../media/image349.svg"/><Relationship Id="rId118" Type="http://schemas.openxmlformats.org/officeDocument/2006/relationships/image" Target="../media/image353.png"/><Relationship Id="rId134" Type="http://schemas.openxmlformats.org/officeDocument/2006/relationships/image" Target="../media/image369.png"/><Relationship Id="rId139" Type="http://schemas.openxmlformats.org/officeDocument/2006/relationships/image" Target="../media/image374.svg"/><Relationship Id="rId80" Type="http://schemas.openxmlformats.org/officeDocument/2006/relationships/image" Target="../media/image316.png"/><Relationship Id="rId85" Type="http://schemas.openxmlformats.org/officeDocument/2006/relationships/image" Target="../media/image321.svg"/><Relationship Id="rId150" Type="http://schemas.openxmlformats.org/officeDocument/2006/relationships/image" Target="../media/image385.png"/><Relationship Id="rId155" Type="http://schemas.openxmlformats.org/officeDocument/2006/relationships/image" Target="../media/image390.svg"/><Relationship Id="rId171" Type="http://schemas.openxmlformats.org/officeDocument/2006/relationships/image" Target="../media/image406.svg"/><Relationship Id="rId176" Type="http://schemas.openxmlformats.org/officeDocument/2006/relationships/image" Target="../media/image411.png"/><Relationship Id="rId192" Type="http://schemas.openxmlformats.org/officeDocument/2006/relationships/image" Target="../media/image427.png"/><Relationship Id="rId12" Type="http://schemas.openxmlformats.org/officeDocument/2006/relationships/image" Target="../media/image248.png"/><Relationship Id="rId17" Type="http://schemas.openxmlformats.org/officeDocument/2006/relationships/image" Target="../media/image253.svg"/><Relationship Id="rId33" Type="http://schemas.openxmlformats.org/officeDocument/2006/relationships/image" Target="../media/image269.svg"/><Relationship Id="rId38" Type="http://schemas.openxmlformats.org/officeDocument/2006/relationships/image" Target="../media/image274.png"/><Relationship Id="rId59" Type="http://schemas.openxmlformats.org/officeDocument/2006/relationships/image" Target="../media/image295.svg"/><Relationship Id="rId103" Type="http://schemas.openxmlformats.org/officeDocument/2006/relationships/image" Target="../media/image339.svg"/><Relationship Id="rId108" Type="http://schemas.openxmlformats.org/officeDocument/2006/relationships/image" Target="../media/image344.png"/><Relationship Id="rId124" Type="http://schemas.openxmlformats.org/officeDocument/2006/relationships/image" Target="../media/image359.png"/><Relationship Id="rId129" Type="http://schemas.openxmlformats.org/officeDocument/2006/relationships/image" Target="../media/image364.svg"/><Relationship Id="rId54" Type="http://schemas.openxmlformats.org/officeDocument/2006/relationships/image" Target="../media/image290.png"/><Relationship Id="rId70" Type="http://schemas.openxmlformats.org/officeDocument/2006/relationships/image" Target="../media/image306.png"/><Relationship Id="rId75" Type="http://schemas.openxmlformats.org/officeDocument/2006/relationships/image" Target="../media/image311.svg"/><Relationship Id="rId91" Type="http://schemas.openxmlformats.org/officeDocument/2006/relationships/image" Target="../media/image327.svg"/><Relationship Id="rId96" Type="http://schemas.openxmlformats.org/officeDocument/2006/relationships/image" Target="../media/image332.png"/><Relationship Id="rId140" Type="http://schemas.openxmlformats.org/officeDocument/2006/relationships/image" Target="../media/image375.png"/><Relationship Id="rId145" Type="http://schemas.openxmlformats.org/officeDocument/2006/relationships/image" Target="../media/image380.svg"/><Relationship Id="rId161" Type="http://schemas.openxmlformats.org/officeDocument/2006/relationships/image" Target="../media/image396.svg"/><Relationship Id="rId166" Type="http://schemas.openxmlformats.org/officeDocument/2006/relationships/image" Target="../media/image401.png"/><Relationship Id="rId182" Type="http://schemas.openxmlformats.org/officeDocument/2006/relationships/image" Target="../media/image417.png"/><Relationship Id="rId187" Type="http://schemas.openxmlformats.org/officeDocument/2006/relationships/image" Target="../media/image422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2.png"/><Relationship Id="rId23" Type="http://schemas.openxmlformats.org/officeDocument/2006/relationships/image" Target="../media/image259.svg"/><Relationship Id="rId28" Type="http://schemas.openxmlformats.org/officeDocument/2006/relationships/image" Target="../media/image264.png"/><Relationship Id="rId49" Type="http://schemas.openxmlformats.org/officeDocument/2006/relationships/image" Target="../media/image285.svg"/><Relationship Id="rId114" Type="http://schemas.openxmlformats.org/officeDocument/2006/relationships/image" Target="../media/image350.png"/><Relationship Id="rId119" Type="http://schemas.openxmlformats.org/officeDocument/2006/relationships/image" Target="../media/image354.svg"/><Relationship Id="rId44" Type="http://schemas.openxmlformats.org/officeDocument/2006/relationships/image" Target="../media/image280.png"/><Relationship Id="rId60" Type="http://schemas.openxmlformats.org/officeDocument/2006/relationships/image" Target="../media/image296.png"/><Relationship Id="rId65" Type="http://schemas.openxmlformats.org/officeDocument/2006/relationships/image" Target="../media/image301.svg"/><Relationship Id="rId81" Type="http://schemas.openxmlformats.org/officeDocument/2006/relationships/image" Target="../media/image317.svg"/><Relationship Id="rId86" Type="http://schemas.openxmlformats.org/officeDocument/2006/relationships/image" Target="../media/image322.png"/><Relationship Id="rId130" Type="http://schemas.openxmlformats.org/officeDocument/2006/relationships/image" Target="../media/image365.png"/><Relationship Id="rId135" Type="http://schemas.openxmlformats.org/officeDocument/2006/relationships/image" Target="../media/image370.svg"/><Relationship Id="rId151" Type="http://schemas.openxmlformats.org/officeDocument/2006/relationships/image" Target="../media/image386.svg"/><Relationship Id="rId156" Type="http://schemas.openxmlformats.org/officeDocument/2006/relationships/image" Target="../media/image391.png"/><Relationship Id="rId177" Type="http://schemas.openxmlformats.org/officeDocument/2006/relationships/image" Target="../media/image412.svg"/><Relationship Id="rId172" Type="http://schemas.openxmlformats.org/officeDocument/2006/relationships/image" Target="../media/image407.png"/><Relationship Id="rId193" Type="http://schemas.openxmlformats.org/officeDocument/2006/relationships/image" Target="../media/image428.svg"/><Relationship Id="rId13" Type="http://schemas.openxmlformats.org/officeDocument/2006/relationships/image" Target="../media/image249.svg"/><Relationship Id="rId18" Type="http://schemas.openxmlformats.org/officeDocument/2006/relationships/image" Target="../media/image254.png"/><Relationship Id="rId39" Type="http://schemas.openxmlformats.org/officeDocument/2006/relationships/image" Target="../media/image275.svg"/><Relationship Id="rId109" Type="http://schemas.openxmlformats.org/officeDocument/2006/relationships/image" Target="../media/image345.svg"/><Relationship Id="rId34" Type="http://schemas.openxmlformats.org/officeDocument/2006/relationships/image" Target="../media/image270.png"/><Relationship Id="rId50" Type="http://schemas.openxmlformats.org/officeDocument/2006/relationships/image" Target="../media/image286.png"/><Relationship Id="rId55" Type="http://schemas.openxmlformats.org/officeDocument/2006/relationships/image" Target="../media/image291.svg"/><Relationship Id="rId76" Type="http://schemas.openxmlformats.org/officeDocument/2006/relationships/image" Target="../media/image312.png"/><Relationship Id="rId97" Type="http://schemas.openxmlformats.org/officeDocument/2006/relationships/image" Target="../media/image333.svg"/><Relationship Id="rId104" Type="http://schemas.openxmlformats.org/officeDocument/2006/relationships/image" Target="../media/image340.png"/><Relationship Id="rId120" Type="http://schemas.openxmlformats.org/officeDocument/2006/relationships/image" Target="../media/image355.png"/><Relationship Id="rId125" Type="http://schemas.openxmlformats.org/officeDocument/2006/relationships/image" Target="../media/image360.svg"/><Relationship Id="rId141" Type="http://schemas.openxmlformats.org/officeDocument/2006/relationships/image" Target="../media/image376.svg"/><Relationship Id="rId146" Type="http://schemas.openxmlformats.org/officeDocument/2006/relationships/image" Target="../media/image381.png"/><Relationship Id="rId167" Type="http://schemas.openxmlformats.org/officeDocument/2006/relationships/image" Target="../media/image402.svg"/><Relationship Id="rId188" Type="http://schemas.openxmlformats.org/officeDocument/2006/relationships/image" Target="../media/image423.png"/><Relationship Id="rId7" Type="http://schemas.openxmlformats.org/officeDocument/2006/relationships/image" Target="../media/image243.svg"/><Relationship Id="rId71" Type="http://schemas.openxmlformats.org/officeDocument/2006/relationships/image" Target="../media/image307.svg"/><Relationship Id="rId92" Type="http://schemas.openxmlformats.org/officeDocument/2006/relationships/image" Target="../media/image328.png"/><Relationship Id="rId162" Type="http://schemas.openxmlformats.org/officeDocument/2006/relationships/image" Target="../media/image397.png"/><Relationship Id="rId183" Type="http://schemas.openxmlformats.org/officeDocument/2006/relationships/image" Target="../media/image418.svg"/><Relationship Id="rId2" Type="http://schemas.openxmlformats.org/officeDocument/2006/relationships/image" Target="../media/image238.png"/><Relationship Id="rId29" Type="http://schemas.openxmlformats.org/officeDocument/2006/relationships/image" Target="../media/image265.svg"/><Relationship Id="rId24" Type="http://schemas.openxmlformats.org/officeDocument/2006/relationships/image" Target="../media/image260.png"/><Relationship Id="rId40" Type="http://schemas.openxmlformats.org/officeDocument/2006/relationships/image" Target="../media/image276.png"/><Relationship Id="rId45" Type="http://schemas.openxmlformats.org/officeDocument/2006/relationships/image" Target="../media/image281.svg"/><Relationship Id="rId66" Type="http://schemas.openxmlformats.org/officeDocument/2006/relationships/image" Target="../media/image302.png"/><Relationship Id="rId87" Type="http://schemas.openxmlformats.org/officeDocument/2006/relationships/image" Target="../media/image323.svg"/><Relationship Id="rId110" Type="http://schemas.openxmlformats.org/officeDocument/2006/relationships/image" Target="../media/image346.png"/><Relationship Id="rId115" Type="http://schemas.openxmlformats.org/officeDocument/2006/relationships/image" Target="../media/image351.svg"/><Relationship Id="rId131" Type="http://schemas.openxmlformats.org/officeDocument/2006/relationships/image" Target="../media/image366.svg"/><Relationship Id="rId136" Type="http://schemas.openxmlformats.org/officeDocument/2006/relationships/image" Target="../media/image371.png"/><Relationship Id="rId157" Type="http://schemas.openxmlformats.org/officeDocument/2006/relationships/image" Target="../media/image392.svg"/><Relationship Id="rId178" Type="http://schemas.openxmlformats.org/officeDocument/2006/relationships/image" Target="../media/image413.png"/><Relationship Id="rId61" Type="http://schemas.openxmlformats.org/officeDocument/2006/relationships/image" Target="../media/image297.svg"/><Relationship Id="rId82" Type="http://schemas.openxmlformats.org/officeDocument/2006/relationships/image" Target="../media/image318.png"/><Relationship Id="rId152" Type="http://schemas.openxmlformats.org/officeDocument/2006/relationships/image" Target="../media/image387.png"/><Relationship Id="rId173" Type="http://schemas.openxmlformats.org/officeDocument/2006/relationships/image" Target="../media/image408.svg"/><Relationship Id="rId19" Type="http://schemas.openxmlformats.org/officeDocument/2006/relationships/image" Target="../media/image255.svg"/><Relationship Id="rId14" Type="http://schemas.openxmlformats.org/officeDocument/2006/relationships/image" Target="../media/image250.png"/><Relationship Id="rId30" Type="http://schemas.openxmlformats.org/officeDocument/2006/relationships/image" Target="../media/image266.png"/><Relationship Id="rId35" Type="http://schemas.openxmlformats.org/officeDocument/2006/relationships/image" Target="../media/image271.svg"/><Relationship Id="rId56" Type="http://schemas.openxmlformats.org/officeDocument/2006/relationships/image" Target="../media/image292.png"/><Relationship Id="rId77" Type="http://schemas.openxmlformats.org/officeDocument/2006/relationships/image" Target="../media/image313.svg"/><Relationship Id="rId100" Type="http://schemas.openxmlformats.org/officeDocument/2006/relationships/image" Target="../media/image336.png"/><Relationship Id="rId105" Type="http://schemas.openxmlformats.org/officeDocument/2006/relationships/image" Target="../media/image341.svg"/><Relationship Id="rId126" Type="http://schemas.openxmlformats.org/officeDocument/2006/relationships/image" Target="../media/image361.png"/><Relationship Id="rId147" Type="http://schemas.openxmlformats.org/officeDocument/2006/relationships/image" Target="../media/image382.svg"/><Relationship Id="rId168" Type="http://schemas.openxmlformats.org/officeDocument/2006/relationships/image" Target="../media/image403.png"/><Relationship Id="rId8" Type="http://schemas.openxmlformats.org/officeDocument/2006/relationships/image" Target="../media/image244.png"/><Relationship Id="rId51" Type="http://schemas.openxmlformats.org/officeDocument/2006/relationships/image" Target="../media/image287.svg"/><Relationship Id="rId72" Type="http://schemas.openxmlformats.org/officeDocument/2006/relationships/image" Target="../media/image308.png"/><Relationship Id="rId93" Type="http://schemas.openxmlformats.org/officeDocument/2006/relationships/image" Target="../media/image329.svg"/><Relationship Id="rId98" Type="http://schemas.openxmlformats.org/officeDocument/2006/relationships/image" Target="../media/image334.png"/><Relationship Id="rId121" Type="http://schemas.openxmlformats.org/officeDocument/2006/relationships/image" Target="../media/image356.svg"/><Relationship Id="rId142" Type="http://schemas.openxmlformats.org/officeDocument/2006/relationships/image" Target="../media/image377.png"/><Relationship Id="rId163" Type="http://schemas.openxmlformats.org/officeDocument/2006/relationships/image" Target="../media/image398.svg"/><Relationship Id="rId184" Type="http://schemas.openxmlformats.org/officeDocument/2006/relationships/image" Target="../media/image419.png"/><Relationship Id="rId189" Type="http://schemas.openxmlformats.org/officeDocument/2006/relationships/image" Target="../media/image424.svg"/><Relationship Id="rId3" Type="http://schemas.openxmlformats.org/officeDocument/2006/relationships/image" Target="../media/image239.svg"/><Relationship Id="rId25" Type="http://schemas.openxmlformats.org/officeDocument/2006/relationships/image" Target="../media/image261.svg"/><Relationship Id="rId46" Type="http://schemas.openxmlformats.org/officeDocument/2006/relationships/image" Target="../media/image282.png"/><Relationship Id="rId67" Type="http://schemas.openxmlformats.org/officeDocument/2006/relationships/image" Target="../media/image303.svg"/><Relationship Id="rId116" Type="http://schemas.openxmlformats.org/officeDocument/2006/relationships/image" Target="../media/image184.png"/><Relationship Id="rId137" Type="http://schemas.openxmlformats.org/officeDocument/2006/relationships/image" Target="../media/image372.svg"/><Relationship Id="rId158" Type="http://schemas.openxmlformats.org/officeDocument/2006/relationships/image" Target="../media/image393.png"/><Relationship Id="rId20" Type="http://schemas.openxmlformats.org/officeDocument/2006/relationships/image" Target="../media/image256.png"/><Relationship Id="rId41" Type="http://schemas.openxmlformats.org/officeDocument/2006/relationships/image" Target="../media/image277.svg"/><Relationship Id="rId62" Type="http://schemas.openxmlformats.org/officeDocument/2006/relationships/image" Target="../media/image298.png"/><Relationship Id="rId83" Type="http://schemas.openxmlformats.org/officeDocument/2006/relationships/image" Target="../media/image319.svg"/><Relationship Id="rId88" Type="http://schemas.openxmlformats.org/officeDocument/2006/relationships/image" Target="../media/image324.png"/><Relationship Id="rId111" Type="http://schemas.openxmlformats.org/officeDocument/2006/relationships/image" Target="../media/image347.svg"/><Relationship Id="rId132" Type="http://schemas.openxmlformats.org/officeDocument/2006/relationships/image" Target="../media/image367.png"/><Relationship Id="rId153" Type="http://schemas.openxmlformats.org/officeDocument/2006/relationships/image" Target="../media/image388.svg"/><Relationship Id="rId174" Type="http://schemas.openxmlformats.org/officeDocument/2006/relationships/image" Target="../media/image409.png"/><Relationship Id="rId179" Type="http://schemas.openxmlformats.org/officeDocument/2006/relationships/image" Target="../media/image414.svg"/><Relationship Id="rId190" Type="http://schemas.openxmlformats.org/officeDocument/2006/relationships/image" Target="../media/image425.png"/><Relationship Id="rId15" Type="http://schemas.openxmlformats.org/officeDocument/2006/relationships/image" Target="../media/image251.svg"/><Relationship Id="rId36" Type="http://schemas.openxmlformats.org/officeDocument/2006/relationships/image" Target="../media/image272.png"/><Relationship Id="rId57" Type="http://schemas.openxmlformats.org/officeDocument/2006/relationships/image" Target="../media/image293.svg"/><Relationship Id="rId106" Type="http://schemas.openxmlformats.org/officeDocument/2006/relationships/image" Target="../media/image342.png"/><Relationship Id="rId127" Type="http://schemas.openxmlformats.org/officeDocument/2006/relationships/image" Target="../media/image362.svg"/><Relationship Id="rId10" Type="http://schemas.openxmlformats.org/officeDocument/2006/relationships/image" Target="../media/image246.png"/><Relationship Id="rId31" Type="http://schemas.openxmlformats.org/officeDocument/2006/relationships/image" Target="../media/image267.svg"/><Relationship Id="rId52" Type="http://schemas.openxmlformats.org/officeDocument/2006/relationships/image" Target="../media/image288.png"/><Relationship Id="rId73" Type="http://schemas.openxmlformats.org/officeDocument/2006/relationships/image" Target="../media/image309.svg"/><Relationship Id="rId78" Type="http://schemas.openxmlformats.org/officeDocument/2006/relationships/image" Target="../media/image314.png"/><Relationship Id="rId94" Type="http://schemas.openxmlformats.org/officeDocument/2006/relationships/image" Target="../media/image330.png"/><Relationship Id="rId99" Type="http://schemas.openxmlformats.org/officeDocument/2006/relationships/image" Target="../media/image335.svg"/><Relationship Id="rId101" Type="http://schemas.openxmlformats.org/officeDocument/2006/relationships/image" Target="../media/image337.svg"/><Relationship Id="rId122" Type="http://schemas.openxmlformats.org/officeDocument/2006/relationships/image" Target="../media/image357.png"/><Relationship Id="rId143" Type="http://schemas.openxmlformats.org/officeDocument/2006/relationships/image" Target="../media/image378.svg"/><Relationship Id="rId148" Type="http://schemas.openxmlformats.org/officeDocument/2006/relationships/image" Target="../media/image383.png"/><Relationship Id="rId164" Type="http://schemas.openxmlformats.org/officeDocument/2006/relationships/image" Target="../media/image399.png"/><Relationship Id="rId169" Type="http://schemas.openxmlformats.org/officeDocument/2006/relationships/image" Target="../media/image404.svg"/><Relationship Id="rId185" Type="http://schemas.openxmlformats.org/officeDocument/2006/relationships/image" Target="../media/image420.svg"/><Relationship Id="rId4" Type="http://schemas.openxmlformats.org/officeDocument/2006/relationships/image" Target="../media/image240.png"/><Relationship Id="rId9" Type="http://schemas.openxmlformats.org/officeDocument/2006/relationships/image" Target="../media/image245.svg"/><Relationship Id="rId180" Type="http://schemas.openxmlformats.org/officeDocument/2006/relationships/image" Target="../media/image415.png"/><Relationship Id="rId26" Type="http://schemas.openxmlformats.org/officeDocument/2006/relationships/image" Target="../media/image26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Bebas+Neue" TargetMode="External"/><Relationship Id="rId2" Type="http://schemas.openxmlformats.org/officeDocument/2006/relationships/image" Target="../media/image429.pn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861BF63-5B31-48C8-B00D-4FD811E9F26F}"/>
              </a:ext>
            </a:extLst>
          </p:cNvPr>
          <p:cNvSpPr txBox="1"/>
          <p:nvPr/>
        </p:nvSpPr>
        <p:spPr>
          <a:xfrm>
            <a:off x="2903621" y="3394521"/>
            <a:ext cx="6384756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2E0D02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rgbClr val="2E0D02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EEA0B0-8C75-4A52-9154-0B85F9F90607}"/>
              </a:ext>
            </a:extLst>
          </p:cNvPr>
          <p:cNvSpPr txBox="1"/>
          <p:nvPr/>
        </p:nvSpPr>
        <p:spPr>
          <a:xfrm>
            <a:off x="2903621" y="2286526"/>
            <a:ext cx="6384758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Handmade Sweets</a:t>
            </a:r>
            <a:endParaRPr lang="ko-KR" altLang="en-US" sz="7200" dirty="0">
              <a:solidFill>
                <a:srgbClr val="FD3F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5F8F48E-7A51-4E22-9BC1-96E2D8E266C3}"/>
              </a:ext>
            </a:extLst>
          </p:cNvPr>
          <p:cNvSpPr/>
          <p:nvPr/>
        </p:nvSpPr>
        <p:spPr>
          <a:xfrm>
            <a:off x="4434976" y="4048255"/>
            <a:ext cx="3322048" cy="523220"/>
          </a:xfrm>
          <a:prstGeom prst="roundRect">
            <a:avLst>
              <a:gd name="adj" fmla="val 50000"/>
            </a:avLst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Company name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E73861E-5E4E-4F60-A6C9-2718B20677A1}"/>
              </a:ext>
            </a:extLst>
          </p:cNvPr>
          <p:cNvSpPr/>
          <p:nvPr/>
        </p:nvSpPr>
        <p:spPr>
          <a:xfrm>
            <a:off x="8189035" y="1613796"/>
            <a:ext cx="258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STEP 02.</a:t>
            </a: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C9FA34A-12A6-4AF7-A0D7-04241FBDF2EF}"/>
              </a:ext>
            </a:extLst>
          </p:cNvPr>
          <p:cNvSpPr/>
          <p:nvPr/>
        </p:nvSpPr>
        <p:spPr>
          <a:xfrm>
            <a:off x="8189034" y="2390822"/>
            <a:ext cx="3178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6B1F3E-133C-4A8F-9CB0-4390C5EA273F}"/>
              </a:ext>
            </a:extLst>
          </p:cNvPr>
          <p:cNvSpPr/>
          <p:nvPr/>
        </p:nvSpPr>
        <p:spPr>
          <a:xfrm>
            <a:off x="8189035" y="3820627"/>
            <a:ext cx="258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STEP 03.</a:t>
            </a: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70CB5AD-EF6F-4D6F-910C-93CE02EDCE61}"/>
              </a:ext>
            </a:extLst>
          </p:cNvPr>
          <p:cNvSpPr/>
          <p:nvPr/>
        </p:nvSpPr>
        <p:spPr>
          <a:xfrm>
            <a:off x="8189034" y="4597653"/>
            <a:ext cx="3178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C51D2E2-3CF9-4246-B1CC-4BA6AC71459B}"/>
              </a:ext>
            </a:extLst>
          </p:cNvPr>
          <p:cNvSpPr/>
          <p:nvPr/>
        </p:nvSpPr>
        <p:spPr>
          <a:xfrm>
            <a:off x="824548" y="1613796"/>
            <a:ext cx="258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STEP 01.</a:t>
            </a: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31B5C73-071F-4A02-913E-6C87B1F5F5FC}"/>
              </a:ext>
            </a:extLst>
          </p:cNvPr>
          <p:cNvSpPr/>
          <p:nvPr/>
        </p:nvSpPr>
        <p:spPr>
          <a:xfrm>
            <a:off x="824547" y="2390822"/>
            <a:ext cx="3178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FF9947A-4FE4-4E98-904A-9F4E8806E567}"/>
              </a:ext>
            </a:extLst>
          </p:cNvPr>
          <p:cNvSpPr/>
          <p:nvPr/>
        </p:nvSpPr>
        <p:spPr>
          <a:xfrm>
            <a:off x="824548" y="3820627"/>
            <a:ext cx="258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STEP 02.</a:t>
            </a: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7616EC9-8A07-430C-B9D1-513DD3301A4E}"/>
              </a:ext>
            </a:extLst>
          </p:cNvPr>
          <p:cNvSpPr/>
          <p:nvPr/>
        </p:nvSpPr>
        <p:spPr>
          <a:xfrm>
            <a:off x="824547" y="4597653"/>
            <a:ext cx="3178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C1A4365B-C31A-4CAD-9A90-FFD430EEC2B5}"/>
              </a:ext>
            </a:extLst>
          </p:cNvPr>
          <p:cNvSpPr/>
          <p:nvPr/>
        </p:nvSpPr>
        <p:spPr>
          <a:xfrm>
            <a:off x="4120268" y="1545336"/>
            <a:ext cx="3892322" cy="3892321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2E0D02">
              <a:alpha val="15000"/>
            </a:srgbClr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CE6EBC6C-316F-4F39-B697-5CF089652CD5}"/>
              </a:ext>
            </a:extLst>
          </p:cNvPr>
          <p:cNvSpPr/>
          <p:nvPr/>
        </p:nvSpPr>
        <p:spPr>
          <a:xfrm>
            <a:off x="4871438" y="2257193"/>
            <a:ext cx="2179701" cy="2179700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605A0F3-768E-495B-A561-F47AD4102001}"/>
              </a:ext>
            </a:extLst>
          </p:cNvPr>
          <p:cNvSpPr/>
          <p:nvPr/>
        </p:nvSpPr>
        <p:spPr>
          <a:xfrm>
            <a:off x="5577493" y="3334393"/>
            <a:ext cx="2296470" cy="192669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FF8A924-9172-476C-984C-F246C9758AD7}"/>
              </a:ext>
            </a:extLst>
          </p:cNvPr>
          <p:cNvSpPr/>
          <p:nvPr/>
        </p:nvSpPr>
        <p:spPr>
          <a:xfrm>
            <a:off x="5982891" y="1434407"/>
            <a:ext cx="1907237" cy="2354854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D969E643-C296-4287-A924-80270EE025F0}"/>
              </a:ext>
            </a:extLst>
          </p:cNvPr>
          <p:cNvSpPr/>
          <p:nvPr/>
        </p:nvSpPr>
        <p:spPr>
          <a:xfrm>
            <a:off x="4047289" y="2915969"/>
            <a:ext cx="1985084" cy="2354854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0D6E960-BAD4-484F-BAC1-628FFE09A5F9}"/>
              </a:ext>
            </a:extLst>
          </p:cNvPr>
          <p:cNvSpPr/>
          <p:nvPr/>
        </p:nvSpPr>
        <p:spPr>
          <a:xfrm>
            <a:off x="4047289" y="1420344"/>
            <a:ext cx="2393778" cy="192669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4ABD4E8-C76E-4366-9FBD-CB6016022BFF}"/>
              </a:ext>
            </a:extLst>
          </p:cNvPr>
          <p:cNvSpPr/>
          <p:nvPr/>
        </p:nvSpPr>
        <p:spPr>
          <a:xfrm>
            <a:off x="5231721" y="2814006"/>
            <a:ext cx="1551822" cy="1077218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0DEE9D5-6A31-4606-AD6D-3A667237046B}"/>
              </a:ext>
            </a:extLst>
          </p:cNvPr>
          <p:cNvGrpSpPr/>
          <p:nvPr/>
        </p:nvGrpSpPr>
        <p:grpSpPr>
          <a:xfrm>
            <a:off x="7262086" y="3249437"/>
            <a:ext cx="415296" cy="312029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926B499-62B1-437D-A25F-DB974177A12B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BC08B7E-5A1C-40FD-9FBC-F0BE962B1072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A790602-22BC-441B-A143-D23E668E9B53}"/>
              </a:ext>
            </a:extLst>
          </p:cNvPr>
          <p:cNvGrpSpPr/>
          <p:nvPr/>
        </p:nvGrpSpPr>
        <p:grpSpPr>
          <a:xfrm>
            <a:off x="5869657" y="1625221"/>
            <a:ext cx="409044" cy="414389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1244FFB-42B0-499A-9751-FCD354039F7D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7EFE160-4D5E-40BA-B9E0-07F7B10FEAB9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FABF95E-18B1-4248-AD88-66363037A32F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11B1A03-5549-49A0-9475-BC350155B765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994259B-9D47-4F5A-B4A9-EFE8BC86B71B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C72371E-6436-49D5-995A-EEA493B11457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2A83E52-FD61-420D-84D7-A92A20C4F5C5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EC4A288-4CEA-4082-8DD5-F0F3CD39B01B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149F115-9E0C-46C4-8F73-4527B03272D8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7DAFC6B-8407-423C-BC46-6D9FED667049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4E6B2F9-CDCF-4CAF-A7E9-5F8F6906B96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1EE9D376-30A8-467A-A860-E0AF085CF23E}"/>
              </a:ext>
            </a:extLst>
          </p:cNvPr>
          <p:cNvGrpSpPr/>
          <p:nvPr/>
        </p:nvGrpSpPr>
        <p:grpSpPr>
          <a:xfrm>
            <a:off x="4244263" y="3144278"/>
            <a:ext cx="412626" cy="40309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F33B33C-1A95-436F-8811-A265E596C36D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5CDBA5C-120E-4D70-87F3-EB4F961DE7B9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0CC046B-7F1A-4D32-A7AC-D38DF33D6234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A8C1330-D12F-485D-ABD7-DAB8A317035E}"/>
              </a:ext>
            </a:extLst>
          </p:cNvPr>
          <p:cNvGrpSpPr/>
          <p:nvPr/>
        </p:nvGrpSpPr>
        <p:grpSpPr>
          <a:xfrm>
            <a:off x="5770382" y="4625836"/>
            <a:ext cx="431078" cy="425464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039D749-E009-438B-863A-2918ED66EB5A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B54BD45-229C-490F-98CD-6D5B640688E7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4D4C40E-D7CC-42BE-A0CC-05BE4128923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642B009-3DEF-42D5-8950-58254AE92EFC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6172B65-0C2E-47A7-A615-97023D0B54C3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1EA54F1F-7D32-4E13-91D1-A2CEF4563D07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0EC1553-1AC8-4394-84A7-5A8245B25416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90F9854-CFDF-486B-AA4B-06DE59CA3003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5505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7D62C05-41A6-42AA-88EF-4A097D920EBB}"/>
              </a:ext>
            </a:extLst>
          </p:cNvPr>
          <p:cNvSpPr/>
          <p:nvPr/>
        </p:nvSpPr>
        <p:spPr>
          <a:xfrm>
            <a:off x="6383813" y="442065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2E0D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712FE-658F-40A0-9243-8A250DCCA978}"/>
              </a:ext>
            </a:extLst>
          </p:cNvPr>
          <p:cNvSpPr txBox="1"/>
          <p:nvPr/>
        </p:nvSpPr>
        <p:spPr>
          <a:xfrm>
            <a:off x="2096060" y="2695642"/>
            <a:ext cx="371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937287-D1C9-4566-A89C-5A482A921501}"/>
              </a:ext>
            </a:extLst>
          </p:cNvPr>
          <p:cNvSpPr txBox="1"/>
          <p:nvPr/>
        </p:nvSpPr>
        <p:spPr>
          <a:xfrm>
            <a:off x="2130696" y="31390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endParaRPr lang="en-US" altLang="ko-KR" sz="1400" dirty="0">
              <a:solidFill>
                <a:srgbClr val="FD3F3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8AE736-11DF-4E23-9FB0-C2AE876B3333}"/>
              </a:ext>
            </a:extLst>
          </p:cNvPr>
          <p:cNvSpPr txBox="1"/>
          <p:nvPr/>
        </p:nvSpPr>
        <p:spPr>
          <a:xfrm>
            <a:off x="7000190" y="2695642"/>
            <a:ext cx="371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B05CD-A8BA-4523-8B5E-6AE6FA56ABB9}"/>
              </a:ext>
            </a:extLst>
          </p:cNvPr>
          <p:cNvSpPr txBox="1"/>
          <p:nvPr/>
        </p:nvSpPr>
        <p:spPr>
          <a:xfrm>
            <a:off x="7034826" y="31390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endParaRPr lang="en-US" altLang="ko-KR" sz="1400" dirty="0">
              <a:solidFill>
                <a:srgbClr val="FD3F3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CED056-7310-4271-8B64-614674989445}"/>
              </a:ext>
            </a:extLst>
          </p:cNvPr>
          <p:cNvSpPr txBox="1"/>
          <p:nvPr/>
        </p:nvSpPr>
        <p:spPr>
          <a:xfrm>
            <a:off x="2096060" y="4365350"/>
            <a:ext cx="371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B0F472-E74A-4534-B887-38448D766870}"/>
              </a:ext>
            </a:extLst>
          </p:cNvPr>
          <p:cNvSpPr txBox="1"/>
          <p:nvPr/>
        </p:nvSpPr>
        <p:spPr>
          <a:xfrm>
            <a:off x="2130696" y="48087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endParaRPr lang="en-US" altLang="ko-KR" sz="1400" dirty="0">
              <a:solidFill>
                <a:srgbClr val="FD3F3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EA9012-1BB5-40D8-A465-ECE214CEEEE8}"/>
              </a:ext>
            </a:extLst>
          </p:cNvPr>
          <p:cNvSpPr txBox="1"/>
          <p:nvPr/>
        </p:nvSpPr>
        <p:spPr>
          <a:xfrm>
            <a:off x="7000190" y="4365350"/>
            <a:ext cx="371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6AA782-598D-4F04-A538-FE04A5E8538E}"/>
              </a:ext>
            </a:extLst>
          </p:cNvPr>
          <p:cNvSpPr txBox="1"/>
          <p:nvPr/>
        </p:nvSpPr>
        <p:spPr>
          <a:xfrm>
            <a:off x="7034826" y="48087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endParaRPr lang="en-US" altLang="ko-KR" sz="1400" dirty="0">
              <a:solidFill>
                <a:srgbClr val="FD3F33"/>
              </a:solidFill>
            </a:endParaRPr>
          </a:p>
        </p:txBody>
      </p:sp>
      <p:sp>
        <p:nvSpPr>
          <p:cNvPr id="21" name="그래픽 2">
            <a:extLst>
              <a:ext uri="{FF2B5EF4-FFF2-40B4-BE49-F238E27FC236}">
                <a16:creationId xmlns:a16="http://schemas.microsoft.com/office/drawing/2014/main" id="{A0CFD801-C8FE-4FB2-A4C5-B45B98FC128E}"/>
              </a:ext>
            </a:extLst>
          </p:cNvPr>
          <p:cNvSpPr/>
          <p:nvPr/>
        </p:nvSpPr>
        <p:spPr>
          <a:xfrm>
            <a:off x="1472447" y="27440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그래픽 8">
            <a:extLst>
              <a:ext uri="{FF2B5EF4-FFF2-40B4-BE49-F238E27FC236}">
                <a16:creationId xmlns:a16="http://schemas.microsoft.com/office/drawing/2014/main" id="{1928D2E2-372B-4207-B245-A3A3B281435D}"/>
              </a:ext>
            </a:extLst>
          </p:cNvPr>
          <p:cNvSpPr/>
          <p:nvPr/>
        </p:nvSpPr>
        <p:spPr>
          <a:xfrm>
            <a:off x="1472447" y="4413724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3" name="그래픽 5">
            <a:extLst>
              <a:ext uri="{FF2B5EF4-FFF2-40B4-BE49-F238E27FC236}">
                <a16:creationId xmlns:a16="http://schemas.microsoft.com/office/drawing/2014/main" id="{7F29200D-B51F-4E7F-950D-C9C249AD8832}"/>
              </a:ext>
            </a:extLst>
          </p:cNvPr>
          <p:cNvSpPr/>
          <p:nvPr/>
        </p:nvSpPr>
        <p:spPr>
          <a:xfrm>
            <a:off x="6376577" y="27440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BAC486-DDA6-476B-A777-B8E0489B6378}"/>
              </a:ext>
            </a:extLst>
          </p:cNvPr>
          <p:cNvSpPr txBox="1"/>
          <p:nvPr/>
        </p:nvSpPr>
        <p:spPr>
          <a:xfrm>
            <a:off x="1943099" y="1246658"/>
            <a:ext cx="8305802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D3F33"/>
                </a:solidFill>
              </a:rPr>
              <a:t>Enter Your Title Here</a:t>
            </a:r>
            <a:endParaRPr lang="ko-KR" altLang="en-US" dirty="0">
              <a:solidFill>
                <a:srgbClr val="FD3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26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FC47FD28-5B93-4EC9-BF9E-D7170D717F40}"/>
              </a:ext>
            </a:extLst>
          </p:cNvPr>
          <p:cNvSpPr txBox="1"/>
          <p:nvPr/>
        </p:nvSpPr>
        <p:spPr>
          <a:xfrm>
            <a:off x="1290447" y="1317423"/>
            <a:ext cx="8237505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D3F33"/>
                </a:solidFill>
              </a:rPr>
              <a:t>Timeline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46CEA74-1871-49AC-8FFD-DF1E90FCB3EC}"/>
              </a:ext>
            </a:extLst>
          </p:cNvPr>
          <p:cNvSpPr/>
          <p:nvPr/>
        </p:nvSpPr>
        <p:spPr>
          <a:xfrm>
            <a:off x="4642959" y="2750006"/>
            <a:ext cx="3243005" cy="571501"/>
          </a:xfrm>
          <a:prstGeom prst="rect">
            <a:avLst/>
          </a:prstGeom>
          <a:solidFill>
            <a:srgbClr val="2E0D0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20XX</a:t>
            </a:r>
            <a:endParaRPr lang="ko-KR" altLang="en-US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B6F11DD-CA59-422C-8426-AA2079846533}"/>
              </a:ext>
            </a:extLst>
          </p:cNvPr>
          <p:cNvSpPr/>
          <p:nvPr/>
        </p:nvSpPr>
        <p:spPr>
          <a:xfrm>
            <a:off x="7885964" y="2750006"/>
            <a:ext cx="4306036" cy="571501"/>
          </a:xfrm>
          <a:prstGeom prst="rect">
            <a:avLst/>
          </a:prstGeom>
          <a:solidFill>
            <a:srgbClr val="FD3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20XX</a:t>
            </a:r>
            <a:endParaRPr lang="ko-KR" altLang="en-US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1FFC4AF-0E90-4C36-95BB-3D341D334C67}"/>
              </a:ext>
            </a:extLst>
          </p:cNvPr>
          <p:cNvSpPr/>
          <p:nvPr/>
        </p:nvSpPr>
        <p:spPr>
          <a:xfrm>
            <a:off x="1399953" y="2750006"/>
            <a:ext cx="3243006" cy="571501"/>
          </a:xfrm>
          <a:prstGeom prst="rect">
            <a:avLst/>
          </a:prstGeom>
          <a:solidFill>
            <a:srgbClr val="FD3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20XX</a:t>
            </a:r>
            <a:endParaRPr lang="ko-KR" altLang="en-US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8AAF7B-86B1-4737-874E-18BF02B52F76}"/>
              </a:ext>
            </a:extLst>
          </p:cNvPr>
          <p:cNvSpPr txBox="1"/>
          <p:nvPr/>
        </p:nvSpPr>
        <p:spPr>
          <a:xfrm>
            <a:off x="1399953" y="3718915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E088AC-A65E-469F-B1C1-0A034DF7AA81}"/>
              </a:ext>
            </a:extLst>
          </p:cNvPr>
          <p:cNvSpPr txBox="1"/>
          <p:nvPr/>
        </p:nvSpPr>
        <p:spPr>
          <a:xfrm>
            <a:off x="1399954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incididunt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ut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labore</a:t>
            </a:r>
            <a:r>
              <a:rPr lang="en-US" altLang="ko-KR" sz="1400" dirty="0">
                <a:solidFill>
                  <a:srgbClr val="FD3F33"/>
                </a:solidFill>
              </a:rPr>
              <a:t> et dolore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3C218F-A5A6-4BD5-844F-5504D836BB62}"/>
              </a:ext>
            </a:extLst>
          </p:cNvPr>
          <p:cNvSpPr txBox="1"/>
          <p:nvPr/>
        </p:nvSpPr>
        <p:spPr>
          <a:xfrm>
            <a:off x="4642959" y="3718915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7B637E-E88E-4894-9258-50D166BA8F69}"/>
              </a:ext>
            </a:extLst>
          </p:cNvPr>
          <p:cNvSpPr txBox="1"/>
          <p:nvPr/>
        </p:nvSpPr>
        <p:spPr>
          <a:xfrm>
            <a:off x="4642960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incididunt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ut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labore</a:t>
            </a:r>
            <a:r>
              <a:rPr lang="en-US" altLang="ko-KR" sz="1400" dirty="0">
                <a:solidFill>
                  <a:srgbClr val="FD3F33"/>
                </a:solidFill>
              </a:rPr>
              <a:t> et dolore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8FB28D-6174-4024-9C4C-421020CBC08B}"/>
              </a:ext>
            </a:extLst>
          </p:cNvPr>
          <p:cNvSpPr txBox="1"/>
          <p:nvPr/>
        </p:nvSpPr>
        <p:spPr>
          <a:xfrm>
            <a:off x="7885964" y="3718915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C27D33-A4A3-4B7E-8A9E-74D55C7844CE}"/>
              </a:ext>
            </a:extLst>
          </p:cNvPr>
          <p:cNvSpPr txBox="1"/>
          <p:nvPr/>
        </p:nvSpPr>
        <p:spPr>
          <a:xfrm>
            <a:off x="7885965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incididunt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ut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labore</a:t>
            </a:r>
            <a:r>
              <a:rPr lang="en-US" altLang="ko-KR" sz="1400" dirty="0">
                <a:solidFill>
                  <a:srgbClr val="FD3F33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638824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F9CE533-2B92-4D9D-84CA-876AF87811DE}"/>
              </a:ext>
            </a:extLst>
          </p:cNvPr>
          <p:cNvSpPr txBox="1"/>
          <p:nvPr/>
        </p:nvSpPr>
        <p:spPr>
          <a:xfrm>
            <a:off x="2603945" y="1111545"/>
            <a:ext cx="698411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D3F33"/>
                </a:solidFill>
              </a:rPr>
              <a:t>SWOT Analysis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394BC6-1451-47B4-ADFD-C4E4DBA3A8C2}"/>
              </a:ext>
            </a:extLst>
          </p:cNvPr>
          <p:cNvSpPr txBox="1"/>
          <p:nvPr/>
        </p:nvSpPr>
        <p:spPr>
          <a:xfrm>
            <a:off x="8235546" y="207998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402468-447F-4EBF-9173-625DDD3796C1}"/>
              </a:ext>
            </a:extLst>
          </p:cNvPr>
          <p:cNvSpPr txBox="1"/>
          <p:nvPr/>
        </p:nvSpPr>
        <p:spPr>
          <a:xfrm>
            <a:off x="8235546" y="423172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0D530A-F5AE-4208-8B48-F21ABD4E99A8}"/>
              </a:ext>
            </a:extLst>
          </p:cNvPr>
          <p:cNvSpPr txBox="1"/>
          <p:nvPr/>
        </p:nvSpPr>
        <p:spPr>
          <a:xfrm>
            <a:off x="850900" y="207998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7D825A-A91D-4522-8E64-626F45767CE8}"/>
              </a:ext>
            </a:extLst>
          </p:cNvPr>
          <p:cNvSpPr txBox="1"/>
          <p:nvPr/>
        </p:nvSpPr>
        <p:spPr>
          <a:xfrm>
            <a:off x="850900" y="423172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1F302473-A641-42F2-9257-8CF6A9013768}"/>
              </a:ext>
            </a:extLst>
          </p:cNvPr>
          <p:cNvSpPr/>
          <p:nvPr/>
        </p:nvSpPr>
        <p:spPr>
          <a:xfrm>
            <a:off x="4281714" y="22127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805ECF5F-0CD7-46F6-BFDF-7EE9C660B06A}"/>
              </a:ext>
            </a:extLst>
          </p:cNvPr>
          <p:cNvSpPr/>
          <p:nvPr/>
        </p:nvSpPr>
        <p:spPr>
          <a:xfrm>
            <a:off x="6201480" y="22127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BBFC9DCA-CA24-40CC-B2BA-480B36465B0A}"/>
              </a:ext>
            </a:extLst>
          </p:cNvPr>
          <p:cNvSpPr/>
          <p:nvPr/>
        </p:nvSpPr>
        <p:spPr>
          <a:xfrm>
            <a:off x="4281714" y="37383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6288C428-52C9-4946-ADFF-07FAA490E615}"/>
              </a:ext>
            </a:extLst>
          </p:cNvPr>
          <p:cNvSpPr/>
          <p:nvPr/>
        </p:nvSpPr>
        <p:spPr>
          <a:xfrm>
            <a:off x="6201480" y="37383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382F556C-87A8-4873-AAB8-C7E84A56F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99" y="2514276"/>
            <a:ext cx="371436" cy="22286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03120263-777E-4A53-8B9F-EF7B4E1C0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0816" y="2514276"/>
            <a:ext cx="270135" cy="27013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F56F1617-776B-4BE4-AF3A-655FD93710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0400" y="4008274"/>
            <a:ext cx="371435" cy="36082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A1577134-9BAC-4800-9F37-564A2D2515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0816" y="4057476"/>
            <a:ext cx="270135" cy="256629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1F528351-781E-4DF4-8101-A67DE3FB50A1}"/>
              </a:ext>
            </a:extLst>
          </p:cNvPr>
          <p:cNvSpPr/>
          <p:nvPr/>
        </p:nvSpPr>
        <p:spPr>
          <a:xfrm>
            <a:off x="4281714" y="4418855"/>
            <a:ext cx="1708806" cy="380480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5E7"/>
                </a:solidFill>
                <a:latin typeface="+mj-lt"/>
              </a:rPr>
              <a:t>OPPORTUNITIES</a:t>
            </a:r>
            <a:endParaRPr lang="ko-KR" altLang="en-US" sz="20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229EBBA-159B-41D8-A812-2A0816946A6F}"/>
              </a:ext>
            </a:extLst>
          </p:cNvPr>
          <p:cNvSpPr/>
          <p:nvPr/>
        </p:nvSpPr>
        <p:spPr>
          <a:xfrm>
            <a:off x="6201480" y="4418855"/>
            <a:ext cx="1708806" cy="380480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5E7"/>
                </a:solidFill>
                <a:latin typeface="+mj-lt"/>
              </a:rPr>
              <a:t>THREATS</a:t>
            </a:r>
            <a:endParaRPr lang="ko-KR" altLang="en-US" sz="20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A79DCAD-9245-4CA5-AA14-AF84FDFE8804}"/>
              </a:ext>
            </a:extLst>
          </p:cNvPr>
          <p:cNvSpPr/>
          <p:nvPr/>
        </p:nvSpPr>
        <p:spPr>
          <a:xfrm>
            <a:off x="4281714" y="2889161"/>
            <a:ext cx="1708806" cy="380480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5E7"/>
                </a:solidFill>
                <a:latin typeface="+mj-lt"/>
              </a:rPr>
              <a:t>STRENGTHS</a:t>
            </a:r>
            <a:endParaRPr lang="ko-KR" altLang="en-US" sz="20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274B95E-AAB0-4747-843A-471D2E91940D}"/>
              </a:ext>
            </a:extLst>
          </p:cNvPr>
          <p:cNvSpPr/>
          <p:nvPr/>
        </p:nvSpPr>
        <p:spPr>
          <a:xfrm>
            <a:off x="6201480" y="2889161"/>
            <a:ext cx="1708806" cy="380480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5E7"/>
                </a:solidFill>
                <a:latin typeface="+mj-lt"/>
              </a:rPr>
              <a:t>WEAKNESS</a:t>
            </a:r>
            <a:endParaRPr lang="ko-KR" altLang="en-US" sz="2000" dirty="0">
              <a:solidFill>
                <a:srgbClr val="FFF5E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41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5E4130-5637-4F53-8F62-73A2D0B2BE0B}"/>
              </a:ext>
            </a:extLst>
          </p:cNvPr>
          <p:cNvSpPr txBox="1"/>
          <p:nvPr/>
        </p:nvSpPr>
        <p:spPr>
          <a:xfrm>
            <a:off x="2120900" y="765256"/>
            <a:ext cx="7950200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D3F33"/>
                </a:solidFill>
              </a:rPr>
              <a:t>Place subtitle text here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DA4FFB-D31E-47B6-9FBD-6E8E68B8F880}"/>
              </a:ext>
            </a:extLst>
          </p:cNvPr>
          <p:cNvSpPr txBox="1"/>
          <p:nvPr/>
        </p:nvSpPr>
        <p:spPr>
          <a:xfrm>
            <a:off x="3569012" y="2518436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Lorem ipsum dolor sit </a:t>
            </a:r>
            <a:r>
              <a:rPr lang="en-US" altLang="ko-KR" dirty="0" err="1">
                <a:solidFill>
                  <a:srgbClr val="FD3F33"/>
                </a:solidFill>
              </a:rPr>
              <a:t>amet</a:t>
            </a:r>
            <a:r>
              <a:rPr lang="en-US" altLang="ko-KR" dirty="0">
                <a:solidFill>
                  <a:srgbClr val="FD3F33"/>
                </a:solidFill>
              </a:rPr>
              <a:t>, </a:t>
            </a:r>
            <a:r>
              <a:rPr lang="en-US" altLang="ko-KR" dirty="0" err="1">
                <a:solidFill>
                  <a:srgbClr val="FD3F33"/>
                </a:solidFill>
              </a:rPr>
              <a:t>consectetur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adipiscing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elit</a:t>
            </a:r>
            <a:r>
              <a:rPr lang="en-US" altLang="ko-KR" dirty="0">
                <a:solidFill>
                  <a:srgbClr val="FD3F33"/>
                </a:solidFill>
              </a:rPr>
              <a:t>, sed do </a:t>
            </a:r>
            <a:r>
              <a:rPr lang="en-US" altLang="ko-KR" dirty="0" err="1">
                <a:solidFill>
                  <a:srgbClr val="FD3F33"/>
                </a:solidFill>
              </a:rPr>
              <a:t>eiusmod</a:t>
            </a:r>
            <a:endParaRPr lang="en-US" altLang="ko-KR" dirty="0">
              <a:solidFill>
                <a:srgbClr val="FD3F3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FD3F33"/>
                </a:solidFill>
              </a:rPr>
              <a:t>Tempor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incididunt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ut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labore</a:t>
            </a:r>
            <a:r>
              <a:rPr lang="en-US" altLang="ko-KR" dirty="0">
                <a:solidFill>
                  <a:srgbClr val="FD3F33"/>
                </a:solidFill>
              </a:rPr>
              <a:t> et dolore magna </a:t>
            </a:r>
            <a:r>
              <a:rPr lang="en-US" altLang="ko-KR" dirty="0" err="1">
                <a:solidFill>
                  <a:srgbClr val="FD3F33"/>
                </a:solidFill>
              </a:rPr>
              <a:t>aliqua</a:t>
            </a:r>
            <a:endParaRPr lang="en-US" altLang="ko-KR" dirty="0">
              <a:solidFill>
                <a:srgbClr val="FD3F3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Ut </a:t>
            </a:r>
            <a:r>
              <a:rPr lang="en-US" altLang="ko-KR" dirty="0" err="1">
                <a:solidFill>
                  <a:srgbClr val="FD3F33"/>
                </a:solidFill>
              </a:rPr>
              <a:t>enim</a:t>
            </a:r>
            <a:r>
              <a:rPr lang="en-US" altLang="ko-KR" dirty="0">
                <a:solidFill>
                  <a:srgbClr val="FD3F33"/>
                </a:solidFill>
              </a:rPr>
              <a:t> ad minim </a:t>
            </a:r>
            <a:r>
              <a:rPr lang="en-US" altLang="ko-KR" dirty="0" err="1">
                <a:solidFill>
                  <a:srgbClr val="FD3F33"/>
                </a:solidFill>
              </a:rPr>
              <a:t>veniam</a:t>
            </a:r>
            <a:r>
              <a:rPr lang="en-US" altLang="ko-KR" dirty="0">
                <a:solidFill>
                  <a:srgbClr val="FD3F33"/>
                </a:solidFill>
              </a:rPr>
              <a:t>, </a:t>
            </a:r>
            <a:r>
              <a:rPr lang="en-US" altLang="ko-KR" dirty="0" err="1">
                <a:solidFill>
                  <a:srgbClr val="FD3F33"/>
                </a:solidFill>
              </a:rPr>
              <a:t>quis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nostrud</a:t>
            </a:r>
            <a:r>
              <a:rPr lang="en-US" altLang="ko-KR" dirty="0">
                <a:solidFill>
                  <a:srgbClr val="FD3F33"/>
                </a:solidFill>
              </a:rPr>
              <a:t> exercitation </a:t>
            </a:r>
            <a:r>
              <a:rPr lang="en-US" altLang="ko-KR" dirty="0" err="1">
                <a:solidFill>
                  <a:srgbClr val="FD3F33"/>
                </a:solidFill>
              </a:rPr>
              <a:t>ullamco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laboris</a:t>
            </a:r>
            <a:r>
              <a:rPr lang="en-US" altLang="ko-KR" dirty="0">
                <a:solidFill>
                  <a:srgbClr val="FD3F33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Ut </a:t>
            </a:r>
            <a:r>
              <a:rPr lang="en-US" altLang="ko-KR" dirty="0" err="1">
                <a:solidFill>
                  <a:srgbClr val="FD3F33"/>
                </a:solidFill>
              </a:rPr>
              <a:t>aliquip</a:t>
            </a:r>
            <a:r>
              <a:rPr lang="en-US" altLang="ko-KR" dirty="0">
                <a:solidFill>
                  <a:srgbClr val="FD3F33"/>
                </a:solidFill>
              </a:rPr>
              <a:t> ex </a:t>
            </a:r>
            <a:r>
              <a:rPr lang="en-US" altLang="ko-KR" dirty="0" err="1">
                <a:solidFill>
                  <a:srgbClr val="FD3F33"/>
                </a:solidFill>
              </a:rPr>
              <a:t>ea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commodo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consequat</a:t>
            </a:r>
            <a:r>
              <a:rPr lang="en-US" altLang="ko-KR" dirty="0">
                <a:solidFill>
                  <a:srgbClr val="FD3F33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6665EE9-20D2-4626-817D-7D185608C857}"/>
              </a:ext>
            </a:extLst>
          </p:cNvPr>
          <p:cNvSpPr/>
          <p:nvPr/>
        </p:nvSpPr>
        <p:spPr>
          <a:xfrm>
            <a:off x="3483287" y="2068335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0906026-41BC-4D9E-9ED0-1EC5D7424DF4}"/>
              </a:ext>
            </a:extLst>
          </p:cNvPr>
          <p:cNvSpPr/>
          <p:nvPr/>
        </p:nvSpPr>
        <p:spPr>
          <a:xfrm>
            <a:off x="1965100" y="2010754"/>
            <a:ext cx="1249610" cy="1249610"/>
          </a:xfrm>
          <a:prstGeom prst="roundRect">
            <a:avLst/>
          </a:prstGeom>
          <a:solidFill>
            <a:srgbClr val="FD3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A16778E2-8FBE-43DE-BD36-9382E858A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62225" y="2407879"/>
            <a:ext cx="455360" cy="455360"/>
          </a:xfrm>
          <a:prstGeom prst="rect">
            <a:avLst/>
          </a:prstGeom>
          <a:effectLst/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6486918-79D6-434C-BB36-B307574C034C}"/>
              </a:ext>
            </a:extLst>
          </p:cNvPr>
          <p:cNvSpPr/>
          <p:nvPr/>
        </p:nvSpPr>
        <p:spPr>
          <a:xfrm>
            <a:off x="1965100" y="4020786"/>
            <a:ext cx="1249610" cy="1249610"/>
          </a:xfrm>
          <a:prstGeom prst="roundRect">
            <a:avLst/>
          </a:prstGeom>
          <a:solidFill>
            <a:srgbClr val="FD3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948F95A2-6B5C-4D84-9DD6-DD4D588F5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9282" y="4392531"/>
            <a:ext cx="455360" cy="432594"/>
          </a:xfrm>
          <a:prstGeom prst="rect">
            <a:avLst/>
          </a:prstGeom>
          <a:effectLst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B80E73F-C560-4B51-936F-8993072754A8}"/>
              </a:ext>
            </a:extLst>
          </p:cNvPr>
          <p:cNvSpPr txBox="1"/>
          <p:nvPr/>
        </p:nvSpPr>
        <p:spPr>
          <a:xfrm>
            <a:off x="3569012" y="4528468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Lorem ipsum dolor sit </a:t>
            </a:r>
            <a:r>
              <a:rPr lang="en-US" altLang="ko-KR" dirty="0" err="1">
                <a:solidFill>
                  <a:srgbClr val="FD3F33"/>
                </a:solidFill>
              </a:rPr>
              <a:t>amet</a:t>
            </a:r>
            <a:r>
              <a:rPr lang="en-US" altLang="ko-KR" dirty="0">
                <a:solidFill>
                  <a:srgbClr val="FD3F33"/>
                </a:solidFill>
              </a:rPr>
              <a:t>, </a:t>
            </a:r>
            <a:r>
              <a:rPr lang="en-US" altLang="ko-KR" dirty="0" err="1">
                <a:solidFill>
                  <a:srgbClr val="FD3F33"/>
                </a:solidFill>
              </a:rPr>
              <a:t>consectetur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adipiscing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elit</a:t>
            </a:r>
            <a:r>
              <a:rPr lang="en-US" altLang="ko-KR" dirty="0">
                <a:solidFill>
                  <a:srgbClr val="FD3F33"/>
                </a:solidFill>
              </a:rPr>
              <a:t>, sed do </a:t>
            </a:r>
            <a:r>
              <a:rPr lang="en-US" altLang="ko-KR" dirty="0" err="1">
                <a:solidFill>
                  <a:srgbClr val="FD3F33"/>
                </a:solidFill>
              </a:rPr>
              <a:t>eiusmod</a:t>
            </a:r>
            <a:endParaRPr lang="en-US" altLang="ko-KR" dirty="0">
              <a:solidFill>
                <a:srgbClr val="FD3F3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FD3F33"/>
                </a:solidFill>
              </a:rPr>
              <a:t>Tempor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incididunt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ut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labore</a:t>
            </a:r>
            <a:r>
              <a:rPr lang="en-US" altLang="ko-KR" dirty="0">
                <a:solidFill>
                  <a:srgbClr val="FD3F33"/>
                </a:solidFill>
              </a:rPr>
              <a:t> et dolore magna </a:t>
            </a:r>
            <a:r>
              <a:rPr lang="en-US" altLang="ko-KR" dirty="0" err="1">
                <a:solidFill>
                  <a:srgbClr val="FD3F33"/>
                </a:solidFill>
              </a:rPr>
              <a:t>aliqua</a:t>
            </a:r>
            <a:endParaRPr lang="en-US" altLang="ko-KR" dirty="0">
              <a:solidFill>
                <a:srgbClr val="FD3F3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Ut </a:t>
            </a:r>
            <a:r>
              <a:rPr lang="en-US" altLang="ko-KR" dirty="0" err="1">
                <a:solidFill>
                  <a:srgbClr val="FD3F33"/>
                </a:solidFill>
              </a:rPr>
              <a:t>enim</a:t>
            </a:r>
            <a:r>
              <a:rPr lang="en-US" altLang="ko-KR" dirty="0">
                <a:solidFill>
                  <a:srgbClr val="FD3F33"/>
                </a:solidFill>
              </a:rPr>
              <a:t> ad minim </a:t>
            </a:r>
            <a:r>
              <a:rPr lang="en-US" altLang="ko-KR" dirty="0" err="1">
                <a:solidFill>
                  <a:srgbClr val="FD3F33"/>
                </a:solidFill>
              </a:rPr>
              <a:t>veniam</a:t>
            </a:r>
            <a:r>
              <a:rPr lang="en-US" altLang="ko-KR" dirty="0">
                <a:solidFill>
                  <a:srgbClr val="FD3F33"/>
                </a:solidFill>
              </a:rPr>
              <a:t>, </a:t>
            </a:r>
            <a:r>
              <a:rPr lang="en-US" altLang="ko-KR" dirty="0" err="1">
                <a:solidFill>
                  <a:srgbClr val="FD3F33"/>
                </a:solidFill>
              </a:rPr>
              <a:t>quis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nostrud</a:t>
            </a:r>
            <a:r>
              <a:rPr lang="en-US" altLang="ko-KR" dirty="0">
                <a:solidFill>
                  <a:srgbClr val="FD3F33"/>
                </a:solidFill>
              </a:rPr>
              <a:t> exercitation </a:t>
            </a:r>
            <a:r>
              <a:rPr lang="en-US" altLang="ko-KR" dirty="0" err="1">
                <a:solidFill>
                  <a:srgbClr val="FD3F33"/>
                </a:solidFill>
              </a:rPr>
              <a:t>ullamco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laboris</a:t>
            </a:r>
            <a:r>
              <a:rPr lang="en-US" altLang="ko-KR" dirty="0">
                <a:solidFill>
                  <a:srgbClr val="FD3F33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Ut </a:t>
            </a:r>
            <a:r>
              <a:rPr lang="en-US" altLang="ko-KR" dirty="0" err="1">
                <a:solidFill>
                  <a:srgbClr val="FD3F33"/>
                </a:solidFill>
              </a:rPr>
              <a:t>aliquip</a:t>
            </a:r>
            <a:r>
              <a:rPr lang="en-US" altLang="ko-KR" dirty="0">
                <a:solidFill>
                  <a:srgbClr val="FD3F33"/>
                </a:solidFill>
              </a:rPr>
              <a:t> ex </a:t>
            </a:r>
            <a:r>
              <a:rPr lang="en-US" altLang="ko-KR" dirty="0" err="1">
                <a:solidFill>
                  <a:srgbClr val="FD3F33"/>
                </a:solidFill>
              </a:rPr>
              <a:t>ea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commodo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consequat</a:t>
            </a:r>
            <a:r>
              <a:rPr lang="en-US" altLang="ko-KR" dirty="0">
                <a:solidFill>
                  <a:srgbClr val="FD3F33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B8FCCA1-F5E9-4D02-9DEA-D6C303EE3FCC}"/>
              </a:ext>
            </a:extLst>
          </p:cNvPr>
          <p:cNvSpPr/>
          <p:nvPr/>
        </p:nvSpPr>
        <p:spPr>
          <a:xfrm>
            <a:off x="3483287" y="4078367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rgbClr val="FD3F33"/>
                </a:solidFill>
                <a:latin typeface="+mj-lt"/>
              </a:rPr>
              <a:t>consectetur adipiscing elit</a:t>
            </a:r>
            <a:endParaRPr lang="en-US" altLang="ko-KR" sz="2400" dirty="0">
              <a:solidFill>
                <a:srgbClr val="FD3F3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2709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7AE11B3-3E38-4AA2-A3B5-C3DE1DD87876}"/>
              </a:ext>
            </a:extLst>
          </p:cNvPr>
          <p:cNvSpPr/>
          <p:nvPr/>
        </p:nvSpPr>
        <p:spPr>
          <a:xfrm>
            <a:off x="787566" y="1454969"/>
            <a:ext cx="2630555" cy="1316017"/>
          </a:xfrm>
          <a:prstGeom prst="rect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dolor sit </a:t>
            </a:r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E132804-07B3-4310-8D10-950C44517FF2}"/>
              </a:ext>
            </a:extLst>
          </p:cNvPr>
          <p:cNvSpPr/>
          <p:nvPr/>
        </p:nvSpPr>
        <p:spPr>
          <a:xfrm>
            <a:off x="6112816" y="1454969"/>
            <a:ext cx="2630555" cy="1316017"/>
          </a:xfrm>
          <a:prstGeom prst="rect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eiusmod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19D26A-F288-424C-8F9E-3D0C4079AE98}"/>
              </a:ext>
            </a:extLst>
          </p:cNvPr>
          <p:cNvSpPr/>
          <p:nvPr/>
        </p:nvSpPr>
        <p:spPr>
          <a:xfrm>
            <a:off x="3449452" y="4087014"/>
            <a:ext cx="2632034" cy="1316017"/>
          </a:xfrm>
          <a:prstGeom prst="rect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Consectetur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067F82F-AF0E-4B4E-9322-FCCD429203FD}"/>
              </a:ext>
            </a:extLst>
          </p:cNvPr>
          <p:cNvSpPr/>
          <p:nvPr/>
        </p:nvSpPr>
        <p:spPr>
          <a:xfrm>
            <a:off x="8774702" y="4087014"/>
            <a:ext cx="2632034" cy="1316017"/>
          </a:xfrm>
          <a:prstGeom prst="rect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Incididunt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labore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BFA3B6C-5915-420F-A415-CE24AC44119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AB79D2B6-5A69-4278-B921-1E509D85C4E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6B184EC2-CB68-496B-90B9-C21C2EB3E1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8C731576-C87E-4460-9F95-1327B380D30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1727268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E86B2E8-F644-4C73-8020-D6C9206295B2}"/>
              </a:ext>
            </a:extLst>
          </p:cNvPr>
          <p:cNvSpPr/>
          <p:nvPr/>
        </p:nvSpPr>
        <p:spPr>
          <a:xfrm>
            <a:off x="1333500" y="1252688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C34B42F7-D459-4981-8BCA-5156DCB9F0FA}"/>
              </a:ext>
            </a:extLst>
          </p:cNvPr>
          <p:cNvSpPr/>
          <p:nvPr/>
        </p:nvSpPr>
        <p:spPr>
          <a:xfrm>
            <a:off x="4619727" y="1252688"/>
            <a:ext cx="2952546" cy="5605312"/>
          </a:xfrm>
          <a:custGeom>
            <a:avLst/>
            <a:gdLst>
              <a:gd name="connsiteX0" fmla="*/ 225078 w 2656729"/>
              <a:gd name="connsiteY0" fmla="*/ 0 h 5043714"/>
              <a:gd name="connsiteX1" fmla="*/ 2431651 w 2656729"/>
              <a:gd name="connsiteY1" fmla="*/ 0 h 5043714"/>
              <a:gd name="connsiteX2" fmla="*/ 2656729 w 2656729"/>
              <a:gd name="connsiteY2" fmla="*/ 225078 h 5043714"/>
              <a:gd name="connsiteX3" fmla="*/ 2656729 w 2656729"/>
              <a:gd name="connsiteY3" fmla="*/ 5043714 h 5043714"/>
              <a:gd name="connsiteX4" fmla="*/ 0 w 2656729"/>
              <a:gd name="connsiteY4" fmla="*/ 5043714 h 5043714"/>
              <a:gd name="connsiteX5" fmla="*/ 0 w 2656729"/>
              <a:gd name="connsiteY5" fmla="*/ 225078 h 5043714"/>
              <a:gd name="connsiteX6" fmla="*/ 225078 w 2656729"/>
              <a:gd name="connsiteY6" fmla="*/ 0 h 504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6729" h="5043714">
                <a:moveTo>
                  <a:pt x="225078" y="0"/>
                </a:moveTo>
                <a:lnTo>
                  <a:pt x="2431651" y="0"/>
                </a:lnTo>
                <a:cubicBezTo>
                  <a:pt x="2555958" y="0"/>
                  <a:pt x="2656729" y="100771"/>
                  <a:pt x="2656729" y="225078"/>
                </a:cubicBezTo>
                <a:lnTo>
                  <a:pt x="2656729" y="5043714"/>
                </a:lnTo>
                <a:lnTo>
                  <a:pt x="0" y="5043714"/>
                </a:lnTo>
                <a:lnTo>
                  <a:pt x="0" y="225078"/>
                </a:lnTo>
                <a:cubicBezTo>
                  <a:pt x="0" y="100771"/>
                  <a:pt x="100771" y="0"/>
                  <a:pt x="225078" y="0"/>
                </a:cubicBezTo>
                <a:close/>
              </a:path>
            </a:pathLst>
          </a:custGeom>
          <a:solidFill>
            <a:srgbClr val="FD3F33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 dirty="0">
              <a:solidFill>
                <a:srgbClr val="5712A1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995BD898-C27D-409B-B31B-653F14974717}"/>
              </a:ext>
            </a:extLst>
          </p:cNvPr>
          <p:cNvSpPr/>
          <p:nvPr/>
        </p:nvSpPr>
        <p:spPr>
          <a:xfrm>
            <a:off x="7905954" y="1252688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1FF9BC-F97C-41AF-9445-AFBCF5CAE649}"/>
              </a:ext>
            </a:extLst>
          </p:cNvPr>
          <p:cNvSpPr txBox="1"/>
          <p:nvPr/>
        </p:nvSpPr>
        <p:spPr>
          <a:xfrm>
            <a:off x="1543195" y="1874569"/>
            <a:ext cx="253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APPROACH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63A5BF-D3B3-4ADB-8C5B-D88F0A01EB47}"/>
              </a:ext>
            </a:extLst>
          </p:cNvPr>
          <p:cNvSpPr txBox="1"/>
          <p:nvPr/>
        </p:nvSpPr>
        <p:spPr>
          <a:xfrm>
            <a:off x="1543195" y="2512730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D3F33"/>
                </a:solidFill>
              </a:rPr>
              <a:t>incididunt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ut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labore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FD3F33"/>
                </a:solidFill>
              </a:rPr>
              <a:t>aliqua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2F9AE-9790-4B7B-9488-E08A790D901A}"/>
              </a:ext>
            </a:extLst>
          </p:cNvPr>
          <p:cNvSpPr txBox="1"/>
          <p:nvPr/>
        </p:nvSpPr>
        <p:spPr>
          <a:xfrm>
            <a:off x="4829423" y="1874569"/>
            <a:ext cx="253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5E7"/>
                </a:solidFill>
                <a:latin typeface="+mj-lt"/>
              </a:rPr>
              <a:t>STRATEGY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6759CA-A6A6-4DBF-9921-224E667E1392}"/>
              </a:ext>
            </a:extLst>
          </p:cNvPr>
          <p:cNvSpPr txBox="1"/>
          <p:nvPr/>
        </p:nvSpPr>
        <p:spPr>
          <a:xfrm>
            <a:off x="4829423" y="2512730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FF5E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F5E7"/>
                </a:solidFill>
              </a:rPr>
              <a:t>amet</a:t>
            </a:r>
            <a:endParaRPr lang="en-US" altLang="ko-KR" sz="1600" dirty="0">
              <a:solidFill>
                <a:srgbClr val="FFF5E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FF5E7"/>
                </a:solidFill>
              </a:rPr>
              <a:t>consectetur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adipiscing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elit</a:t>
            </a:r>
            <a:endParaRPr lang="en-US" altLang="ko-KR" sz="1600" dirty="0">
              <a:solidFill>
                <a:srgbClr val="FFF5E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FF5E7"/>
                </a:solidFill>
              </a:rPr>
              <a:t>sed do </a:t>
            </a:r>
            <a:r>
              <a:rPr lang="en-US" altLang="ko-KR" sz="1600" dirty="0" err="1">
                <a:solidFill>
                  <a:srgbClr val="FFF5E7"/>
                </a:solidFill>
              </a:rPr>
              <a:t>eiusmod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tempor</a:t>
            </a:r>
            <a:endParaRPr lang="en-US" altLang="ko-KR" sz="1600" dirty="0">
              <a:solidFill>
                <a:srgbClr val="FFF5E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FF5E7"/>
                </a:solidFill>
              </a:rPr>
              <a:t>incididunt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ut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labore</a:t>
            </a:r>
            <a:endParaRPr lang="en-US" altLang="ko-KR" sz="1600" dirty="0">
              <a:solidFill>
                <a:srgbClr val="FFF5E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FF5E7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FFF5E7"/>
                </a:solidFill>
              </a:rPr>
              <a:t>aliqua</a:t>
            </a:r>
            <a:r>
              <a:rPr lang="en-US" altLang="ko-KR" sz="1600" dirty="0">
                <a:solidFill>
                  <a:srgbClr val="FFF5E7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EA8592-C566-46D8-B710-11882EDE92B3}"/>
              </a:ext>
            </a:extLst>
          </p:cNvPr>
          <p:cNvSpPr txBox="1"/>
          <p:nvPr/>
        </p:nvSpPr>
        <p:spPr>
          <a:xfrm>
            <a:off x="8115650" y="1874569"/>
            <a:ext cx="2533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TEAM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98E7AD-99A7-441A-ADCC-C6AFCDB3F067}"/>
              </a:ext>
            </a:extLst>
          </p:cNvPr>
          <p:cNvSpPr txBox="1"/>
          <p:nvPr/>
        </p:nvSpPr>
        <p:spPr>
          <a:xfrm>
            <a:off x="8115649" y="2512730"/>
            <a:ext cx="25331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D3F33"/>
                </a:solidFill>
              </a:rPr>
              <a:t>incididunt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ut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labore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FD3F33"/>
                </a:solidFill>
              </a:rPr>
              <a:t>aliqua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0961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EA2982BA-CE56-4C3F-B5D6-5527E475C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05" y="1442050"/>
            <a:ext cx="4270800" cy="39739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F84A94B-955A-49F5-8680-EECC4A359A54}"/>
              </a:ext>
            </a:extLst>
          </p:cNvPr>
          <p:cNvSpPr txBox="1"/>
          <p:nvPr/>
        </p:nvSpPr>
        <p:spPr>
          <a:xfrm>
            <a:off x="4641220" y="1366314"/>
            <a:ext cx="570927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FD3F3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/>
              <a:t>Our Goals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A766D1-636A-4BDA-9800-73F53BDF2345}"/>
              </a:ext>
            </a:extLst>
          </p:cNvPr>
          <p:cNvSpPr txBox="1"/>
          <p:nvPr/>
        </p:nvSpPr>
        <p:spPr>
          <a:xfrm>
            <a:off x="4642574" y="314708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endParaRPr lang="ko-KR" altLang="en-US" sz="1400" dirty="0">
              <a:solidFill>
                <a:srgbClr val="FD3F33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A2C7E6D7-884B-47A2-9E7F-9B1A643A5515}"/>
              </a:ext>
            </a:extLst>
          </p:cNvPr>
          <p:cNvSpPr/>
          <p:nvPr/>
        </p:nvSpPr>
        <p:spPr>
          <a:xfrm>
            <a:off x="4641221" y="2757719"/>
            <a:ext cx="3143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Goal 01.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6967F04-1C99-4A1D-8520-FF12C135EABF}"/>
              </a:ext>
            </a:extLst>
          </p:cNvPr>
          <p:cNvSpPr txBox="1"/>
          <p:nvPr/>
        </p:nvSpPr>
        <p:spPr>
          <a:xfrm>
            <a:off x="8296873" y="314708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endParaRPr lang="ko-KR" altLang="en-US" sz="1400" dirty="0">
              <a:solidFill>
                <a:srgbClr val="FD3F33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CBD9DB8C-9914-46AD-AE5C-A5FFB025E8B7}"/>
              </a:ext>
            </a:extLst>
          </p:cNvPr>
          <p:cNvSpPr/>
          <p:nvPr/>
        </p:nvSpPr>
        <p:spPr>
          <a:xfrm>
            <a:off x="8295520" y="2757719"/>
            <a:ext cx="3143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Goal 03.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33C424E-1B08-4C9A-8BDA-01D7D4591E86}"/>
              </a:ext>
            </a:extLst>
          </p:cNvPr>
          <p:cNvSpPr txBox="1"/>
          <p:nvPr/>
        </p:nvSpPr>
        <p:spPr>
          <a:xfrm>
            <a:off x="4642574" y="457977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endParaRPr lang="ko-KR" altLang="en-US" sz="1400" dirty="0">
              <a:solidFill>
                <a:srgbClr val="FD3F33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6C6C3726-D8AA-4076-80E9-8799C2D16C45}"/>
              </a:ext>
            </a:extLst>
          </p:cNvPr>
          <p:cNvSpPr/>
          <p:nvPr/>
        </p:nvSpPr>
        <p:spPr>
          <a:xfrm>
            <a:off x="4641221" y="4190411"/>
            <a:ext cx="3143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Goal 02.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5069E89-700A-4B59-9D35-8132D846E4A2}"/>
              </a:ext>
            </a:extLst>
          </p:cNvPr>
          <p:cNvSpPr txBox="1"/>
          <p:nvPr/>
        </p:nvSpPr>
        <p:spPr>
          <a:xfrm>
            <a:off x="8296873" y="457977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endParaRPr lang="ko-KR" altLang="en-US" sz="1400" dirty="0">
              <a:solidFill>
                <a:srgbClr val="FD3F33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174CA39-317C-4198-9403-5320EB0D68D1}"/>
              </a:ext>
            </a:extLst>
          </p:cNvPr>
          <p:cNvSpPr/>
          <p:nvPr/>
        </p:nvSpPr>
        <p:spPr>
          <a:xfrm>
            <a:off x="8295520" y="4190411"/>
            <a:ext cx="3143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Goal 04.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7202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6E58C0-F84C-4876-8061-22814FF2F722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FD3F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FFE5CA-70C9-417F-8971-1629C3B40335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D3F33"/>
                </a:solidFill>
              </a:rPr>
              <a:t>01:00pm ~ 01:30pm</a:t>
            </a:r>
            <a:endParaRPr lang="ko-KR" altLang="en-US" dirty="0">
              <a:solidFill>
                <a:srgbClr val="FD3F33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4B37356-E0E0-4479-B741-20035FB7D51B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rgbClr val="FD3F3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96D9B2B-3126-4038-B2F2-CCD29ABAE266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698DE7A-E5AA-4E94-A957-17454E1895E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17867"/>
            <a:ext cx="11063676" cy="5464403"/>
            <a:chOff x="1311073" y="1527797"/>
            <a:chExt cx="9551982" cy="4717770"/>
          </a:xfrm>
          <a:solidFill>
            <a:srgbClr val="FD3F33">
              <a:alpha val="5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D3F33"/>
            </a:solidFill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D3F33"/>
            </a:solidFill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D3F33"/>
            </a:solidFill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7679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3937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9780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1828800" y="533589"/>
            <a:ext cx="853440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FD3F3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World map slide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DC085E6-D05D-40D3-895D-8DAD20F63402}"/>
              </a:ext>
            </a:extLst>
          </p:cNvPr>
          <p:cNvSpPr txBox="1"/>
          <p:nvPr/>
        </p:nvSpPr>
        <p:spPr>
          <a:xfrm>
            <a:off x="2067903" y="2664065"/>
            <a:ext cx="4028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0000"/>
                </a:solidFill>
              </a:rPr>
              <a:t>amet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0000"/>
                </a:solidFill>
              </a:rPr>
              <a:t>Consectetur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adipiscing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elit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Sed do </a:t>
            </a:r>
            <a:r>
              <a:rPr lang="en-US" altLang="ko-KR" sz="1600" dirty="0" err="1">
                <a:solidFill>
                  <a:srgbClr val="FF0000"/>
                </a:solidFill>
              </a:rPr>
              <a:t>eiusmod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tempor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incididunt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Ut </a:t>
            </a:r>
            <a:r>
              <a:rPr lang="en-US" altLang="ko-KR" sz="1600" dirty="0" err="1">
                <a:solidFill>
                  <a:srgbClr val="FF0000"/>
                </a:solidFill>
              </a:rPr>
              <a:t>labore</a:t>
            </a:r>
            <a:r>
              <a:rPr lang="en-US" altLang="ko-KR" sz="1600" dirty="0">
                <a:solidFill>
                  <a:srgbClr val="FF000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0000"/>
                </a:solidFill>
              </a:rPr>
              <a:t>aliqua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058CC14-8A63-407F-B744-8DE7E4672CED}"/>
              </a:ext>
            </a:extLst>
          </p:cNvPr>
          <p:cNvSpPr/>
          <p:nvPr/>
        </p:nvSpPr>
        <p:spPr>
          <a:xfrm>
            <a:off x="2067902" y="2138474"/>
            <a:ext cx="4028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01. Lorem ipsum</a:t>
            </a:r>
            <a:endParaRPr lang="ko-KR" alt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389C2FE-66F4-4F1F-A218-96C76E9A6696}"/>
              </a:ext>
            </a:extLst>
          </p:cNvPr>
          <p:cNvSpPr/>
          <p:nvPr/>
        </p:nvSpPr>
        <p:spPr>
          <a:xfrm>
            <a:off x="2067901" y="875040"/>
            <a:ext cx="8667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Contents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DB3C21-8454-4A74-A2D3-B9A35A6D7E11}"/>
              </a:ext>
            </a:extLst>
          </p:cNvPr>
          <p:cNvSpPr txBox="1"/>
          <p:nvPr/>
        </p:nvSpPr>
        <p:spPr>
          <a:xfrm>
            <a:off x="6707280" y="2664065"/>
            <a:ext cx="4028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0000"/>
                </a:solidFill>
              </a:rPr>
              <a:t>amet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0000"/>
                </a:solidFill>
              </a:rPr>
              <a:t>Consectetur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adipiscing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elit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Sed do </a:t>
            </a:r>
            <a:r>
              <a:rPr lang="en-US" altLang="ko-KR" sz="1600" dirty="0" err="1">
                <a:solidFill>
                  <a:srgbClr val="FF0000"/>
                </a:solidFill>
              </a:rPr>
              <a:t>eiusmod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tempor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incididunt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Ut </a:t>
            </a:r>
            <a:r>
              <a:rPr lang="en-US" altLang="ko-KR" sz="1600" dirty="0" err="1">
                <a:solidFill>
                  <a:srgbClr val="FF0000"/>
                </a:solidFill>
              </a:rPr>
              <a:t>labore</a:t>
            </a:r>
            <a:r>
              <a:rPr lang="en-US" altLang="ko-KR" sz="1600" dirty="0">
                <a:solidFill>
                  <a:srgbClr val="FF000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0000"/>
                </a:solidFill>
              </a:rPr>
              <a:t>aliqua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11B9CD6-33C5-4535-AE2E-88962432C2F9}"/>
              </a:ext>
            </a:extLst>
          </p:cNvPr>
          <p:cNvSpPr/>
          <p:nvPr/>
        </p:nvSpPr>
        <p:spPr>
          <a:xfrm>
            <a:off x="6707279" y="2138474"/>
            <a:ext cx="4028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03. Lorem ipsum</a:t>
            </a:r>
            <a:endParaRPr lang="ko-KR" alt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8FB3D0-7E41-493E-9AED-5814891EE490}"/>
              </a:ext>
            </a:extLst>
          </p:cNvPr>
          <p:cNvSpPr txBox="1"/>
          <p:nvPr/>
        </p:nvSpPr>
        <p:spPr>
          <a:xfrm>
            <a:off x="2067903" y="4762372"/>
            <a:ext cx="4028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0000"/>
                </a:solidFill>
              </a:rPr>
              <a:t>amet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0000"/>
                </a:solidFill>
              </a:rPr>
              <a:t>Consectetur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adipiscing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elit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Sed do </a:t>
            </a:r>
            <a:r>
              <a:rPr lang="en-US" altLang="ko-KR" sz="1600" dirty="0" err="1">
                <a:solidFill>
                  <a:srgbClr val="FF0000"/>
                </a:solidFill>
              </a:rPr>
              <a:t>eiusmod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tempor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incididunt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Ut </a:t>
            </a:r>
            <a:r>
              <a:rPr lang="en-US" altLang="ko-KR" sz="1600" dirty="0" err="1">
                <a:solidFill>
                  <a:srgbClr val="FF0000"/>
                </a:solidFill>
              </a:rPr>
              <a:t>labore</a:t>
            </a:r>
            <a:r>
              <a:rPr lang="en-US" altLang="ko-KR" sz="1600" dirty="0">
                <a:solidFill>
                  <a:srgbClr val="FF000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0000"/>
                </a:solidFill>
              </a:rPr>
              <a:t>aliqua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105C168-BDF3-4C2B-8261-FB61AB9C0C0F}"/>
              </a:ext>
            </a:extLst>
          </p:cNvPr>
          <p:cNvSpPr/>
          <p:nvPr/>
        </p:nvSpPr>
        <p:spPr>
          <a:xfrm>
            <a:off x="2067902" y="4236781"/>
            <a:ext cx="4028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02. Lorem ipsum</a:t>
            </a:r>
            <a:endParaRPr lang="ko-KR" alt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F3CED7-DF1B-4D25-BF4F-E4CC2CE21755}"/>
              </a:ext>
            </a:extLst>
          </p:cNvPr>
          <p:cNvSpPr txBox="1"/>
          <p:nvPr/>
        </p:nvSpPr>
        <p:spPr>
          <a:xfrm>
            <a:off x="6707280" y="4762372"/>
            <a:ext cx="4028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0000"/>
                </a:solidFill>
              </a:rPr>
              <a:t>amet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0000"/>
                </a:solidFill>
              </a:rPr>
              <a:t>Consectetur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adipiscing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elit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Sed do </a:t>
            </a:r>
            <a:r>
              <a:rPr lang="en-US" altLang="ko-KR" sz="1600" dirty="0" err="1">
                <a:solidFill>
                  <a:srgbClr val="FF0000"/>
                </a:solidFill>
              </a:rPr>
              <a:t>eiusmod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tempor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incididunt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Ut </a:t>
            </a:r>
            <a:r>
              <a:rPr lang="en-US" altLang="ko-KR" sz="1600" dirty="0" err="1">
                <a:solidFill>
                  <a:srgbClr val="FF0000"/>
                </a:solidFill>
              </a:rPr>
              <a:t>labore</a:t>
            </a:r>
            <a:r>
              <a:rPr lang="en-US" altLang="ko-KR" sz="1600" dirty="0">
                <a:solidFill>
                  <a:srgbClr val="FF000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0000"/>
                </a:solidFill>
              </a:rPr>
              <a:t>aliqua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A8BC93B-FC37-4E85-A585-A872B375C8F3}"/>
              </a:ext>
            </a:extLst>
          </p:cNvPr>
          <p:cNvSpPr/>
          <p:nvPr/>
        </p:nvSpPr>
        <p:spPr>
          <a:xfrm>
            <a:off x="6707279" y="4236781"/>
            <a:ext cx="4028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04. Lorem ipsum</a:t>
            </a:r>
            <a:endParaRPr lang="ko-KR" altLang="en-US" sz="2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491653" y="184083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D3F3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FD3F33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491653" y="291804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D3F33"/>
                </a:solidFill>
              </a:rPr>
              <a:t>amet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adipiscing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elit</a:t>
            </a:r>
            <a:r>
              <a:rPr lang="en-US" altLang="ko-KR" sz="1200" dirty="0">
                <a:solidFill>
                  <a:srgbClr val="FD3F33"/>
                </a:solidFill>
              </a:rPr>
              <a:t>, sed do </a:t>
            </a:r>
            <a:r>
              <a:rPr lang="en-US" altLang="ko-KR" sz="1200" dirty="0" err="1">
                <a:solidFill>
                  <a:srgbClr val="FD3F33"/>
                </a:solidFill>
              </a:rPr>
              <a:t>eiusmod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tempor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incididunt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labore</a:t>
            </a:r>
            <a:r>
              <a:rPr lang="en-US" altLang="ko-KR" sz="1200" dirty="0">
                <a:solidFill>
                  <a:srgbClr val="FD3F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D3F33"/>
                </a:solidFill>
              </a:rPr>
              <a:t>aliqua</a:t>
            </a:r>
            <a:r>
              <a:rPr lang="en-US" altLang="ko-KR" sz="1200" dirty="0">
                <a:solidFill>
                  <a:srgbClr val="FD3F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D3F33"/>
                </a:solidFill>
              </a:rPr>
              <a:t>Ut </a:t>
            </a:r>
            <a:r>
              <a:rPr lang="en-US" altLang="ko-KR" sz="1200" dirty="0" err="1">
                <a:solidFill>
                  <a:srgbClr val="FD3F33"/>
                </a:solidFill>
              </a:rPr>
              <a:t>enim</a:t>
            </a:r>
            <a:r>
              <a:rPr lang="en-US" altLang="ko-KR" sz="1200" dirty="0">
                <a:solidFill>
                  <a:srgbClr val="FD3F33"/>
                </a:solidFill>
              </a:rPr>
              <a:t> ad minim </a:t>
            </a:r>
            <a:r>
              <a:rPr lang="en-US" altLang="ko-KR" sz="1200" dirty="0" err="1">
                <a:solidFill>
                  <a:srgbClr val="FD3F33"/>
                </a:solidFill>
              </a:rPr>
              <a:t>veniam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quis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nostrud</a:t>
            </a:r>
            <a:r>
              <a:rPr lang="en-US" altLang="ko-KR" sz="1200" dirty="0">
                <a:solidFill>
                  <a:srgbClr val="FD3F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FD3F33"/>
                </a:solidFill>
              </a:rPr>
              <a:t>ullamco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laboris</a:t>
            </a:r>
            <a:r>
              <a:rPr lang="en-US" altLang="ko-KR" sz="1200" dirty="0">
                <a:solidFill>
                  <a:srgbClr val="FD3F33"/>
                </a:solidFill>
              </a:rPr>
              <a:t> nisi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aliquip</a:t>
            </a:r>
            <a:r>
              <a:rPr lang="en-US" altLang="ko-KR" sz="1200" dirty="0">
                <a:solidFill>
                  <a:srgbClr val="FD3F33"/>
                </a:solidFill>
              </a:rPr>
              <a:t> ex </a:t>
            </a:r>
            <a:r>
              <a:rPr lang="en-US" altLang="ko-KR" sz="1200" dirty="0" err="1">
                <a:solidFill>
                  <a:srgbClr val="FD3F33"/>
                </a:solidFill>
              </a:rPr>
              <a:t>ea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commodo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consequat</a:t>
            </a:r>
            <a:r>
              <a:rPr lang="en-US" altLang="ko-KR" sz="1200" dirty="0">
                <a:solidFill>
                  <a:srgbClr val="FD3F33"/>
                </a:solidFill>
              </a:rPr>
              <a:t>. Duis </a:t>
            </a:r>
            <a:r>
              <a:rPr lang="en-US" altLang="ko-KR" sz="1200" dirty="0" err="1">
                <a:solidFill>
                  <a:srgbClr val="FD3F33"/>
                </a:solidFill>
              </a:rPr>
              <a:t>aute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irure</a:t>
            </a:r>
            <a:r>
              <a:rPr lang="en-US" altLang="ko-KR" sz="1200" dirty="0">
                <a:solidFill>
                  <a:srgbClr val="FD3F33"/>
                </a:solidFill>
              </a:rPr>
              <a:t> dolor in </a:t>
            </a:r>
            <a:r>
              <a:rPr lang="en-US" altLang="ko-KR" sz="1200" dirty="0" err="1">
                <a:solidFill>
                  <a:srgbClr val="FD3F33"/>
                </a:solidFill>
              </a:rPr>
              <a:t>reprehenderit</a:t>
            </a:r>
            <a:r>
              <a:rPr lang="en-US" altLang="ko-KR" sz="1200" dirty="0">
                <a:solidFill>
                  <a:srgbClr val="FD3F33"/>
                </a:solidFill>
              </a:rPr>
              <a:t> in </a:t>
            </a:r>
            <a:r>
              <a:rPr lang="en-US" altLang="ko-KR" sz="1200" dirty="0" err="1">
                <a:solidFill>
                  <a:srgbClr val="FD3F33"/>
                </a:solidFill>
              </a:rPr>
              <a:t>voluptate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velit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esse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cillum</a:t>
            </a:r>
            <a:r>
              <a:rPr lang="en-US" altLang="ko-KR" sz="1200" dirty="0">
                <a:solidFill>
                  <a:srgbClr val="FD3F33"/>
                </a:solidFill>
              </a:rPr>
              <a:t> dolore </a:t>
            </a:r>
            <a:r>
              <a:rPr lang="en-US" altLang="ko-KR" sz="1200" dirty="0" err="1">
                <a:solidFill>
                  <a:srgbClr val="FD3F33"/>
                </a:solidFill>
              </a:rPr>
              <a:t>eu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fugiat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nulla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pariatur</a:t>
            </a:r>
            <a:r>
              <a:rPr lang="en-US" altLang="ko-KR" sz="1200" dirty="0">
                <a:solidFill>
                  <a:srgbClr val="FD3F33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DC5E187-1C35-42DF-9F23-CAEA790BAF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88B13CB-F5C9-4957-8943-62D5ADA25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EE499E-919F-4F2F-8355-450E0DCED67B}"/>
              </a:ext>
            </a:extLst>
          </p:cNvPr>
          <p:cNvSpPr txBox="1"/>
          <p:nvPr/>
        </p:nvSpPr>
        <p:spPr>
          <a:xfrm>
            <a:off x="1052621" y="2540253"/>
            <a:ext cx="4721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D3F3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FD3F33"/>
                </a:solidFill>
              </a:rPr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5D6DFA-57C1-4C79-A009-67A617BA184C}"/>
              </a:ext>
            </a:extLst>
          </p:cNvPr>
          <p:cNvSpPr txBox="1"/>
          <p:nvPr/>
        </p:nvSpPr>
        <p:spPr>
          <a:xfrm>
            <a:off x="1052621" y="3641802"/>
            <a:ext cx="47211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D3F33"/>
                </a:solidFill>
              </a:rPr>
              <a:t>amet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adipiscing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elit</a:t>
            </a:r>
            <a:r>
              <a:rPr lang="en-US" altLang="ko-KR" sz="1200" dirty="0">
                <a:solidFill>
                  <a:srgbClr val="FD3F33"/>
                </a:solidFill>
              </a:rPr>
              <a:t>, sed do </a:t>
            </a:r>
            <a:r>
              <a:rPr lang="en-US" altLang="ko-KR" sz="1200" dirty="0" err="1">
                <a:solidFill>
                  <a:srgbClr val="FD3F33"/>
                </a:solidFill>
              </a:rPr>
              <a:t>eiusmod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tempor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incididunt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labore</a:t>
            </a:r>
            <a:r>
              <a:rPr lang="en-US" altLang="ko-KR" sz="1200" dirty="0">
                <a:solidFill>
                  <a:srgbClr val="FD3F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D3F33"/>
                </a:solidFill>
              </a:rPr>
              <a:t>aliqua</a:t>
            </a:r>
            <a:r>
              <a:rPr lang="en-US" altLang="ko-KR" sz="1200" dirty="0">
                <a:solidFill>
                  <a:srgbClr val="FD3F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D3F33"/>
                </a:solidFill>
              </a:rPr>
              <a:t>Ut </a:t>
            </a:r>
            <a:r>
              <a:rPr lang="en-US" altLang="ko-KR" sz="1200" dirty="0" err="1">
                <a:solidFill>
                  <a:srgbClr val="FD3F33"/>
                </a:solidFill>
              </a:rPr>
              <a:t>enim</a:t>
            </a:r>
            <a:r>
              <a:rPr lang="en-US" altLang="ko-KR" sz="1200" dirty="0">
                <a:solidFill>
                  <a:srgbClr val="FD3F33"/>
                </a:solidFill>
              </a:rPr>
              <a:t> ad minim </a:t>
            </a:r>
            <a:r>
              <a:rPr lang="en-US" altLang="ko-KR" sz="1200" dirty="0" err="1">
                <a:solidFill>
                  <a:srgbClr val="FD3F33"/>
                </a:solidFill>
              </a:rPr>
              <a:t>veniam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quis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nostrud</a:t>
            </a:r>
            <a:r>
              <a:rPr lang="en-US" altLang="ko-KR" sz="1200" dirty="0">
                <a:solidFill>
                  <a:srgbClr val="FD3F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FD3F33"/>
                </a:solidFill>
              </a:rPr>
              <a:t>ullamco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laboris</a:t>
            </a:r>
            <a:r>
              <a:rPr lang="en-US" altLang="ko-KR" sz="1200" dirty="0">
                <a:solidFill>
                  <a:srgbClr val="FD3F33"/>
                </a:solidFill>
              </a:rPr>
              <a:t> nisi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aliquip</a:t>
            </a:r>
            <a:r>
              <a:rPr lang="en-US" altLang="ko-KR" sz="1200" dirty="0">
                <a:solidFill>
                  <a:srgbClr val="FD3F33"/>
                </a:solidFill>
              </a:rPr>
              <a:t> ex </a:t>
            </a:r>
            <a:r>
              <a:rPr lang="en-US" altLang="ko-KR" sz="1200" dirty="0" err="1">
                <a:solidFill>
                  <a:srgbClr val="FD3F33"/>
                </a:solidFill>
              </a:rPr>
              <a:t>ea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commodo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consequat</a:t>
            </a:r>
            <a:r>
              <a:rPr lang="en-US" altLang="ko-KR" sz="1200" dirty="0">
                <a:solidFill>
                  <a:srgbClr val="FD3F33"/>
                </a:solidFill>
              </a:rPr>
              <a:t>. Duis </a:t>
            </a:r>
            <a:r>
              <a:rPr lang="en-US" altLang="ko-KR" sz="1200" dirty="0" err="1">
                <a:solidFill>
                  <a:srgbClr val="FD3F33"/>
                </a:solidFill>
              </a:rPr>
              <a:t>aute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irure</a:t>
            </a:r>
            <a:r>
              <a:rPr lang="en-US" altLang="ko-KR" sz="1200" dirty="0">
                <a:solidFill>
                  <a:srgbClr val="FD3F33"/>
                </a:solidFill>
              </a:rPr>
              <a:t> dolor in </a:t>
            </a:r>
            <a:r>
              <a:rPr lang="en-US" altLang="ko-KR" sz="1200" dirty="0" err="1">
                <a:solidFill>
                  <a:srgbClr val="FD3F33"/>
                </a:solidFill>
              </a:rPr>
              <a:t>reprehenderit</a:t>
            </a:r>
            <a:r>
              <a:rPr lang="en-US" altLang="ko-KR" sz="1200" dirty="0">
                <a:solidFill>
                  <a:srgbClr val="FD3F33"/>
                </a:solidFill>
              </a:rPr>
              <a:t> in </a:t>
            </a:r>
            <a:r>
              <a:rPr lang="en-US" altLang="ko-KR" sz="1200" dirty="0" err="1">
                <a:solidFill>
                  <a:srgbClr val="FD3F33"/>
                </a:solidFill>
              </a:rPr>
              <a:t>voluptate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velit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esse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cillum</a:t>
            </a:r>
            <a:r>
              <a:rPr lang="en-US" altLang="ko-KR" sz="1200" dirty="0">
                <a:solidFill>
                  <a:srgbClr val="FD3F33"/>
                </a:solidFill>
              </a:rPr>
              <a:t> dolore </a:t>
            </a:r>
            <a:r>
              <a:rPr lang="en-US" altLang="ko-KR" sz="1200" dirty="0" err="1">
                <a:solidFill>
                  <a:srgbClr val="FD3F33"/>
                </a:solidFill>
              </a:rPr>
              <a:t>eu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fugiat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nulla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pariatur</a:t>
            </a:r>
            <a:r>
              <a:rPr lang="en-US" altLang="ko-KR" sz="1200" dirty="0">
                <a:solidFill>
                  <a:srgbClr val="FD3F33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6D38094-3F2D-483D-9D4D-F7D90EDD27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858839" y="1928185"/>
            <a:ext cx="3395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D3F3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FD3F33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858840" y="297508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D3F33"/>
                </a:solidFill>
              </a:rPr>
              <a:t>amet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adipiscing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elit</a:t>
            </a:r>
            <a:r>
              <a:rPr lang="en-US" altLang="ko-KR" sz="1200" dirty="0">
                <a:solidFill>
                  <a:srgbClr val="FD3F33"/>
                </a:solidFill>
              </a:rPr>
              <a:t>, sed do </a:t>
            </a:r>
            <a:r>
              <a:rPr lang="en-US" altLang="ko-KR" sz="1200" dirty="0" err="1">
                <a:solidFill>
                  <a:srgbClr val="FD3F33"/>
                </a:solidFill>
              </a:rPr>
              <a:t>eiusmod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tempor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incididunt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labore</a:t>
            </a:r>
            <a:r>
              <a:rPr lang="en-US" altLang="ko-KR" sz="1200" dirty="0">
                <a:solidFill>
                  <a:srgbClr val="FD3F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D3F33"/>
                </a:solidFill>
              </a:rPr>
              <a:t>aliqua</a:t>
            </a:r>
            <a:r>
              <a:rPr lang="en-US" altLang="ko-KR" sz="1200" dirty="0">
                <a:solidFill>
                  <a:srgbClr val="FD3F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D3F33"/>
                </a:solidFill>
              </a:rPr>
              <a:t>Ut </a:t>
            </a:r>
            <a:r>
              <a:rPr lang="en-US" altLang="ko-KR" sz="1200" dirty="0" err="1">
                <a:solidFill>
                  <a:srgbClr val="FD3F33"/>
                </a:solidFill>
              </a:rPr>
              <a:t>enim</a:t>
            </a:r>
            <a:r>
              <a:rPr lang="en-US" altLang="ko-KR" sz="1200" dirty="0">
                <a:solidFill>
                  <a:srgbClr val="FD3F33"/>
                </a:solidFill>
              </a:rPr>
              <a:t> ad minim </a:t>
            </a:r>
            <a:r>
              <a:rPr lang="en-US" altLang="ko-KR" sz="1200" dirty="0" err="1">
                <a:solidFill>
                  <a:srgbClr val="FD3F33"/>
                </a:solidFill>
              </a:rPr>
              <a:t>veniam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quis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nostrud</a:t>
            </a:r>
            <a:r>
              <a:rPr lang="en-US" altLang="ko-KR" sz="1200" dirty="0">
                <a:solidFill>
                  <a:srgbClr val="FD3F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FD3F33"/>
                </a:solidFill>
              </a:rPr>
              <a:t>ullamco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laboris</a:t>
            </a:r>
            <a:r>
              <a:rPr lang="en-US" altLang="ko-KR" sz="1200" dirty="0">
                <a:solidFill>
                  <a:srgbClr val="FD3F33"/>
                </a:solidFill>
              </a:rPr>
              <a:t> nisi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aliquip</a:t>
            </a:r>
            <a:r>
              <a:rPr lang="en-US" altLang="ko-KR" sz="1200" dirty="0">
                <a:solidFill>
                  <a:srgbClr val="FD3F33"/>
                </a:solidFill>
              </a:rPr>
              <a:t> ex </a:t>
            </a:r>
            <a:r>
              <a:rPr lang="en-US" altLang="ko-KR" sz="1200" dirty="0" err="1">
                <a:solidFill>
                  <a:srgbClr val="FD3F33"/>
                </a:solidFill>
              </a:rPr>
              <a:t>ea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commodo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consequat</a:t>
            </a:r>
            <a:r>
              <a:rPr lang="en-US" altLang="ko-KR" sz="1200" dirty="0">
                <a:solidFill>
                  <a:srgbClr val="FD3F33"/>
                </a:solidFill>
              </a:rPr>
              <a:t>. Duis </a:t>
            </a:r>
            <a:r>
              <a:rPr lang="en-US" altLang="ko-KR" sz="1200" dirty="0" err="1">
                <a:solidFill>
                  <a:srgbClr val="FD3F33"/>
                </a:solidFill>
              </a:rPr>
              <a:t>aute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irure</a:t>
            </a:r>
            <a:r>
              <a:rPr lang="en-US" altLang="ko-KR" sz="1200" dirty="0">
                <a:solidFill>
                  <a:srgbClr val="FD3F33"/>
                </a:solidFill>
              </a:rPr>
              <a:t> dolor in </a:t>
            </a:r>
            <a:r>
              <a:rPr lang="en-US" altLang="ko-KR" sz="1200" dirty="0" err="1">
                <a:solidFill>
                  <a:srgbClr val="FD3F33"/>
                </a:solidFill>
              </a:rPr>
              <a:t>reprehenderit</a:t>
            </a:r>
            <a:r>
              <a:rPr lang="en-US" altLang="ko-KR" sz="1200" dirty="0">
                <a:solidFill>
                  <a:srgbClr val="FD3F33"/>
                </a:solidFill>
              </a:rPr>
              <a:t> in </a:t>
            </a:r>
            <a:r>
              <a:rPr lang="en-US" altLang="ko-KR" sz="1200" dirty="0" err="1">
                <a:solidFill>
                  <a:srgbClr val="FD3F33"/>
                </a:solidFill>
              </a:rPr>
              <a:t>voluptate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velit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esse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cillum</a:t>
            </a:r>
            <a:r>
              <a:rPr lang="en-US" altLang="ko-KR" sz="1200" dirty="0">
                <a:solidFill>
                  <a:srgbClr val="FD3F33"/>
                </a:solidFill>
              </a:rPr>
              <a:t> dolore </a:t>
            </a:r>
            <a:r>
              <a:rPr lang="en-US" altLang="ko-KR" sz="1200" dirty="0" err="1">
                <a:solidFill>
                  <a:srgbClr val="FD3F33"/>
                </a:solidFill>
              </a:rPr>
              <a:t>eu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fugiat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nulla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pariatur</a:t>
            </a:r>
            <a:r>
              <a:rPr lang="en-US" altLang="ko-KR" sz="1200" dirty="0">
                <a:solidFill>
                  <a:srgbClr val="FD3F33"/>
                </a:solidFill>
              </a:rPr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45BD0D6-1308-4D7C-807B-7E0715335D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68556BD-8766-476B-9CDC-431C5080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267A6217-4655-4BA6-B551-6A1A9AC41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4D3EE62-4F7F-4E19-8F1D-01F0DDC18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3774F867-ECD5-49A5-9D82-4C0D0E2A8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8DA7815-7F25-46F1-AE30-6B517440E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4293916-790D-4E0B-B858-9ABA2B87B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39B0C44-25FA-4820-B1D5-06894E197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8F9EBCCF-F760-4BDC-BCFF-97E80453D6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810696E-EF53-483E-838F-DEDAE5214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7E6D7B2-90A6-4AAE-979E-171F860BAB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4DB43B9-DC62-4A4F-A2E9-4B4B666244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8C9B30D-27BB-4DF6-9D9E-1F24F38FD0A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716A0736-9BD3-4FBA-AE4B-C9474862E3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34BCF9E-9EA6-418E-A753-50A18BC4FA8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A3F7896-CF19-4C27-AA6A-C85FC3014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EDC78D2-436F-4997-A22D-4AA4749518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542F73BE-940F-4F6A-B948-6DA138382A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16DDD48-AB9B-4448-8227-BEA78D5F2E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F0FF7CFB-6134-4926-95FC-55447B8F2B5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7A834EC-727B-44BE-9F2A-0531E545073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EEC5C06-E6B7-406E-AA4B-EBC36FF974D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7584B3D5-29D0-4D4A-A8C5-158C2BF5946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D35D209D-9940-4C9E-BBF0-9D2A45D4F15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5FF26F7-D69E-47BD-ACFF-2AE8AB54DB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A13FC6B-5ADA-495E-8CD4-5D666584C21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4A98FFC-E8EC-46E8-ADAA-DEF9D97E90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0D57394-201D-4FC2-AED4-24449D9696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E71F97F-FE05-4383-A255-9CFBFDE75A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3FFDA3A9-47BB-4853-A151-ACA831D257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AE927777-6642-4291-A487-1EEA8467C2F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6F14AF7-2B23-4D95-AE59-72767118409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301B987-CCCF-4236-9FA2-1433BCC235A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D9E39B4-1ED1-4192-8623-19E6E10C062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F0FC291-7030-46E6-80F3-B464456A20E0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86B6602-20C6-4520-A791-27237D9CE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1D611B01-9B68-4B30-BDCD-EFF113BD812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7072C53-14E7-4E64-B089-058AE330472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DCCFB86-1AB2-4C11-91EE-FC9C39DE025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185D969-86E4-459A-9AE7-A0CFBB081B5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6D4C86CC-BB78-4062-8ABB-33FE9FC1CB4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4A5F449-A6D5-40AF-8D3A-B8CAC269B8E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71101BC1-33CA-4497-874F-8C75A44E22FB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985B853-ED64-4E51-B4A5-002D8F8C212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2CB4897-7BCA-4BCE-86B6-A9709110F4D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EFD87DD-9415-41CF-ADEF-B9DD91E7815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4DFD0ADB-E3FD-4007-9220-022471243AB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4185476-FD98-4584-ADAD-75682562E25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D389C003-4602-4D5A-B0F0-C961E0FB69A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32B38DC-92B0-43AD-9554-8D2ED55BBB16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4318222-29C5-4D17-A1D6-A19B9D7F0E6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F1B2AEB-7201-44DF-818F-2190ED55E0E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B2A185C-3981-4CF4-9526-BA5902859D3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27E666B7-DB5A-4CFD-8054-E1754B8BE58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3DDA5478-E1D1-476E-A45F-13071B08786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727032A8-0CF3-423F-AD6C-FE4704CA99E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9C85F3C-2254-41A1-A3E4-2A79B1E214A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176CD25-A801-45FC-9DE3-97DBD63753C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A100745D-F723-4B3C-9EDF-305B5235AFA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48E7D5E3-D959-4B30-8BD6-D0396C43CB4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FB00B953-6000-4975-A01F-988214F3E0A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766C00CF-C569-416A-81C5-A28CD3559C1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04F6990-25BC-4571-9330-23F529FE664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462FDA3D-B4B5-419F-80DB-E65688D86BE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9347F15-6962-48C1-B5F6-791E325F56D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1F7060-71CE-4AD8-908F-04F9701CD29B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AA6ECCD5-9B47-41BD-BEA6-A8462B1A464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1F97C1B5-F401-4973-8873-2590A93579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261516FA-A4C6-40CD-8E26-B619B84D86F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EC68A4C-173C-4FC3-9171-FDA4197642E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ACD16FDD-3BF8-4E9A-AEC2-117A0C6E64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C87CF178-7B45-455A-A66D-F8B22909817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2425BDC-DAF3-4771-BCCE-228B856A2AC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6F4D2DA-5B43-406F-BF2F-4C4A705F825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5475A0-BB5E-49FC-92DD-C6EE6474063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2BAAAD4-61D0-4686-ACE2-C8238CDA6E4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9A57FEC-2BB1-4527-A253-AD5C429DEF92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38E78E66-EF79-4947-A643-DBD07EDC9C7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EF47429-51D8-4D6C-B714-7C93E14E6B8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97AA4B-C602-4C11-A391-762D682BA02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808A00C-6942-4721-966D-7B05EDE2230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BC8788C-4089-41B8-96F5-0662A4ADF1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C6CD27F1-4DA4-4011-B7ED-EF6542624F9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6C5CBF12-AB58-4F50-82A2-C3E69305D7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8268D3F-B1F5-43F1-BC72-11EDE30EF16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D4D62C-808A-4031-A147-E1F792D07D4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4CCE2791-6B48-4670-AF5C-177BEDC6625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BD6E135-1F0F-4872-9919-094C402903A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EAD31D96-4F3E-471B-B47C-C1D2F8AE01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159FBD12-B294-4F3C-8E6E-C8101EA9E7ED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EA66666-14AA-4F0C-BD3F-9C9E2974FEB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0B1E2B6-239E-4273-A38E-A8D32369A1A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182FFCB-3B07-4851-87E8-7E043951888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D845D932-0D4B-4E84-9EB0-374F87104B5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169EC431-B840-4DB3-AB80-5E1C8F553A5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86E1F7-D449-474E-B22D-0488D51C697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EA4AAFA0-7B50-4491-B328-FF388ED23E80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88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242F0A5-161D-40EE-B279-D225D25DC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F0BF6F47-20C8-4882-8601-3008DA45A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321CF108-6339-4BB8-80FA-E3FA3E239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4E9E41-B52A-4902-912D-20FAC5E5B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75CC0B0-839C-49C3-B580-B3D54F3D4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6578AED-E378-4E62-BF6D-6FA4EA1E4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AB1F2329-7E51-44E9-A856-51237E36C6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E2656ADD-9871-4D9B-B703-9F4DB2A2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C56B5AEE-5315-43E5-9B32-64DF48A687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34352E0F-3839-47B4-996C-515C758F9DB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5BF6FE7C-80F8-404E-846B-0692161DFE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D23B3616-D019-4D78-9E20-D5C56A5D60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1EC53FF3-7028-4179-BF55-73869E47A5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E7EBFA16-9859-41AD-853B-1880774680E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D884940C-E6FE-4692-B5C7-16891804256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086A840-79C8-4DD8-830C-54DF2C93F50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5596C1F-8589-4DD7-B5BE-BBA0555977B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D6CFCE3-ABE1-4FD0-AB9D-40F8ACE6F2F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A61D11DF-3F96-4379-A429-B77C094F189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331FE5B4-DF31-4B7E-A184-1FA98ED9EE2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FCF5643C-8185-4530-92E8-F4A4D2DA290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DF178D5-DC05-468F-B762-C8FCF0608B4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EBBE5FD3-DA59-46B5-9C9B-4E09F63A804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795E45A-94F9-4FD6-A71D-43CE1681EC3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4E665059-157E-46F7-AEDF-4AB2C9A541C4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9CC6592-A406-459D-A0FE-4D5E7DA76DA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573FD40-0C72-4C5C-A9CE-D0CAEB488A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E0BA9286-574B-4E5C-8CB6-6469F68DE8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039BFE4-9E81-4C36-81F1-6413F5757C83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9401F024-2BA1-4F0C-9285-9FF78FF04F5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06E2CB-27AD-40E2-8C78-19CB9BBE9CD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93844DAB-DBBB-4651-BD74-8E04F8A0D69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62F15CD-2B64-4C0C-BEB1-00A603020B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D9C569B9-3E43-484B-8F65-181F82F9B2B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34F597C6-C149-4E92-8AF3-549800C24E8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23927EA-8D11-4888-A7C4-643DB352AEA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22EEB73-A377-4E9B-B0CD-E60E3F94B30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AE83C67D-A123-4C67-B60E-E423FBCC5E4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6981B10-9863-4F2C-B7A3-EE3B1A7B23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11CF84B-78C7-4775-B790-5CB0F20EC35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8E0F92-38DD-4380-9A66-D34EE8343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4C8AD32C-AD62-4B2F-8384-73602D33CD4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C4534A3E-02EC-4052-980B-55BECB82C7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D46A61CF-C2C6-4E4A-9252-541D17DC800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B769FF6-22CB-4842-A3E4-565C990310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DBF4A52-F500-4A0A-B8DD-D2553CC439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E265E31B-CA6E-464E-B095-EE066B9E3CD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53E3BA6-109D-4583-8A74-17B3D2387CE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D59EB59-990E-4FAD-9530-361CB957319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C2CCB30-F905-471E-BE68-818E7DEBF06B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40BCCAB-8C43-4789-A96B-7038791F5FB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65C18A34-8155-4E61-88FE-59470A6CEDA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5E715857-C542-4A6C-A09E-2D220E16096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B753088-4941-43AE-BBE0-86F6F1370AB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54079777-BA6E-409C-A709-015D8D5DF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D5F19E45-E7DE-464D-B862-C06B4EB4CC5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2F492FC-D3F3-45A5-BCF8-36D391AA8B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416554D1-2FE6-4907-8C24-EE3B75B13E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4F1DDE4-82D3-4C85-8D85-17A88A946E9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4B10DD3-A8E7-412D-B111-5263722D733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875E9EBF-894B-4B96-84EC-98FF78087C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18C79E1-C954-444C-AAE6-3D5CB8222FE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78CAE2-A2C4-4506-9FFB-C1AB8EEAA3C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7BB3CD-F4E7-4C1D-BEA2-783FA8235A8A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F1A92D8-BF89-4396-BE77-BC55FA26DDE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C23C029-7C35-4B38-8C9E-85D16190EA1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F2A921F6-111A-481E-8CCE-C463614C85F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FB10C06-2323-448E-AE95-1245D077B9E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0B8B2ED-AAE7-4D33-8DAA-7C30D1719DA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765A693-87A9-442E-8F9E-6B23F3A4CA8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3365555-4EE9-41CF-BA84-7313492F4F3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A9E8519-16A7-4E88-8A05-632042FBBA6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506EE3B-C00F-4B34-B57A-24456FE0B7F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39A75AD-999D-4DA5-855D-1FC3DDB98D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110F042-EAF6-44BC-B99E-5F95E63C792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D149C714-1D4E-47EC-A243-7BCA00A0FC0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4531DEC-2D6D-44A5-AAB3-D00EF881D633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2A34EE7B-22F6-4962-B5DE-37BE9EE6404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2FD3DD1-6512-4932-A48C-8717C012E24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C71C79A-943B-4BCE-9009-6851B531A43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FABFC67C-2894-4EB6-980F-1346E1404D1C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C9B247AE-5D03-47D7-BAF5-9F81D9C70A0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B799C9F-E4E2-4EEE-BC94-27CBDC804875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D6340E8-5B4A-423C-B029-502FE19A91D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8ECAC73-EF1E-4DD5-A979-C2A592A56D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C3EBE5-4457-4AA9-AA1A-11A9D5185F6F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21F4D2C-93ED-49FD-9C3D-30528544639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FC0ADF6-2BD3-4003-812F-00C7BEE5B7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532CA43-EC6F-4DA2-B24F-23636EAE2A7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5E7A8B0-631A-41C4-A574-75A68142552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E2B53E3-39D0-4274-8982-7B09974A332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EE7DE201-5263-4812-9483-91034544370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AA60586-F5AB-4110-A530-305AA2213B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FE4D417-1DC4-4499-9E6B-65B4B96F6F8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CAC4D11A-A61D-4E46-A1AA-30E1AADF66B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81A064B-F6F4-4FC5-AD2C-7A0089E3958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39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181F03F-F58F-4C06-9F22-5B4B7054E86C}"/>
              </a:ext>
            </a:extLst>
          </p:cNvPr>
          <p:cNvSpPr txBox="1"/>
          <p:nvPr/>
        </p:nvSpPr>
        <p:spPr>
          <a:xfrm>
            <a:off x="3162300" y="2705726"/>
            <a:ext cx="5867400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FD3F33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4AA1344-B21C-4D6D-8413-FFE9A3587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262" y="2229937"/>
            <a:ext cx="2590800" cy="679852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514AF0FE-E60E-4AD6-937A-62CD5FD0030F}"/>
              </a:ext>
            </a:extLst>
          </p:cNvPr>
          <p:cNvSpPr/>
          <p:nvPr/>
        </p:nvSpPr>
        <p:spPr>
          <a:xfrm>
            <a:off x="3889953" y="338105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Bebas</a:t>
            </a:r>
            <a:r>
              <a:rPr lang="en-US" altLang="ko-KR" sz="1100" dirty="0"/>
              <a:t> Neue Font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7CE8928-FA6E-4E6D-8E36-357A48F11821}"/>
              </a:ext>
            </a:extLst>
          </p:cNvPr>
          <p:cNvSpPr/>
          <p:nvPr/>
        </p:nvSpPr>
        <p:spPr>
          <a:xfrm>
            <a:off x="3889954" y="364266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https://fonts.google.com/specimen/Bebas+Neue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05B672D-3D61-4D10-9F55-C71DD982C58E}"/>
              </a:ext>
            </a:extLst>
          </p:cNvPr>
          <p:cNvSpPr/>
          <p:nvPr/>
        </p:nvSpPr>
        <p:spPr>
          <a:xfrm>
            <a:off x="3889953" y="416588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AF7C53F0-C5B8-4AE2-BE9C-FF24C48EF01E}"/>
              </a:ext>
            </a:extLst>
          </p:cNvPr>
          <p:cNvSpPr/>
          <p:nvPr/>
        </p:nvSpPr>
        <p:spPr>
          <a:xfrm>
            <a:off x="3889954" y="442749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EB2F476A-82CF-4D97-897A-F33CED142455}"/>
              </a:ext>
            </a:extLst>
          </p:cNvPr>
          <p:cNvSpPr txBox="1"/>
          <p:nvPr/>
        </p:nvSpPr>
        <p:spPr>
          <a:xfrm>
            <a:off x="271873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F0000"/>
                </a:solidFill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C4C036B6-B4C9-4097-B281-3A06845ED4AB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C00CDDB-8340-4886-95A7-CADCB2E686AF}"/>
              </a:ext>
            </a:extLst>
          </p:cNvPr>
          <p:cNvSpPr/>
          <p:nvPr/>
        </p:nvSpPr>
        <p:spPr>
          <a:xfrm>
            <a:off x="4583772" y="4421432"/>
            <a:ext cx="30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6CD8434-CE13-4DE2-9CCF-B866CB2F9168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rgbClr val="FFF5E7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CB3AEF4-EF32-4EA9-807E-43674980E7A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757CAD4-5243-4161-AB6D-D371C19C3DB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21E1DF4-3791-43F7-A4F1-28B0DD79BEF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94F7BE6-FC58-4C2F-B9CE-D918DFC5430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타원 30">
            <a:extLst>
              <a:ext uri="{FF2B5EF4-FFF2-40B4-BE49-F238E27FC236}">
                <a16:creationId xmlns:a16="http://schemas.microsoft.com/office/drawing/2014/main" id="{846DD706-33AC-49C5-894F-14C1549D99D2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4D006DC-C512-4D56-9C54-C2FE490CD503}"/>
              </a:ext>
            </a:extLst>
          </p:cNvPr>
          <p:cNvSpPr/>
          <p:nvPr/>
        </p:nvSpPr>
        <p:spPr>
          <a:xfrm>
            <a:off x="1439343" y="4421432"/>
            <a:ext cx="30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F4661B3-263A-4E37-A44C-0ECED6150A36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rgbClr val="FFF5E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A6524EF-00E1-416B-A344-BF3D315B963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585B6CE-8AAB-4D4A-B544-FE35636EB54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3EA32713-6558-445E-BCCB-9653D8DD208A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6644FD4E-29AD-4306-B196-21BC0D667A03}"/>
              </a:ext>
            </a:extLst>
          </p:cNvPr>
          <p:cNvSpPr/>
          <p:nvPr/>
        </p:nvSpPr>
        <p:spPr>
          <a:xfrm>
            <a:off x="7733058" y="4421432"/>
            <a:ext cx="30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8FAABAB-5654-4DA5-8E4E-E94B48C7F850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rgbClr val="FFF5E7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718502B-456D-41D8-85DB-BE69D408BEC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56FD21F-D1C6-4AD1-9EAA-DDA9ADAF60F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04B6284-FCF2-427F-B10F-F2221C795A1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87436D6-D504-4D82-8C20-199FB3BE936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D8C68CF-F1A3-4B5F-AC71-AE247868424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0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C405284-7CBC-48F5-9C84-9DCBE8914B38}"/>
              </a:ext>
            </a:extLst>
          </p:cNvPr>
          <p:cNvSpPr/>
          <p:nvPr/>
        </p:nvSpPr>
        <p:spPr>
          <a:xfrm>
            <a:off x="3048000" y="2767281"/>
            <a:ext cx="6096000" cy="1323439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FD3F33"/>
                </a:solidFill>
              </a:rPr>
              <a:t>Section Break</a:t>
            </a:r>
          </a:p>
          <a:p>
            <a:pPr algn="ctr"/>
            <a:r>
              <a:rPr lang="en-US" altLang="ko-KR" sz="4000" dirty="0">
                <a:solidFill>
                  <a:srgbClr val="FD3F33"/>
                </a:solidFill>
              </a:rPr>
              <a:t>Slide Title</a:t>
            </a:r>
            <a:endParaRPr lang="ko-KR" altLang="en-US" sz="4000" dirty="0">
              <a:solidFill>
                <a:srgbClr val="FD3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21C9623-7704-4F14-9A12-1AC984946A94}"/>
              </a:ext>
            </a:extLst>
          </p:cNvPr>
          <p:cNvSpPr txBox="1"/>
          <p:nvPr/>
        </p:nvSpPr>
        <p:spPr>
          <a:xfrm>
            <a:off x="1146429" y="1319235"/>
            <a:ext cx="4604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FD3F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DA976B-C4E9-4189-BD7F-F5853F91DB71}"/>
              </a:ext>
            </a:extLst>
          </p:cNvPr>
          <p:cNvSpPr txBox="1"/>
          <p:nvPr/>
        </p:nvSpPr>
        <p:spPr>
          <a:xfrm>
            <a:off x="4575430" y="2532783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, 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A59ADC8-3B5B-4B48-BD54-21EBF72D5AE2}"/>
              </a:ext>
            </a:extLst>
          </p:cNvPr>
          <p:cNvSpPr/>
          <p:nvPr/>
        </p:nvSpPr>
        <p:spPr>
          <a:xfrm>
            <a:off x="4575429" y="2011626"/>
            <a:ext cx="295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729C2B3-AC61-442D-B9B9-B2C1E68149AC}"/>
              </a:ext>
            </a:extLst>
          </p:cNvPr>
          <p:cNvSpPr/>
          <p:nvPr/>
        </p:nvSpPr>
        <p:spPr>
          <a:xfrm>
            <a:off x="4562729" y="1516881"/>
            <a:ext cx="295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0353C9-7E1F-412B-BC65-0B062B497A82}"/>
              </a:ext>
            </a:extLst>
          </p:cNvPr>
          <p:cNvSpPr txBox="1"/>
          <p:nvPr/>
        </p:nvSpPr>
        <p:spPr>
          <a:xfrm>
            <a:off x="8087379" y="2532783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, 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39129BB-1F77-4EB1-9515-641D13F5B237}"/>
              </a:ext>
            </a:extLst>
          </p:cNvPr>
          <p:cNvSpPr/>
          <p:nvPr/>
        </p:nvSpPr>
        <p:spPr>
          <a:xfrm>
            <a:off x="8087378" y="2011626"/>
            <a:ext cx="295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D3BC02B-425F-4F45-97AE-5319017C4604}"/>
              </a:ext>
            </a:extLst>
          </p:cNvPr>
          <p:cNvSpPr/>
          <p:nvPr/>
        </p:nvSpPr>
        <p:spPr>
          <a:xfrm>
            <a:off x="8074678" y="1516881"/>
            <a:ext cx="295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42F402-1DE2-4917-A812-5875D4DE839D}"/>
              </a:ext>
            </a:extLst>
          </p:cNvPr>
          <p:cNvSpPr txBox="1"/>
          <p:nvPr/>
        </p:nvSpPr>
        <p:spPr>
          <a:xfrm>
            <a:off x="4575430" y="4881024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, 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F56683D-CA75-4789-A8DB-9983BA6F1554}"/>
              </a:ext>
            </a:extLst>
          </p:cNvPr>
          <p:cNvSpPr/>
          <p:nvPr/>
        </p:nvSpPr>
        <p:spPr>
          <a:xfrm>
            <a:off x="4575429" y="4359867"/>
            <a:ext cx="295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6E3947D-008F-486B-973B-A2B0C093E330}"/>
              </a:ext>
            </a:extLst>
          </p:cNvPr>
          <p:cNvSpPr/>
          <p:nvPr/>
        </p:nvSpPr>
        <p:spPr>
          <a:xfrm>
            <a:off x="4562729" y="3865122"/>
            <a:ext cx="295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3D80FD6-E006-4E2C-BBC2-145DFE0B45A2}"/>
              </a:ext>
            </a:extLst>
          </p:cNvPr>
          <p:cNvSpPr txBox="1"/>
          <p:nvPr/>
        </p:nvSpPr>
        <p:spPr>
          <a:xfrm>
            <a:off x="8087379" y="4881024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, 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78CD54D-E7D9-405E-923E-D25F89BACBA6}"/>
              </a:ext>
            </a:extLst>
          </p:cNvPr>
          <p:cNvSpPr/>
          <p:nvPr/>
        </p:nvSpPr>
        <p:spPr>
          <a:xfrm>
            <a:off x="8087378" y="4359867"/>
            <a:ext cx="295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094045B-9E9E-4FED-B017-D45F902779D0}"/>
              </a:ext>
            </a:extLst>
          </p:cNvPr>
          <p:cNvSpPr/>
          <p:nvPr/>
        </p:nvSpPr>
        <p:spPr>
          <a:xfrm>
            <a:off x="8074678" y="3865122"/>
            <a:ext cx="295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231E5F-BDEB-4030-8F46-8FC88DEA9607}"/>
              </a:ext>
            </a:extLst>
          </p:cNvPr>
          <p:cNvSpPr txBox="1"/>
          <p:nvPr/>
        </p:nvSpPr>
        <p:spPr>
          <a:xfrm>
            <a:off x="2213047" y="2976960"/>
            <a:ext cx="5929925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</a:rPr>
              <a:t>, </a:t>
            </a:r>
            <a:r>
              <a:rPr lang="en-US" altLang="ko-KR" sz="2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elit</a:t>
            </a:r>
            <a:r>
              <a:rPr lang="en-US" altLang="ko-KR" sz="2400" dirty="0">
                <a:solidFill>
                  <a:srgbClr val="FD3F33"/>
                </a:solidFill>
              </a:rPr>
              <a:t>, sed do </a:t>
            </a:r>
            <a:r>
              <a:rPr lang="en-US" altLang="ko-KR" sz="2400" dirty="0" err="1">
                <a:solidFill>
                  <a:srgbClr val="FD3F33"/>
                </a:solidFill>
              </a:rPr>
              <a:t>eiusmod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tempor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incididunt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ut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labore</a:t>
            </a:r>
            <a:r>
              <a:rPr lang="en-US" altLang="ko-KR" sz="2400" dirty="0">
                <a:solidFill>
                  <a:srgbClr val="FD3F33"/>
                </a:solidFill>
              </a:rPr>
              <a:t> et dolore magna </a:t>
            </a:r>
            <a:r>
              <a:rPr lang="en-US" altLang="ko-KR" sz="2400" dirty="0" err="1">
                <a:solidFill>
                  <a:srgbClr val="FD3F33"/>
                </a:solidFill>
              </a:rPr>
              <a:t>aliqua</a:t>
            </a:r>
            <a:r>
              <a:rPr lang="en-US" altLang="ko-KR" sz="2400" dirty="0">
                <a:solidFill>
                  <a:srgbClr val="FD3F33"/>
                </a:solidFill>
              </a:rPr>
              <a:t>.</a:t>
            </a:r>
            <a:endParaRPr lang="ko-KR" altLang="en-US" sz="2400" dirty="0">
              <a:solidFill>
                <a:srgbClr val="FD3F3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CD7D72-54E4-43F5-BB23-4C8EEC982469}"/>
              </a:ext>
            </a:extLst>
          </p:cNvPr>
          <p:cNvSpPr txBox="1"/>
          <p:nvPr/>
        </p:nvSpPr>
        <p:spPr>
          <a:xfrm>
            <a:off x="2213047" y="4973599"/>
            <a:ext cx="5929925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3200" dirty="0">
                <a:solidFill>
                  <a:srgbClr val="FD3F33"/>
                </a:solidFill>
                <a:latin typeface="+mj-lt"/>
              </a:rPr>
              <a:t>- john doe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C624ACB-DFBB-4C1C-A462-D99070E77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3048" y="2177428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89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736B2499-C9B5-4F28-9972-C6D34A1B35AF}"/>
              </a:ext>
            </a:extLst>
          </p:cNvPr>
          <p:cNvSpPr txBox="1"/>
          <p:nvPr/>
        </p:nvSpPr>
        <p:spPr>
          <a:xfrm>
            <a:off x="1262422" y="1979401"/>
            <a:ext cx="3117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Insert Your</a:t>
            </a:r>
          </a:p>
          <a:p>
            <a:r>
              <a:rPr lang="en-US" altLang="ko-KR" sz="36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600" dirty="0">
              <a:solidFill>
                <a:srgbClr val="FD3F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0704D39-FE04-4EBD-8316-A08144A7F1F1}"/>
              </a:ext>
            </a:extLst>
          </p:cNvPr>
          <p:cNvSpPr txBox="1"/>
          <p:nvPr/>
        </p:nvSpPr>
        <p:spPr>
          <a:xfrm>
            <a:off x="4565412" y="39769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9E0DCD8-03E2-40A6-B0D5-691A2C2C5E80}"/>
              </a:ext>
            </a:extLst>
          </p:cNvPr>
          <p:cNvSpPr txBox="1"/>
          <p:nvPr/>
        </p:nvSpPr>
        <p:spPr>
          <a:xfrm>
            <a:off x="4565412" y="358364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20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1ED17FD-4FCF-4488-9F03-6D7F912EC545}"/>
              </a:ext>
            </a:extLst>
          </p:cNvPr>
          <p:cNvSpPr txBox="1"/>
          <p:nvPr/>
        </p:nvSpPr>
        <p:spPr>
          <a:xfrm>
            <a:off x="4565412" y="319036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30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5ED9138-CF06-4A01-946A-8CF92248C096}"/>
              </a:ext>
            </a:extLst>
          </p:cNvPr>
          <p:cNvSpPr txBox="1"/>
          <p:nvPr/>
        </p:nvSpPr>
        <p:spPr>
          <a:xfrm>
            <a:off x="4565412" y="279708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40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0744DE5-39C1-400A-9510-E2338ED416B0}"/>
              </a:ext>
            </a:extLst>
          </p:cNvPr>
          <p:cNvSpPr txBox="1"/>
          <p:nvPr/>
        </p:nvSpPr>
        <p:spPr>
          <a:xfrm>
            <a:off x="4565412" y="240380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50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07E3B9A-DFEA-4C03-812F-DF0DBD56DBAF}"/>
              </a:ext>
            </a:extLst>
          </p:cNvPr>
          <p:cNvSpPr txBox="1"/>
          <p:nvPr/>
        </p:nvSpPr>
        <p:spPr>
          <a:xfrm>
            <a:off x="4565412" y="20105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60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18307D-DDE5-41E7-9C0D-6DD3A1C66991}"/>
              </a:ext>
            </a:extLst>
          </p:cNvPr>
          <p:cNvSpPr txBox="1"/>
          <p:nvPr/>
        </p:nvSpPr>
        <p:spPr>
          <a:xfrm>
            <a:off x="4565412" y="4370201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0</a:t>
            </a:r>
          </a:p>
        </p:txBody>
      </p:sp>
      <p:sp>
        <p:nvSpPr>
          <p:cNvPr id="67" name="순서도: 처리 66">
            <a:extLst>
              <a:ext uri="{FF2B5EF4-FFF2-40B4-BE49-F238E27FC236}">
                <a16:creationId xmlns:a16="http://schemas.microsoft.com/office/drawing/2014/main" id="{C5EA7A56-0C87-4CEA-941B-60B8765BBFCC}"/>
              </a:ext>
            </a:extLst>
          </p:cNvPr>
          <p:cNvSpPr/>
          <p:nvPr/>
        </p:nvSpPr>
        <p:spPr>
          <a:xfrm>
            <a:off x="5359594" y="4119981"/>
            <a:ext cx="470112" cy="389421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8" name="순서도: 처리 67">
            <a:extLst>
              <a:ext uri="{FF2B5EF4-FFF2-40B4-BE49-F238E27FC236}">
                <a16:creationId xmlns:a16="http://schemas.microsoft.com/office/drawing/2014/main" id="{AC7DAC88-6B32-498E-9A33-6A8DA3DF357D}"/>
              </a:ext>
            </a:extLst>
          </p:cNvPr>
          <p:cNvSpPr/>
          <p:nvPr/>
        </p:nvSpPr>
        <p:spPr>
          <a:xfrm>
            <a:off x="6315077" y="3724694"/>
            <a:ext cx="470112" cy="784708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9" name="순서도: 처리 68">
            <a:extLst>
              <a:ext uri="{FF2B5EF4-FFF2-40B4-BE49-F238E27FC236}">
                <a16:creationId xmlns:a16="http://schemas.microsoft.com/office/drawing/2014/main" id="{7F07C6A4-948D-456A-932B-5DEBC00FA5BE}"/>
              </a:ext>
            </a:extLst>
          </p:cNvPr>
          <p:cNvSpPr/>
          <p:nvPr/>
        </p:nvSpPr>
        <p:spPr>
          <a:xfrm>
            <a:off x="7270559" y="3332580"/>
            <a:ext cx="470112" cy="1176821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0" name="순서도: 처리 69">
            <a:extLst>
              <a:ext uri="{FF2B5EF4-FFF2-40B4-BE49-F238E27FC236}">
                <a16:creationId xmlns:a16="http://schemas.microsoft.com/office/drawing/2014/main" id="{74916C8E-FC0F-44CA-93F1-354F485CAC27}"/>
              </a:ext>
            </a:extLst>
          </p:cNvPr>
          <p:cNvSpPr/>
          <p:nvPr/>
        </p:nvSpPr>
        <p:spPr>
          <a:xfrm>
            <a:off x="8265044" y="2543594"/>
            <a:ext cx="470112" cy="1965807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1" name="순서도: 처리 70">
            <a:extLst>
              <a:ext uri="{FF2B5EF4-FFF2-40B4-BE49-F238E27FC236}">
                <a16:creationId xmlns:a16="http://schemas.microsoft.com/office/drawing/2014/main" id="{43539BE0-F118-478C-AC4C-F90ADAB35879}"/>
              </a:ext>
            </a:extLst>
          </p:cNvPr>
          <p:cNvSpPr/>
          <p:nvPr/>
        </p:nvSpPr>
        <p:spPr>
          <a:xfrm>
            <a:off x="9220528" y="3332580"/>
            <a:ext cx="470112" cy="1176821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2" name="순서도: 처리 71">
            <a:extLst>
              <a:ext uri="{FF2B5EF4-FFF2-40B4-BE49-F238E27FC236}">
                <a16:creationId xmlns:a16="http://schemas.microsoft.com/office/drawing/2014/main" id="{20528B83-2021-498A-8CD1-1A9333B4A948}"/>
              </a:ext>
            </a:extLst>
          </p:cNvPr>
          <p:cNvSpPr/>
          <p:nvPr/>
        </p:nvSpPr>
        <p:spPr>
          <a:xfrm>
            <a:off x="10179596" y="2938882"/>
            <a:ext cx="470112" cy="1570520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A873A0D-A2CA-4F4A-84CC-E834D1069D0D}"/>
              </a:ext>
            </a:extLst>
          </p:cNvPr>
          <p:cNvSpPr txBox="1"/>
          <p:nvPr/>
        </p:nvSpPr>
        <p:spPr>
          <a:xfrm>
            <a:off x="5095616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01</a:t>
            </a:r>
          </a:p>
        </p:txBody>
      </p:sp>
      <p:grpSp>
        <p:nvGrpSpPr>
          <p:cNvPr id="74" name="그래픽 21">
            <a:extLst>
              <a:ext uri="{FF2B5EF4-FFF2-40B4-BE49-F238E27FC236}">
                <a16:creationId xmlns:a16="http://schemas.microsoft.com/office/drawing/2014/main" id="{EAB7A525-9996-41A6-BACC-A30569F2DE95}"/>
              </a:ext>
            </a:extLst>
          </p:cNvPr>
          <p:cNvGrpSpPr/>
          <p:nvPr/>
        </p:nvGrpSpPr>
        <p:grpSpPr>
          <a:xfrm>
            <a:off x="5050036" y="2096426"/>
            <a:ext cx="5879543" cy="2464872"/>
            <a:chOff x="856003" y="3347443"/>
            <a:chExt cx="6469364" cy="2464872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8E5D5B90-AA47-45D3-BD5A-BAEEBFC923B0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F48CA09-0E66-4537-9772-2323B8A0C6D2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55391C2-591E-43C6-8BD3-3CEEB208A322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5B2B21C3-FC4E-4B0A-AA29-58971EB2CEA3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C48146A8-7687-42C4-A4B6-C04A90FB6AC9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C56BAF4-FBE3-4069-AEAC-197855CE0FDB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905389C-A5A3-4A4C-9300-37E4C06BD04C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DF6683B7-3DC2-4347-8C13-E9B814729FB3}"/>
              </a:ext>
            </a:extLst>
          </p:cNvPr>
          <p:cNvSpPr txBox="1"/>
          <p:nvPr/>
        </p:nvSpPr>
        <p:spPr>
          <a:xfrm>
            <a:off x="6051099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97F8CBC-B69F-488A-8181-23CC145D03D7}"/>
              </a:ext>
            </a:extLst>
          </p:cNvPr>
          <p:cNvSpPr txBox="1"/>
          <p:nvPr/>
        </p:nvSpPr>
        <p:spPr>
          <a:xfrm>
            <a:off x="701078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202CD0D-E19F-417F-BD0C-2E701AFE7BC9}"/>
              </a:ext>
            </a:extLst>
          </p:cNvPr>
          <p:cNvSpPr txBox="1"/>
          <p:nvPr/>
        </p:nvSpPr>
        <p:spPr>
          <a:xfrm>
            <a:off x="800465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FD03CF1-2A93-4AA8-A0AD-2A691E86CBF2}"/>
              </a:ext>
            </a:extLst>
          </p:cNvPr>
          <p:cNvSpPr txBox="1"/>
          <p:nvPr/>
        </p:nvSpPr>
        <p:spPr>
          <a:xfrm>
            <a:off x="8960134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C4706BD-CC30-417F-859D-14C72832F7A8}"/>
              </a:ext>
            </a:extLst>
          </p:cNvPr>
          <p:cNvSpPr txBox="1"/>
          <p:nvPr/>
        </p:nvSpPr>
        <p:spPr>
          <a:xfrm>
            <a:off x="9931511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06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0BC4935-44CD-4B56-8315-6A00961A1EDB}"/>
              </a:ext>
            </a:extLst>
          </p:cNvPr>
          <p:cNvSpPr txBox="1"/>
          <p:nvPr/>
        </p:nvSpPr>
        <p:spPr>
          <a:xfrm>
            <a:off x="1262422" y="358069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FD3F33"/>
                </a:solidFill>
              </a:rPr>
              <a:t>Ut </a:t>
            </a:r>
            <a:r>
              <a:rPr lang="en-US" altLang="ko-KR" sz="1600" dirty="0" err="1">
                <a:solidFill>
                  <a:srgbClr val="FD3F33"/>
                </a:solidFill>
              </a:rPr>
              <a:t>enim</a:t>
            </a:r>
            <a:r>
              <a:rPr lang="en-US" altLang="ko-KR" sz="1600" dirty="0">
                <a:solidFill>
                  <a:srgbClr val="FD3F33"/>
                </a:solidFill>
              </a:rPr>
              <a:t> ad minim </a:t>
            </a:r>
            <a:r>
              <a:rPr lang="en-US" altLang="ko-KR" sz="1600" dirty="0" err="1">
                <a:solidFill>
                  <a:srgbClr val="FD3F33"/>
                </a:solidFill>
              </a:rPr>
              <a:t>veniam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quis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nostrud</a:t>
            </a:r>
            <a:r>
              <a:rPr lang="en-US" altLang="ko-KR" sz="1600" dirty="0">
                <a:solidFill>
                  <a:srgbClr val="FD3F33"/>
                </a:solidFill>
              </a:rPr>
              <a:t> exercitation </a:t>
            </a:r>
            <a:r>
              <a:rPr lang="en-US" altLang="ko-KR" sz="1600" dirty="0" err="1">
                <a:solidFill>
                  <a:srgbClr val="FD3F33"/>
                </a:solidFill>
              </a:rPr>
              <a:t>ullamco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laboris</a:t>
            </a:r>
            <a:r>
              <a:rPr lang="en-US" altLang="ko-KR" sz="1600" dirty="0">
                <a:solidFill>
                  <a:srgbClr val="FD3F33"/>
                </a:solidFill>
              </a:rPr>
              <a:t> nisi </a:t>
            </a:r>
            <a:r>
              <a:rPr lang="en-US" altLang="ko-KR" sz="1600" dirty="0" err="1">
                <a:solidFill>
                  <a:srgbClr val="FD3F33"/>
                </a:solidFill>
              </a:rPr>
              <a:t>ut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aliquip</a:t>
            </a:r>
            <a:r>
              <a:rPr lang="en-US" altLang="ko-KR" sz="1600" dirty="0">
                <a:solidFill>
                  <a:srgbClr val="FD3F33"/>
                </a:solidFill>
              </a:rPr>
              <a:t> ex </a:t>
            </a:r>
            <a:r>
              <a:rPr lang="en-US" altLang="ko-KR" sz="1600" dirty="0" err="1">
                <a:solidFill>
                  <a:srgbClr val="FD3F33"/>
                </a:solidFill>
              </a:rPr>
              <a:t>ea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commodo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consequat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146349A-BD5A-4043-9597-C160170888B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390966-C4E2-4E20-A376-AF4F11113C55}"/>
              </a:ext>
            </a:extLst>
          </p:cNvPr>
          <p:cNvSpPr txBox="1"/>
          <p:nvPr/>
        </p:nvSpPr>
        <p:spPr>
          <a:xfrm>
            <a:off x="1604669" y="2306011"/>
            <a:ext cx="4790971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D3F33"/>
                </a:solidFill>
              </a:rPr>
              <a:t>Insert Your Title Here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D724F9-6199-489F-A1DC-58BCA282C3E5}"/>
              </a:ext>
            </a:extLst>
          </p:cNvPr>
          <p:cNvSpPr txBox="1"/>
          <p:nvPr/>
        </p:nvSpPr>
        <p:spPr>
          <a:xfrm>
            <a:off x="1604505" y="4127504"/>
            <a:ext cx="479113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D3F33"/>
                </a:solidFill>
              </a:rPr>
              <a:t>Lorem ipsum dolor sit </a:t>
            </a:r>
            <a:r>
              <a:rPr lang="en-US" altLang="ko-KR" dirty="0" err="1">
                <a:solidFill>
                  <a:srgbClr val="FD3F33"/>
                </a:solidFill>
              </a:rPr>
              <a:t>amet</a:t>
            </a:r>
            <a:r>
              <a:rPr lang="en-US" altLang="ko-KR" dirty="0">
                <a:solidFill>
                  <a:srgbClr val="FD3F33"/>
                </a:solidFill>
              </a:rPr>
              <a:t> /  </a:t>
            </a:r>
            <a:r>
              <a:rPr lang="en-US" altLang="ko-KR" dirty="0" err="1">
                <a:solidFill>
                  <a:srgbClr val="FD3F33"/>
                </a:solidFill>
              </a:rPr>
              <a:t>Consectetur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adipisicing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elit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0936475-FAAD-46D4-8085-E3E5205679F4}"/>
              </a:ext>
            </a:extLst>
          </p:cNvPr>
          <p:cNvSpPr/>
          <p:nvPr/>
        </p:nvSpPr>
        <p:spPr>
          <a:xfrm>
            <a:off x="1603619" y="3251916"/>
            <a:ext cx="4792021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>
                <a:solidFill>
                  <a:srgbClr val="FD3F33"/>
                </a:solidFill>
                <a:latin typeface="+mj-lt"/>
              </a:rPr>
              <a:t>Lorem ipsum dolor sit</a:t>
            </a:r>
            <a:endParaRPr lang="en-US" altLang="ko-KR" sz="2400" dirty="0">
              <a:solidFill>
                <a:srgbClr val="FD3F33"/>
              </a:solidFill>
              <a:latin typeface="+mj-lt"/>
            </a:endParaRP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DC02CA-5C7D-45E3-BF5C-CAF9D8C55FE7}"/>
              </a:ext>
            </a:extLst>
          </p:cNvPr>
          <p:cNvSpPr txBox="1"/>
          <p:nvPr/>
        </p:nvSpPr>
        <p:spPr>
          <a:xfrm>
            <a:off x="1604505" y="4756026"/>
            <a:ext cx="47911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FD3F33"/>
                </a:solidFill>
              </a:rPr>
              <a:t>Ut enim</a:t>
            </a:r>
            <a:r>
              <a:rPr lang="en-US" altLang="ko-KR" dirty="0">
                <a:solidFill>
                  <a:srgbClr val="FD3F33"/>
                </a:solidFill>
              </a:rPr>
              <a:t> ad </a:t>
            </a:r>
            <a:r>
              <a:rPr lang="en-US" altLang="ko-KR">
                <a:solidFill>
                  <a:srgbClr val="FD3F33"/>
                </a:solidFill>
              </a:rPr>
              <a:t>minim veniam, quis nostrud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>
                <a:solidFill>
                  <a:srgbClr val="FD3F33"/>
                </a:solidFill>
              </a:rPr>
              <a:t>exercitation ullamco laboris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>
                <a:solidFill>
                  <a:srgbClr val="FD3F33"/>
                </a:solidFill>
              </a:rPr>
              <a:t>nisi ut aliquip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>
                <a:solidFill>
                  <a:srgbClr val="FD3F33"/>
                </a:solidFill>
              </a:rPr>
              <a:t>ex ea commodo consequat.</a:t>
            </a:r>
            <a:endParaRPr lang="en-US" altLang="ko-KR" dirty="0">
              <a:solidFill>
                <a:srgbClr val="FD3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542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569199FB-AF0E-424F-9131-7C1445A448AC}"/>
              </a:ext>
            </a:extLst>
          </p:cNvPr>
          <p:cNvSpPr/>
          <p:nvPr/>
        </p:nvSpPr>
        <p:spPr>
          <a:xfrm>
            <a:off x="940363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FD3F33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A08328AA-DBE6-42FB-9DDF-EAEE4908F691}"/>
              </a:ext>
            </a:extLst>
          </p:cNvPr>
          <p:cNvSpPr/>
          <p:nvPr/>
        </p:nvSpPr>
        <p:spPr>
          <a:xfrm>
            <a:off x="4457084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FD3F33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06462E8-44B0-4763-897F-A8958FF4627E}"/>
              </a:ext>
            </a:extLst>
          </p:cNvPr>
          <p:cNvSpPr/>
          <p:nvPr/>
        </p:nvSpPr>
        <p:spPr>
          <a:xfrm>
            <a:off x="7973805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FD3F33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47764-7B5C-4DE3-9640-058C3EDA976A}"/>
              </a:ext>
            </a:extLst>
          </p:cNvPr>
          <p:cNvSpPr txBox="1"/>
          <p:nvPr/>
        </p:nvSpPr>
        <p:spPr>
          <a:xfrm>
            <a:off x="1181658" y="3901159"/>
            <a:ext cx="279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FF5E7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F028A-398B-47C5-911E-59B2A11B0275}"/>
              </a:ext>
            </a:extLst>
          </p:cNvPr>
          <p:cNvSpPr txBox="1"/>
          <p:nvPr/>
        </p:nvSpPr>
        <p:spPr>
          <a:xfrm>
            <a:off x="1181659" y="4796876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F5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5E7"/>
                </a:solidFill>
              </a:rPr>
              <a:t>amet</a:t>
            </a:r>
            <a:r>
              <a:rPr lang="en-US" altLang="ko-KR" sz="1400" dirty="0">
                <a:solidFill>
                  <a:srgbClr val="FFF5E7"/>
                </a:solidFill>
              </a:rPr>
              <a:t>, </a:t>
            </a:r>
            <a:r>
              <a:rPr lang="en-US" altLang="ko-KR" sz="1400" dirty="0" err="1">
                <a:solidFill>
                  <a:srgbClr val="FFF5E7"/>
                </a:solidFill>
              </a:rPr>
              <a:t>consectetur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adipiscing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elit</a:t>
            </a:r>
            <a:endParaRPr lang="en-US" altLang="ko-KR" sz="1400" dirty="0">
              <a:solidFill>
                <a:srgbClr val="FFF5E7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F44C8D-1292-43A3-9757-D4AAE9C8DF34}"/>
              </a:ext>
            </a:extLst>
          </p:cNvPr>
          <p:cNvSpPr txBox="1"/>
          <p:nvPr/>
        </p:nvSpPr>
        <p:spPr>
          <a:xfrm>
            <a:off x="1181658" y="4279391"/>
            <a:ext cx="279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5E7"/>
                </a:solidFill>
                <a:latin typeface="+mj-lt"/>
              </a:rPr>
              <a:t>Dolor sit </a:t>
            </a:r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amet</a:t>
            </a:r>
            <a:endParaRPr lang="en-US" altLang="ko-KR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ADE0D8-F828-4430-991D-EA1727EBB600}"/>
              </a:ext>
            </a:extLst>
          </p:cNvPr>
          <p:cNvSpPr txBox="1"/>
          <p:nvPr/>
        </p:nvSpPr>
        <p:spPr>
          <a:xfrm>
            <a:off x="4698380" y="3901159"/>
            <a:ext cx="27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err="1">
                <a:solidFill>
                  <a:srgbClr val="FFF5E7"/>
                </a:solidFill>
              </a:rPr>
              <a:t>Consectetur</a:t>
            </a:r>
            <a:endParaRPr lang="en-US" altLang="ko-KR" dirty="0">
              <a:solidFill>
                <a:srgbClr val="FFF5E7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257B5B-9684-4C25-B401-47E4CBD7320A}"/>
              </a:ext>
            </a:extLst>
          </p:cNvPr>
          <p:cNvSpPr txBox="1"/>
          <p:nvPr/>
        </p:nvSpPr>
        <p:spPr>
          <a:xfrm>
            <a:off x="4698381" y="4796876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F5E7"/>
                </a:solidFill>
              </a:rPr>
              <a:t>sed do </a:t>
            </a:r>
            <a:r>
              <a:rPr lang="en-US" altLang="ko-KR" sz="1400" dirty="0" err="1">
                <a:solidFill>
                  <a:srgbClr val="FFF5E7"/>
                </a:solidFill>
              </a:rPr>
              <a:t>eiusmod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tempor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incididunt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ut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labore</a:t>
            </a:r>
            <a:r>
              <a:rPr lang="en-US" altLang="ko-KR" sz="1400" dirty="0">
                <a:solidFill>
                  <a:srgbClr val="FFF5E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F5E7"/>
                </a:solidFill>
              </a:rPr>
              <a:t>aliqua</a:t>
            </a:r>
            <a:endParaRPr lang="en-US" altLang="ko-KR" sz="1400" dirty="0">
              <a:solidFill>
                <a:srgbClr val="FFF5E7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47EF4B-9C04-4212-8968-8854E36BCF1F}"/>
              </a:ext>
            </a:extLst>
          </p:cNvPr>
          <p:cNvSpPr txBox="1"/>
          <p:nvPr/>
        </p:nvSpPr>
        <p:spPr>
          <a:xfrm>
            <a:off x="4698380" y="4279391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Adipiscing</a:t>
            </a:r>
            <a:r>
              <a:rPr lang="en-US" altLang="ko-KR" sz="2800" dirty="0">
                <a:solidFill>
                  <a:srgbClr val="FFF5E7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elit</a:t>
            </a:r>
            <a:endParaRPr lang="en-US" altLang="ko-KR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5A3D1E-DB07-48F8-B507-CB107DA7FB1F}"/>
              </a:ext>
            </a:extLst>
          </p:cNvPr>
          <p:cNvSpPr txBox="1"/>
          <p:nvPr/>
        </p:nvSpPr>
        <p:spPr>
          <a:xfrm>
            <a:off x="8215101" y="3901159"/>
            <a:ext cx="279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800" b="0" dirty="0">
                <a:solidFill>
                  <a:srgbClr val="FFF5E7"/>
                </a:solidFill>
              </a:rPr>
              <a:t>Sed do </a:t>
            </a:r>
            <a:r>
              <a:rPr lang="en-US" altLang="ko-KR" sz="1800" b="0" dirty="0" err="1">
                <a:solidFill>
                  <a:srgbClr val="FFF5E7"/>
                </a:solidFill>
              </a:rPr>
              <a:t>eiusmod</a:t>
            </a:r>
            <a:endParaRPr lang="en-US" altLang="ko-KR" sz="1800" b="0" dirty="0">
              <a:solidFill>
                <a:srgbClr val="FFF5E7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A79DF-2CEC-4680-B162-850FE7A925EB}"/>
              </a:ext>
            </a:extLst>
          </p:cNvPr>
          <p:cNvSpPr txBox="1"/>
          <p:nvPr/>
        </p:nvSpPr>
        <p:spPr>
          <a:xfrm>
            <a:off x="8215102" y="4796876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F5E7"/>
                </a:solidFill>
              </a:rPr>
              <a:t>Ut </a:t>
            </a:r>
            <a:r>
              <a:rPr lang="en-US" altLang="ko-KR" sz="1400" dirty="0" err="1">
                <a:solidFill>
                  <a:srgbClr val="FFF5E7"/>
                </a:solidFill>
              </a:rPr>
              <a:t>enim</a:t>
            </a:r>
            <a:r>
              <a:rPr lang="en-US" altLang="ko-KR" sz="1400" dirty="0">
                <a:solidFill>
                  <a:srgbClr val="FFF5E7"/>
                </a:solidFill>
              </a:rPr>
              <a:t> ad minim </a:t>
            </a:r>
            <a:r>
              <a:rPr lang="en-US" altLang="ko-KR" sz="1400" dirty="0" err="1">
                <a:solidFill>
                  <a:srgbClr val="FFF5E7"/>
                </a:solidFill>
              </a:rPr>
              <a:t>veniam</a:t>
            </a:r>
            <a:r>
              <a:rPr lang="en-US" altLang="ko-KR" sz="1400" dirty="0">
                <a:solidFill>
                  <a:srgbClr val="FFF5E7"/>
                </a:solidFill>
              </a:rPr>
              <a:t>, </a:t>
            </a:r>
            <a:r>
              <a:rPr lang="en-US" altLang="ko-KR" sz="1400" dirty="0" err="1">
                <a:solidFill>
                  <a:srgbClr val="FFF5E7"/>
                </a:solidFill>
              </a:rPr>
              <a:t>quis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nostrud</a:t>
            </a:r>
            <a:r>
              <a:rPr lang="en-US" altLang="ko-KR" sz="1400" dirty="0">
                <a:solidFill>
                  <a:srgbClr val="FFF5E7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F5E7"/>
                </a:solidFill>
              </a:rPr>
              <a:t>ullamco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laboris</a:t>
            </a:r>
            <a:endParaRPr lang="en-US" altLang="ko-KR" sz="1400" dirty="0">
              <a:solidFill>
                <a:srgbClr val="FFF5E7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2C243B-2A7F-44E7-86F3-F7A9E486EDD5}"/>
              </a:ext>
            </a:extLst>
          </p:cNvPr>
          <p:cNvSpPr txBox="1"/>
          <p:nvPr/>
        </p:nvSpPr>
        <p:spPr>
          <a:xfrm>
            <a:off x="8215101" y="4279391"/>
            <a:ext cx="279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Tempor</a:t>
            </a:r>
            <a:r>
              <a:rPr lang="en-US" altLang="ko-KR" sz="2800" dirty="0">
                <a:solidFill>
                  <a:srgbClr val="FFF5E7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incididunt</a:t>
            </a:r>
            <a:endParaRPr lang="en-US" altLang="ko-KR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AFFF9D5-64E1-4908-8B76-9F9A2672B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6ABC17E-4AAE-4F87-AFB3-C426764E176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76C25E3-66FB-4592-9922-EAE0F5FA282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E25BDB6A-FC40-42EC-888D-8A4B54A4EF47}"/>
              </a:ext>
            </a:extLst>
          </p:cNvPr>
          <p:cNvSpPr/>
          <p:nvPr/>
        </p:nvSpPr>
        <p:spPr>
          <a:xfrm>
            <a:off x="2072610" y="2819964"/>
            <a:ext cx="1013338" cy="1013338"/>
          </a:xfrm>
          <a:prstGeom prst="ellipse">
            <a:avLst/>
          </a:prstGeom>
          <a:solidFill>
            <a:srgbClr val="2E0D02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CC77CED2-103B-4410-BB79-EA9C6276499A}"/>
              </a:ext>
            </a:extLst>
          </p:cNvPr>
          <p:cNvSpPr/>
          <p:nvPr/>
        </p:nvSpPr>
        <p:spPr>
          <a:xfrm>
            <a:off x="5589331" y="2819964"/>
            <a:ext cx="1013338" cy="1013338"/>
          </a:xfrm>
          <a:prstGeom prst="ellipse">
            <a:avLst/>
          </a:prstGeom>
          <a:solidFill>
            <a:srgbClr val="2E0D02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7D6DCA12-9ABD-43B3-9442-5D7E4914C26B}"/>
              </a:ext>
            </a:extLst>
          </p:cNvPr>
          <p:cNvSpPr/>
          <p:nvPr/>
        </p:nvSpPr>
        <p:spPr>
          <a:xfrm>
            <a:off x="9106052" y="2819964"/>
            <a:ext cx="1013338" cy="1013338"/>
          </a:xfrm>
          <a:prstGeom prst="ellipse">
            <a:avLst/>
          </a:prstGeom>
          <a:solidFill>
            <a:srgbClr val="2E0D02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7A5C92A9-CC2A-439E-AE13-6855537B6F5A}"/>
              </a:ext>
            </a:extLst>
          </p:cNvPr>
          <p:cNvGrpSpPr/>
          <p:nvPr/>
        </p:nvGrpSpPr>
        <p:grpSpPr>
          <a:xfrm>
            <a:off x="2383562" y="3008717"/>
            <a:ext cx="391434" cy="611948"/>
            <a:chOff x="2176740" y="5552108"/>
            <a:chExt cx="257175" cy="402049"/>
          </a:xfrm>
          <a:solidFill>
            <a:srgbClr val="FFF5E7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F1F692C-3D3C-4D3C-8678-FBB01F2D73A1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6F42FA3-9FDB-4F72-BC5D-265106F709FD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1AFD31A-40D4-4FB2-A181-57E10C1E523E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16A231F-255D-49EF-A8FB-3806DCA2D515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6E03B350-FEE1-4705-ACBC-26E5BDF719D0}"/>
              </a:ext>
            </a:extLst>
          </p:cNvPr>
          <p:cNvSpPr/>
          <p:nvPr/>
        </p:nvSpPr>
        <p:spPr>
          <a:xfrm>
            <a:off x="5828220" y="3046912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52A7459-8E51-42DD-AF52-2C028193371E}"/>
              </a:ext>
            </a:extLst>
          </p:cNvPr>
          <p:cNvSpPr/>
          <p:nvPr/>
        </p:nvSpPr>
        <p:spPr>
          <a:xfrm>
            <a:off x="9369090" y="3020901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60863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 - Poppins Light">
      <a:majorFont>
        <a:latin typeface="Bebas Neu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D3F33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dirty="0" smtClean="0">
            <a:solidFill>
              <a:srgbClr val="FFF5E7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2513</TotalTime>
  <Words>1288</Words>
  <Application>Microsoft Office PowerPoint</Application>
  <PresentationFormat>와이드스크린</PresentationFormat>
  <Paragraphs>214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Poppins Light</vt:lpstr>
      <vt:lpstr>Bebas Neue</vt:lpstr>
      <vt:lpstr>Arial</vt:lpstr>
      <vt:lpstr>Wingdings</vt:lpstr>
      <vt:lpstr>맑은 고딕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187</cp:revision>
  <dcterms:created xsi:type="dcterms:W3CDTF">2019-04-06T05:20:47Z</dcterms:created>
  <dcterms:modified xsi:type="dcterms:W3CDTF">2022-06-03T07:04:20Z</dcterms:modified>
</cp:coreProperties>
</file>