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44" r:id="rId4"/>
    <p:sldId id="441" r:id="rId5"/>
    <p:sldId id="442" r:id="rId6"/>
    <p:sldId id="443" r:id="rId7"/>
    <p:sldId id="445" r:id="rId8"/>
    <p:sldId id="446" r:id="rId9"/>
    <p:sldId id="422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  <p:sldId id="440" r:id="rId28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F8F8F8"/>
    <a:srgbClr val="F5F5F5"/>
    <a:srgbClr val="B4B9C4"/>
    <a:srgbClr val="BEC2CC"/>
    <a:srgbClr val="D4D7DE"/>
    <a:srgbClr val="DEE0E6"/>
    <a:srgbClr val="DCDEE4"/>
    <a:srgbClr val="CED1D9"/>
    <a:srgbClr val="768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2020-11-03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A73ACF4-B382-4CE8-924F-0E5321B1AE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945507"/>
            <a:ext cx="4572000" cy="224751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A6D487C-8AE7-4A04-BBFF-5BFBE72791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84" y="1017933"/>
            <a:ext cx="8990032" cy="207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2751D1C-57F2-4943-9860-87ED256DF7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484" y="2011660"/>
            <a:ext cx="7352697" cy="3614457"/>
          </a:xfrm>
          <a:prstGeom prst="rect">
            <a:avLst/>
          </a:prstGeom>
        </p:spPr>
      </p:pic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1CDCAD52-E7DA-45BA-86CB-AB6712C35A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37943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F6942A8-1ACA-4913-8DD3-0E1BC7EF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183" y="1585912"/>
            <a:ext cx="5919758" cy="2910049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A355A502-F11E-4630-B47A-D2AA20BEAE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97869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851A2E-8983-4C04-AFD6-B28A8B7329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12192000" cy="119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524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630E9D-4DF5-4D86-8303-5CF2FE5EF6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532" y="905256"/>
            <a:ext cx="6736936" cy="504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348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C30781C-78E7-4A59-AC40-2B2EBE0B52C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932723"/>
            <a:ext cx="8229600" cy="9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351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851A2E-8983-4C04-AFD6-B28A8B7329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12192000" cy="1198011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26B193A-50D2-4C67-AEC8-37205D66B4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8115" y="1686029"/>
            <a:ext cx="3561090" cy="4414891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30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851A2E-8983-4C04-AFD6-B28A8B7329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12192000" cy="1198011"/>
          </a:xfrm>
          <a:prstGeom prst="rect">
            <a:avLst/>
          </a:prstGeom>
        </p:spPr>
      </p:pic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F3284465-767B-4579-B3FD-C0E4EC735E0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E65F3183-F479-4C87-8DFF-5536201DF4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05263335-2A31-4428-A54B-09350D2CAF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BF873CF0-D39B-4975-B9EE-B70721D7B2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6021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851A2E-8983-4C04-AFD6-B28A8B7329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12192000" cy="1198011"/>
          </a:xfrm>
          <a:prstGeom prst="rect">
            <a:avLst/>
          </a:prstGeom>
        </p:spPr>
      </p:pic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43D2F0AF-C393-40D0-A49E-08E389EBF5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D593A9FD-90F0-4A5D-A8DA-76597FCEDC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52FF2CEA-C504-4022-8362-6F364E91A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36007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851A2E-8983-4C04-AFD6-B28A8B7329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12192000" cy="119801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6E1E27C-66E6-4B67-8F1D-D85EDCEA5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7923" b="6605"/>
          <a:stretch/>
        </p:blipFill>
        <p:spPr>
          <a:xfrm>
            <a:off x="0" y="895860"/>
            <a:ext cx="6096000" cy="5644640"/>
          </a:xfrm>
          <a:prstGeom prst="rect">
            <a:avLst/>
          </a:prstGeom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2253DE7B-C922-4CEE-A604-0F8F65D74D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5824" y="1958340"/>
            <a:ext cx="3444246" cy="344424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1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08653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5D0BFDB-01F3-4C5F-A4A5-E61D98B7FE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484" y="2011660"/>
            <a:ext cx="7352697" cy="3614457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32E21D64-82BE-42A4-AAFF-0C68F4F681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91501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72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fontmeme.com/fonts/bebas-neue-font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06A9729-3529-4689-9C93-34AF9843B4E5}"/>
              </a:ext>
            </a:extLst>
          </p:cNvPr>
          <p:cNvSpPr txBox="1"/>
          <p:nvPr/>
        </p:nvSpPr>
        <p:spPr>
          <a:xfrm>
            <a:off x="1683657" y="1666777"/>
            <a:ext cx="8824686" cy="830997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7C42A9D-BE8F-4AE2-B160-3903A770E3A3}"/>
              </a:ext>
            </a:extLst>
          </p:cNvPr>
          <p:cNvSpPr/>
          <p:nvPr/>
        </p:nvSpPr>
        <p:spPr>
          <a:xfrm>
            <a:off x="4840224" y="4922164"/>
            <a:ext cx="251155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  <a:cs typeface="Arial" panose="020B0604020202020204" pitchFamily="34" charset="0"/>
              </a:rPr>
              <a:t>00. 00. 20XX</a:t>
            </a:r>
            <a:endParaRPr lang="ko-KR" altLang="en-US" sz="2000" dirty="0">
              <a:solidFill>
                <a:srgbClr val="B4B9C4"/>
              </a:solidFill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579DDD-7B95-4B6D-975D-2E4639792E7D}"/>
              </a:ext>
            </a:extLst>
          </p:cNvPr>
          <p:cNvSpPr txBox="1"/>
          <p:nvPr/>
        </p:nvSpPr>
        <p:spPr>
          <a:xfrm>
            <a:off x="3207657" y="3600017"/>
            <a:ext cx="5776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F48A60B-F25C-4CD3-BF28-45904C99BD2F}"/>
              </a:ext>
            </a:extLst>
          </p:cNvPr>
          <p:cNvSpPr/>
          <p:nvPr/>
        </p:nvSpPr>
        <p:spPr>
          <a:xfrm>
            <a:off x="3207657" y="3121217"/>
            <a:ext cx="5776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B4B9C4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b="1" dirty="0">
              <a:solidFill>
                <a:srgbClr val="B4B9C4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A471BEF-5CA0-43D3-BDC2-ADAB6E54432E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5A9B37EE-1741-4E0E-A932-9615E965349D}"/>
              </a:ext>
            </a:extLst>
          </p:cNvPr>
          <p:cNvSpPr/>
          <p:nvPr/>
        </p:nvSpPr>
        <p:spPr>
          <a:xfrm>
            <a:off x="1111470" y="1759636"/>
            <a:ext cx="3198960" cy="1831845"/>
          </a:xfrm>
          <a:prstGeom prst="roundRect">
            <a:avLst/>
          </a:prstGeom>
          <a:solidFill>
            <a:srgbClr val="F8F8F8"/>
          </a:solidFill>
          <a:ln w="63500" cap="flat">
            <a:noFill/>
            <a:prstDash val="solid"/>
            <a:miter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txBody>
          <a:bodyPr tIns="43200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20F4155-BBA9-4F2E-BDD7-9AEC06A55872}"/>
              </a:ext>
            </a:extLst>
          </p:cNvPr>
          <p:cNvSpPr/>
          <p:nvPr/>
        </p:nvSpPr>
        <p:spPr>
          <a:xfrm>
            <a:off x="7875440" y="1759646"/>
            <a:ext cx="3198960" cy="1831835"/>
          </a:xfrm>
          <a:prstGeom prst="roundRect">
            <a:avLst/>
          </a:prstGeom>
          <a:solidFill>
            <a:srgbClr val="F8F8F8"/>
          </a:solidFill>
          <a:ln w="63500" cap="flat">
            <a:noFill/>
            <a:prstDash val="solid"/>
            <a:miter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txBody>
          <a:bodyPr tIns="43200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03E52C3-689B-4492-9C72-8CE97D555938}"/>
              </a:ext>
            </a:extLst>
          </p:cNvPr>
          <p:cNvSpPr/>
          <p:nvPr/>
        </p:nvSpPr>
        <p:spPr>
          <a:xfrm>
            <a:off x="1111470" y="4112315"/>
            <a:ext cx="3198960" cy="1831845"/>
          </a:xfrm>
          <a:prstGeom prst="roundRect">
            <a:avLst/>
          </a:prstGeom>
          <a:solidFill>
            <a:srgbClr val="F8F8F8"/>
          </a:solidFill>
          <a:ln w="63500" cap="flat">
            <a:noFill/>
            <a:prstDash val="solid"/>
            <a:miter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txBody>
          <a:bodyPr tIns="43200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</a:t>
            </a:r>
            <a:r>
              <a:rPr lang="en-US" altLang="ko-KR" sz="1400">
                <a:solidFill>
                  <a:srgbClr val="B4B9C4"/>
                </a:solidFill>
              </a:rPr>
              <a:t>sit 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B4B9C4"/>
                </a:solidFill>
              </a:rPr>
              <a:t>Consectetur adipiscing 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</a:t>
            </a:r>
            <a:r>
              <a:rPr lang="en-US" altLang="ko-KR" sz="1400">
                <a:solidFill>
                  <a:srgbClr val="B4B9C4"/>
                </a:solidFill>
              </a:rPr>
              <a:t>do eiusmod tempor incididunt ut labore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>
                <a:solidFill>
                  <a:srgbClr val="B4B9C4"/>
                </a:solidFill>
              </a:rPr>
              <a:t>et dolore</a:t>
            </a:r>
            <a:endParaRPr lang="en-US" altLang="ko-KR" sz="1400" dirty="0">
              <a:solidFill>
                <a:srgbClr val="B4B9C4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25CE150-A198-4E40-BC42-20B1970CA4FD}"/>
              </a:ext>
            </a:extLst>
          </p:cNvPr>
          <p:cNvSpPr/>
          <p:nvPr/>
        </p:nvSpPr>
        <p:spPr>
          <a:xfrm>
            <a:off x="7875452" y="4112315"/>
            <a:ext cx="3198937" cy="1831821"/>
          </a:xfrm>
          <a:prstGeom prst="roundRect">
            <a:avLst/>
          </a:prstGeom>
          <a:solidFill>
            <a:srgbClr val="F8F8F8"/>
          </a:solidFill>
          <a:ln w="63500" cap="flat">
            <a:noFill/>
            <a:prstDash val="solid"/>
            <a:miter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txBody>
          <a:bodyPr tIns="43200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</a:t>
            </a:r>
            <a:r>
              <a:rPr lang="en-US" altLang="ko-KR" sz="1400">
                <a:solidFill>
                  <a:srgbClr val="B4B9C4"/>
                </a:solidFill>
              </a:rPr>
              <a:t>sit 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rgbClr val="B4B9C4"/>
                </a:solidFill>
              </a:rPr>
              <a:t>Consectetur adipiscing 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</a:t>
            </a:r>
            <a:r>
              <a:rPr lang="en-US" altLang="ko-KR" sz="1400">
                <a:solidFill>
                  <a:srgbClr val="B4B9C4"/>
                </a:solidFill>
              </a:rPr>
              <a:t>do eiusmod tempor incididunt ut labore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>
                <a:solidFill>
                  <a:srgbClr val="B4B9C4"/>
                </a:solidFill>
              </a:rPr>
              <a:t>et dolore</a:t>
            </a:r>
            <a:endParaRPr lang="en-US" altLang="ko-KR" sz="1400" dirty="0">
              <a:solidFill>
                <a:srgbClr val="B4B9C4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76123EB-E46B-4EA0-A5BB-A87CB7A66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9705" y="2065893"/>
            <a:ext cx="421891" cy="253133"/>
          </a:xfrm>
          <a:prstGeom prst="rect">
            <a:avLst/>
          </a:prstGeom>
          <a:effectLst/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530E638-AEB3-40C9-820E-67DA2706A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91205" y="2067902"/>
            <a:ext cx="306830" cy="306830"/>
          </a:xfrm>
          <a:prstGeom prst="rect">
            <a:avLst/>
          </a:prstGeom>
          <a:effectLst/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A85556C-13FA-44FD-BFEC-934AFD2266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99887" y="4342109"/>
            <a:ext cx="361526" cy="351196"/>
          </a:xfrm>
          <a:prstGeom prst="rect">
            <a:avLst/>
          </a:prstGeom>
          <a:effectLst/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6CF940B-B7DB-49AD-8FB8-FD161B0035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91205" y="4358179"/>
            <a:ext cx="306830" cy="291488"/>
          </a:xfrm>
          <a:prstGeom prst="rect">
            <a:avLst/>
          </a:prstGeom>
          <a:effectLst/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F1DE356-4953-4471-AED8-7CDF26A07E29}"/>
              </a:ext>
            </a:extLst>
          </p:cNvPr>
          <p:cNvSpPr/>
          <p:nvPr/>
        </p:nvSpPr>
        <p:spPr>
          <a:xfrm>
            <a:off x="4886313" y="2634932"/>
            <a:ext cx="1165958" cy="1165956"/>
          </a:xfrm>
          <a:prstGeom prst="round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4000">
                <a:solidFill>
                  <a:srgbClr val="B4B9C4"/>
                </a:solidFill>
                <a:latin typeface="+mj-lt"/>
              </a:rPr>
              <a:t>S</a:t>
            </a:r>
          </a:p>
          <a:p>
            <a:pPr algn="ctr"/>
            <a:r>
              <a:rPr lang="en-US" altLang="ko-KR" sz="1600">
                <a:solidFill>
                  <a:srgbClr val="B4B9C4"/>
                </a:solidFill>
                <a:latin typeface="+mj-lt"/>
              </a:rPr>
              <a:t>STRENGTHS</a:t>
            </a:r>
            <a:endParaRPr lang="ko-KR" altLang="en-US" sz="16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219F652-89AB-4B39-8DF5-F3FCE63DEE53}"/>
              </a:ext>
            </a:extLst>
          </p:cNvPr>
          <p:cNvSpPr/>
          <p:nvPr/>
        </p:nvSpPr>
        <p:spPr>
          <a:xfrm>
            <a:off x="6139717" y="2634932"/>
            <a:ext cx="1165958" cy="1165956"/>
          </a:xfrm>
          <a:prstGeom prst="round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4000">
                <a:solidFill>
                  <a:srgbClr val="B4B9C4"/>
                </a:solidFill>
                <a:latin typeface="+mj-lt"/>
              </a:rPr>
              <a:t>W</a:t>
            </a:r>
          </a:p>
          <a:p>
            <a:pPr algn="ctr"/>
            <a:r>
              <a:rPr lang="en-US" altLang="ko-KR" sz="1600">
                <a:solidFill>
                  <a:srgbClr val="B4B9C4"/>
                </a:solidFill>
                <a:latin typeface="+mj-lt"/>
              </a:rPr>
              <a:t>WEAKNESS</a:t>
            </a:r>
            <a:endParaRPr lang="ko-KR" altLang="en-US" sz="16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A0B173E-9FBF-460E-B888-08634555836C}"/>
              </a:ext>
            </a:extLst>
          </p:cNvPr>
          <p:cNvSpPr/>
          <p:nvPr/>
        </p:nvSpPr>
        <p:spPr>
          <a:xfrm>
            <a:off x="4886313" y="3902908"/>
            <a:ext cx="1165958" cy="1165956"/>
          </a:xfrm>
          <a:prstGeom prst="round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4000">
                <a:solidFill>
                  <a:srgbClr val="B4B9C4"/>
                </a:solidFill>
                <a:latin typeface="+mj-lt"/>
              </a:rPr>
              <a:t>O</a:t>
            </a:r>
          </a:p>
          <a:p>
            <a:pPr algn="ctr"/>
            <a:r>
              <a:rPr lang="en-US" altLang="ko-KR" sz="1600">
                <a:solidFill>
                  <a:srgbClr val="B4B9C4"/>
                </a:solidFill>
                <a:latin typeface="+mj-lt"/>
              </a:rPr>
              <a:t>OPPORTUNITIES</a:t>
            </a:r>
            <a:endParaRPr lang="ko-KR" altLang="en-US" sz="16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3ECB4C47-6C14-4C34-B174-B62D51243F75}"/>
              </a:ext>
            </a:extLst>
          </p:cNvPr>
          <p:cNvSpPr/>
          <p:nvPr/>
        </p:nvSpPr>
        <p:spPr>
          <a:xfrm>
            <a:off x="6139717" y="3902908"/>
            <a:ext cx="1165958" cy="1165956"/>
          </a:xfrm>
          <a:prstGeom prst="round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4000">
                <a:solidFill>
                  <a:srgbClr val="B4B9C4"/>
                </a:solidFill>
                <a:latin typeface="+mj-lt"/>
              </a:rPr>
              <a:t>T</a:t>
            </a:r>
          </a:p>
          <a:p>
            <a:pPr algn="ctr"/>
            <a:r>
              <a:rPr lang="en-US" altLang="ko-KR" sz="1600">
                <a:solidFill>
                  <a:srgbClr val="B4B9C4"/>
                </a:solidFill>
                <a:latin typeface="+mj-lt"/>
              </a:rPr>
              <a:t>THREATS</a:t>
            </a:r>
            <a:endParaRPr lang="ko-KR" altLang="en-US" sz="1600" dirty="0">
              <a:solidFill>
                <a:srgbClr val="B4B9C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456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BCE425B-531D-40A5-93DB-1255F6FEE6D6}"/>
              </a:ext>
            </a:extLst>
          </p:cNvPr>
          <p:cNvSpPr/>
          <p:nvPr/>
        </p:nvSpPr>
        <p:spPr>
          <a:xfrm>
            <a:off x="4095456" y="1925269"/>
            <a:ext cx="1973631" cy="1973631"/>
          </a:xfrm>
          <a:prstGeom prst="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5400000" algn="tl" rotWithShape="0">
              <a:prstClr val="black">
                <a:alpha val="7000"/>
              </a:prstClr>
            </a:outerShdw>
          </a:effectLst>
        </p:spPr>
        <p:txBody>
          <a:bodyPr lIns="72000" tIns="288000" rIns="72000" bIns="72000" rtlCol="0" anchor="t" anchorCtr="0"/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dolor sit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6D48EA9-F854-46C8-91A2-1F24901C95BC}"/>
              </a:ext>
            </a:extLst>
          </p:cNvPr>
          <p:cNvSpPr/>
          <p:nvPr/>
        </p:nvSpPr>
        <p:spPr>
          <a:xfrm>
            <a:off x="5351403" y="3181216"/>
            <a:ext cx="717684" cy="717684"/>
          </a:xfrm>
          <a:prstGeom prst="rect">
            <a:avLst/>
          </a:pr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0F4382C-1473-4C4E-8BE1-B07BD7067AD7}"/>
              </a:ext>
            </a:extLst>
          </p:cNvPr>
          <p:cNvSpPr/>
          <p:nvPr/>
        </p:nvSpPr>
        <p:spPr>
          <a:xfrm>
            <a:off x="6122913" y="1925269"/>
            <a:ext cx="1973631" cy="1973631"/>
          </a:xfrm>
          <a:prstGeom prst="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5400000" algn="tl" rotWithShape="0">
              <a:prstClr val="black">
                <a:alpha val="7000"/>
              </a:prstClr>
            </a:outerShdw>
          </a:effectLst>
        </p:spPr>
        <p:txBody>
          <a:bodyPr lIns="72000" tIns="288000" rIns="72000" bIns="72000" rtlCol="0" anchor="t" anchorCtr="0"/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dolor sit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F4278B9-3EA5-4EC4-AF5B-A72F3F68C350}"/>
              </a:ext>
            </a:extLst>
          </p:cNvPr>
          <p:cNvSpPr/>
          <p:nvPr/>
        </p:nvSpPr>
        <p:spPr>
          <a:xfrm>
            <a:off x="6122913" y="3181216"/>
            <a:ext cx="717684" cy="717684"/>
          </a:xfrm>
          <a:prstGeom prst="rect">
            <a:avLst/>
          </a:pr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9D39397-2C69-42BC-9C1B-F1F42DC11A03}"/>
              </a:ext>
            </a:extLst>
          </p:cNvPr>
          <p:cNvSpPr/>
          <p:nvPr/>
        </p:nvSpPr>
        <p:spPr>
          <a:xfrm>
            <a:off x="4095456" y="3961696"/>
            <a:ext cx="1973631" cy="1973631"/>
          </a:xfrm>
          <a:prstGeom prst="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5400000" algn="tl" rotWithShape="0">
              <a:prstClr val="black">
                <a:alpha val="7000"/>
              </a:prstClr>
            </a:outerShdw>
          </a:effectLst>
        </p:spPr>
        <p:txBody>
          <a:bodyPr lIns="72000" tIns="72000" rIns="72000" bIns="288000" rtlCol="0" anchor="b" anchorCtr="0"/>
          <a:lstStyle/>
          <a:p>
            <a:pPr algn="ctr"/>
            <a:r>
              <a:rPr lang="en-US" altLang="ko-KR" sz="2000">
                <a:solidFill>
                  <a:srgbClr val="B4B9C4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>
                <a:solidFill>
                  <a:srgbClr val="B4B9C4"/>
                </a:solidFill>
                <a:latin typeface="+mj-lt"/>
              </a:rPr>
              <a:t>dolor sit</a:t>
            </a:r>
            <a:endParaRPr lang="en-US" altLang="ko-KR" sz="2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656AFC3-4E83-4A1C-9C61-B964FA4C338D}"/>
              </a:ext>
            </a:extLst>
          </p:cNvPr>
          <p:cNvSpPr/>
          <p:nvPr/>
        </p:nvSpPr>
        <p:spPr>
          <a:xfrm>
            <a:off x="5351403" y="3961696"/>
            <a:ext cx="717684" cy="717684"/>
          </a:xfrm>
          <a:prstGeom prst="rect">
            <a:avLst/>
          </a:pr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4AE7F35-F5C8-4F8C-8715-EFE4CC747F3C}"/>
              </a:ext>
            </a:extLst>
          </p:cNvPr>
          <p:cNvSpPr/>
          <p:nvPr/>
        </p:nvSpPr>
        <p:spPr>
          <a:xfrm>
            <a:off x="6122913" y="3961696"/>
            <a:ext cx="1973631" cy="1973631"/>
          </a:xfrm>
          <a:prstGeom prst="rect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5400000" algn="tl" rotWithShape="0">
              <a:prstClr val="black">
                <a:alpha val="7000"/>
              </a:prstClr>
            </a:outerShdw>
          </a:effectLst>
        </p:spPr>
        <p:txBody>
          <a:bodyPr lIns="72000" tIns="72000" rIns="72000" bIns="288000" rtlCol="0" anchor="b" anchorCtr="0"/>
          <a:lstStyle/>
          <a:p>
            <a:pPr algn="ctr"/>
            <a:r>
              <a:rPr lang="en-US" altLang="ko-KR" sz="2000">
                <a:solidFill>
                  <a:srgbClr val="B4B9C4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>
                <a:solidFill>
                  <a:srgbClr val="B4B9C4"/>
                </a:solidFill>
                <a:latin typeface="+mj-lt"/>
              </a:rPr>
              <a:t>dolor sit</a:t>
            </a:r>
            <a:endParaRPr lang="en-US" altLang="ko-KR" sz="2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801FF70-28ED-421A-9D8B-C980BF8E3164}"/>
              </a:ext>
            </a:extLst>
          </p:cNvPr>
          <p:cNvSpPr/>
          <p:nvPr/>
        </p:nvSpPr>
        <p:spPr>
          <a:xfrm>
            <a:off x="6122913" y="3961696"/>
            <a:ext cx="717684" cy="717684"/>
          </a:xfrm>
          <a:prstGeom prst="rect">
            <a:avLst/>
          </a:pr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5A113B84-4D70-4141-B880-BF1ED1EF3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5300" y="4134083"/>
            <a:ext cx="372911" cy="37291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31B03B7-A08D-4705-8F92-83EFA0AEF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5300" y="3351110"/>
            <a:ext cx="372911" cy="37291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650759A-027D-49D5-AB3E-66F2592B12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3790" y="3357442"/>
            <a:ext cx="372911" cy="32904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6D38E9E1-8AF6-4D73-8A2C-C80F3A449F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3790" y="4134083"/>
            <a:ext cx="372911" cy="3729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B571D6-AEC0-4159-AB15-7821B2CF5A8D}"/>
              </a:ext>
            </a:extLst>
          </p:cNvPr>
          <p:cNvSpPr txBox="1"/>
          <p:nvPr/>
        </p:nvSpPr>
        <p:spPr>
          <a:xfrm>
            <a:off x="8336295" y="5163982"/>
            <a:ext cx="3334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8DB1E40-581E-4397-AD12-E18DD14FA33B}"/>
              </a:ext>
            </a:extLst>
          </p:cNvPr>
          <p:cNvSpPr/>
          <p:nvPr/>
        </p:nvSpPr>
        <p:spPr>
          <a:xfrm>
            <a:off x="8329514" y="4815543"/>
            <a:ext cx="3346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OPTION 04.</a:t>
            </a:r>
            <a:endParaRPr lang="ko-KR" altLang="en-US" sz="2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E42925-4F9B-42D0-8B6F-8130B09847F6}"/>
              </a:ext>
            </a:extLst>
          </p:cNvPr>
          <p:cNvSpPr txBox="1"/>
          <p:nvPr/>
        </p:nvSpPr>
        <p:spPr>
          <a:xfrm>
            <a:off x="8336295" y="3127555"/>
            <a:ext cx="3334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215519A-1680-4C92-AD71-8D14C3084A4C}"/>
              </a:ext>
            </a:extLst>
          </p:cNvPr>
          <p:cNvSpPr/>
          <p:nvPr/>
        </p:nvSpPr>
        <p:spPr>
          <a:xfrm>
            <a:off x="8329514" y="2779116"/>
            <a:ext cx="3346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OPTION 03.</a:t>
            </a:r>
            <a:endParaRPr lang="ko-KR" altLang="en-US" sz="2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4E6B6A-9B8B-4EF7-9D43-E7AFF728842D}"/>
              </a:ext>
            </a:extLst>
          </p:cNvPr>
          <p:cNvSpPr txBox="1"/>
          <p:nvPr/>
        </p:nvSpPr>
        <p:spPr>
          <a:xfrm>
            <a:off x="523124" y="4284735"/>
            <a:ext cx="3334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ACEEDF3-E5DB-42FA-A3C6-22958B7E270D}"/>
              </a:ext>
            </a:extLst>
          </p:cNvPr>
          <p:cNvSpPr/>
          <p:nvPr/>
        </p:nvSpPr>
        <p:spPr>
          <a:xfrm>
            <a:off x="516344" y="3936296"/>
            <a:ext cx="3346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OPTION 02.</a:t>
            </a:r>
            <a:endParaRPr lang="ko-KR" altLang="en-US" sz="2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F94FE4-858D-4C86-B27F-CFE236BC94D3}"/>
              </a:ext>
            </a:extLst>
          </p:cNvPr>
          <p:cNvSpPr txBox="1"/>
          <p:nvPr/>
        </p:nvSpPr>
        <p:spPr>
          <a:xfrm>
            <a:off x="523124" y="2248308"/>
            <a:ext cx="3334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6C8EE2D-0E10-48A7-9EB2-06A2B7CBC298}"/>
              </a:ext>
            </a:extLst>
          </p:cNvPr>
          <p:cNvSpPr/>
          <p:nvPr/>
        </p:nvSpPr>
        <p:spPr>
          <a:xfrm>
            <a:off x="516344" y="1899869"/>
            <a:ext cx="3346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OPTION 01.</a:t>
            </a:r>
            <a:endParaRPr lang="ko-KR" altLang="en-US" sz="2000" dirty="0">
              <a:solidFill>
                <a:srgbClr val="B4B9C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4238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A7B57E9-3376-454E-AD88-8D27A6EF1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2313951"/>
            <a:ext cx="2736009" cy="32559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7BD060A-1818-4898-82EE-DCDC0A5E3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933" y="1822876"/>
            <a:ext cx="1316540" cy="12823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9C5200-DE5D-41E8-99EB-7875957EBE8B}"/>
              </a:ext>
            </a:extLst>
          </p:cNvPr>
          <p:cNvSpPr txBox="1"/>
          <p:nvPr/>
        </p:nvSpPr>
        <p:spPr>
          <a:xfrm>
            <a:off x="6136213" y="2272131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</a:rPr>
              <a:t>Capital expenses / equipment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FAD51-8EFD-4792-B7EE-07452159A93A}"/>
              </a:ext>
            </a:extLst>
          </p:cNvPr>
          <p:cNvSpPr txBox="1"/>
          <p:nvPr/>
        </p:nvSpPr>
        <p:spPr>
          <a:xfrm>
            <a:off x="6136213" y="3277815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</a:rPr>
              <a:t>Service development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740E52-9506-413C-81B0-171704B8FC00}"/>
              </a:ext>
            </a:extLst>
          </p:cNvPr>
          <p:cNvSpPr txBox="1"/>
          <p:nvPr/>
        </p:nvSpPr>
        <p:spPr>
          <a:xfrm>
            <a:off x="6136213" y="4283499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</a:rPr>
              <a:t>New hires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7D4C52-AF7D-44F7-91CE-03591D7A232F}"/>
              </a:ext>
            </a:extLst>
          </p:cNvPr>
          <p:cNvSpPr txBox="1"/>
          <p:nvPr/>
        </p:nvSpPr>
        <p:spPr>
          <a:xfrm>
            <a:off x="6136213" y="5289183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</a:rPr>
              <a:t>Sales &amp; Marketing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3F8403C-2EE1-46C2-AA9A-1763CABAA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3319808"/>
            <a:ext cx="2736009" cy="32559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3003A66-A7BB-4B9E-9F16-77702496B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092" y="2828733"/>
            <a:ext cx="1316540" cy="128234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908FC68-2A84-4C17-B8D2-EC3667190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4325665"/>
            <a:ext cx="2736009" cy="32559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ED34D26-14AB-4313-9D23-A446AAA8C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990" y="3834590"/>
            <a:ext cx="1316540" cy="128234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D1B9CB2-7B85-47AC-82BE-2233430DA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5331521"/>
            <a:ext cx="2736009" cy="32559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EF24A7B-2619-4111-96F4-00A20D0B2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349" y="4840446"/>
            <a:ext cx="1316540" cy="128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85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D14160D-7D96-481D-BEB0-B8B30D2178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3" b="6605"/>
          <a:stretch/>
        </p:blipFill>
        <p:spPr>
          <a:xfrm>
            <a:off x="419101" y="1213360"/>
            <a:ext cx="6604000" cy="56446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577B648-E9B9-4E4C-9FAE-DCFDE4C07F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3" b="6605"/>
          <a:stretch/>
        </p:blipFill>
        <p:spPr>
          <a:xfrm>
            <a:off x="5168899" y="1213360"/>
            <a:ext cx="6604000" cy="564464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09F04D-04DD-45B4-A944-B370B58F10E8}"/>
              </a:ext>
            </a:extLst>
          </p:cNvPr>
          <p:cNvSpPr txBox="1"/>
          <p:nvPr/>
        </p:nvSpPr>
        <p:spPr>
          <a:xfrm>
            <a:off x="2405712" y="4071519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76A23ED-7C64-4658-8FFA-F3CD49C7BA49}"/>
              </a:ext>
            </a:extLst>
          </p:cNvPr>
          <p:cNvSpPr/>
          <p:nvPr/>
        </p:nvSpPr>
        <p:spPr>
          <a:xfrm>
            <a:off x="2405712" y="3089123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B4B9C4"/>
                </a:solidFill>
                <a:latin typeface="+mj-lt"/>
              </a:rPr>
              <a:t>27.5K</a:t>
            </a:r>
            <a:endParaRPr lang="ko-KR" altLang="en-US" sz="4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6037DB-2AFF-488A-A292-ED417A4DC0C4}"/>
              </a:ext>
            </a:extLst>
          </p:cNvPr>
          <p:cNvSpPr txBox="1"/>
          <p:nvPr/>
        </p:nvSpPr>
        <p:spPr>
          <a:xfrm>
            <a:off x="7155510" y="4071519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752C65-2428-46AB-A7E2-C17A78C56864}"/>
              </a:ext>
            </a:extLst>
          </p:cNvPr>
          <p:cNvSpPr/>
          <p:nvPr/>
        </p:nvSpPr>
        <p:spPr>
          <a:xfrm>
            <a:off x="7155510" y="3089123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B4B9C4"/>
                </a:solidFill>
                <a:latin typeface="+mj-lt"/>
              </a:rPr>
              <a:t>3.15k</a:t>
            </a:r>
            <a:endParaRPr lang="ko-KR" altLang="en-US" sz="4800" dirty="0">
              <a:solidFill>
                <a:srgbClr val="B4B9C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007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BDB97F-4FCF-406C-91E0-A6EBADA1D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A49A2EC-D47A-4714-8BF9-54E874EF55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4AE7117-3FF8-480C-BAA5-6DDACF6024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84BEFA-0A01-4BF2-8438-BC3698584092}"/>
              </a:ext>
            </a:extLst>
          </p:cNvPr>
          <p:cNvSpPr txBox="1"/>
          <p:nvPr/>
        </p:nvSpPr>
        <p:spPr>
          <a:xfrm>
            <a:off x="1000532" y="4823700"/>
            <a:ext cx="29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67776DB-5910-4D90-9F13-2BCA757FE0C6}"/>
              </a:ext>
            </a:extLst>
          </p:cNvPr>
          <p:cNvSpPr/>
          <p:nvPr/>
        </p:nvSpPr>
        <p:spPr>
          <a:xfrm>
            <a:off x="1000532" y="4372253"/>
            <a:ext cx="293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01992-175B-40FC-BBFF-3DE40C3452BE}"/>
              </a:ext>
            </a:extLst>
          </p:cNvPr>
          <p:cNvSpPr txBox="1"/>
          <p:nvPr/>
        </p:nvSpPr>
        <p:spPr>
          <a:xfrm>
            <a:off x="4627766" y="4823700"/>
            <a:ext cx="29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47615BA-3210-468D-8271-FAF8F1E0ADB9}"/>
              </a:ext>
            </a:extLst>
          </p:cNvPr>
          <p:cNvSpPr/>
          <p:nvPr/>
        </p:nvSpPr>
        <p:spPr>
          <a:xfrm>
            <a:off x="4627766" y="4372253"/>
            <a:ext cx="293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AAD402-F0F9-4BF7-8B75-FDB300B5F779}"/>
              </a:ext>
            </a:extLst>
          </p:cNvPr>
          <p:cNvSpPr txBox="1"/>
          <p:nvPr/>
        </p:nvSpPr>
        <p:spPr>
          <a:xfrm>
            <a:off x="8255000" y="4823700"/>
            <a:ext cx="29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EE1CFB3-E7B1-49A7-B236-EE86EEC97C9B}"/>
              </a:ext>
            </a:extLst>
          </p:cNvPr>
          <p:cNvSpPr/>
          <p:nvPr/>
        </p:nvSpPr>
        <p:spPr>
          <a:xfrm>
            <a:off x="8255000" y="4372253"/>
            <a:ext cx="293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243317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57F493B-C5EA-4C33-BD4E-A190DE935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7378" y="2159000"/>
            <a:ext cx="4576723" cy="34290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D08A06F-62F3-481A-98C1-E57AC79AE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7327902" y="2159002"/>
            <a:ext cx="4576723" cy="3429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1F36A8A-3F1B-468C-ABD6-65D7A018A11D}"/>
              </a:ext>
            </a:extLst>
          </p:cNvPr>
          <p:cNvSpPr txBox="1"/>
          <p:nvPr/>
        </p:nvSpPr>
        <p:spPr>
          <a:xfrm>
            <a:off x="1436060" y="2908487"/>
            <a:ext cx="227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APPROACH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BCB57C-3082-43A0-B770-468C0371C14E}"/>
              </a:ext>
            </a:extLst>
          </p:cNvPr>
          <p:cNvSpPr txBox="1"/>
          <p:nvPr/>
        </p:nvSpPr>
        <p:spPr>
          <a:xfrm>
            <a:off x="1436060" y="3453517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B7383D9-980D-4178-998A-6FECFA6E5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807640" y="2159001"/>
            <a:ext cx="4576723" cy="34290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46DD2AE-08EB-4789-B835-97B6DCF2F0CC}"/>
              </a:ext>
            </a:extLst>
          </p:cNvPr>
          <p:cNvSpPr txBox="1"/>
          <p:nvPr/>
        </p:nvSpPr>
        <p:spPr>
          <a:xfrm>
            <a:off x="4956322" y="2908487"/>
            <a:ext cx="2279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STRATEGY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B887E4-65E9-4581-B8CF-CA94379A2B2D}"/>
              </a:ext>
            </a:extLst>
          </p:cNvPr>
          <p:cNvSpPr txBox="1"/>
          <p:nvPr/>
        </p:nvSpPr>
        <p:spPr>
          <a:xfrm>
            <a:off x="4956322" y="3453517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A5C38B-D584-4326-A0AF-2C94E8EF3A9B}"/>
              </a:ext>
            </a:extLst>
          </p:cNvPr>
          <p:cNvSpPr txBox="1"/>
          <p:nvPr/>
        </p:nvSpPr>
        <p:spPr>
          <a:xfrm>
            <a:off x="8476585" y="2908487"/>
            <a:ext cx="227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TEAM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8D4DA6-6451-4F00-8882-51B29944D9E1}"/>
              </a:ext>
            </a:extLst>
          </p:cNvPr>
          <p:cNvSpPr txBox="1"/>
          <p:nvPr/>
        </p:nvSpPr>
        <p:spPr>
          <a:xfrm>
            <a:off x="8476584" y="3453517"/>
            <a:ext cx="22793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B4B9C4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0709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B7578C-0BDC-4A7D-B207-DD389CA73D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1769025-9BAF-490C-98B0-DE4D3B5B5BF5}"/>
              </a:ext>
            </a:extLst>
          </p:cNvPr>
          <p:cNvSpPr/>
          <p:nvPr/>
        </p:nvSpPr>
        <p:spPr>
          <a:xfrm>
            <a:off x="6003925" y="2219325"/>
            <a:ext cx="228600" cy="228600"/>
          </a:xfrm>
          <a:prstGeom prst="ellipse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endParaRPr lang="ko-KR" altLang="en-US" sz="4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18D868-8181-4C16-A720-6EC8A5CFB6DF}"/>
              </a:ext>
            </a:extLst>
          </p:cNvPr>
          <p:cNvSpPr txBox="1"/>
          <p:nvPr/>
        </p:nvSpPr>
        <p:spPr>
          <a:xfrm>
            <a:off x="6371539" y="2516996"/>
            <a:ext cx="466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5DE8113-162A-4DFC-AF10-987494466B32}"/>
              </a:ext>
            </a:extLst>
          </p:cNvPr>
          <p:cNvSpPr/>
          <p:nvPr/>
        </p:nvSpPr>
        <p:spPr>
          <a:xfrm>
            <a:off x="6372225" y="2055065"/>
            <a:ext cx="4659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Total available market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483D5B3-820B-465F-81FA-A071706BE6AE}"/>
              </a:ext>
            </a:extLst>
          </p:cNvPr>
          <p:cNvSpPr/>
          <p:nvPr/>
        </p:nvSpPr>
        <p:spPr>
          <a:xfrm>
            <a:off x="6003925" y="3577431"/>
            <a:ext cx="228600" cy="228600"/>
          </a:xfrm>
          <a:prstGeom prst="ellipse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endParaRPr lang="ko-KR" altLang="en-US" sz="4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77D711-6067-4ADC-9409-3E49A3138A90}"/>
              </a:ext>
            </a:extLst>
          </p:cNvPr>
          <p:cNvSpPr txBox="1"/>
          <p:nvPr/>
        </p:nvSpPr>
        <p:spPr>
          <a:xfrm>
            <a:off x="6371539" y="3875102"/>
            <a:ext cx="466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529162-FE83-4B22-BED3-34B183510736}"/>
              </a:ext>
            </a:extLst>
          </p:cNvPr>
          <p:cNvSpPr/>
          <p:nvPr/>
        </p:nvSpPr>
        <p:spPr>
          <a:xfrm>
            <a:off x="6372225" y="3413171"/>
            <a:ext cx="4659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Serviceable available market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333116A6-CF7C-410C-9832-AECDB6C063E9}"/>
              </a:ext>
            </a:extLst>
          </p:cNvPr>
          <p:cNvSpPr/>
          <p:nvPr/>
        </p:nvSpPr>
        <p:spPr>
          <a:xfrm>
            <a:off x="6003925" y="4935536"/>
            <a:ext cx="228600" cy="228600"/>
          </a:xfrm>
          <a:prstGeom prst="ellipse">
            <a:avLst/>
          </a:prstGeom>
          <a:solidFill>
            <a:srgbClr val="F8F8F8"/>
          </a:solidFill>
          <a:ln w="9525" cap="flat">
            <a:noFill/>
            <a:prstDash val="solid"/>
            <a:miter/>
          </a:ln>
          <a:effectLst>
            <a:outerShdw blurRad="63500" dist="63500" dir="2700000" algn="tl" rotWithShape="0">
              <a:prstClr val="black">
                <a:alpha val="7000"/>
              </a:prstClr>
            </a:outerShdw>
          </a:effectLst>
        </p:spPr>
        <p:txBody>
          <a:bodyPr lIns="36000" tIns="36000" rIns="36000" bIns="36000" rtlCol="0" anchor="ctr"/>
          <a:lstStyle/>
          <a:p>
            <a:pPr algn="ctr"/>
            <a:endParaRPr lang="ko-KR" altLang="en-US" sz="40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F8ED85-D3CC-47C1-86BE-8B8E3A2FE188}"/>
              </a:ext>
            </a:extLst>
          </p:cNvPr>
          <p:cNvSpPr txBox="1"/>
          <p:nvPr/>
        </p:nvSpPr>
        <p:spPr>
          <a:xfrm>
            <a:off x="6371539" y="5233207"/>
            <a:ext cx="4669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84C6B65-943F-49A7-AFA4-33D758A137DB}"/>
              </a:ext>
            </a:extLst>
          </p:cNvPr>
          <p:cNvSpPr/>
          <p:nvPr/>
        </p:nvSpPr>
        <p:spPr>
          <a:xfrm>
            <a:off x="6372225" y="4771276"/>
            <a:ext cx="4659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Your target market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2410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7D866DC5-6824-4C74-8CE5-740037170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742" y="1719751"/>
            <a:ext cx="3195862" cy="312274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38D9EF4-994F-43B1-8D6C-71193EC1F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804" y="1719751"/>
            <a:ext cx="3195862" cy="312274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F17C37FC-162A-4A0F-BB56-2A2EB550A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758" y="1719751"/>
            <a:ext cx="3195862" cy="312274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EEC95BC-0781-4876-8AE3-1864FC760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7" y="1719751"/>
            <a:ext cx="3195862" cy="312274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A29D7E9-62E0-49BA-B633-08DAE74843CC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3D2094-C6EE-436D-8499-75194C6C15A7}"/>
              </a:ext>
            </a:extLst>
          </p:cNvPr>
          <p:cNvSpPr txBox="1"/>
          <p:nvPr/>
        </p:nvSpPr>
        <p:spPr>
          <a:xfrm>
            <a:off x="666469" y="4815834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69C3697-2646-4C8D-8307-29F61B5AA631}"/>
              </a:ext>
            </a:extLst>
          </p:cNvPr>
          <p:cNvSpPr/>
          <p:nvPr/>
        </p:nvSpPr>
        <p:spPr>
          <a:xfrm>
            <a:off x="805810" y="291791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2.7M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21AE48D-5B95-4032-BC7B-6C704451CAAB}"/>
              </a:ext>
            </a:extLst>
          </p:cNvPr>
          <p:cNvSpPr/>
          <p:nvPr/>
        </p:nvSpPr>
        <p:spPr>
          <a:xfrm>
            <a:off x="805811" y="340204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</a:rPr>
              <a:t>Customers</a:t>
            </a:r>
            <a:endParaRPr lang="ko-KR" altLang="en-US" sz="2000" dirty="0">
              <a:solidFill>
                <a:srgbClr val="B4B9C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1F3D6D-9346-4B14-8F7D-0E3BC2CA3143}"/>
              </a:ext>
            </a:extLst>
          </p:cNvPr>
          <p:cNvSpPr txBox="1"/>
          <p:nvPr/>
        </p:nvSpPr>
        <p:spPr>
          <a:xfrm>
            <a:off x="3468833" y="4815834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77717C0-6A1A-4C2D-9144-5447B7CB659E}"/>
              </a:ext>
            </a:extLst>
          </p:cNvPr>
          <p:cNvSpPr/>
          <p:nvPr/>
        </p:nvSpPr>
        <p:spPr>
          <a:xfrm>
            <a:off x="3608174" y="291791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52M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2B9DD14-0A51-4916-B1B6-6D03875055D4}"/>
              </a:ext>
            </a:extLst>
          </p:cNvPr>
          <p:cNvSpPr/>
          <p:nvPr/>
        </p:nvSpPr>
        <p:spPr>
          <a:xfrm>
            <a:off x="3608175" y="340204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</a:rPr>
              <a:t>Revenue</a:t>
            </a:r>
            <a:endParaRPr lang="ko-KR" altLang="en-US" sz="2000" dirty="0">
              <a:solidFill>
                <a:srgbClr val="B4B9C4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C23B6C-3A09-4488-978D-7DB77186B934}"/>
              </a:ext>
            </a:extLst>
          </p:cNvPr>
          <p:cNvSpPr txBox="1"/>
          <p:nvPr/>
        </p:nvSpPr>
        <p:spPr>
          <a:xfrm>
            <a:off x="6271197" y="4815834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FACF9DB-C4DC-46E8-AB5A-C06B551C0B93}"/>
              </a:ext>
            </a:extLst>
          </p:cNvPr>
          <p:cNvSpPr/>
          <p:nvPr/>
        </p:nvSpPr>
        <p:spPr>
          <a:xfrm>
            <a:off x="6410538" y="291791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+37M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F7EC6AD-34F1-4D0C-9971-F0B483FF38F4}"/>
              </a:ext>
            </a:extLst>
          </p:cNvPr>
          <p:cNvSpPr/>
          <p:nvPr/>
        </p:nvSpPr>
        <p:spPr>
          <a:xfrm>
            <a:off x="6410539" y="340204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</a:rPr>
              <a:t>Investment</a:t>
            </a:r>
            <a:endParaRPr lang="ko-KR" altLang="en-US" sz="2000" dirty="0">
              <a:solidFill>
                <a:srgbClr val="B4B9C4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44CA70-08DA-400E-88E6-B2DF62CB1758}"/>
              </a:ext>
            </a:extLst>
          </p:cNvPr>
          <p:cNvSpPr txBox="1"/>
          <p:nvPr/>
        </p:nvSpPr>
        <p:spPr>
          <a:xfrm>
            <a:off x="9073562" y="4815834"/>
            <a:ext cx="2443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6ECB913-45C7-46A1-9733-443243D72777}"/>
              </a:ext>
            </a:extLst>
          </p:cNvPr>
          <p:cNvSpPr/>
          <p:nvPr/>
        </p:nvSpPr>
        <p:spPr>
          <a:xfrm>
            <a:off x="9212903" y="2917913"/>
            <a:ext cx="2173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17%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0CD56DE-44A7-49DB-861A-64FB1A2610DB}"/>
              </a:ext>
            </a:extLst>
          </p:cNvPr>
          <p:cNvSpPr/>
          <p:nvPr/>
        </p:nvSpPr>
        <p:spPr>
          <a:xfrm>
            <a:off x="9212904" y="3402046"/>
            <a:ext cx="21732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</a:rPr>
              <a:t>Raising</a:t>
            </a:r>
            <a:endParaRPr lang="ko-KR" altLang="en-US" sz="2000" dirty="0">
              <a:solidFill>
                <a:srgbClr val="B4B9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143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</a:rPr>
              <a:t>01:00pm ~ 01:30pm</a:t>
            </a:r>
            <a:endParaRPr lang="ko-KR" altLang="en-US" sz="2000" dirty="0">
              <a:solidFill>
                <a:srgbClr val="B4B9C4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B4B9C4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rgbClr val="D4D7DE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B4B9C4"/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B4B9C4"/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B4B9C4"/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B4B9C4"/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B080B1D-5A62-4D0F-9FF5-2D55712773C9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8759C2B6-25EF-4FDE-BBC4-B0D83D23C147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B30B2C-2653-4184-B367-4615952F9E1F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B4B9C4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B4B9C4"/>
                </a:solidFill>
              </a:rPr>
              <a:t>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D2C354C-5DED-456C-B537-BE9C6A85CD9D}"/>
              </a:ext>
            </a:extLst>
          </p:cNvPr>
          <p:cNvSpPr/>
          <p:nvPr/>
        </p:nvSpPr>
        <p:spPr>
          <a:xfrm>
            <a:off x="2546850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719D4B5-BBFE-4667-98E1-C3A2E36A61AC}"/>
              </a:ext>
            </a:extLst>
          </p:cNvPr>
          <p:cNvSpPr/>
          <p:nvPr/>
        </p:nvSpPr>
        <p:spPr>
          <a:xfrm>
            <a:off x="2495071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B4B9C4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2A6377-4C14-4E94-9EA8-F4A33C4911E2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B4B9C4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B4B9C4"/>
                </a:solidFill>
              </a:rPr>
              <a:t>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4CF3904-6FB6-4C65-B3DC-DE7616CDE21E}"/>
              </a:ext>
            </a:extLst>
          </p:cNvPr>
          <p:cNvSpPr/>
          <p:nvPr/>
        </p:nvSpPr>
        <p:spPr>
          <a:xfrm>
            <a:off x="5155451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C9D6A3E-97E1-4E89-A8BF-73A175F1EBFB}"/>
              </a:ext>
            </a:extLst>
          </p:cNvPr>
          <p:cNvSpPr/>
          <p:nvPr/>
        </p:nvSpPr>
        <p:spPr>
          <a:xfrm>
            <a:off x="5103672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B4B9C4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30AF99-A266-4F41-8580-9F17BFBD5BE9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B4B9C4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B4B9C4"/>
                </a:solidFill>
              </a:rPr>
              <a:t>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endParaRPr lang="en-US" altLang="ko-KR" sz="1400" dirty="0">
              <a:solidFill>
                <a:srgbClr val="B4B9C4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4BA8B29-A90F-4F60-B57C-D8F202CA704F}"/>
              </a:ext>
            </a:extLst>
          </p:cNvPr>
          <p:cNvSpPr/>
          <p:nvPr/>
        </p:nvSpPr>
        <p:spPr>
          <a:xfrm>
            <a:off x="7764052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C71F78D-12E7-4FDD-ABF9-32D84D0A654A}"/>
              </a:ext>
            </a:extLst>
          </p:cNvPr>
          <p:cNvSpPr/>
          <p:nvPr/>
        </p:nvSpPr>
        <p:spPr>
          <a:xfrm>
            <a:off x="7712273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B4B9C4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B4B9C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B4B9C4"/>
                </a:solidFill>
              </a:rPr>
              <a:t>Ut </a:t>
            </a:r>
            <a:r>
              <a:rPr lang="en-US" altLang="ko-KR" sz="1400" dirty="0" err="1">
                <a:solidFill>
                  <a:srgbClr val="B4B9C4"/>
                </a:solidFill>
              </a:rPr>
              <a:t>enim</a:t>
            </a:r>
            <a:r>
              <a:rPr lang="en-US" altLang="ko-KR" sz="1400" dirty="0">
                <a:solidFill>
                  <a:srgbClr val="B4B9C4"/>
                </a:solidFill>
              </a:rPr>
              <a:t> ad minim </a:t>
            </a:r>
            <a:r>
              <a:rPr lang="en-US" altLang="ko-KR" sz="1400" dirty="0" err="1">
                <a:solidFill>
                  <a:srgbClr val="B4B9C4"/>
                </a:solidFill>
              </a:rPr>
              <a:t>veniam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quis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nostrud</a:t>
            </a:r>
            <a:r>
              <a:rPr lang="en-US" altLang="ko-KR" sz="1400" dirty="0">
                <a:solidFill>
                  <a:srgbClr val="B4B9C4"/>
                </a:solidFill>
              </a:rPr>
              <a:t> exercitation </a:t>
            </a:r>
            <a:r>
              <a:rPr lang="en-US" altLang="ko-KR" sz="1400" dirty="0" err="1">
                <a:solidFill>
                  <a:srgbClr val="B4B9C4"/>
                </a:solidFill>
              </a:rPr>
              <a:t>ullamco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laboris</a:t>
            </a:r>
            <a:r>
              <a:rPr lang="en-US" altLang="ko-KR" sz="1400" dirty="0">
                <a:solidFill>
                  <a:srgbClr val="B4B9C4"/>
                </a:solidFill>
              </a:rPr>
              <a:t> nisi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aliquip</a:t>
            </a:r>
            <a:r>
              <a:rPr lang="en-US" altLang="ko-KR" sz="1400" dirty="0">
                <a:solidFill>
                  <a:srgbClr val="B4B9C4"/>
                </a:solidFill>
              </a:rPr>
              <a:t> ex </a:t>
            </a:r>
            <a:r>
              <a:rPr lang="en-US" altLang="ko-KR" sz="1400" dirty="0" err="1">
                <a:solidFill>
                  <a:srgbClr val="B4B9C4"/>
                </a:solidFill>
              </a:rPr>
              <a:t>ea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commodo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consequat</a:t>
            </a:r>
            <a:r>
              <a:rPr lang="en-US" altLang="ko-KR" sz="1400" dirty="0">
                <a:solidFill>
                  <a:srgbClr val="B4B9C4"/>
                </a:solidFill>
              </a:rPr>
              <a:t>. Duis </a:t>
            </a:r>
            <a:r>
              <a:rPr lang="en-US" altLang="ko-KR" sz="1400" dirty="0" err="1">
                <a:solidFill>
                  <a:srgbClr val="B4B9C4"/>
                </a:solidFill>
              </a:rPr>
              <a:t>aute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irure</a:t>
            </a:r>
            <a:r>
              <a:rPr lang="en-US" altLang="ko-KR" sz="1400" dirty="0">
                <a:solidFill>
                  <a:srgbClr val="B4B9C4"/>
                </a:solidFill>
              </a:rPr>
              <a:t> dolor in </a:t>
            </a:r>
            <a:r>
              <a:rPr lang="en-US" altLang="ko-KR" sz="1400" dirty="0" err="1">
                <a:solidFill>
                  <a:srgbClr val="B4B9C4"/>
                </a:solidFill>
              </a:rPr>
              <a:t>reprehenderit</a:t>
            </a:r>
            <a:r>
              <a:rPr lang="en-US" altLang="ko-KR" sz="1400" dirty="0">
                <a:solidFill>
                  <a:srgbClr val="B4B9C4"/>
                </a:solidFill>
              </a:rPr>
              <a:t> in </a:t>
            </a:r>
            <a:r>
              <a:rPr lang="en-US" altLang="ko-KR" sz="1400" dirty="0" err="1">
                <a:solidFill>
                  <a:srgbClr val="B4B9C4"/>
                </a:solidFill>
              </a:rPr>
              <a:t>voluptate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velit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esse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cillum</a:t>
            </a:r>
            <a:r>
              <a:rPr lang="en-US" altLang="ko-KR" sz="1400" dirty="0">
                <a:solidFill>
                  <a:srgbClr val="B4B9C4"/>
                </a:solidFill>
              </a:rPr>
              <a:t> dolore </a:t>
            </a:r>
            <a:r>
              <a:rPr lang="en-US" altLang="ko-KR" sz="1400" dirty="0" err="1">
                <a:solidFill>
                  <a:srgbClr val="B4B9C4"/>
                </a:solidFill>
              </a:rPr>
              <a:t>eu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fugiat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nulla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pariatur</a:t>
            </a:r>
            <a:r>
              <a:rPr lang="en-US" altLang="ko-KR" sz="1400" dirty="0">
                <a:solidFill>
                  <a:srgbClr val="B4B9C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B4B9C4"/>
                </a:solidFill>
              </a:rPr>
              <a:t>Excepteur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sint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occaecat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cupidatat</a:t>
            </a:r>
            <a:r>
              <a:rPr lang="en-US" altLang="ko-KR" sz="1400" dirty="0">
                <a:solidFill>
                  <a:srgbClr val="B4B9C4"/>
                </a:solidFill>
              </a:rPr>
              <a:t> non </a:t>
            </a:r>
            <a:r>
              <a:rPr lang="en-US" altLang="ko-KR" sz="1400" dirty="0" err="1">
                <a:solidFill>
                  <a:srgbClr val="B4B9C4"/>
                </a:solidFill>
              </a:rPr>
              <a:t>proident</a:t>
            </a:r>
            <a:r>
              <a:rPr lang="en-US" altLang="ko-KR" sz="1400" dirty="0">
                <a:solidFill>
                  <a:srgbClr val="B4B9C4"/>
                </a:solidFill>
              </a:rPr>
              <a:t>!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CFC8C30-FB42-4BD4-9CA7-50481C2DF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9ECAE4D4-A40F-4EE1-B602-3349336BA7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7C74D5-783B-4CCE-8856-80FD973810BA}"/>
              </a:ext>
            </a:extLst>
          </p:cNvPr>
          <p:cNvSpPr txBox="1"/>
          <p:nvPr/>
        </p:nvSpPr>
        <p:spPr>
          <a:xfrm>
            <a:off x="457200" y="3665091"/>
            <a:ext cx="4572001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B4B9C4"/>
                </a:solidFill>
              </a:rPr>
              <a:t>Title text block &amp; Mobile project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46DE511-BD3C-4B37-A0B7-20978FFA7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42836C2-8125-4A0E-9B63-53C8E616FA56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incididunt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labore</a:t>
            </a:r>
            <a:r>
              <a:rPr lang="en-US" altLang="ko-KR" sz="1400" dirty="0">
                <a:solidFill>
                  <a:srgbClr val="B4B9C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B4B9C4"/>
                </a:solidFill>
              </a:rPr>
              <a:t>aliqua</a:t>
            </a:r>
            <a:r>
              <a:rPr lang="en-US" altLang="ko-KR" sz="1400" dirty="0">
                <a:solidFill>
                  <a:srgbClr val="B4B9C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B4B9C4"/>
                </a:solidFill>
              </a:rPr>
              <a:t>Ut </a:t>
            </a:r>
            <a:r>
              <a:rPr lang="en-US" altLang="ko-KR" sz="1400" dirty="0" err="1">
                <a:solidFill>
                  <a:srgbClr val="B4B9C4"/>
                </a:solidFill>
              </a:rPr>
              <a:t>enim</a:t>
            </a:r>
            <a:r>
              <a:rPr lang="en-US" altLang="ko-KR" sz="1400" dirty="0">
                <a:solidFill>
                  <a:srgbClr val="B4B9C4"/>
                </a:solidFill>
              </a:rPr>
              <a:t> ad minim </a:t>
            </a:r>
            <a:r>
              <a:rPr lang="en-US" altLang="ko-KR" sz="1400" dirty="0" err="1">
                <a:solidFill>
                  <a:srgbClr val="B4B9C4"/>
                </a:solidFill>
              </a:rPr>
              <a:t>veniam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quis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nostrud</a:t>
            </a:r>
            <a:r>
              <a:rPr lang="en-US" altLang="ko-KR" sz="1400" dirty="0">
                <a:solidFill>
                  <a:srgbClr val="B4B9C4"/>
                </a:solidFill>
              </a:rPr>
              <a:t> exercitation </a:t>
            </a:r>
            <a:r>
              <a:rPr lang="en-US" altLang="ko-KR" sz="1400" dirty="0" err="1">
                <a:solidFill>
                  <a:srgbClr val="B4B9C4"/>
                </a:solidFill>
              </a:rPr>
              <a:t>ullamco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laboris</a:t>
            </a:r>
            <a:r>
              <a:rPr lang="en-US" altLang="ko-KR" sz="1400" dirty="0">
                <a:solidFill>
                  <a:srgbClr val="B4B9C4"/>
                </a:solidFill>
              </a:rPr>
              <a:t> nisi </a:t>
            </a:r>
            <a:r>
              <a:rPr lang="en-US" altLang="ko-KR" sz="1400" dirty="0" err="1">
                <a:solidFill>
                  <a:srgbClr val="B4B9C4"/>
                </a:solidFill>
              </a:rPr>
              <a:t>ut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aliquip</a:t>
            </a:r>
            <a:r>
              <a:rPr lang="en-US" altLang="ko-KR" sz="1400" dirty="0">
                <a:solidFill>
                  <a:srgbClr val="B4B9C4"/>
                </a:solidFill>
              </a:rPr>
              <a:t> ex </a:t>
            </a:r>
            <a:r>
              <a:rPr lang="en-US" altLang="ko-KR" sz="1400" dirty="0" err="1">
                <a:solidFill>
                  <a:srgbClr val="B4B9C4"/>
                </a:solidFill>
              </a:rPr>
              <a:t>ea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commodo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consequat</a:t>
            </a:r>
            <a:r>
              <a:rPr lang="en-US" altLang="ko-KR" sz="1400" dirty="0">
                <a:solidFill>
                  <a:srgbClr val="B4B9C4"/>
                </a:solidFill>
              </a:rPr>
              <a:t>. Duis </a:t>
            </a:r>
            <a:r>
              <a:rPr lang="en-US" altLang="ko-KR" sz="1400" dirty="0" err="1">
                <a:solidFill>
                  <a:srgbClr val="B4B9C4"/>
                </a:solidFill>
              </a:rPr>
              <a:t>aute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irure</a:t>
            </a:r>
            <a:r>
              <a:rPr lang="en-US" altLang="ko-KR" sz="1400" dirty="0">
                <a:solidFill>
                  <a:srgbClr val="B4B9C4"/>
                </a:solidFill>
              </a:rPr>
              <a:t> dolor in </a:t>
            </a:r>
            <a:r>
              <a:rPr lang="en-US" altLang="ko-KR" sz="1400" dirty="0" err="1">
                <a:solidFill>
                  <a:srgbClr val="B4B9C4"/>
                </a:solidFill>
              </a:rPr>
              <a:t>reprehenderit</a:t>
            </a:r>
            <a:r>
              <a:rPr lang="en-US" altLang="ko-KR" sz="1400" dirty="0">
                <a:solidFill>
                  <a:srgbClr val="B4B9C4"/>
                </a:solidFill>
              </a:rPr>
              <a:t> in </a:t>
            </a:r>
            <a:r>
              <a:rPr lang="en-US" altLang="ko-KR" sz="1400" dirty="0" err="1">
                <a:solidFill>
                  <a:srgbClr val="B4B9C4"/>
                </a:solidFill>
              </a:rPr>
              <a:t>voluptate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velit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esse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cillum</a:t>
            </a:r>
            <a:r>
              <a:rPr lang="en-US" altLang="ko-KR" sz="1400" dirty="0">
                <a:solidFill>
                  <a:srgbClr val="B4B9C4"/>
                </a:solidFill>
              </a:rPr>
              <a:t> dolore </a:t>
            </a:r>
            <a:r>
              <a:rPr lang="en-US" altLang="ko-KR" sz="1400" dirty="0" err="1">
                <a:solidFill>
                  <a:srgbClr val="B4B9C4"/>
                </a:solidFill>
              </a:rPr>
              <a:t>eu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fugiat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nulla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pariatur</a:t>
            </a:r>
            <a:r>
              <a:rPr lang="en-US" altLang="ko-KR" sz="1400" dirty="0">
                <a:solidFill>
                  <a:srgbClr val="B4B9C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B4B9C4"/>
                </a:solidFill>
              </a:rPr>
              <a:t>Excepteur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sint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occaecat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cupidatat</a:t>
            </a:r>
            <a:r>
              <a:rPr lang="en-US" altLang="ko-KR" sz="1400" dirty="0">
                <a:solidFill>
                  <a:srgbClr val="B4B9C4"/>
                </a:solidFill>
              </a:rPr>
              <a:t> non </a:t>
            </a:r>
            <a:r>
              <a:rPr lang="en-US" altLang="ko-KR" sz="1400" dirty="0" err="1">
                <a:solidFill>
                  <a:srgbClr val="B4B9C4"/>
                </a:solidFill>
              </a:rPr>
              <a:t>proident</a:t>
            </a:r>
            <a:r>
              <a:rPr lang="en-US" altLang="ko-KR" sz="1400" dirty="0">
                <a:solidFill>
                  <a:srgbClr val="B4B9C4"/>
                </a:solidFill>
              </a:rPr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5244331-BB24-4AD4-9955-D38F57B1C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708C45-C7DF-478B-9C42-DDCC7C4B199B}"/>
              </a:ext>
            </a:extLst>
          </p:cNvPr>
          <p:cNvSpPr txBox="1"/>
          <p:nvPr/>
        </p:nvSpPr>
        <p:spPr>
          <a:xfrm>
            <a:off x="457200" y="3665091"/>
            <a:ext cx="4572001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B4B9C4"/>
                </a:solidFill>
              </a:rPr>
              <a:t>Title text block &amp; Tablet project</a:t>
            </a:r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64870F73-714B-46BE-8A0B-A6B76B7A12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3948242"/>
            <a:ext cx="4017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B4B9C4"/>
                </a:solidFill>
              </a:rPr>
              <a:t>amet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adipiscing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elit</a:t>
            </a:r>
            <a:r>
              <a:rPr lang="en-US" altLang="ko-KR" sz="1200" dirty="0">
                <a:solidFill>
                  <a:srgbClr val="B4B9C4"/>
                </a:solidFill>
              </a:rPr>
              <a:t>, sed do </a:t>
            </a:r>
            <a:r>
              <a:rPr lang="en-US" altLang="ko-KR" sz="1200" dirty="0" err="1">
                <a:solidFill>
                  <a:srgbClr val="B4B9C4"/>
                </a:solidFill>
              </a:rPr>
              <a:t>eiusmod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tempor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incididunt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ut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labore</a:t>
            </a:r>
            <a:r>
              <a:rPr lang="en-US" altLang="ko-KR" sz="1200" dirty="0">
                <a:solidFill>
                  <a:srgbClr val="B4B9C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B4B9C4"/>
                </a:solidFill>
              </a:rPr>
              <a:t>aliqua</a:t>
            </a:r>
            <a:r>
              <a:rPr lang="en-US" altLang="ko-KR" sz="1200" dirty="0">
                <a:solidFill>
                  <a:srgbClr val="B4B9C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B4B9C4"/>
                </a:solidFill>
              </a:rPr>
              <a:t>Ut </a:t>
            </a:r>
            <a:r>
              <a:rPr lang="en-US" altLang="ko-KR" sz="1200" dirty="0" err="1">
                <a:solidFill>
                  <a:srgbClr val="B4B9C4"/>
                </a:solidFill>
              </a:rPr>
              <a:t>enim</a:t>
            </a:r>
            <a:r>
              <a:rPr lang="en-US" altLang="ko-KR" sz="1200" dirty="0">
                <a:solidFill>
                  <a:srgbClr val="B4B9C4"/>
                </a:solidFill>
              </a:rPr>
              <a:t> ad minim </a:t>
            </a:r>
            <a:r>
              <a:rPr lang="en-US" altLang="ko-KR" sz="1200" dirty="0" err="1">
                <a:solidFill>
                  <a:srgbClr val="B4B9C4"/>
                </a:solidFill>
              </a:rPr>
              <a:t>veniam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quis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nostrud</a:t>
            </a:r>
            <a:r>
              <a:rPr lang="en-US" altLang="ko-KR" sz="1200" dirty="0">
                <a:solidFill>
                  <a:srgbClr val="B4B9C4"/>
                </a:solidFill>
              </a:rPr>
              <a:t> exercitation </a:t>
            </a:r>
            <a:r>
              <a:rPr lang="en-US" altLang="ko-KR" sz="1200" dirty="0" err="1">
                <a:solidFill>
                  <a:srgbClr val="B4B9C4"/>
                </a:solidFill>
              </a:rPr>
              <a:t>ullamco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laboris</a:t>
            </a:r>
            <a:r>
              <a:rPr lang="en-US" altLang="ko-KR" sz="1200" dirty="0">
                <a:solidFill>
                  <a:srgbClr val="B4B9C4"/>
                </a:solidFill>
              </a:rPr>
              <a:t> nisi </a:t>
            </a:r>
            <a:r>
              <a:rPr lang="en-US" altLang="ko-KR" sz="1200" dirty="0" err="1">
                <a:solidFill>
                  <a:srgbClr val="B4B9C4"/>
                </a:solidFill>
              </a:rPr>
              <a:t>ut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aliquip</a:t>
            </a:r>
            <a:r>
              <a:rPr lang="en-US" altLang="ko-KR" sz="1200" dirty="0">
                <a:solidFill>
                  <a:srgbClr val="B4B9C4"/>
                </a:solidFill>
              </a:rPr>
              <a:t> ex </a:t>
            </a:r>
            <a:r>
              <a:rPr lang="en-US" altLang="ko-KR" sz="1200" dirty="0" err="1">
                <a:solidFill>
                  <a:srgbClr val="B4B9C4"/>
                </a:solidFill>
              </a:rPr>
              <a:t>ea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commodo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consequat</a:t>
            </a:r>
            <a:r>
              <a:rPr lang="en-US" altLang="ko-KR" sz="1200" dirty="0">
                <a:solidFill>
                  <a:srgbClr val="B4B9C4"/>
                </a:solidFill>
              </a:rPr>
              <a:t>. Duis </a:t>
            </a:r>
            <a:r>
              <a:rPr lang="en-US" altLang="ko-KR" sz="1200" dirty="0" err="1">
                <a:solidFill>
                  <a:srgbClr val="B4B9C4"/>
                </a:solidFill>
              </a:rPr>
              <a:t>aute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irure</a:t>
            </a:r>
            <a:r>
              <a:rPr lang="en-US" altLang="ko-KR" sz="1200" dirty="0">
                <a:solidFill>
                  <a:srgbClr val="B4B9C4"/>
                </a:solidFill>
              </a:rPr>
              <a:t> dolor in </a:t>
            </a:r>
            <a:r>
              <a:rPr lang="en-US" altLang="ko-KR" sz="1200" dirty="0" err="1">
                <a:solidFill>
                  <a:srgbClr val="B4B9C4"/>
                </a:solidFill>
              </a:rPr>
              <a:t>reprehenderit</a:t>
            </a:r>
            <a:r>
              <a:rPr lang="en-US" altLang="ko-KR" sz="1200" dirty="0">
                <a:solidFill>
                  <a:srgbClr val="B4B9C4"/>
                </a:solidFill>
              </a:rPr>
              <a:t> in </a:t>
            </a:r>
            <a:r>
              <a:rPr lang="en-US" altLang="ko-KR" sz="1200" dirty="0" err="1">
                <a:solidFill>
                  <a:srgbClr val="B4B9C4"/>
                </a:solidFill>
              </a:rPr>
              <a:t>voluptate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velit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esse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cillum</a:t>
            </a:r>
            <a:r>
              <a:rPr lang="en-US" altLang="ko-KR" sz="1200" dirty="0">
                <a:solidFill>
                  <a:srgbClr val="B4B9C4"/>
                </a:solidFill>
              </a:rPr>
              <a:t> dolore </a:t>
            </a:r>
            <a:r>
              <a:rPr lang="en-US" altLang="ko-KR" sz="1200" dirty="0" err="1">
                <a:solidFill>
                  <a:srgbClr val="B4B9C4"/>
                </a:solidFill>
              </a:rPr>
              <a:t>eu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fugiat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nulla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pariatur</a:t>
            </a:r>
            <a:r>
              <a:rPr lang="en-US" altLang="ko-KR" sz="1200" dirty="0">
                <a:solidFill>
                  <a:srgbClr val="B4B9C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B4B9C4"/>
                </a:solidFill>
              </a:rPr>
              <a:t>Excepteur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sint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occaecat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cupidatat</a:t>
            </a:r>
            <a:r>
              <a:rPr lang="en-US" altLang="ko-KR" sz="1200" dirty="0">
                <a:solidFill>
                  <a:srgbClr val="B4B9C4"/>
                </a:solidFill>
              </a:rPr>
              <a:t> non </a:t>
            </a:r>
            <a:r>
              <a:rPr lang="en-US" altLang="ko-KR" sz="1200" dirty="0" err="1">
                <a:solidFill>
                  <a:srgbClr val="B4B9C4"/>
                </a:solidFill>
              </a:rPr>
              <a:t>proident</a:t>
            </a:r>
            <a:r>
              <a:rPr lang="en-US" altLang="ko-KR" sz="1200" dirty="0">
                <a:solidFill>
                  <a:srgbClr val="B4B9C4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8788294-BB50-4DB6-B3F7-83CBD8893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57" y="622300"/>
            <a:ext cx="9434286" cy="56134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0DF273F-BFB9-45EC-B48D-36F4A66089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76B3C4-A689-40D8-9D84-767A6D111D93}"/>
              </a:ext>
            </a:extLst>
          </p:cNvPr>
          <p:cNvSpPr txBox="1"/>
          <p:nvPr/>
        </p:nvSpPr>
        <p:spPr>
          <a:xfrm>
            <a:off x="262024" y="2913936"/>
            <a:ext cx="401734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400" b="0" dirty="0">
                <a:solidFill>
                  <a:srgbClr val="B4B9C4"/>
                </a:solidFill>
              </a:rPr>
              <a:t>Title text block &amp; Desktop project</a:t>
            </a:r>
          </a:p>
        </p:txBody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B4B9C4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B4B9C4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B4B9C4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B4B9C4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B4B9C4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B4B9C4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B4B9C4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B4B9C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B4B9C4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B4B9C4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B4B9C4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B4B9C4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B4B9C4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B4B9C4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B4B9C4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B4B9C4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B4B9C4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B4B9C4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B4B9C4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B4B9C4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B4B9C4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B4B9C4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B4B9C4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B4B9C4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B4B9C4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B4B9C4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B4B9C4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B4B9C4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B4B9C4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B4B9C4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B4B9C4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B4B9C4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B4B9C4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B4B9C4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B4B9C4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B4B9C4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B4B9C4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B4B9C4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B4B9C4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B4B9C4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B4B9C4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B4B9C4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B4B9C4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B4B9C4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B4B9C4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B4B9C4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B4B9C4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B4B9C4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B4B9C4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B4B9C4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B4B9C4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B4B9C4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B4B9C4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B4B9C4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B4B9C4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B4B9C4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B4B9C4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B4B9C4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B4B9C4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B4B9C4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B4B9C4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B4B9C4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B4B9C4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B4B9C4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B4B9C4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B4B9C4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B4B9C4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B4B9C4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B4B9C4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B4B9C4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B4B9C4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B4B9C4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B4B9C4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B4B9C4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B4B9C4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B4B9C4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B4B9C4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B4B9C4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B4B9C4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B4B9C4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B4B9C4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B4B9C4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B4B9C4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B4B9C4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B4B9C4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78001" y="3655123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B4B9C4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B4B9C4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B4B9C4"/>
              </a:solidFill>
            </a:endParaRPr>
          </a:p>
          <a:p>
            <a:r>
              <a:rPr lang="en-US" altLang="ko-KR" sz="1600" dirty="0">
                <a:solidFill>
                  <a:srgbClr val="B4B9C4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B4B9C4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B4B9C4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B4B9C4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B4B9C4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B4B9C4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B4B9C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B4B9C4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B4B9C4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B4B9C4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B4B9C4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B4B9C4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B4B9C4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B4B9C4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B4B9C4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B4B9C4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B4B9C4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B4B9C4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B4B9C4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B4B9C4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B4B9C4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B4B9C4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B4B9C4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B4B9C4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B4B9C4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B4B9C4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B4B9C4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B4B9C4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B4B9C4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B4B9C4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B4B9C4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B4B9C4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B4B9C4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B4B9C4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B4B9C4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B4B9C4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B4B9C4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B4B9C4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B4B9C4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B4B9C4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B4B9C4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B4B9C4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B4B9C4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B4B9C4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B4B9C4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B4B9C4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B4B9C4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B4B9C4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B4B9C4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B4B9C4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B4B9C4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B4B9C4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B4B9C4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B4B9C4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B4B9C4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B4B9C4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B4B9C4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B4B9C4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B4B9C4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B4B9C4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B4B9C4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B4B9C4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B4B9C4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B4B9C4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B4B9C4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B4B9C4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B4B9C4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B4B9C4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B4B9C4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B4B9C4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B4B9C4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B4B9C4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B4B9C4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B4B9C4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CF1EC32C-DDAC-482C-A458-F3BEC67D4751}"/>
              </a:ext>
            </a:extLst>
          </p:cNvPr>
          <p:cNvSpPr txBox="1"/>
          <p:nvPr/>
        </p:nvSpPr>
        <p:spPr>
          <a:xfrm>
            <a:off x="8978001" y="3655123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B4B9C4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10189565-76EF-429D-AA94-98C8C8E2C8A6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B4B9C4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B4B9C4"/>
              </a:solidFill>
            </a:endParaRPr>
          </a:p>
          <a:p>
            <a:r>
              <a:rPr lang="en-US" altLang="ko-KR" sz="1600" dirty="0">
                <a:solidFill>
                  <a:srgbClr val="B4B9C4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539381-0474-4E21-8859-DB3C810C8D06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B4B9C4"/>
                </a:solidFill>
              </a:rPr>
              <a:t>Break Section</a:t>
            </a:r>
            <a:endParaRPr lang="ko-KR" altLang="en-US" sz="3600" dirty="0">
              <a:solidFill>
                <a:srgbClr val="B4B9C4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D3AC03-16AD-4ABB-B329-3B4543C9A3F4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</a:rPr>
              <a:t>01:00pm ~ 01:30pm</a:t>
            </a:r>
            <a:endParaRPr lang="ko-KR" altLang="en-US" sz="2000" dirty="0">
              <a:solidFill>
                <a:srgbClr val="B4B9C4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E0E5F64-9E42-4AA9-81B5-17385DB2DD19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B4B9C4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C103236-E91A-4982-9F57-AA7B43A4726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D1D8FCF-D4C1-47A0-8A21-F4613F4FB273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172849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65246" y="3570863"/>
            <a:ext cx="436369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https://fontmeme.com/fonts/bebas-neue-font/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pic>
        <p:nvPicPr>
          <p:cNvPr id="7" name="Picture 2" descr="Font Meme">
            <a:extLst>
              <a:ext uri="{FF2B5EF4-FFF2-40B4-BE49-F238E27FC236}">
                <a16:creationId xmlns:a16="http://schemas.microsoft.com/office/drawing/2014/main" id="{1E1A2F96-C507-4115-84CD-F8CD99107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188" y="2983882"/>
            <a:ext cx="2257624" cy="58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8759C2B6-25EF-4FDE-BBC4-B0D83D23C147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2EE11157-B531-4A12-A7D0-438FEB22DD9C}"/>
              </a:ext>
            </a:extLst>
          </p:cNvPr>
          <p:cNvSpPr/>
          <p:nvPr/>
        </p:nvSpPr>
        <p:spPr>
          <a:xfrm>
            <a:off x="4426318" y="2572600"/>
            <a:ext cx="1131551" cy="1131551"/>
          </a:xfrm>
          <a:prstGeom prst="ellipse">
            <a:avLst/>
          </a:prstGeom>
          <a:solidFill>
            <a:srgbClr val="F8F8F8"/>
          </a:solidFill>
          <a:ln>
            <a:noFill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CED70-DC4A-4D2C-8E7C-B1402D8AC3AD}"/>
              </a:ext>
            </a:extLst>
          </p:cNvPr>
          <p:cNvSpPr txBox="1"/>
          <p:nvPr/>
        </p:nvSpPr>
        <p:spPr>
          <a:xfrm>
            <a:off x="3960415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3A3F9E8-600C-4FF2-A6A9-56360E0B8714}"/>
              </a:ext>
            </a:extLst>
          </p:cNvPr>
          <p:cNvSpPr/>
          <p:nvPr/>
        </p:nvSpPr>
        <p:spPr>
          <a:xfrm>
            <a:off x="3960414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D8820D6-8D33-4166-A165-4BC63F7EF1A2}"/>
              </a:ext>
            </a:extLst>
          </p:cNvPr>
          <p:cNvGrpSpPr/>
          <p:nvPr/>
        </p:nvGrpSpPr>
        <p:grpSpPr>
          <a:xfrm>
            <a:off x="4793160" y="2926622"/>
            <a:ext cx="398536" cy="408816"/>
            <a:chOff x="2772242" y="1560385"/>
            <a:chExt cx="376198" cy="385905"/>
          </a:xfrm>
          <a:solidFill>
            <a:srgbClr val="CED1D9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A22ED58-3C99-4288-A739-21B4AFB40506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2FD7AF0-32F8-48AA-8816-B70F8EA8463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69EB574-272A-4A8A-A875-644138224E4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8B9F8C8-DE22-4EF0-B3CB-9C33073A360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59A9677B-26F9-492C-A824-C4997698031C}"/>
              </a:ext>
            </a:extLst>
          </p:cNvPr>
          <p:cNvSpPr/>
          <p:nvPr/>
        </p:nvSpPr>
        <p:spPr>
          <a:xfrm>
            <a:off x="8892747" y="2572600"/>
            <a:ext cx="1131551" cy="1131551"/>
          </a:xfrm>
          <a:prstGeom prst="ellipse">
            <a:avLst/>
          </a:prstGeom>
          <a:solidFill>
            <a:srgbClr val="F8F8F8"/>
          </a:solidFill>
          <a:ln>
            <a:noFill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98072A-CC5B-42D2-A652-7641C9735DC1}"/>
              </a:ext>
            </a:extLst>
          </p:cNvPr>
          <p:cNvSpPr txBox="1"/>
          <p:nvPr/>
        </p:nvSpPr>
        <p:spPr>
          <a:xfrm>
            <a:off x="8426844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1517048-9D4F-49B2-BF3D-FCBC93A87B99}"/>
              </a:ext>
            </a:extLst>
          </p:cNvPr>
          <p:cNvSpPr/>
          <p:nvPr/>
        </p:nvSpPr>
        <p:spPr>
          <a:xfrm>
            <a:off x="8426843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BEA9A5E-4984-4735-8A75-D7A50DA0C45F}"/>
              </a:ext>
            </a:extLst>
          </p:cNvPr>
          <p:cNvGrpSpPr/>
          <p:nvPr/>
        </p:nvGrpSpPr>
        <p:grpSpPr>
          <a:xfrm>
            <a:off x="9251815" y="2932902"/>
            <a:ext cx="413412" cy="396256"/>
            <a:chOff x="6793030" y="2235612"/>
            <a:chExt cx="390240" cy="374047"/>
          </a:xfrm>
          <a:solidFill>
            <a:srgbClr val="CED1D9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E458B1-72B1-4236-9B7F-C5DED0A808D3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B103D6-3B5F-4059-AAEC-63F428700F72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타원 17">
            <a:extLst>
              <a:ext uri="{FF2B5EF4-FFF2-40B4-BE49-F238E27FC236}">
                <a16:creationId xmlns:a16="http://schemas.microsoft.com/office/drawing/2014/main" id="{495EAB3C-0B4E-40E1-8443-F80BB3929174}"/>
              </a:ext>
            </a:extLst>
          </p:cNvPr>
          <p:cNvSpPr/>
          <p:nvPr/>
        </p:nvSpPr>
        <p:spPr>
          <a:xfrm>
            <a:off x="2193103" y="2572600"/>
            <a:ext cx="1131551" cy="1131551"/>
          </a:xfrm>
          <a:prstGeom prst="ellipse">
            <a:avLst/>
          </a:prstGeom>
          <a:solidFill>
            <a:srgbClr val="F8F8F8"/>
          </a:solidFill>
          <a:ln>
            <a:noFill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DFA74C-CA8C-4E74-A7EC-7A2FA67C82A8}"/>
              </a:ext>
            </a:extLst>
          </p:cNvPr>
          <p:cNvSpPr txBox="1"/>
          <p:nvPr/>
        </p:nvSpPr>
        <p:spPr>
          <a:xfrm>
            <a:off x="1727201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E8F5EC9-C8EC-4EAD-82D4-CFC80390E74D}"/>
              </a:ext>
            </a:extLst>
          </p:cNvPr>
          <p:cNvSpPr/>
          <p:nvPr/>
        </p:nvSpPr>
        <p:spPr>
          <a:xfrm>
            <a:off x="1727200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BAF7733-0951-460A-90C5-FD2A68B8D2FC}"/>
              </a:ext>
            </a:extLst>
          </p:cNvPr>
          <p:cNvGrpSpPr/>
          <p:nvPr/>
        </p:nvGrpSpPr>
        <p:grpSpPr>
          <a:xfrm>
            <a:off x="2602475" y="2922459"/>
            <a:ext cx="312806" cy="417142"/>
            <a:chOff x="3471472" y="902398"/>
            <a:chExt cx="295275" cy="393763"/>
          </a:xfrm>
          <a:solidFill>
            <a:srgbClr val="CED1D9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F258240-B73D-4BBC-8EC3-A9C5741FF5B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029682C-C1F3-4CF5-97FD-51814A2E1D6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F4E6F6E5-20A3-470D-BB6C-8035BE6E688F}"/>
              </a:ext>
            </a:extLst>
          </p:cNvPr>
          <p:cNvSpPr/>
          <p:nvPr/>
        </p:nvSpPr>
        <p:spPr>
          <a:xfrm>
            <a:off x="6659532" y="2572600"/>
            <a:ext cx="1131551" cy="1131551"/>
          </a:xfrm>
          <a:prstGeom prst="ellipse">
            <a:avLst/>
          </a:prstGeom>
          <a:solidFill>
            <a:srgbClr val="F8F8F8"/>
          </a:solidFill>
          <a:ln>
            <a:noFill/>
          </a:ln>
          <a:effectLst>
            <a:innerShdw blurRad="63500" dist="50800" dir="13500000">
              <a:srgbClr val="B4B9C4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B92781-0F39-4E87-A3F5-53BC5AAF1CAD}"/>
              </a:ext>
            </a:extLst>
          </p:cNvPr>
          <p:cNvSpPr txBox="1"/>
          <p:nvPr/>
        </p:nvSpPr>
        <p:spPr>
          <a:xfrm>
            <a:off x="6193629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4899A42-D66B-4099-B54C-A6FE3476EAAB}"/>
              </a:ext>
            </a:extLst>
          </p:cNvPr>
          <p:cNvSpPr/>
          <p:nvPr/>
        </p:nvSpPr>
        <p:spPr>
          <a:xfrm>
            <a:off x="6193628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04479D9-9A3D-49A9-82CA-E82D3620BFF4}"/>
              </a:ext>
            </a:extLst>
          </p:cNvPr>
          <p:cNvGrpSpPr/>
          <p:nvPr/>
        </p:nvGrpSpPr>
        <p:grpSpPr>
          <a:xfrm>
            <a:off x="7001148" y="2924175"/>
            <a:ext cx="413714" cy="413710"/>
            <a:chOff x="752656" y="1562597"/>
            <a:chExt cx="390525" cy="390525"/>
          </a:xfrm>
          <a:solidFill>
            <a:srgbClr val="CED1D9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9381F80-ED92-4F9B-8EEF-5239C80BA2C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FC48322-0C69-46F8-96F0-C60AC08AAB8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74DB4D9-FB12-450D-8EE3-60E0641DAEA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3F9A0E6-ECFC-4325-8E2A-2F3DF89AA00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881127D-E8C3-40CA-A5D2-829D5F96718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45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43B7F-B129-477F-B3E0-98EA557D6166}"/>
              </a:ext>
            </a:extLst>
          </p:cNvPr>
          <p:cNvSpPr txBox="1"/>
          <p:nvPr/>
        </p:nvSpPr>
        <p:spPr>
          <a:xfrm>
            <a:off x="4662196" y="2599378"/>
            <a:ext cx="2867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b="1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b="1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1D98-A1E9-4AE5-9821-505D2C1EC04F}"/>
              </a:ext>
            </a:extLst>
          </p:cNvPr>
          <p:cNvSpPr txBox="1"/>
          <p:nvPr/>
        </p:nvSpPr>
        <p:spPr>
          <a:xfrm>
            <a:off x="4665950" y="3796956"/>
            <a:ext cx="286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B4B9C4"/>
                </a:solidFill>
              </a:rPr>
              <a:t>amet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adipiscing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elit</a:t>
            </a:r>
            <a:endParaRPr lang="en-US" altLang="ko-KR" sz="1200" dirty="0">
              <a:solidFill>
                <a:srgbClr val="B4B9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2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12C9FB-6895-4DA2-A80A-6BA9B03F9F8D}"/>
              </a:ext>
            </a:extLst>
          </p:cNvPr>
          <p:cNvSpPr txBox="1"/>
          <p:nvPr/>
        </p:nvSpPr>
        <p:spPr>
          <a:xfrm>
            <a:off x="2603945" y="1178293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B4B9C4"/>
                </a:solidFill>
              </a:rPr>
              <a:t>SECTION BREAK SLIDE TITLE</a:t>
            </a:r>
            <a:endParaRPr lang="ko-KR" altLang="en-US" sz="3200" b="0" dirty="0">
              <a:solidFill>
                <a:srgbClr val="B4B9C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ED93-B036-46DC-A939-DE795FFCE182}"/>
              </a:ext>
            </a:extLst>
          </p:cNvPr>
          <p:cNvSpPr txBox="1"/>
          <p:nvPr/>
        </p:nvSpPr>
        <p:spPr>
          <a:xfrm>
            <a:off x="1289819" y="4518222"/>
            <a:ext cx="2198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19E45E-568D-4FD9-A928-439C8085A986}"/>
              </a:ext>
            </a:extLst>
          </p:cNvPr>
          <p:cNvSpPr/>
          <p:nvPr/>
        </p:nvSpPr>
        <p:spPr>
          <a:xfrm>
            <a:off x="1289819" y="4010633"/>
            <a:ext cx="2198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DEA54A0-20C0-4A68-B074-52B3E2357C09}"/>
              </a:ext>
            </a:extLst>
          </p:cNvPr>
          <p:cNvSpPr/>
          <p:nvPr/>
        </p:nvSpPr>
        <p:spPr>
          <a:xfrm>
            <a:off x="1986573" y="3474468"/>
            <a:ext cx="612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396B3-197D-48B2-8500-8772712701B7}"/>
              </a:ext>
            </a:extLst>
          </p:cNvPr>
          <p:cNvSpPr txBox="1"/>
          <p:nvPr/>
        </p:nvSpPr>
        <p:spPr>
          <a:xfrm>
            <a:off x="3761192" y="4518222"/>
            <a:ext cx="2198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AD5F57C-670C-484A-A242-7C4BFC9B20DF}"/>
              </a:ext>
            </a:extLst>
          </p:cNvPr>
          <p:cNvSpPr/>
          <p:nvPr/>
        </p:nvSpPr>
        <p:spPr>
          <a:xfrm>
            <a:off x="3761192" y="4010633"/>
            <a:ext cx="2198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4C468C2-CE11-408B-8242-14C9A732BD40}"/>
              </a:ext>
            </a:extLst>
          </p:cNvPr>
          <p:cNvSpPr/>
          <p:nvPr/>
        </p:nvSpPr>
        <p:spPr>
          <a:xfrm>
            <a:off x="4457945" y="3474468"/>
            <a:ext cx="612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01193C-E749-4B18-ABF3-2B2DEAFDB37B}"/>
              </a:ext>
            </a:extLst>
          </p:cNvPr>
          <p:cNvSpPr txBox="1"/>
          <p:nvPr/>
        </p:nvSpPr>
        <p:spPr>
          <a:xfrm>
            <a:off x="6232565" y="4518222"/>
            <a:ext cx="2198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50D1FFB-E50A-4649-9146-89287670D3F1}"/>
              </a:ext>
            </a:extLst>
          </p:cNvPr>
          <p:cNvSpPr/>
          <p:nvPr/>
        </p:nvSpPr>
        <p:spPr>
          <a:xfrm>
            <a:off x="6232565" y="4010633"/>
            <a:ext cx="2198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2A717C7-80A7-44D2-8A6F-7B4BD471F458}"/>
              </a:ext>
            </a:extLst>
          </p:cNvPr>
          <p:cNvSpPr/>
          <p:nvPr/>
        </p:nvSpPr>
        <p:spPr>
          <a:xfrm>
            <a:off x="6929318" y="3474468"/>
            <a:ext cx="612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D219B4-2934-459B-8A5E-72F54703B067}"/>
              </a:ext>
            </a:extLst>
          </p:cNvPr>
          <p:cNvSpPr txBox="1"/>
          <p:nvPr/>
        </p:nvSpPr>
        <p:spPr>
          <a:xfrm>
            <a:off x="8703937" y="4518222"/>
            <a:ext cx="2198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F84FF3-24F2-456F-9EC6-2285F8B7C901}"/>
              </a:ext>
            </a:extLst>
          </p:cNvPr>
          <p:cNvSpPr/>
          <p:nvPr/>
        </p:nvSpPr>
        <p:spPr>
          <a:xfrm>
            <a:off x="8703937" y="4010633"/>
            <a:ext cx="2198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F6A4BCA-6926-40A1-89EE-A6A4ADF3870E}"/>
              </a:ext>
            </a:extLst>
          </p:cNvPr>
          <p:cNvSpPr/>
          <p:nvPr/>
        </p:nvSpPr>
        <p:spPr>
          <a:xfrm>
            <a:off x="9400691" y="3474468"/>
            <a:ext cx="612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B4B9C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2263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8759C2B6-25EF-4FDE-BBC4-B0D83D23C147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65E20D2-DB0D-4C5F-880B-8D2CFC673E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8115" y="1686029"/>
            <a:ext cx="3561090" cy="4414891"/>
          </a:xfrm>
        </p:spPr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12F9F6F2-39AE-4FC2-B83B-2B4F5579F9BD}"/>
              </a:ext>
            </a:extLst>
          </p:cNvPr>
          <p:cNvSpPr>
            <a:spLocks noChangeAspect="1"/>
          </p:cNvSpPr>
          <p:nvPr/>
        </p:nvSpPr>
        <p:spPr>
          <a:xfrm>
            <a:off x="1294798" y="1956191"/>
            <a:ext cx="1048516" cy="1048516"/>
          </a:xfrm>
          <a:prstGeom prst="ellipse">
            <a:avLst/>
          </a:prstGeom>
          <a:solidFill>
            <a:srgbClr val="F8F8F8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0AFFF72-2DA7-49BC-85F7-D8A972FA0550}"/>
              </a:ext>
            </a:extLst>
          </p:cNvPr>
          <p:cNvGrpSpPr/>
          <p:nvPr/>
        </p:nvGrpSpPr>
        <p:grpSpPr>
          <a:xfrm>
            <a:off x="1680013" y="2301891"/>
            <a:ext cx="250686" cy="334304"/>
            <a:chOff x="3471472" y="902398"/>
            <a:chExt cx="295275" cy="393763"/>
          </a:xfrm>
          <a:solidFill>
            <a:srgbClr val="CED1D9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B7675F5-402E-4533-A84D-AD92355EC31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F7863F3-6305-4F3E-B7D3-06AD28D624F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4A9CF5E-250A-4124-8372-9FD924AE0CA2}"/>
              </a:ext>
            </a:extLst>
          </p:cNvPr>
          <p:cNvSpPr txBox="1"/>
          <p:nvPr/>
        </p:nvSpPr>
        <p:spPr>
          <a:xfrm>
            <a:off x="2551279" y="2383202"/>
            <a:ext cx="399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en-US" altLang="ko-KR" sz="1400" dirty="0">
              <a:solidFill>
                <a:srgbClr val="B4B9C4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33798A2-A058-4B9D-BD38-1C9E9CE4A1F2}"/>
              </a:ext>
            </a:extLst>
          </p:cNvPr>
          <p:cNvSpPr/>
          <p:nvPr/>
        </p:nvSpPr>
        <p:spPr>
          <a:xfrm>
            <a:off x="2551277" y="2052998"/>
            <a:ext cx="3991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3AEAC86-C4E6-4C83-AF24-48E46684FE66}"/>
              </a:ext>
            </a:extLst>
          </p:cNvPr>
          <p:cNvSpPr>
            <a:spLocks noChangeAspect="1"/>
          </p:cNvSpPr>
          <p:nvPr/>
        </p:nvSpPr>
        <p:spPr>
          <a:xfrm>
            <a:off x="1294798" y="3347018"/>
            <a:ext cx="1048516" cy="1048516"/>
          </a:xfrm>
          <a:prstGeom prst="ellipse">
            <a:avLst/>
          </a:prstGeom>
          <a:solidFill>
            <a:srgbClr val="F8F8F8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7C680DC-C587-4715-8C4A-0FB0EF55A3D7}"/>
              </a:ext>
            </a:extLst>
          </p:cNvPr>
          <p:cNvGrpSpPr/>
          <p:nvPr/>
        </p:nvGrpSpPr>
        <p:grpSpPr>
          <a:xfrm>
            <a:off x="1653277" y="3705499"/>
            <a:ext cx="331556" cy="331554"/>
            <a:chOff x="752656" y="1562597"/>
            <a:chExt cx="390525" cy="390525"/>
          </a:xfrm>
          <a:solidFill>
            <a:srgbClr val="CED1D9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BCCC909-41D2-44CA-8929-962340C923C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2419E29-D3D6-4AED-891B-1B5BA4B6714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126FC16-A20B-44C0-B0F5-FC49D32DF88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99274E5-652B-41D2-8EB0-B0AC3C28353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495F3D-D18F-40C6-8393-05311BCE374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22F112A-0EE0-40CD-97E2-5FF31FE0FD32}"/>
              </a:ext>
            </a:extLst>
          </p:cNvPr>
          <p:cNvSpPr txBox="1"/>
          <p:nvPr/>
        </p:nvSpPr>
        <p:spPr>
          <a:xfrm>
            <a:off x="2551279" y="3774658"/>
            <a:ext cx="399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en-US" altLang="ko-KR" sz="1400" dirty="0">
              <a:solidFill>
                <a:srgbClr val="B4B9C4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0979382-128E-44E5-86C2-A9BA753DFC7B}"/>
              </a:ext>
            </a:extLst>
          </p:cNvPr>
          <p:cNvSpPr/>
          <p:nvPr/>
        </p:nvSpPr>
        <p:spPr>
          <a:xfrm>
            <a:off x="2551277" y="3444454"/>
            <a:ext cx="3991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21ED404-638A-4F1B-8956-F098D734BDF9}"/>
              </a:ext>
            </a:extLst>
          </p:cNvPr>
          <p:cNvSpPr>
            <a:spLocks noChangeAspect="1"/>
          </p:cNvSpPr>
          <p:nvPr/>
        </p:nvSpPr>
        <p:spPr>
          <a:xfrm>
            <a:off x="1294798" y="4737845"/>
            <a:ext cx="1048516" cy="1048516"/>
          </a:xfrm>
          <a:prstGeom prst="ellipse">
            <a:avLst/>
          </a:prstGeom>
          <a:solidFill>
            <a:srgbClr val="F8F8F8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898BB227-1E39-4C69-9F30-4601877CDE44}"/>
              </a:ext>
            </a:extLst>
          </p:cNvPr>
          <p:cNvSpPr/>
          <p:nvPr/>
        </p:nvSpPr>
        <p:spPr>
          <a:xfrm>
            <a:off x="1673494" y="5135573"/>
            <a:ext cx="291124" cy="33155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CED1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E9C104-0151-4B83-A8D3-CE44E3C97E9A}"/>
              </a:ext>
            </a:extLst>
          </p:cNvPr>
          <p:cNvSpPr txBox="1"/>
          <p:nvPr/>
        </p:nvSpPr>
        <p:spPr>
          <a:xfrm>
            <a:off x="2551279" y="5166114"/>
            <a:ext cx="3991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r>
              <a:rPr lang="en-US" altLang="ko-KR" sz="1400" dirty="0">
                <a:solidFill>
                  <a:srgbClr val="B4B9C4"/>
                </a:solidFill>
              </a:rPr>
              <a:t>, sed do </a:t>
            </a:r>
            <a:r>
              <a:rPr lang="en-US" altLang="ko-KR" sz="1400" dirty="0" err="1">
                <a:solidFill>
                  <a:srgbClr val="B4B9C4"/>
                </a:solidFill>
              </a:rPr>
              <a:t>eiusmod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tempor</a:t>
            </a:r>
            <a:endParaRPr lang="en-US" altLang="ko-KR" sz="1400" dirty="0">
              <a:solidFill>
                <a:srgbClr val="B4B9C4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F577314-0753-431A-B737-B00817191E26}"/>
              </a:ext>
            </a:extLst>
          </p:cNvPr>
          <p:cNvSpPr/>
          <p:nvPr/>
        </p:nvSpPr>
        <p:spPr>
          <a:xfrm>
            <a:off x="2551277" y="4835910"/>
            <a:ext cx="3991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6480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8759C2B6-25EF-4FDE-BBC4-B0D83D23C147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98E28F6-3804-46A4-A27C-03D2E68C36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2B07545-9EE9-425F-A4D3-38BE06A95D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CE740F-BFBA-40C2-B971-5DA928A404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08B8005-FBEE-4AF7-99CA-AEA5E4A31C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E8F29A-4E14-4D3A-B500-CA9F369AD115}"/>
              </a:ext>
            </a:extLst>
          </p:cNvPr>
          <p:cNvSpPr txBox="1"/>
          <p:nvPr/>
        </p:nvSpPr>
        <p:spPr>
          <a:xfrm>
            <a:off x="1304427" y="4982199"/>
            <a:ext cx="19762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AFDD3E-2A36-420F-B14E-80C2B77E964F}"/>
              </a:ext>
            </a:extLst>
          </p:cNvPr>
          <p:cNvSpPr/>
          <p:nvPr/>
        </p:nvSpPr>
        <p:spPr>
          <a:xfrm>
            <a:off x="1304427" y="4580124"/>
            <a:ext cx="197621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DD55A8-FBA5-42D9-B8CC-F2A83C6B4570}"/>
              </a:ext>
            </a:extLst>
          </p:cNvPr>
          <p:cNvSpPr txBox="1"/>
          <p:nvPr/>
        </p:nvSpPr>
        <p:spPr>
          <a:xfrm>
            <a:off x="3840071" y="4982199"/>
            <a:ext cx="19762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EE5E475-366B-4108-8858-F2E754437953}"/>
              </a:ext>
            </a:extLst>
          </p:cNvPr>
          <p:cNvSpPr/>
          <p:nvPr/>
        </p:nvSpPr>
        <p:spPr>
          <a:xfrm>
            <a:off x="3840071" y="4580124"/>
            <a:ext cx="197621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5F3BF2-6853-4D06-815F-7D304C320E9C}"/>
              </a:ext>
            </a:extLst>
          </p:cNvPr>
          <p:cNvSpPr txBox="1"/>
          <p:nvPr/>
        </p:nvSpPr>
        <p:spPr>
          <a:xfrm>
            <a:off x="6375716" y="4982199"/>
            <a:ext cx="19762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12D722C-AA85-4A39-A4EE-ED674AFE8A13}"/>
              </a:ext>
            </a:extLst>
          </p:cNvPr>
          <p:cNvSpPr/>
          <p:nvPr/>
        </p:nvSpPr>
        <p:spPr>
          <a:xfrm>
            <a:off x="6375716" y="4580124"/>
            <a:ext cx="197621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415CC6-E79A-43DC-B53E-4C2F1654AA8F}"/>
              </a:ext>
            </a:extLst>
          </p:cNvPr>
          <p:cNvSpPr txBox="1"/>
          <p:nvPr/>
        </p:nvSpPr>
        <p:spPr>
          <a:xfrm>
            <a:off x="8911361" y="4982199"/>
            <a:ext cx="197621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B4B9C4"/>
                </a:solidFill>
              </a:rPr>
              <a:t>amet</a:t>
            </a:r>
            <a:r>
              <a:rPr lang="en-US" altLang="ko-KR" sz="1400" dirty="0">
                <a:solidFill>
                  <a:srgbClr val="B4B9C4"/>
                </a:solidFill>
              </a:rPr>
              <a:t>, </a:t>
            </a:r>
            <a:r>
              <a:rPr lang="en-US" altLang="ko-KR" sz="14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400" dirty="0">
                <a:solidFill>
                  <a:srgbClr val="B4B9C4"/>
                </a:solidFill>
              </a:rPr>
              <a:t> </a:t>
            </a:r>
            <a:r>
              <a:rPr lang="en-US" altLang="ko-KR" sz="1400" dirty="0" err="1">
                <a:solidFill>
                  <a:srgbClr val="B4B9C4"/>
                </a:solidFill>
              </a:rPr>
              <a:t>elit</a:t>
            </a:r>
            <a:endParaRPr lang="ko-KR" altLang="en-US" sz="1400" dirty="0">
              <a:solidFill>
                <a:srgbClr val="B4B9C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04D6EF5-9BEF-402F-A3C5-812384409F92}"/>
              </a:ext>
            </a:extLst>
          </p:cNvPr>
          <p:cNvSpPr/>
          <p:nvPr/>
        </p:nvSpPr>
        <p:spPr>
          <a:xfrm>
            <a:off x="8911361" y="4580124"/>
            <a:ext cx="197621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0248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8759C2B6-25EF-4FDE-BBC4-B0D83D23C147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8FE13E-5F77-4ADC-B547-C96323F58D74}"/>
              </a:ext>
            </a:extLst>
          </p:cNvPr>
          <p:cNvSpPr txBox="1"/>
          <p:nvPr/>
        </p:nvSpPr>
        <p:spPr>
          <a:xfrm>
            <a:off x="791936" y="44161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B4B9C4"/>
                </a:solidFill>
              </a:rPr>
              <a:t>amet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elit</a:t>
            </a:r>
            <a:r>
              <a:rPr lang="en-US" altLang="ko-KR" sz="1200" dirty="0">
                <a:solidFill>
                  <a:srgbClr val="B4B9C4"/>
                </a:solidFill>
              </a:rPr>
              <a:t>, sed do </a:t>
            </a:r>
            <a:r>
              <a:rPr lang="en-US" altLang="ko-KR" sz="1200" dirty="0" err="1">
                <a:solidFill>
                  <a:srgbClr val="B4B9C4"/>
                </a:solidFill>
              </a:rPr>
              <a:t>eiusmod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tempor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incididunt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ut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labore</a:t>
            </a:r>
            <a:r>
              <a:rPr lang="en-US" altLang="ko-KR" sz="1200" dirty="0">
                <a:solidFill>
                  <a:srgbClr val="B4B9C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B4B9C4"/>
                </a:solidFill>
              </a:rPr>
              <a:t>aliqua</a:t>
            </a:r>
            <a:r>
              <a:rPr lang="en-US" altLang="ko-KR" sz="1200" dirty="0">
                <a:solidFill>
                  <a:srgbClr val="B4B9C4"/>
                </a:solidFill>
              </a:rPr>
              <a:t>.</a:t>
            </a:r>
            <a:endParaRPr lang="ko-KR" altLang="en-US" sz="1200" dirty="0">
              <a:solidFill>
                <a:srgbClr val="B4B9C4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32D97D4-C949-48C8-AD87-7040F5E8672D}"/>
              </a:ext>
            </a:extLst>
          </p:cNvPr>
          <p:cNvSpPr/>
          <p:nvPr/>
        </p:nvSpPr>
        <p:spPr>
          <a:xfrm>
            <a:off x="791935" y="3904802"/>
            <a:ext cx="2473778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27FEB67-2FC6-4366-9E2E-B0EC969A4031}"/>
              </a:ext>
            </a:extLst>
          </p:cNvPr>
          <p:cNvSpPr/>
          <p:nvPr/>
        </p:nvSpPr>
        <p:spPr>
          <a:xfrm>
            <a:off x="11107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20xx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97992-6B00-4814-914C-D43A2D495DA4}"/>
              </a:ext>
            </a:extLst>
          </p:cNvPr>
          <p:cNvSpPr txBox="1"/>
          <p:nvPr/>
        </p:nvSpPr>
        <p:spPr>
          <a:xfrm>
            <a:off x="3503386" y="44161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B4B9C4"/>
                </a:solidFill>
              </a:rPr>
              <a:t>amet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elit</a:t>
            </a:r>
            <a:r>
              <a:rPr lang="en-US" altLang="ko-KR" sz="1200" dirty="0">
                <a:solidFill>
                  <a:srgbClr val="B4B9C4"/>
                </a:solidFill>
              </a:rPr>
              <a:t>, sed do </a:t>
            </a:r>
            <a:r>
              <a:rPr lang="en-US" altLang="ko-KR" sz="1200" dirty="0" err="1">
                <a:solidFill>
                  <a:srgbClr val="B4B9C4"/>
                </a:solidFill>
              </a:rPr>
              <a:t>eiusmod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tempor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incididunt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ut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labore</a:t>
            </a:r>
            <a:r>
              <a:rPr lang="en-US" altLang="ko-KR" sz="1200" dirty="0">
                <a:solidFill>
                  <a:srgbClr val="B4B9C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B4B9C4"/>
                </a:solidFill>
              </a:rPr>
              <a:t>aliqua</a:t>
            </a:r>
            <a:r>
              <a:rPr lang="en-US" altLang="ko-KR" sz="1200" dirty="0">
                <a:solidFill>
                  <a:srgbClr val="B4B9C4"/>
                </a:solidFill>
              </a:rPr>
              <a:t>.</a:t>
            </a:r>
            <a:endParaRPr lang="ko-KR" altLang="en-US" sz="1200" dirty="0">
              <a:solidFill>
                <a:srgbClr val="B4B9C4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C13B7C8-03DB-4F13-867D-A3FCC0CC0FE2}"/>
              </a:ext>
            </a:extLst>
          </p:cNvPr>
          <p:cNvSpPr/>
          <p:nvPr/>
        </p:nvSpPr>
        <p:spPr>
          <a:xfrm>
            <a:off x="3503385" y="3904802"/>
            <a:ext cx="2473778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0BC2CD8-59AB-4074-926C-5CD6124E138F}"/>
              </a:ext>
            </a:extLst>
          </p:cNvPr>
          <p:cNvSpPr/>
          <p:nvPr/>
        </p:nvSpPr>
        <p:spPr>
          <a:xfrm>
            <a:off x="38222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20xx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B655A1-76BA-4B34-BE7F-439279DAEBBA}"/>
              </a:ext>
            </a:extLst>
          </p:cNvPr>
          <p:cNvSpPr txBox="1"/>
          <p:nvPr/>
        </p:nvSpPr>
        <p:spPr>
          <a:xfrm>
            <a:off x="6214836" y="44161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B4B9C4"/>
                </a:solidFill>
              </a:rPr>
              <a:t>amet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elit</a:t>
            </a:r>
            <a:r>
              <a:rPr lang="en-US" altLang="ko-KR" sz="1200" dirty="0">
                <a:solidFill>
                  <a:srgbClr val="B4B9C4"/>
                </a:solidFill>
              </a:rPr>
              <a:t>, sed do </a:t>
            </a:r>
            <a:r>
              <a:rPr lang="en-US" altLang="ko-KR" sz="1200" dirty="0" err="1">
                <a:solidFill>
                  <a:srgbClr val="B4B9C4"/>
                </a:solidFill>
              </a:rPr>
              <a:t>eiusmod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tempor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incididunt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ut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labore</a:t>
            </a:r>
            <a:r>
              <a:rPr lang="en-US" altLang="ko-KR" sz="1200" dirty="0">
                <a:solidFill>
                  <a:srgbClr val="B4B9C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B4B9C4"/>
                </a:solidFill>
              </a:rPr>
              <a:t>aliqua</a:t>
            </a:r>
            <a:r>
              <a:rPr lang="en-US" altLang="ko-KR" sz="1200" dirty="0">
                <a:solidFill>
                  <a:srgbClr val="B4B9C4"/>
                </a:solidFill>
              </a:rPr>
              <a:t>.</a:t>
            </a:r>
            <a:endParaRPr lang="ko-KR" altLang="en-US" sz="1200" dirty="0">
              <a:solidFill>
                <a:srgbClr val="B4B9C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0DBF7DB-648D-434A-8522-0013C32C40A1}"/>
              </a:ext>
            </a:extLst>
          </p:cNvPr>
          <p:cNvSpPr/>
          <p:nvPr/>
        </p:nvSpPr>
        <p:spPr>
          <a:xfrm>
            <a:off x="6214835" y="3904802"/>
            <a:ext cx="2473778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A1ACD76-E4A1-4FC6-AD27-352CD30734C2}"/>
              </a:ext>
            </a:extLst>
          </p:cNvPr>
          <p:cNvSpPr/>
          <p:nvPr/>
        </p:nvSpPr>
        <p:spPr>
          <a:xfrm>
            <a:off x="65336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20xx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9CCC8C1-3079-491E-940E-8C16D63E7886}"/>
              </a:ext>
            </a:extLst>
          </p:cNvPr>
          <p:cNvCxnSpPr>
            <a:cxnSpLocks/>
          </p:cNvCxnSpPr>
          <p:nvPr/>
        </p:nvCxnSpPr>
        <p:spPr>
          <a:xfrm>
            <a:off x="733425" y="3530598"/>
            <a:ext cx="1072515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88900" cap="rnd">
            <a:solidFill>
              <a:srgbClr val="F8F8F8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>
            <a:extLst>
              <a:ext uri="{FF2B5EF4-FFF2-40B4-BE49-F238E27FC236}">
                <a16:creationId xmlns:a16="http://schemas.microsoft.com/office/drawing/2014/main" id="{946BF5A9-2609-40E7-8C10-3271FB9C2F61}"/>
              </a:ext>
            </a:extLst>
          </p:cNvPr>
          <p:cNvSpPr/>
          <p:nvPr/>
        </p:nvSpPr>
        <p:spPr>
          <a:xfrm>
            <a:off x="1863725" y="3378198"/>
            <a:ext cx="330200" cy="330200"/>
          </a:xfrm>
          <a:prstGeom prst="ellipse">
            <a:avLst/>
          </a:prstGeom>
          <a:solidFill>
            <a:srgbClr val="EDEDED"/>
          </a:solidFill>
          <a:ln w="889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95B4103-1D99-4633-B6CD-115F77D8CE65}"/>
              </a:ext>
            </a:extLst>
          </p:cNvPr>
          <p:cNvSpPr/>
          <p:nvPr/>
        </p:nvSpPr>
        <p:spPr>
          <a:xfrm>
            <a:off x="4575175" y="3378198"/>
            <a:ext cx="330200" cy="330200"/>
          </a:xfrm>
          <a:prstGeom prst="ellipse">
            <a:avLst/>
          </a:prstGeom>
          <a:solidFill>
            <a:srgbClr val="EDEDED"/>
          </a:solidFill>
          <a:ln w="889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CD4853F-0CE0-4DA0-A349-A15BD43956CD}"/>
              </a:ext>
            </a:extLst>
          </p:cNvPr>
          <p:cNvSpPr/>
          <p:nvPr/>
        </p:nvSpPr>
        <p:spPr>
          <a:xfrm>
            <a:off x="7286625" y="3378198"/>
            <a:ext cx="330200" cy="330200"/>
          </a:xfrm>
          <a:prstGeom prst="ellipse">
            <a:avLst/>
          </a:prstGeom>
          <a:solidFill>
            <a:srgbClr val="EDEDED"/>
          </a:solidFill>
          <a:ln w="889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EE9026E7-9A78-4D6A-A6AD-72ABCDB6D292}"/>
              </a:ext>
            </a:extLst>
          </p:cNvPr>
          <p:cNvSpPr/>
          <p:nvPr/>
        </p:nvSpPr>
        <p:spPr>
          <a:xfrm>
            <a:off x="9998075" y="3378198"/>
            <a:ext cx="330200" cy="330200"/>
          </a:xfrm>
          <a:prstGeom prst="ellipse">
            <a:avLst/>
          </a:prstGeom>
          <a:solidFill>
            <a:srgbClr val="EDEDED"/>
          </a:solidFill>
          <a:ln w="88900"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0F5E5D-9F66-499F-9CB8-EB5928FBD964}"/>
              </a:ext>
            </a:extLst>
          </p:cNvPr>
          <p:cNvSpPr txBox="1"/>
          <p:nvPr/>
        </p:nvSpPr>
        <p:spPr>
          <a:xfrm>
            <a:off x="8926286" y="44161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B4B9C4"/>
                </a:solidFill>
              </a:rPr>
              <a:t>amet</a:t>
            </a:r>
            <a:r>
              <a:rPr lang="en-US" altLang="ko-KR" sz="1200" dirty="0">
                <a:solidFill>
                  <a:srgbClr val="B4B9C4"/>
                </a:solidFill>
              </a:rPr>
              <a:t>, </a:t>
            </a:r>
            <a:r>
              <a:rPr lang="en-US" altLang="ko-KR" sz="1200" dirty="0" err="1">
                <a:solidFill>
                  <a:srgbClr val="B4B9C4"/>
                </a:solidFill>
              </a:rPr>
              <a:t>consectetur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adipisicing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elit</a:t>
            </a:r>
            <a:r>
              <a:rPr lang="en-US" altLang="ko-KR" sz="1200" dirty="0">
                <a:solidFill>
                  <a:srgbClr val="B4B9C4"/>
                </a:solidFill>
              </a:rPr>
              <a:t>, sed do </a:t>
            </a:r>
            <a:r>
              <a:rPr lang="en-US" altLang="ko-KR" sz="1200" dirty="0" err="1">
                <a:solidFill>
                  <a:srgbClr val="B4B9C4"/>
                </a:solidFill>
              </a:rPr>
              <a:t>eiusmod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tempor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incididunt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ut</a:t>
            </a:r>
            <a:r>
              <a:rPr lang="en-US" altLang="ko-KR" sz="1200" dirty="0">
                <a:solidFill>
                  <a:srgbClr val="B4B9C4"/>
                </a:solidFill>
              </a:rPr>
              <a:t> </a:t>
            </a:r>
            <a:r>
              <a:rPr lang="en-US" altLang="ko-KR" sz="1200" dirty="0" err="1">
                <a:solidFill>
                  <a:srgbClr val="B4B9C4"/>
                </a:solidFill>
              </a:rPr>
              <a:t>labore</a:t>
            </a:r>
            <a:r>
              <a:rPr lang="en-US" altLang="ko-KR" sz="1200" dirty="0">
                <a:solidFill>
                  <a:srgbClr val="B4B9C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B4B9C4"/>
                </a:solidFill>
              </a:rPr>
              <a:t>aliqua</a:t>
            </a:r>
            <a:r>
              <a:rPr lang="en-US" altLang="ko-KR" sz="1200" dirty="0">
                <a:solidFill>
                  <a:srgbClr val="B4B9C4"/>
                </a:solidFill>
              </a:rPr>
              <a:t>.</a:t>
            </a:r>
            <a:endParaRPr lang="ko-KR" altLang="en-US" sz="1200" dirty="0">
              <a:solidFill>
                <a:srgbClr val="B4B9C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108A112-7076-4251-8A75-7387F437DF2A}"/>
              </a:ext>
            </a:extLst>
          </p:cNvPr>
          <p:cNvSpPr/>
          <p:nvPr/>
        </p:nvSpPr>
        <p:spPr>
          <a:xfrm>
            <a:off x="8926285" y="3904802"/>
            <a:ext cx="2473778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CBA901E-1168-49FC-BE7B-B16F1A5652A6}"/>
              </a:ext>
            </a:extLst>
          </p:cNvPr>
          <p:cNvSpPr/>
          <p:nvPr/>
        </p:nvSpPr>
        <p:spPr>
          <a:xfrm>
            <a:off x="92451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B4B9C4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187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0C296081-21A0-4F22-9C47-EC376C5FC847}"/>
              </a:ext>
            </a:extLst>
          </p:cNvPr>
          <p:cNvSpPr/>
          <p:nvPr/>
        </p:nvSpPr>
        <p:spPr>
          <a:xfrm>
            <a:off x="622300" y="398040"/>
            <a:ext cx="11150599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B4B9C4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B4B9C4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7A74143-FD7D-4EC1-87AE-F6931080297D}"/>
              </a:ext>
            </a:extLst>
          </p:cNvPr>
          <p:cNvGrpSpPr/>
          <p:nvPr/>
        </p:nvGrpSpPr>
        <p:grpSpPr>
          <a:xfrm>
            <a:off x="2808655" y="2476030"/>
            <a:ext cx="379218" cy="592850"/>
            <a:chOff x="2176740" y="5552108"/>
            <a:chExt cx="257175" cy="402049"/>
          </a:xfrm>
          <a:solidFill>
            <a:srgbClr val="B4B9C4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EA2372D-C8B9-4089-BD44-D6BD50870354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2438CF5-EBE3-401A-A885-6C2DB1F01100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A1BC169-178F-4592-8072-75BB20253D50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93DC3D7-9107-4556-AECE-691A65AAFC19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4BD34AA8-6FDF-4D9E-9571-B716BE86A8AC}"/>
              </a:ext>
            </a:extLst>
          </p:cNvPr>
          <p:cNvSpPr txBox="1"/>
          <p:nvPr/>
        </p:nvSpPr>
        <p:spPr>
          <a:xfrm>
            <a:off x="1814482" y="3842238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B4B9C4"/>
                </a:solidFill>
              </a:rPr>
              <a:t>amet</a:t>
            </a:r>
            <a:r>
              <a:rPr lang="en-US" altLang="ko-KR" sz="1600" dirty="0">
                <a:solidFill>
                  <a:srgbClr val="B4B9C4"/>
                </a:solidFill>
              </a:rPr>
              <a:t>, </a:t>
            </a:r>
            <a:r>
              <a:rPr lang="en-US" altLang="ko-KR" sz="1600" dirty="0" err="1">
                <a:solidFill>
                  <a:srgbClr val="B4B9C4"/>
                </a:solidFill>
              </a:rPr>
              <a:t>consectetur</a:t>
            </a:r>
            <a:endParaRPr lang="en-US" altLang="ko-KR" sz="1600" dirty="0">
              <a:solidFill>
                <a:srgbClr val="B4B9C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B4B9C4"/>
                </a:solidFill>
              </a:rPr>
              <a:t>Adipiscing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elit</a:t>
            </a:r>
            <a:r>
              <a:rPr lang="en-US" altLang="ko-KR" sz="1600" dirty="0">
                <a:solidFill>
                  <a:srgbClr val="B4B9C4"/>
                </a:solidFill>
              </a:rPr>
              <a:t>, sed do </a:t>
            </a:r>
            <a:r>
              <a:rPr lang="en-US" altLang="ko-KR" sz="1600" dirty="0" err="1">
                <a:solidFill>
                  <a:srgbClr val="B4B9C4"/>
                </a:solidFill>
              </a:rPr>
              <a:t>eiusmod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tempor</a:t>
            </a:r>
            <a:endParaRPr lang="en-US" altLang="ko-KR" sz="1600" dirty="0">
              <a:solidFill>
                <a:srgbClr val="B4B9C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B4B9C4"/>
                </a:solidFill>
              </a:rPr>
              <a:t>Incididunt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ut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labore</a:t>
            </a:r>
            <a:r>
              <a:rPr lang="en-US" altLang="ko-KR" sz="1600" dirty="0">
                <a:solidFill>
                  <a:srgbClr val="B4B9C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B4B9C4"/>
                </a:solidFill>
              </a:rPr>
              <a:t>aliqua</a:t>
            </a:r>
            <a:endParaRPr lang="en-US" altLang="ko-KR" sz="1600" dirty="0">
              <a:solidFill>
                <a:srgbClr val="B4B9C4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A91DC37-051E-4EFB-99C3-7FB172C8EF6A}"/>
              </a:ext>
            </a:extLst>
          </p:cNvPr>
          <p:cNvSpPr/>
          <p:nvPr/>
        </p:nvSpPr>
        <p:spPr>
          <a:xfrm>
            <a:off x="1814482" y="327155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59AE4EE5-7CC0-4B01-B387-896DFD048713}"/>
              </a:ext>
            </a:extLst>
          </p:cNvPr>
          <p:cNvSpPr/>
          <p:nvPr/>
        </p:nvSpPr>
        <p:spPr>
          <a:xfrm>
            <a:off x="5848615" y="2524006"/>
            <a:ext cx="518848" cy="51884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1CE476-D295-4CAB-8780-46C7EB65CFD7}"/>
              </a:ext>
            </a:extLst>
          </p:cNvPr>
          <p:cNvSpPr txBox="1"/>
          <p:nvPr/>
        </p:nvSpPr>
        <p:spPr>
          <a:xfrm>
            <a:off x="4882341" y="3842238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B4B9C4"/>
                </a:solidFill>
              </a:rPr>
              <a:t>amet</a:t>
            </a:r>
            <a:r>
              <a:rPr lang="en-US" altLang="ko-KR" sz="1600" dirty="0">
                <a:solidFill>
                  <a:srgbClr val="B4B9C4"/>
                </a:solidFill>
              </a:rPr>
              <a:t>, </a:t>
            </a:r>
            <a:r>
              <a:rPr lang="en-US" altLang="ko-KR" sz="1600" dirty="0" err="1">
                <a:solidFill>
                  <a:srgbClr val="B4B9C4"/>
                </a:solidFill>
              </a:rPr>
              <a:t>consectetur</a:t>
            </a:r>
            <a:endParaRPr lang="en-US" altLang="ko-KR" sz="1600" dirty="0">
              <a:solidFill>
                <a:srgbClr val="B4B9C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B4B9C4"/>
                </a:solidFill>
              </a:rPr>
              <a:t>Adipiscing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elit</a:t>
            </a:r>
            <a:r>
              <a:rPr lang="en-US" altLang="ko-KR" sz="1600" dirty="0">
                <a:solidFill>
                  <a:srgbClr val="B4B9C4"/>
                </a:solidFill>
              </a:rPr>
              <a:t>, sed do </a:t>
            </a:r>
            <a:r>
              <a:rPr lang="en-US" altLang="ko-KR" sz="1600" dirty="0" err="1">
                <a:solidFill>
                  <a:srgbClr val="B4B9C4"/>
                </a:solidFill>
              </a:rPr>
              <a:t>eiusmod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tempor</a:t>
            </a:r>
            <a:endParaRPr lang="en-US" altLang="ko-KR" sz="1600" dirty="0">
              <a:solidFill>
                <a:srgbClr val="B4B9C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B4B9C4"/>
                </a:solidFill>
              </a:rPr>
              <a:t>Incididunt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ut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labore</a:t>
            </a:r>
            <a:r>
              <a:rPr lang="en-US" altLang="ko-KR" sz="1600" dirty="0">
                <a:solidFill>
                  <a:srgbClr val="B4B9C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B4B9C4"/>
                </a:solidFill>
              </a:rPr>
              <a:t>aliqua</a:t>
            </a:r>
            <a:endParaRPr lang="en-US" altLang="ko-KR" sz="1600" dirty="0">
              <a:solidFill>
                <a:srgbClr val="B4B9C4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ECC02FD-2A13-4C48-81CB-F39AE4755C65}"/>
              </a:ext>
            </a:extLst>
          </p:cNvPr>
          <p:cNvSpPr/>
          <p:nvPr/>
        </p:nvSpPr>
        <p:spPr>
          <a:xfrm>
            <a:off x="4882341" y="327155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729B6906-2D9F-47BA-B3DC-64097A52AEFA}"/>
              </a:ext>
            </a:extLst>
          </p:cNvPr>
          <p:cNvSpPr/>
          <p:nvPr/>
        </p:nvSpPr>
        <p:spPr>
          <a:xfrm>
            <a:off x="8923971" y="2497123"/>
            <a:ext cx="472056" cy="56924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B4B9C4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68B4198-C2E5-43AE-B05D-8A12F5EE532E}"/>
              </a:ext>
            </a:extLst>
          </p:cNvPr>
          <p:cNvSpPr txBox="1"/>
          <p:nvPr/>
        </p:nvSpPr>
        <p:spPr>
          <a:xfrm>
            <a:off x="7948348" y="3842238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B4B9C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B4B9C4"/>
                </a:solidFill>
              </a:rPr>
              <a:t>amet</a:t>
            </a:r>
            <a:r>
              <a:rPr lang="en-US" altLang="ko-KR" sz="1600" dirty="0">
                <a:solidFill>
                  <a:srgbClr val="B4B9C4"/>
                </a:solidFill>
              </a:rPr>
              <a:t>, </a:t>
            </a:r>
            <a:r>
              <a:rPr lang="en-US" altLang="ko-KR" sz="1600" dirty="0" err="1">
                <a:solidFill>
                  <a:srgbClr val="B4B9C4"/>
                </a:solidFill>
              </a:rPr>
              <a:t>consectetur</a:t>
            </a:r>
            <a:endParaRPr lang="en-US" altLang="ko-KR" sz="1600" dirty="0">
              <a:solidFill>
                <a:srgbClr val="B4B9C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B4B9C4"/>
                </a:solidFill>
              </a:rPr>
              <a:t>Adipiscing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elit</a:t>
            </a:r>
            <a:r>
              <a:rPr lang="en-US" altLang="ko-KR" sz="1600" dirty="0">
                <a:solidFill>
                  <a:srgbClr val="B4B9C4"/>
                </a:solidFill>
              </a:rPr>
              <a:t>, sed do </a:t>
            </a:r>
            <a:r>
              <a:rPr lang="en-US" altLang="ko-KR" sz="1600" dirty="0" err="1">
                <a:solidFill>
                  <a:srgbClr val="B4B9C4"/>
                </a:solidFill>
              </a:rPr>
              <a:t>eiusmod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tempor</a:t>
            </a:r>
            <a:endParaRPr lang="en-US" altLang="ko-KR" sz="1600" dirty="0">
              <a:solidFill>
                <a:srgbClr val="B4B9C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B4B9C4"/>
                </a:solidFill>
              </a:rPr>
              <a:t>Incididunt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ut</a:t>
            </a:r>
            <a:r>
              <a:rPr lang="en-US" altLang="ko-KR" sz="1600" dirty="0">
                <a:solidFill>
                  <a:srgbClr val="B4B9C4"/>
                </a:solidFill>
              </a:rPr>
              <a:t> </a:t>
            </a:r>
            <a:r>
              <a:rPr lang="en-US" altLang="ko-KR" sz="1600" dirty="0" err="1">
                <a:solidFill>
                  <a:srgbClr val="B4B9C4"/>
                </a:solidFill>
              </a:rPr>
              <a:t>labore</a:t>
            </a:r>
            <a:r>
              <a:rPr lang="en-US" altLang="ko-KR" sz="1600" dirty="0">
                <a:solidFill>
                  <a:srgbClr val="B4B9C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B4B9C4"/>
                </a:solidFill>
              </a:rPr>
              <a:t>aliqua</a:t>
            </a:r>
            <a:endParaRPr lang="en-US" altLang="ko-KR" sz="1600" dirty="0">
              <a:solidFill>
                <a:srgbClr val="B4B9C4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9F043E6-581E-4653-8361-E921E9919478}"/>
              </a:ext>
            </a:extLst>
          </p:cNvPr>
          <p:cNvSpPr/>
          <p:nvPr/>
        </p:nvSpPr>
        <p:spPr>
          <a:xfrm>
            <a:off x="7948348" y="3271549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B4B9C4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11712729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-Calibri Light">
      <a:majorFont>
        <a:latin typeface="Bebas Neu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innerShdw blurRad="63500" dist="50800" dir="13500000">
            <a:srgbClr val="B4B9C4">
              <a:alpha val="50000"/>
            </a:srgbClr>
          </a:inn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rgbClr val="B4B9C4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3058</TotalTime>
  <Words>1365</Words>
  <Application>Microsoft Office PowerPoint</Application>
  <PresentationFormat>와이드스크린</PresentationFormat>
  <Paragraphs>219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Calibri Light</vt:lpstr>
      <vt:lpstr>Arial Unicode MS</vt:lpstr>
      <vt:lpstr>맑은 고딕</vt:lpstr>
      <vt:lpstr>Bebas Neue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297</cp:revision>
  <dcterms:created xsi:type="dcterms:W3CDTF">2019-04-06T05:20:47Z</dcterms:created>
  <dcterms:modified xsi:type="dcterms:W3CDTF">2020-11-03T08:19:17Z</dcterms:modified>
</cp:coreProperties>
</file>