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Source Sans Pro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291C35A-CAAE-4266-B6FB-FE227E77379F}">
  <a:tblStyle styleId="{9291C35A-CAAE-4266-B6FB-FE227E7737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SourceSansPro-bold.fntdata"/><Relationship Id="rId20" Type="http://schemas.openxmlformats.org/officeDocument/2006/relationships/slide" Target="slides/slide15.xml"/><Relationship Id="rId42" Type="http://schemas.openxmlformats.org/officeDocument/2006/relationships/font" Target="fonts/SourceSansPro-boldItalic.fntdata"/><Relationship Id="rId41" Type="http://schemas.openxmlformats.org/officeDocument/2006/relationships/font" Target="fonts/SourceSansPro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SourceSansPro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7c0f8b0c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77c0f8b0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144bc1055a_9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7" name="Google Shape;1067;g144bc1055a_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62556e9e42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62556e9e4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1054325" y="2449025"/>
            <a:ext cx="70353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3855150" y="1151950"/>
            <a:ext cx="1433700" cy="944700"/>
          </a:xfrm>
          <a:prstGeom prst="wedgeRectCallout">
            <a:avLst>
              <a:gd fmla="val 8366" name="adj1"/>
              <a:gd fmla="val 80819" name="adj2"/>
            </a:avLst>
          </a:prstGeom>
          <a:noFill/>
          <a:ln cap="flat" cmpd="sng" w="114300">
            <a:solidFill>
              <a:schemeClr val="accent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lt2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pink">
  <p:cSld name="BLANK_1">
    <p:bg>
      <p:bgPr>
        <a:solidFill>
          <a:schemeClr val="accent3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12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teal">
  <p:cSld name="BLANK_1_1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3"/>
          <p:cNvSpPr/>
          <p:nvPr/>
        </p:nvSpPr>
        <p:spPr>
          <a:xfrm>
            <a:off x="0" y="0"/>
            <a:ext cx="9160500" cy="5143500"/>
          </a:xfrm>
          <a:prstGeom prst="frame">
            <a:avLst>
              <a:gd fmla="val 2412" name="adj1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dark">
  <p:cSld name="BLANK_1_1_1"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/>
          <p:nvPr/>
        </p:nvSpPr>
        <p:spPr>
          <a:xfrm>
            <a:off x="0" y="0"/>
            <a:ext cx="9160500" cy="5143500"/>
          </a:xfrm>
          <a:prstGeom prst="frame">
            <a:avLst>
              <a:gd fmla="val 2412" name="adj1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 1">
  <p:cSld name="TITLE_ONLY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 teal">
  <p:cSld name="TITLE_1">
    <p:bg>
      <p:bgPr>
        <a:solidFill>
          <a:schemeClr val="accen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665225" y="1513525"/>
            <a:ext cx="58803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854250" y="2941700"/>
            <a:ext cx="4738500" cy="745500"/>
          </a:xfrm>
          <a:prstGeom prst="rect">
            <a:avLst/>
          </a:prstGeom>
          <a:ln cap="flat" cmpd="sng" w="1143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>
            <a:off x="1139933" y="2730544"/>
            <a:ext cx="274800" cy="20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 pink">
  <p:cSld name="TITLE_1_2">
    <p:bg>
      <p:bgPr>
        <a:solidFill>
          <a:schemeClr val="accent3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ctrTitle"/>
          </p:nvPr>
        </p:nvSpPr>
        <p:spPr>
          <a:xfrm>
            <a:off x="665225" y="1517900"/>
            <a:ext cx="61203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" type="subTitle"/>
          </p:nvPr>
        </p:nvSpPr>
        <p:spPr>
          <a:xfrm>
            <a:off x="854249" y="2941700"/>
            <a:ext cx="4736700" cy="745500"/>
          </a:xfrm>
          <a:prstGeom prst="rect">
            <a:avLst/>
          </a:prstGeom>
          <a:ln cap="flat" cmpd="sng" w="1143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ource Sans Pro"/>
              <a:buNone/>
              <a:defRPr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22" name="Google Shape;22;p4"/>
          <p:cNvSpPr/>
          <p:nvPr/>
        </p:nvSpPr>
        <p:spPr>
          <a:xfrm>
            <a:off x="1139933" y="2730544"/>
            <a:ext cx="274800" cy="20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chemeClr val="lt2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4112725" y="865850"/>
            <a:ext cx="918600" cy="716700"/>
          </a:xfrm>
          <a:prstGeom prst="wedgeRectCallout">
            <a:avLst>
              <a:gd fmla="val 8366" name="adj1"/>
              <a:gd fmla="val 80819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059225" y="1940350"/>
            <a:ext cx="7025700" cy="6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rtl="0" algn="ctr">
              <a:spcBef>
                <a:spcPts val="600"/>
              </a:spcBef>
              <a:spcAft>
                <a:spcPts val="0"/>
              </a:spcAft>
              <a:buSzPts val="2800"/>
              <a:buChar char="■"/>
              <a:defRPr i="1" sz="2800"/>
            </a:lvl1pPr>
            <a:lvl2pPr indent="-406400" lvl="1" marL="914400" rtl="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 i="1" sz="2800"/>
            </a:lvl2pPr>
            <a:lvl3pPr indent="-406400" lvl="2" marL="1371600" rtl="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 i="1" sz="2800"/>
            </a:lvl3pPr>
            <a:lvl4pPr indent="-406400" lvl="3" marL="18288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 i="1" sz="2800"/>
            </a:lvl4pPr>
            <a:lvl5pPr indent="-406400" lvl="4" marL="2286000" rtl="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 i="1" sz="2800"/>
            </a:lvl5pPr>
            <a:lvl6pPr indent="-406400" lvl="5" marL="2743200" rtl="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 i="1" sz="2800"/>
            </a:lvl6pPr>
            <a:lvl7pPr indent="-406400" lvl="6" marL="32004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 i="1" sz="2800"/>
            </a:lvl7pPr>
            <a:lvl8pPr indent="-406400" lvl="7" marL="3657600" rtl="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 i="1" sz="2800"/>
            </a:lvl8pPr>
            <a:lvl9pPr indent="-406400" lvl="8" marL="41148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 i="1" sz="2800"/>
            </a:lvl9pPr>
          </a:lstStyle>
          <a:p/>
        </p:txBody>
      </p:sp>
      <p:sp>
        <p:nvSpPr>
          <p:cNvPr id="27" name="Google Shape;27;p5"/>
          <p:cNvSpPr txBox="1"/>
          <p:nvPr/>
        </p:nvSpPr>
        <p:spPr>
          <a:xfrm>
            <a:off x="3593400" y="76809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</a:t>
            </a:r>
            <a:endParaRPr b="1" sz="60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32602" y="998975"/>
            <a:ext cx="8878800" cy="401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" name="Google Shape;31;p6"/>
          <p:cNvGrpSpPr/>
          <p:nvPr/>
        </p:nvGrpSpPr>
        <p:grpSpPr>
          <a:xfrm>
            <a:off x="132394" y="126350"/>
            <a:ext cx="8878501" cy="972488"/>
            <a:chOff x="180850" y="168450"/>
            <a:chExt cx="8781900" cy="1296650"/>
          </a:xfrm>
        </p:grpSpPr>
        <p:sp>
          <p:nvSpPr>
            <p:cNvPr id="32" name="Google Shape;32;p6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6"/>
            <p:cNvSpPr/>
            <p:nvPr/>
          </p:nvSpPr>
          <p:spPr>
            <a:xfrm rot="5400000">
              <a:off x="904149" y="1053500"/>
              <a:ext cx="442800" cy="380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6"/>
            <p:cNvSpPr/>
            <p:nvPr/>
          </p:nvSpPr>
          <p:spPr>
            <a:xfrm>
              <a:off x="328185" y="341583"/>
              <a:ext cx="8487000" cy="62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6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753150" y="1200150"/>
            <a:ext cx="76377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132602" y="998975"/>
            <a:ext cx="8878800" cy="401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" name="Google Shape;40;p7"/>
          <p:cNvGrpSpPr/>
          <p:nvPr/>
        </p:nvGrpSpPr>
        <p:grpSpPr>
          <a:xfrm>
            <a:off x="132394" y="126350"/>
            <a:ext cx="8878501" cy="972488"/>
            <a:chOff x="180850" y="168450"/>
            <a:chExt cx="8781900" cy="1296650"/>
          </a:xfrm>
        </p:grpSpPr>
        <p:sp>
          <p:nvSpPr>
            <p:cNvPr id="41" name="Google Shape;41;p7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7"/>
            <p:cNvSpPr/>
            <p:nvPr/>
          </p:nvSpPr>
          <p:spPr>
            <a:xfrm rot="5400000">
              <a:off x="904149" y="1053500"/>
              <a:ext cx="442800" cy="380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7"/>
            <p:cNvSpPr/>
            <p:nvPr/>
          </p:nvSpPr>
          <p:spPr>
            <a:xfrm>
              <a:off x="328185" y="341583"/>
              <a:ext cx="8487000" cy="62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" name="Google Shape;44;p7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457200" y="1200150"/>
            <a:ext cx="3994500" cy="351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6" name="Google Shape;46;p7"/>
          <p:cNvSpPr txBox="1"/>
          <p:nvPr>
            <p:ph idx="2" type="body"/>
          </p:nvPr>
        </p:nvSpPr>
        <p:spPr>
          <a:xfrm>
            <a:off x="4692274" y="1200150"/>
            <a:ext cx="3994500" cy="351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solidFill>
          <a:schemeClr val="lt1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/>
          <p:nvPr/>
        </p:nvSpPr>
        <p:spPr>
          <a:xfrm>
            <a:off x="132602" y="998975"/>
            <a:ext cx="8878800" cy="401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" name="Google Shape;50;p8"/>
          <p:cNvGrpSpPr/>
          <p:nvPr/>
        </p:nvGrpSpPr>
        <p:grpSpPr>
          <a:xfrm>
            <a:off x="132394" y="126350"/>
            <a:ext cx="8878501" cy="972488"/>
            <a:chOff x="180850" y="168450"/>
            <a:chExt cx="8781900" cy="1296650"/>
          </a:xfrm>
        </p:grpSpPr>
        <p:sp>
          <p:nvSpPr>
            <p:cNvPr id="51" name="Google Shape;51;p8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 rot="5400000">
              <a:off x="904149" y="1053500"/>
              <a:ext cx="442800" cy="380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328185" y="341583"/>
              <a:ext cx="8487000" cy="62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8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489284" y="1200150"/>
            <a:ext cx="2631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6" name="Google Shape;56;p8"/>
          <p:cNvSpPr txBox="1"/>
          <p:nvPr>
            <p:ph idx="2" type="body"/>
          </p:nvPr>
        </p:nvSpPr>
        <p:spPr>
          <a:xfrm>
            <a:off x="3256050" y="1200150"/>
            <a:ext cx="2631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7" name="Google Shape;57;p8"/>
          <p:cNvSpPr txBox="1"/>
          <p:nvPr>
            <p:ph idx="3" type="body"/>
          </p:nvPr>
        </p:nvSpPr>
        <p:spPr>
          <a:xfrm>
            <a:off x="6022816" y="1200150"/>
            <a:ext cx="2631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132602" y="998975"/>
            <a:ext cx="8878800" cy="401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9"/>
          <p:cNvGrpSpPr/>
          <p:nvPr/>
        </p:nvGrpSpPr>
        <p:grpSpPr>
          <a:xfrm>
            <a:off x="132394" y="126350"/>
            <a:ext cx="8878501" cy="972488"/>
            <a:chOff x="180850" y="168450"/>
            <a:chExt cx="8781900" cy="1296650"/>
          </a:xfrm>
        </p:grpSpPr>
        <p:sp>
          <p:nvSpPr>
            <p:cNvPr id="62" name="Google Shape;62;p9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9"/>
            <p:cNvSpPr/>
            <p:nvPr/>
          </p:nvSpPr>
          <p:spPr>
            <a:xfrm rot="5400000">
              <a:off x="904149" y="1053500"/>
              <a:ext cx="442800" cy="380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9"/>
            <p:cNvSpPr/>
            <p:nvPr/>
          </p:nvSpPr>
          <p:spPr>
            <a:xfrm>
              <a:off x="328185" y="341583"/>
              <a:ext cx="8487000" cy="62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" name="Google Shape;65;p9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lt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370050" y="4384575"/>
            <a:ext cx="8403900" cy="38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b="1" sz="1400"/>
            </a:lvl1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10"/>
          <p:cNvSpPr/>
          <p:nvPr/>
        </p:nvSpPr>
        <p:spPr>
          <a:xfrm>
            <a:off x="-8250" y="0"/>
            <a:ext cx="9152400" cy="5143500"/>
          </a:xfrm>
          <a:prstGeom prst="frame">
            <a:avLst>
              <a:gd fmla="val 2412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80050" y="205988"/>
            <a:ext cx="73839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b="1" sz="24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80050" y="1200157"/>
            <a:ext cx="73839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source-sans-pro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ctrTitle"/>
          </p:nvPr>
        </p:nvSpPr>
        <p:spPr>
          <a:xfrm>
            <a:off x="1054325" y="2449025"/>
            <a:ext cx="70353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61" name="Google Shape;161;p25"/>
          <p:cNvSpPr txBox="1"/>
          <p:nvPr>
            <p:ph idx="1" type="body"/>
          </p:nvPr>
        </p:nvSpPr>
        <p:spPr>
          <a:xfrm>
            <a:off x="1126775" y="1726675"/>
            <a:ext cx="3719700" cy="244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 complex idea can be conveyed with just a single still image, namely making it possible to absorb large amounts of data quickly.</a:t>
            </a:r>
            <a:endParaRPr sz="2400"/>
          </a:p>
        </p:txBody>
      </p:sp>
      <p:pic>
        <p:nvPicPr>
          <p:cNvPr id="162" name="Google Shape;162;p25"/>
          <p:cNvPicPr preferRelativeResize="0"/>
          <p:nvPr/>
        </p:nvPicPr>
        <p:blipFill rotWithShape="1">
          <a:blip r:embed="rId3">
            <a:alphaModFix/>
          </a:blip>
          <a:srcRect b="0" l="14614" r="14614" t="0"/>
          <a:stretch/>
        </p:blipFill>
        <p:spPr>
          <a:xfrm>
            <a:off x="5486386" y="1612026"/>
            <a:ext cx="2819300" cy="2819298"/>
          </a:xfrm>
          <a:prstGeom prst="rect">
            <a:avLst/>
          </a:prstGeom>
          <a:noFill/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63" name="Google Shape;163;p2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>
            <a:off x="5938125" y="387900"/>
            <a:ext cx="2810400" cy="1842900"/>
          </a:xfrm>
          <a:prstGeom prst="wedgeRectCallout">
            <a:avLst>
              <a:gd fmla="val -33030" name="adj1"/>
              <a:gd fmla="val 72862" name="adj2"/>
            </a:avLst>
          </a:prstGeom>
          <a:solidFill>
            <a:srgbClr val="2F3848">
              <a:alpha val="71540"/>
            </a:srgbClr>
          </a:solidFill>
          <a:ln cap="flat" cmpd="sng" w="152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Want big impact?</a:t>
            </a:r>
            <a:endParaRPr b="1" sz="2400">
              <a:solidFill>
                <a:schemeClr val="accent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Use big image</a:t>
            </a:r>
            <a:endParaRPr sz="24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9" name="Google Shape;169;p2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/>
          <p:nvPr/>
        </p:nvSpPr>
        <p:spPr>
          <a:xfrm>
            <a:off x="3255949" y="1525400"/>
            <a:ext cx="2595600" cy="25359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Gray</a:t>
            </a:r>
            <a:endParaRPr b="1" sz="24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914420" y="1525400"/>
            <a:ext cx="2595600" cy="2535900"/>
          </a:xfrm>
          <a:prstGeom prst="ellipse">
            <a:avLst/>
          </a:prstGeom>
          <a:noFill/>
          <a:ln cap="flat" cmpd="sng" w="1143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White</a:t>
            </a:r>
            <a:endParaRPr b="1"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5633780" y="1525400"/>
            <a:ext cx="2595600" cy="25359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Black</a:t>
            </a:r>
            <a:endParaRPr b="1"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7" name="Google Shape;177;p27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78" name="Google Shape;178;p2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Google Shape;183;p28"/>
          <p:cNvGraphicFramePr/>
          <p:nvPr/>
        </p:nvGraphicFramePr>
        <p:xfrm>
          <a:off x="952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{9291C35A-CAAE-4266-B6FB-FE227E77379F}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70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706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Yellow</a:t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10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20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7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06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Blue</a:t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30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15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10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06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Orange</a:t>
                      </a:r>
                      <a:endParaRPr sz="11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5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24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16</a:t>
                      </a:r>
                      <a:endParaRPr b="1" sz="1800">
                        <a:solidFill>
                          <a:schemeClr val="lt1"/>
                        </a:solidFill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84" name="Google Shape;184;p28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sp>
        <p:nvSpPr>
          <p:cNvPr id="185" name="Google Shape;185;p2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9"/>
          <p:cNvSpPr/>
          <p:nvPr/>
        </p:nvSpPr>
        <p:spPr>
          <a:xfrm>
            <a:off x="2117875" y="1730094"/>
            <a:ext cx="7821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our office</a:t>
            </a:r>
            <a:endParaRPr b="1" sz="1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2" name="Google Shape;192;p29"/>
          <p:cNvSpPr txBox="1"/>
          <p:nvPr>
            <p:ph idx="4294967295" type="title"/>
          </p:nvPr>
        </p:nvSpPr>
        <p:spPr>
          <a:xfrm>
            <a:off x="596100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cxnSp>
        <p:nvCxnSpPr>
          <p:cNvPr id="193" name="Google Shape;193;p29"/>
          <p:cNvCxnSpPr/>
          <p:nvPr/>
        </p:nvCxnSpPr>
        <p:spPr>
          <a:xfrm rot="10800000">
            <a:off x="3956650" y="1814275"/>
            <a:ext cx="0" cy="231000"/>
          </a:xfrm>
          <a:prstGeom prst="straightConnector1">
            <a:avLst/>
          </a:prstGeom>
          <a:noFill/>
          <a:ln cap="rnd" cmpd="sng" w="28575">
            <a:solidFill>
              <a:schemeClr val="accent2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194" name="Google Shape;194;p29"/>
          <p:cNvCxnSpPr/>
          <p:nvPr/>
        </p:nvCxnSpPr>
        <p:spPr>
          <a:xfrm rot="10800000">
            <a:off x="4751225" y="3892781"/>
            <a:ext cx="0" cy="231000"/>
          </a:xfrm>
          <a:prstGeom prst="straightConnector1">
            <a:avLst/>
          </a:prstGeom>
          <a:noFill/>
          <a:ln cap="rnd" cmpd="sng" w="28575">
            <a:solidFill>
              <a:schemeClr val="accent2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195" name="Google Shape;195;p29"/>
          <p:cNvCxnSpPr/>
          <p:nvPr/>
        </p:nvCxnSpPr>
        <p:spPr>
          <a:xfrm rot="10800000">
            <a:off x="7488175" y="4038581"/>
            <a:ext cx="0" cy="231000"/>
          </a:xfrm>
          <a:prstGeom prst="straightConnector1">
            <a:avLst/>
          </a:prstGeom>
          <a:noFill/>
          <a:ln cap="rnd" cmpd="sng" w="28575">
            <a:solidFill>
              <a:schemeClr val="accent2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196" name="Google Shape;196;p29"/>
          <p:cNvCxnSpPr/>
          <p:nvPr/>
        </p:nvCxnSpPr>
        <p:spPr>
          <a:xfrm rot="10800000">
            <a:off x="6789250" y="2329419"/>
            <a:ext cx="0" cy="231000"/>
          </a:xfrm>
          <a:prstGeom prst="straightConnector1">
            <a:avLst/>
          </a:prstGeom>
          <a:noFill/>
          <a:ln cap="rnd" cmpd="sng" w="28575">
            <a:solidFill>
              <a:schemeClr val="accent2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197" name="Google Shape;197;p29"/>
          <p:cNvCxnSpPr/>
          <p:nvPr/>
        </p:nvCxnSpPr>
        <p:spPr>
          <a:xfrm rot="10800000">
            <a:off x="2899975" y="3661781"/>
            <a:ext cx="0" cy="231000"/>
          </a:xfrm>
          <a:prstGeom prst="straightConnector1">
            <a:avLst/>
          </a:prstGeom>
          <a:noFill/>
          <a:ln cap="rnd" cmpd="sng" w="28575">
            <a:solidFill>
              <a:schemeClr val="accent2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198" name="Google Shape;198;p29"/>
          <p:cNvCxnSpPr/>
          <p:nvPr/>
        </p:nvCxnSpPr>
        <p:spPr>
          <a:xfrm rot="10800000">
            <a:off x="1221475" y="2045269"/>
            <a:ext cx="0" cy="231000"/>
          </a:xfrm>
          <a:prstGeom prst="straightConnector1">
            <a:avLst/>
          </a:prstGeom>
          <a:noFill/>
          <a:ln cap="rnd" cmpd="sng" w="28575">
            <a:solidFill>
              <a:schemeClr val="accent2"/>
            </a:solidFill>
            <a:prstDash val="solid"/>
            <a:round/>
            <a:headEnd len="lg" w="lg" type="none"/>
            <a:tailEnd len="lg" w="lg" type="oval"/>
          </a:ln>
        </p:spPr>
      </p:cxnSp>
      <p:sp>
        <p:nvSpPr>
          <p:cNvPr id="199" name="Google Shape;199;p2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0C5B9"/>
                </a:solidFill>
              </a:rPr>
              <a:t>‹#›</a:t>
            </a:fld>
            <a:endParaRPr>
              <a:solidFill>
                <a:srgbClr val="00C5B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 txBox="1"/>
          <p:nvPr>
            <p:ph idx="4294967295" type="ctrTitle"/>
          </p:nvPr>
        </p:nvSpPr>
        <p:spPr>
          <a:xfrm>
            <a:off x="1206150" y="1583344"/>
            <a:ext cx="6731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205" name="Google Shape;205;p30"/>
          <p:cNvSpPr txBox="1"/>
          <p:nvPr>
            <p:ph idx="4294967295" type="subTitle"/>
          </p:nvPr>
        </p:nvSpPr>
        <p:spPr>
          <a:xfrm>
            <a:off x="1206150" y="2840060"/>
            <a:ext cx="6731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Whoa! That’s a big number, aren’t you proud?</a:t>
            </a:r>
            <a:endParaRPr b="1"/>
          </a:p>
        </p:txBody>
      </p:sp>
      <p:sp>
        <p:nvSpPr>
          <p:cNvPr id="206" name="Google Shape;206;p3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 txBox="1"/>
          <p:nvPr>
            <p:ph idx="4294967295" type="ctrTitle"/>
          </p:nvPr>
        </p:nvSpPr>
        <p:spPr>
          <a:xfrm>
            <a:off x="685800" y="5337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89,526,124$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212" name="Google Shape;212;p31"/>
          <p:cNvSpPr txBox="1"/>
          <p:nvPr>
            <p:ph idx="4294967295" type="subTitle"/>
          </p:nvPr>
        </p:nvSpPr>
        <p:spPr>
          <a:xfrm>
            <a:off x="685800" y="11446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000"/>
              <a:t>That’s a lot of money</a:t>
            </a:r>
            <a:endParaRPr b="1" sz="2000"/>
          </a:p>
        </p:txBody>
      </p:sp>
      <p:sp>
        <p:nvSpPr>
          <p:cNvPr id="213" name="Google Shape;213;p31"/>
          <p:cNvSpPr txBox="1"/>
          <p:nvPr>
            <p:ph idx="4294967295" type="ctrTitle"/>
          </p:nvPr>
        </p:nvSpPr>
        <p:spPr>
          <a:xfrm>
            <a:off x="685800" y="31626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100%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214" name="Google Shape;214;p31"/>
          <p:cNvSpPr txBox="1"/>
          <p:nvPr>
            <p:ph idx="4294967295" type="subTitle"/>
          </p:nvPr>
        </p:nvSpPr>
        <p:spPr>
          <a:xfrm>
            <a:off x="685800" y="37735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000"/>
              <a:t>Total success!</a:t>
            </a:r>
            <a:endParaRPr b="1" sz="2000"/>
          </a:p>
        </p:txBody>
      </p:sp>
      <p:sp>
        <p:nvSpPr>
          <p:cNvPr id="215" name="Google Shape;215;p31"/>
          <p:cNvSpPr txBox="1"/>
          <p:nvPr>
            <p:ph idx="4294967295" type="ctrTitle"/>
          </p:nvPr>
        </p:nvSpPr>
        <p:spPr>
          <a:xfrm>
            <a:off x="685800" y="184815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185,244 users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216" name="Google Shape;216;p31"/>
          <p:cNvSpPr txBox="1"/>
          <p:nvPr>
            <p:ph idx="4294967295" type="subTitle"/>
          </p:nvPr>
        </p:nvSpPr>
        <p:spPr>
          <a:xfrm>
            <a:off x="685800" y="24590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000"/>
              <a:t>And a lot of users</a:t>
            </a:r>
            <a:endParaRPr b="1" sz="2000"/>
          </a:p>
        </p:txBody>
      </p:sp>
      <p:sp>
        <p:nvSpPr>
          <p:cNvPr id="217" name="Google Shape;217;p3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>
            <a:off x="555594" y="1909238"/>
            <a:ext cx="2808000" cy="1325100"/>
          </a:xfrm>
          <a:prstGeom prst="homePlate">
            <a:avLst>
              <a:gd fmla="val 30129" name="adj"/>
            </a:avLst>
          </a:prstGeom>
          <a:noFill/>
          <a:ln cap="flat" cmpd="sng" w="114300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first</a:t>
            </a:r>
            <a:endParaRPr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3" name="Google Shape;223;p32"/>
          <p:cNvSpPr/>
          <p:nvPr/>
        </p:nvSpPr>
        <p:spPr>
          <a:xfrm>
            <a:off x="3114000" y="1909238"/>
            <a:ext cx="2862000" cy="1325100"/>
          </a:xfrm>
          <a:prstGeom prst="chevron">
            <a:avLst>
              <a:gd fmla="val 29853" name="adj"/>
            </a:avLst>
          </a:prstGeom>
          <a:noFill/>
          <a:ln cap="flat" cmpd="sng" w="1143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second</a:t>
            </a:r>
            <a:endParaRPr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4" name="Google Shape;224;p32"/>
          <p:cNvSpPr/>
          <p:nvPr/>
        </p:nvSpPr>
        <p:spPr>
          <a:xfrm>
            <a:off x="5726406" y="1909238"/>
            <a:ext cx="2862000" cy="1325100"/>
          </a:xfrm>
          <a:prstGeom prst="chevron">
            <a:avLst>
              <a:gd fmla="val 29853" name="adj"/>
            </a:avLst>
          </a:prstGeom>
          <a:noFill/>
          <a:ln cap="flat" cmpd="sng" w="1143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last</a:t>
            </a:r>
            <a:endParaRPr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5" name="Google Shape;225;p32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6" name="Google Shape;226;p3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3"/>
          <p:cNvSpPr txBox="1"/>
          <p:nvPr>
            <p:ph idx="4294967295" type="title"/>
          </p:nvPr>
        </p:nvSpPr>
        <p:spPr>
          <a:xfrm>
            <a:off x="880050" y="205988"/>
            <a:ext cx="73839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32" name="Google Shape;232;p33"/>
          <p:cNvSpPr txBox="1"/>
          <p:nvPr>
            <p:ph idx="4294967295" type="body"/>
          </p:nvPr>
        </p:nvSpPr>
        <p:spPr>
          <a:xfrm>
            <a:off x="457200" y="140970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</a:rPr>
              <a:t>Yellow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Is the color of gold, butter and ripe lemons. In the spectrum of visible light, yellow is found between green and orange.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33" name="Google Shape;233;p33"/>
          <p:cNvSpPr txBox="1"/>
          <p:nvPr>
            <p:ph idx="4294967295" type="body"/>
          </p:nvPr>
        </p:nvSpPr>
        <p:spPr>
          <a:xfrm>
            <a:off x="3223964" y="140970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</a:rPr>
              <a:t>Blue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Is the colour of the clear sky and the deep sea. It is located between violet and green on the optical spectrum.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34" name="Google Shape;234;p33"/>
          <p:cNvSpPr txBox="1"/>
          <p:nvPr>
            <p:ph idx="4294967295" type="body"/>
          </p:nvPr>
        </p:nvSpPr>
        <p:spPr>
          <a:xfrm>
            <a:off x="5990727" y="140970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</a:rPr>
              <a:t>Red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Is the color of blood, and because of this it has historically been associated with sacrifice, danger and courage. 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35" name="Google Shape;235;p33"/>
          <p:cNvSpPr txBox="1"/>
          <p:nvPr>
            <p:ph idx="4294967295" type="body"/>
          </p:nvPr>
        </p:nvSpPr>
        <p:spPr>
          <a:xfrm>
            <a:off x="457200" y="321945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</a:rPr>
              <a:t>Yellow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Is the color of gold, butter and ripe lemons. In the spectrum of visible light, yellow is found between green and orange.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36" name="Google Shape;236;p33"/>
          <p:cNvSpPr txBox="1"/>
          <p:nvPr>
            <p:ph idx="4294967295" type="body"/>
          </p:nvPr>
        </p:nvSpPr>
        <p:spPr>
          <a:xfrm>
            <a:off x="3223964" y="321945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</a:rPr>
              <a:t>Blue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Is the colour of the clear sky and the deep sea. It is located between violet and green on the optical spectrum.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37" name="Google Shape;237;p33"/>
          <p:cNvSpPr txBox="1"/>
          <p:nvPr>
            <p:ph idx="4294967295" type="body"/>
          </p:nvPr>
        </p:nvSpPr>
        <p:spPr>
          <a:xfrm>
            <a:off x="5990727" y="3219450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</a:rPr>
              <a:t>Red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Is the color of blood, and because of this it has historically been associated with sacrifice, danger and courage. 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38" name="Google Shape;238;p33"/>
          <p:cNvSpPr/>
          <p:nvPr/>
        </p:nvSpPr>
        <p:spPr>
          <a:xfrm>
            <a:off x="3311858" y="1142756"/>
            <a:ext cx="318949" cy="287751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9" name="Google Shape;239;p33"/>
          <p:cNvGrpSpPr/>
          <p:nvPr/>
        </p:nvGrpSpPr>
        <p:grpSpPr>
          <a:xfrm>
            <a:off x="594206" y="1213424"/>
            <a:ext cx="357726" cy="216919"/>
            <a:chOff x="1241275" y="3718400"/>
            <a:chExt cx="450650" cy="302875"/>
          </a:xfrm>
        </p:grpSpPr>
        <p:sp>
          <p:nvSpPr>
            <p:cNvPr id="240" name="Google Shape;240;p33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3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3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4" name="Google Shape;244;p33"/>
          <p:cNvGrpSpPr/>
          <p:nvPr/>
        </p:nvGrpSpPr>
        <p:grpSpPr>
          <a:xfrm>
            <a:off x="3317264" y="2939919"/>
            <a:ext cx="308272" cy="290383"/>
            <a:chOff x="3294650" y="3652450"/>
            <a:chExt cx="388350" cy="405450"/>
          </a:xfrm>
        </p:grpSpPr>
        <p:sp>
          <p:nvSpPr>
            <p:cNvPr id="245" name="Google Shape;245;p33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3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3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8" name="Google Shape;248;p33"/>
          <p:cNvGrpSpPr/>
          <p:nvPr/>
        </p:nvGrpSpPr>
        <p:grpSpPr>
          <a:xfrm>
            <a:off x="6130834" y="2938603"/>
            <a:ext cx="324744" cy="293015"/>
            <a:chOff x="6654650" y="3665275"/>
            <a:chExt cx="409100" cy="409125"/>
          </a:xfrm>
        </p:grpSpPr>
        <p:sp>
          <p:nvSpPr>
            <p:cNvPr id="249" name="Google Shape;249;p33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3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1" name="Google Shape;251;p33"/>
          <p:cNvGrpSpPr/>
          <p:nvPr/>
        </p:nvGrpSpPr>
        <p:grpSpPr>
          <a:xfrm>
            <a:off x="588285" y="2926325"/>
            <a:ext cx="351892" cy="317509"/>
            <a:chOff x="570875" y="4322250"/>
            <a:chExt cx="443300" cy="443325"/>
          </a:xfrm>
        </p:grpSpPr>
        <p:sp>
          <p:nvSpPr>
            <p:cNvPr id="252" name="Google Shape;252;p33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3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3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6" name="Google Shape;256;p33"/>
          <p:cNvGrpSpPr/>
          <p:nvPr/>
        </p:nvGrpSpPr>
        <p:grpSpPr>
          <a:xfrm>
            <a:off x="6097167" y="1103328"/>
            <a:ext cx="340262" cy="327106"/>
            <a:chOff x="5970800" y="1619250"/>
            <a:chExt cx="428650" cy="456725"/>
          </a:xfrm>
        </p:grpSpPr>
        <p:sp>
          <p:nvSpPr>
            <p:cNvPr id="257" name="Google Shape;257;p33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3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3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3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2" name="Google Shape;262;p3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4"/>
          <p:cNvSpPr txBox="1"/>
          <p:nvPr>
            <p:ph idx="1" type="body"/>
          </p:nvPr>
        </p:nvSpPr>
        <p:spPr>
          <a:xfrm>
            <a:off x="370050" y="4384575"/>
            <a:ext cx="8403900" cy="38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3848"/>
                </a:solidFill>
              </a:rPr>
              <a:t>You can copy&amp;paste graphs from </a:t>
            </a:r>
            <a:r>
              <a:rPr lang="en" u="sng">
                <a:solidFill>
                  <a:srgbClr val="2F3848"/>
                </a:solidFill>
                <a:hlinkClick r:id="rId3"/>
              </a:rPr>
              <a:t>Google Sheets</a:t>
            </a:r>
            <a:endParaRPr>
              <a:solidFill>
                <a:srgbClr val="2F3848"/>
              </a:solidFill>
            </a:endParaRPr>
          </a:p>
        </p:txBody>
      </p:sp>
      <p:pic>
        <p:nvPicPr>
          <p:cNvPr id="268" name="Google Shape;26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6675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96" name="Google Shape;96;p17"/>
          <p:cNvSpPr txBox="1"/>
          <p:nvPr/>
        </p:nvSpPr>
        <p:spPr>
          <a:xfrm>
            <a:off x="457200" y="1289081"/>
            <a:ext cx="3776700" cy="23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EDIT IN GOOGLE SLIDES</a:t>
            </a:r>
            <a:endParaRPr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Click on the button under the presentation preview that says "Use as Google Slides Theme".</a:t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will get a copy of this document on your Google Drive and will be able to edit, add or delete slides.</a:t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have to be signed in to your Google account.</a:t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4744975" y="1289081"/>
            <a:ext cx="3941700" cy="23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EDIT IN POWERPOINT®</a:t>
            </a:r>
            <a:endParaRPr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Click on the button under the presentation preview that says "Download as PowerPoint template". You will get a .pptx file that you can edit in PowerPoint. </a:t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Remember to download and install the fonts used in this presentation (you’ll find the links to the font files needed in the </a:t>
            </a:r>
            <a:r>
              <a:rPr lang="en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  <a:hlinkClick action="ppaction://hlinksldjump" r:id="rId3"/>
              </a:rPr>
              <a:t>Presentation design slide</a:t>
            </a:r>
            <a:r>
              <a:rPr lang="en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457200" y="3577144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More info on how to use this template at </a:t>
            </a:r>
            <a:r>
              <a:rPr b="1" lang="en" u="sng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www.slidescarnival.com/help-use-presentation-template</a:t>
            </a:r>
            <a:endParaRPr b="1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template is free to use under </a:t>
            </a:r>
            <a:r>
              <a:rPr lang="en" u="sng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Creative Commons Attribution license</a:t>
            </a:r>
            <a:r>
              <a:rPr lang="en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r>
              <a:rPr lang="en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can keep the Credits slide or mention SlidesCarnival and other resources used in a slide footer</a:t>
            </a:r>
            <a:r>
              <a:rPr lang="en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"/>
          <p:cNvSpPr txBox="1"/>
          <p:nvPr>
            <p:ph idx="4294967295" type="body"/>
          </p:nvPr>
        </p:nvSpPr>
        <p:spPr>
          <a:xfrm>
            <a:off x="457200" y="671138"/>
            <a:ext cx="4101900" cy="42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Mobile</a:t>
            </a:r>
            <a:r>
              <a:rPr b="1" lang="en">
                <a:solidFill>
                  <a:schemeClr val="accent1"/>
                </a:solidFill>
              </a:rPr>
              <a:t> project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275" name="Google Shape;275;p3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35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your screenshot here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77" name="Google Shape;277;p35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78" name="Google Shape;278;p35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5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5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5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/>
          <p:nvPr>
            <p:ph idx="4294967295" type="body"/>
          </p:nvPr>
        </p:nvSpPr>
        <p:spPr>
          <a:xfrm>
            <a:off x="457200" y="671138"/>
            <a:ext cx="4101900" cy="42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Tablet project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287" name="Google Shape;287;p3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8" name="Google Shape;288;p36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your screenshot here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89" name="Google Shape;289;p36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90" name="Google Shape;290;p36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6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6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6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7"/>
          <p:cNvSpPr/>
          <p:nvPr/>
        </p:nvSpPr>
        <p:spPr>
          <a:xfrm>
            <a:off x="2666699" y="513025"/>
            <a:ext cx="3810683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7"/>
          <p:cNvSpPr txBox="1"/>
          <p:nvPr>
            <p:ph idx="4294967295" type="body"/>
          </p:nvPr>
        </p:nvSpPr>
        <p:spPr>
          <a:xfrm>
            <a:off x="457200" y="3272044"/>
            <a:ext cx="8182800" cy="13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Desktop project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300" name="Google Shape;300;p37"/>
          <p:cNvSpPr/>
          <p:nvPr/>
        </p:nvSpPr>
        <p:spPr>
          <a:xfrm>
            <a:off x="2823274" y="672419"/>
            <a:ext cx="34974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your screenshot here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1" name="Google Shape;301;p3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8"/>
          <p:cNvSpPr txBox="1"/>
          <p:nvPr>
            <p:ph idx="4294967295" type="ctrTitle"/>
          </p:nvPr>
        </p:nvSpPr>
        <p:spPr>
          <a:xfrm>
            <a:off x="3260375" y="668944"/>
            <a:ext cx="4782900" cy="7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2"/>
                </a:solidFill>
              </a:rPr>
              <a:t>Thanks!</a:t>
            </a:r>
            <a:endParaRPr sz="6000">
              <a:solidFill>
                <a:schemeClr val="accent2"/>
              </a:solidFill>
            </a:endParaRPr>
          </a:p>
        </p:txBody>
      </p:sp>
      <p:sp>
        <p:nvSpPr>
          <p:cNvPr id="307" name="Google Shape;307;p38"/>
          <p:cNvSpPr txBox="1"/>
          <p:nvPr>
            <p:ph idx="4294967295" type="subTitle"/>
          </p:nvPr>
        </p:nvSpPr>
        <p:spPr>
          <a:xfrm>
            <a:off x="3260375" y="1351725"/>
            <a:ext cx="4782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Any questions?</a:t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308" name="Google Shape;308;p38"/>
          <p:cNvSpPr txBox="1"/>
          <p:nvPr>
            <p:ph idx="4294967295" type="body"/>
          </p:nvPr>
        </p:nvSpPr>
        <p:spPr>
          <a:xfrm>
            <a:off x="3260375" y="2294175"/>
            <a:ext cx="4782900" cy="125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 can find me at:</a:t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@username</a:t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user@mail.me</a:t>
            </a:r>
            <a:endParaRPr sz="2400"/>
          </a:p>
        </p:txBody>
      </p:sp>
      <p:sp>
        <p:nvSpPr>
          <p:cNvPr id="309" name="Google Shape;309;p3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0" name="Google Shape;310;p38"/>
          <p:cNvPicPr preferRelativeResize="0"/>
          <p:nvPr/>
        </p:nvPicPr>
        <p:blipFill rotWithShape="1">
          <a:blip r:embed="rId3">
            <a:alphaModFix/>
          </a:blip>
          <a:srcRect b="39559" l="13551" r="-312" t="9237"/>
          <a:stretch/>
        </p:blipFill>
        <p:spPr>
          <a:xfrm>
            <a:off x="1042525" y="806229"/>
            <a:ext cx="1751100" cy="1751100"/>
          </a:xfrm>
          <a:prstGeom prst="wedgeRectCallout">
            <a:avLst>
              <a:gd fmla="val 64804" name="adj1"/>
              <a:gd fmla="val -33464" name="adj2"/>
            </a:avLst>
          </a:prstGeom>
          <a:noFill/>
          <a:ln cap="flat" cmpd="sng" w="114300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9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6" name="Google Shape;316;p39"/>
          <p:cNvSpPr txBox="1"/>
          <p:nvPr>
            <p:ph idx="1" type="body"/>
          </p:nvPr>
        </p:nvSpPr>
        <p:spPr>
          <a:xfrm>
            <a:off x="753150" y="1200150"/>
            <a:ext cx="76377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■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317" name="Google Shape;317;p3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0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3" name="Google Shape;323;p40"/>
          <p:cNvSpPr txBox="1"/>
          <p:nvPr>
            <p:ph idx="1" type="body"/>
          </p:nvPr>
        </p:nvSpPr>
        <p:spPr>
          <a:xfrm>
            <a:off x="457200" y="1200150"/>
            <a:ext cx="8229600" cy="295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presentations uses the following typographies and colors: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Titles &amp; body copy: </a:t>
            </a:r>
            <a:r>
              <a:rPr b="1" lang="en" sz="1800"/>
              <a:t>Source Sans Pro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download the fonts on this page: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hlinkClick r:id="rId3"/>
              </a:rPr>
              <a:t>https://www.fontsquirrel.com/fonts/source-sans-pro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Dark gray </a:t>
            </a:r>
            <a:r>
              <a:rPr b="1" lang="en" sz="1800"/>
              <a:t>#2f3848</a:t>
            </a:r>
            <a:endParaRPr b="1"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Turquoise </a:t>
            </a:r>
            <a:r>
              <a:rPr b="1" lang="en" sz="1800">
                <a:solidFill>
                  <a:schemeClr val="accent1"/>
                </a:solidFill>
              </a:rPr>
              <a:t>#00c5b9</a:t>
            </a:r>
            <a:endParaRPr b="1" sz="1800">
              <a:solidFill>
                <a:schemeClr val="accent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Salmon </a:t>
            </a:r>
            <a:r>
              <a:rPr b="1" lang="en" sz="1800">
                <a:solidFill>
                  <a:schemeClr val="accent3"/>
                </a:solidFill>
              </a:rPr>
              <a:t>#f05768</a:t>
            </a:r>
            <a:endParaRPr b="1" sz="1800">
              <a:solidFill>
                <a:schemeClr val="accent3"/>
              </a:solidFill>
            </a:endParaRPr>
          </a:p>
        </p:txBody>
      </p:sp>
      <p:sp>
        <p:nvSpPr>
          <p:cNvPr id="324" name="Google Shape;324;p40"/>
          <p:cNvSpPr txBox="1"/>
          <p:nvPr/>
        </p:nvSpPr>
        <p:spPr>
          <a:xfrm>
            <a:off x="316275" y="432405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5" name="Google Shape;325;p4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1" name="Google Shape;331;p41"/>
          <p:cNvGrpSpPr/>
          <p:nvPr/>
        </p:nvGrpSpPr>
        <p:grpSpPr>
          <a:xfrm>
            <a:off x="511368" y="263738"/>
            <a:ext cx="347107" cy="438984"/>
            <a:chOff x="584925" y="238125"/>
            <a:chExt cx="415200" cy="525100"/>
          </a:xfrm>
        </p:grpSpPr>
        <p:sp>
          <p:nvSpPr>
            <p:cNvPr id="332" name="Google Shape;332;p41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41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41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41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41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1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8" name="Google Shape;338;p41"/>
          <p:cNvGrpSpPr/>
          <p:nvPr/>
        </p:nvGrpSpPr>
        <p:grpSpPr>
          <a:xfrm>
            <a:off x="1062627" y="327525"/>
            <a:ext cx="371623" cy="309362"/>
            <a:chOff x="1244325" y="314425"/>
            <a:chExt cx="444525" cy="370050"/>
          </a:xfrm>
        </p:grpSpPr>
        <p:sp>
          <p:nvSpPr>
            <p:cNvPr id="339" name="Google Shape;339;p41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41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1" name="Google Shape;341;p41"/>
          <p:cNvGrpSpPr/>
          <p:nvPr/>
        </p:nvGrpSpPr>
        <p:grpSpPr>
          <a:xfrm>
            <a:off x="1634325" y="325999"/>
            <a:ext cx="355300" cy="312413"/>
            <a:chOff x="1928175" y="312600"/>
            <a:chExt cx="425000" cy="373700"/>
          </a:xfrm>
        </p:grpSpPr>
        <p:sp>
          <p:nvSpPr>
            <p:cNvPr id="342" name="Google Shape;342;p41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41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4" name="Google Shape;344;p41"/>
          <p:cNvSpPr/>
          <p:nvPr/>
        </p:nvSpPr>
        <p:spPr>
          <a:xfrm>
            <a:off x="2230102" y="3147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41"/>
          <p:cNvSpPr/>
          <p:nvPr/>
        </p:nvSpPr>
        <p:spPr>
          <a:xfrm>
            <a:off x="2813548" y="3158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6" name="Google Shape;346;p41"/>
          <p:cNvGrpSpPr/>
          <p:nvPr/>
        </p:nvGrpSpPr>
        <p:grpSpPr>
          <a:xfrm>
            <a:off x="3298363" y="309676"/>
            <a:ext cx="408386" cy="345080"/>
            <a:chOff x="3918650" y="293075"/>
            <a:chExt cx="488500" cy="412775"/>
          </a:xfrm>
        </p:grpSpPr>
        <p:sp>
          <p:nvSpPr>
            <p:cNvPr id="347" name="Google Shape;347;p41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41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1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0" name="Google Shape;350;p41"/>
          <p:cNvGrpSpPr/>
          <p:nvPr/>
        </p:nvGrpSpPr>
        <p:grpSpPr>
          <a:xfrm>
            <a:off x="3898130" y="283635"/>
            <a:ext cx="335905" cy="397142"/>
            <a:chOff x="4636075" y="261925"/>
            <a:chExt cx="401800" cy="475050"/>
          </a:xfrm>
        </p:grpSpPr>
        <p:sp>
          <p:nvSpPr>
            <p:cNvPr id="351" name="Google Shape;351;p41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41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41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1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5" name="Google Shape;355;p41"/>
          <p:cNvSpPr/>
          <p:nvPr/>
        </p:nvSpPr>
        <p:spPr>
          <a:xfrm>
            <a:off x="4437331" y="3142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6" name="Google Shape;356;p41"/>
          <p:cNvGrpSpPr/>
          <p:nvPr/>
        </p:nvGrpSpPr>
        <p:grpSpPr>
          <a:xfrm>
            <a:off x="5024682" y="316824"/>
            <a:ext cx="336908" cy="330262"/>
            <a:chOff x="5983625" y="301625"/>
            <a:chExt cx="403000" cy="395050"/>
          </a:xfrm>
        </p:grpSpPr>
        <p:sp>
          <p:nvSpPr>
            <p:cNvPr id="357" name="Google Shape;357;p41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41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41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1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1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1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41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41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41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1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1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41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41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41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41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41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41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1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41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1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7" name="Google Shape;377;p41"/>
          <p:cNvGrpSpPr/>
          <p:nvPr/>
        </p:nvGrpSpPr>
        <p:grpSpPr>
          <a:xfrm>
            <a:off x="5590758" y="314253"/>
            <a:ext cx="331808" cy="331307"/>
            <a:chOff x="6660750" y="298550"/>
            <a:chExt cx="396900" cy="396300"/>
          </a:xfrm>
        </p:grpSpPr>
        <p:sp>
          <p:nvSpPr>
            <p:cNvPr id="378" name="Google Shape;378;p41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41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0" name="Google Shape;380;p41"/>
          <p:cNvGrpSpPr/>
          <p:nvPr/>
        </p:nvGrpSpPr>
        <p:grpSpPr>
          <a:xfrm>
            <a:off x="511368" y="835938"/>
            <a:ext cx="347107" cy="420111"/>
            <a:chOff x="584925" y="922575"/>
            <a:chExt cx="415200" cy="502525"/>
          </a:xfrm>
        </p:grpSpPr>
        <p:sp>
          <p:nvSpPr>
            <p:cNvPr id="381" name="Google Shape;381;p41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41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1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4" name="Google Shape;384;p41"/>
          <p:cNvGrpSpPr/>
          <p:nvPr/>
        </p:nvGrpSpPr>
        <p:grpSpPr>
          <a:xfrm>
            <a:off x="1064675" y="826241"/>
            <a:ext cx="367547" cy="437980"/>
            <a:chOff x="1246775" y="910975"/>
            <a:chExt cx="439650" cy="523900"/>
          </a:xfrm>
        </p:grpSpPr>
        <p:sp>
          <p:nvSpPr>
            <p:cNvPr id="385" name="Google Shape;385;p41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1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41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8" name="Google Shape;388;p41"/>
          <p:cNvGrpSpPr/>
          <p:nvPr/>
        </p:nvGrpSpPr>
        <p:grpSpPr>
          <a:xfrm>
            <a:off x="1632800" y="896674"/>
            <a:ext cx="358351" cy="298118"/>
            <a:chOff x="1926350" y="995225"/>
            <a:chExt cx="428650" cy="356600"/>
          </a:xfrm>
        </p:grpSpPr>
        <p:sp>
          <p:nvSpPr>
            <p:cNvPr id="389" name="Google Shape;389;p41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41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41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41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41"/>
          <p:cNvSpPr/>
          <p:nvPr/>
        </p:nvSpPr>
        <p:spPr>
          <a:xfrm>
            <a:off x="2200485" y="8716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41"/>
          <p:cNvSpPr/>
          <p:nvPr/>
        </p:nvSpPr>
        <p:spPr>
          <a:xfrm>
            <a:off x="2764556" y="8890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1"/>
          <p:cNvSpPr/>
          <p:nvPr/>
        </p:nvSpPr>
        <p:spPr>
          <a:xfrm>
            <a:off x="3333204" y="8916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1"/>
          <p:cNvSpPr/>
          <p:nvPr/>
        </p:nvSpPr>
        <p:spPr>
          <a:xfrm>
            <a:off x="3907976" y="8946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7" name="Google Shape;397;p41"/>
          <p:cNvGrpSpPr/>
          <p:nvPr/>
        </p:nvGrpSpPr>
        <p:grpSpPr>
          <a:xfrm>
            <a:off x="4455031" y="874227"/>
            <a:ext cx="349155" cy="349657"/>
            <a:chOff x="5302225" y="968375"/>
            <a:chExt cx="417650" cy="418250"/>
          </a:xfrm>
        </p:grpSpPr>
        <p:sp>
          <p:nvSpPr>
            <p:cNvPr id="398" name="Google Shape;398;p41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41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0" name="Google Shape;400;p41"/>
          <p:cNvGrpSpPr/>
          <p:nvPr/>
        </p:nvGrpSpPr>
        <p:grpSpPr>
          <a:xfrm>
            <a:off x="4976695" y="834914"/>
            <a:ext cx="432881" cy="421637"/>
            <a:chOff x="5926225" y="921350"/>
            <a:chExt cx="517800" cy="504350"/>
          </a:xfrm>
        </p:grpSpPr>
        <p:sp>
          <p:nvSpPr>
            <p:cNvPr id="401" name="Google Shape;401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3" name="Google Shape;403;p41"/>
          <p:cNvGrpSpPr/>
          <p:nvPr/>
        </p:nvGrpSpPr>
        <p:grpSpPr>
          <a:xfrm>
            <a:off x="5554518" y="843086"/>
            <a:ext cx="404290" cy="405314"/>
            <a:chOff x="6617400" y="931125"/>
            <a:chExt cx="483600" cy="484825"/>
          </a:xfrm>
        </p:grpSpPr>
        <p:sp>
          <p:nvSpPr>
            <p:cNvPr id="404" name="Google Shape;404;p41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1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" name="Google Shape;406;p41"/>
          <p:cNvGrpSpPr/>
          <p:nvPr/>
        </p:nvGrpSpPr>
        <p:grpSpPr>
          <a:xfrm>
            <a:off x="489925" y="1472448"/>
            <a:ext cx="389994" cy="273623"/>
            <a:chOff x="559275" y="1683950"/>
            <a:chExt cx="466500" cy="327300"/>
          </a:xfrm>
        </p:grpSpPr>
        <p:sp>
          <p:nvSpPr>
            <p:cNvPr id="407" name="Google Shape;407;p41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41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9" name="Google Shape;409;p41"/>
          <p:cNvGrpSpPr/>
          <p:nvPr/>
        </p:nvGrpSpPr>
        <p:grpSpPr>
          <a:xfrm>
            <a:off x="1053452" y="1418358"/>
            <a:ext cx="389994" cy="381822"/>
            <a:chOff x="1233350" y="1619250"/>
            <a:chExt cx="466500" cy="456725"/>
          </a:xfrm>
        </p:grpSpPr>
        <p:sp>
          <p:nvSpPr>
            <p:cNvPr id="410" name="Google Shape;410;p41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41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41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41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4" name="Google Shape;414;p41"/>
          <p:cNvGrpSpPr/>
          <p:nvPr/>
        </p:nvGrpSpPr>
        <p:grpSpPr>
          <a:xfrm>
            <a:off x="1629226" y="1426509"/>
            <a:ext cx="365499" cy="365499"/>
            <a:chOff x="1922075" y="1629000"/>
            <a:chExt cx="437200" cy="437200"/>
          </a:xfrm>
        </p:grpSpPr>
        <p:sp>
          <p:nvSpPr>
            <p:cNvPr id="415" name="Google Shape;415;p41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1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41"/>
          <p:cNvGrpSpPr/>
          <p:nvPr/>
        </p:nvGrpSpPr>
        <p:grpSpPr>
          <a:xfrm>
            <a:off x="2191227" y="1424984"/>
            <a:ext cx="368551" cy="368551"/>
            <a:chOff x="2594325" y="1627175"/>
            <a:chExt cx="440850" cy="440850"/>
          </a:xfrm>
        </p:grpSpPr>
        <p:sp>
          <p:nvSpPr>
            <p:cNvPr id="418" name="Google Shape;418;p41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1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1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1" name="Google Shape;421;p41"/>
          <p:cNvSpPr/>
          <p:nvPr/>
        </p:nvSpPr>
        <p:spPr>
          <a:xfrm>
            <a:off x="2771182" y="14413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2" name="Google Shape;422;p41"/>
          <p:cNvGrpSpPr/>
          <p:nvPr/>
        </p:nvGrpSpPr>
        <p:grpSpPr>
          <a:xfrm>
            <a:off x="3352995" y="1397417"/>
            <a:ext cx="299121" cy="423685"/>
            <a:chOff x="3984000" y="1594200"/>
            <a:chExt cx="357800" cy="506800"/>
          </a:xfrm>
        </p:grpSpPr>
        <p:sp>
          <p:nvSpPr>
            <p:cNvPr id="423" name="Google Shape;423;p41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41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Google Shape;425;p41"/>
          <p:cNvGrpSpPr/>
          <p:nvPr/>
        </p:nvGrpSpPr>
        <p:grpSpPr>
          <a:xfrm>
            <a:off x="3869037" y="1488269"/>
            <a:ext cx="394090" cy="241980"/>
            <a:chOff x="4601275" y="1702875"/>
            <a:chExt cx="471400" cy="289450"/>
          </a:xfrm>
        </p:grpSpPr>
        <p:sp>
          <p:nvSpPr>
            <p:cNvPr id="426" name="Google Shape;426;p41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1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41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41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41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1" name="Google Shape;431;p41"/>
          <p:cNvGrpSpPr/>
          <p:nvPr/>
        </p:nvGrpSpPr>
        <p:grpSpPr>
          <a:xfrm>
            <a:off x="4451457" y="1429059"/>
            <a:ext cx="356303" cy="360400"/>
            <a:chOff x="5297950" y="1632050"/>
            <a:chExt cx="426200" cy="431100"/>
          </a:xfrm>
        </p:grpSpPr>
        <p:sp>
          <p:nvSpPr>
            <p:cNvPr id="432" name="Google Shape;432;p41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41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" name="Google Shape;434;p41"/>
          <p:cNvGrpSpPr/>
          <p:nvPr/>
        </p:nvGrpSpPr>
        <p:grpSpPr>
          <a:xfrm>
            <a:off x="5013960" y="1418358"/>
            <a:ext cx="358351" cy="381822"/>
            <a:chOff x="5970800" y="1619250"/>
            <a:chExt cx="428650" cy="456725"/>
          </a:xfrm>
        </p:grpSpPr>
        <p:sp>
          <p:nvSpPr>
            <p:cNvPr id="435" name="Google Shape;435;p41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41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41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41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41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0" name="Google Shape;440;p41"/>
          <p:cNvGrpSpPr/>
          <p:nvPr/>
        </p:nvGrpSpPr>
        <p:grpSpPr>
          <a:xfrm>
            <a:off x="5561164" y="1413760"/>
            <a:ext cx="401719" cy="366502"/>
            <a:chOff x="6625350" y="1613750"/>
            <a:chExt cx="480525" cy="438400"/>
          </a:xfrm>
        </p:grpSpPr>
        <p:sp>
          <p:nvSpPr>
            <p:cNvPr id="441" name="Google Shape;441;p41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41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41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1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1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6" name="Google Shape;446;p41"/>
          <p:cNvGrpSpPr/>
          <p:nvPr/>
        </p:nvGrpSpPr>
        <p:grpSpPr>
          <a:xfrm>
            <a:off x="533313" y="2009954"/>
            <a:ext cx="303217" cy="325685"/>
            <a:chOff x="611175" y="2326900"/>
            <a:chExt cx="362700" cy="389575"/>
          </a:xfrm>
        </p:grpSpPr>
        <p:sp>
          <p:nvSpPr>
            <p:cNvPr id="447" name="Google Shape;447;p41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41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41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1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1" name="Google Shape;451;p41"/>
          <p:cNvSpPr/>
          <p:nvPr/>
        </p:nvSpPr>
        <p:spPr>
          <a:xfrm>
            <a:off x="1088709" y="20130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41"/>
          <p:cNvSpPr/>
          <p:nvPr/>
        </p:nvSpPr>
        <p:spPr>
          <a:xfrm>
            <a:off x="1652257" y="20130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41"/>
          <p:cNvSpPr/>
          <p:nvPr/>
        </p:nvSpPr>
        <p:spPr>
          <a:xfrm>
            <a:off x="2215806" y="20130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4" name="Google Shape;454;p41"/>
          <p:cNvGrpSpPr/>
          <p:nvPr/>
        </p:nvGrpSpPr>
        <p:grpSpPr>
          <a:xfrm>
            <a:off x="2853778" y="1957892"/>
            <a:ext cx="170502" cy="425733"/>
            <a:chOff x="3386850" y="2264625"/>
            <a:chExt cx="203950" cy="509250"/>
          </a:xfrm>
        </p:grpSpPr>
        <p:sp>
          <p:nvSpPr>
            <p:cNvPr id="455" name="Google Shape;455;p41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41"/>
          <p:cNvGrpSpPr/>
          <p:nvPr/>
        </p:nvGrpSpPr>
        <p:grpSpPr>
          <a:xfrm>
            <a:off x="3996151" y="2012002"/>
            <a:ext cx="139863" cy="317513"/>
            <a:chOff x="4753325" y="2329350"/>
            <a:chExt cx="167300" cy="379800"/>
          </a:xfrm>
        </p:grpSpPr>
        <p:sp>
          <p:nvSpPr>
            <p:cNvPr id="458" name="Google Shape;458;p41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1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0" name="Google Shape;460;p41"/>
          <p:cNvGrpSpPr/>
          <p:nvPr/>
        </p:nvGrpSpPr>
        <p:grpSpPr>
          <a:xfrm>
            <a:off x="3430053" y="1959919"/>
            <a:ext cx="145004" cy="421657"/>
            <a:chOff x="4076175" y="2267050"/>
            <a:chExt cx="173450" cy="504375"/>
          </a:xfrm>
        </p:grpSpPr>
        <p:sp>
          <p:nvSpPr>
            <p:cNvPr id="461" name="Google Shape;461;p41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41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3" name="Google Shape;463;p41"/>
          <p:cNvSpPr/>
          <p:nvPr/>
        </p:nvSpPr>
        <p:spPr>
          <a:xfrm>
            <a:off x="4469999" y="20044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4" name="Google Shape;464;p41"/>
          <p:cNvGrpSpPr/>
          <p:nvPr/>
        </p:nvGrpSpPr>
        <p:grpSpPr>
          <a:xfrm>
            <a:off x="5017534" y="2010455"/>
            <a:ext cx="351204" cy="324661"/>
            <a:chOff x="5975075" y="2327500"/>
            <a:chExt cx="420100" cy="388350"/>
          </a:xfrm>
        </p:grpSpPr>
        <p:sp>
          <p:nvSpPr>
            <p:cNvPr id="465" name="Google Shape;465;p41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41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7" name="Google Shape;467;p41"/>
          <p:cNvGrpSpPr/>
          <p:nvPr/>
        </p:nvGrpSpPr>
        <p:grpSpPr>
          <a:xfrm>
            <a:off x="5648944" y="2000758"/>
            <a:ext cx="215437" cy="351204"/>
            <a:chOff x="6730350" y="2315900"/>
            <a:chExt cx="257700" cy="420100"/>
          </a:xfrm>
        </p:grpSpPr>
        <p:sp>
          <p:nvSpPr>
            <p:cNvPr id="468" name="Google Shape;468;p41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1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1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41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41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3" name="Google Shape;473;p41"/>
          <p:cNvGrpSpPr/>
          <p:nvPr/>
        </p:nvGrpSpPr>
        <p:grpSpPr>
          <a:xfrm>
            <a:off x="630289" y="2537240"/>
            <a:ext cx="109265" cy="398166"/>
            <a:chOff x="727175" y="2957625"/>
            <a:chExt cx="130700" cy="476275"/>
          </a:xfrm>
        </p:grpSpPr>
        <p:sp>
          <p:nvSpPr>
            <p:cNvPr id="474" name="Google Shape;474;p41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1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6" name="Google Shape;476;p41"/>
          <p:cNvSpPr/>
          <p:nvPr/>
        </p:nvSpPr>
        <p:spPr>
          <a:xfrm>
            <a:off x="1644608" y="2521514"/>
            <a:ext cx="334860" cy="429808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41"/>
          <p:cNvSpPr/>
          <p:nvPr/>
        </p:nvSpPr>
        <p:spPr>
          <a:xfrm>
            <a:off x="1124449" y="2521514"/>
            <a:ext cx="248083" cy="429808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8" name="Google Shape;478;p41"/>
          <p:cNvGrpSpPr/>
          <p:nvPr/>
        </p:nvGrpSpPr>
        <p:grpSpPr>
          <a:xfrm>
            <a:off x="2182031" y="2549989"/>
            <a:ext cx="386943" cy="372647"/>
            <a:chOff x="2583325" y="2972875"/>
            <a:chExt cx="462850" cy="445750"/>
          </a:xfrm>
        </p:grpSpPr>
        <p:sp>
          <p:nvSpPr>
            <p:cNvPr id="479" name="Google Shape;479;p41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1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41"/>
          <p:cNvGrpSpPr/>
          <p:nvPr/>
        </p:nvGrpSpPr>
        <p:grpSpPr>
          <a:xfrm>
            <a:off x="2732286" y="2605646"/>
            <a:ext cx="413486" cy="261354"/>
            <a:chOff x="3241525" y="3039450"/>
            <a:chExt cx="494600" cy="312625"/>
          </a:xfrm>
        </p:grpSpPr>
        <p:sp>
          <p:nvSpPr>
            <p:cNvPr id="482" name="Google Shape;482;p41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1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4" name="Google Shape;484;p41"/>
          <p:cNvSpPr/>
          <p:nvPr/>
        </p:nvSpPr>
        <p:spPr>
          <a:xfrm>
            <a:off x="3888580" y="25587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5" name="Google Shape;485;p41"/>
          <p:cNvGrpSpPr/>
          <p:nvPr/>
        </p:nvGrpSpPr>
        <p:grpSpPr>
          <a:xfrm>
            <a:off x="4415718" y="2578079"/>
            <a:ext cx="427781" cy="316489"/>
            <a:chOff x="5255200" y="3006475"/>
            <a:chExt cx="511700" cy="378575"/>
          </a:xfrm>
        </p:grpSpPr>
        <p:sp>
          <p:nvSpPr>
            <p:cNvPr id="486" name="Google Shape;486;p41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1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41"/>
          <p:cNvGrpSpPr/>
          <p:nvPr/>
        </p:nvGrpSpPr>
        <p:grpSpPr>
          <a:xfrm>
            <a:off x="3329504" y="2559707"/>
            <a:ext cx="346104" cy="353231"/>
            <a:chOff x="3955900" y="2984500"/>
            <a:chExt cx="414000" cy="422525"/>
          </a:xfrm>
        </p:grpSpPr>
        <p:sp>
          <p:nvSpPr>
            <p:cNvPr id="489" name="Google Shape;489;p41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41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1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2" name="Google Shape;492;p41"/>
          <p:cNvSpPr/>
          <p:nvPr/>
        </p:nvSpPr>
        <p:spPr>
          <a:xfrm>
            <a:off x="493517" y="3147848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41"/>
          <p:cNvSpPr/>
          <p:nvPr/>
        </p:nvSpPr>
        <p:spPr>
          <a:xfrm>
            <a:off x="5058565" y="25424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4" name="Google Shape;494;p41"/>
          <p:cNvGrpSpPr/>
          <p:nvPr/>
        </p:nvGrpSpPr>
        <p:grpSpPr>
          <a:xfrm>
            <a:off x="5624449" y="2554587"/>
            <a:ext cx="264427" cy="375719"/>
            <a:chOff x="6701050" y="2978375"/>
            <a:chExt cx="316300" cy="449425"/>
          </a:xfrm>
        </p:grpSpPr>
        <p:sp>
          <p:nvSpPr>
            <p:cNvPr id="495" name="Google Shape;495;p41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1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41"/>
          <p:cNvGrpSpPr/>
          <p:nvPr/>
        </p:nvGrpSpPr>
        <p:grpSpPr>
          <a:xfrm>
            <a:off x="1060077" y="3173248"/>
            <a:ext cx="376743" cy="253204"/>
            <a:chOff x="1241275" y="3718400"/>
            <a:chExt cx="450650" cy="302875"/>
          </a:xfrm>
        </p:grpSpPr>
        <p:sp>
          <p:nvSpPr>
            <p:cNvPr id="498" name="Google Shape;498;p41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41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1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1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2" name="Google Shape;502;p41"/>
          <p:cNvGrpSpPr/>
          <p:nvPr/>
        </p:nvGrpSpPr>
        <p:grpSpPr>
          <a:xfrm>
            <a:off x="1628724" y="3153853"/>
            <a:ext cx="366502" cy="292496"/>
            <a:chOff x="1921475" y="3695200"/>
            <a:chExt cx="438400" cy="349875"/>
          </a:xfrm>
        </p:grpSpPr>
        <p:sp>
          <p:nvSpPr>
            <p:cNvPr id="503" name="Google Shape;503;p41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41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1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41"/>
          <p:cNvGrpSpPr/>
          <p:nvPr/>
        </p:nvGrpSpPr>
        <p:grpSpPr>
          <a:xfrm>
            <a:off x="2195825" y="3149255"/>
            <a:ext cx="359355" cy="301190"/>
            <a:chOff x="2599825" y="3689700"/>
            <a:chExt cx="429850" cy="360275"/>
          </a:xfrm>
        </p:grpSpPr>
        <p:sp>
          <p:nvSpPr>
            <p:cNvPr id="507" name="Google Shape;507;p41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41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9" name="Google Shape;509;p41"/>
          <p:cNvGrpSpPr/>
          <p:nvPr/>
        </p:nvGrpSpPr>
        <p:grpSpPr>
          <a:xfrm>
            <a:off x="2776699" y="3118114"/>
            <a:ext cx="324661" cy="338956"/>
            <a:chOff x="3294650" y="3652450"/>
            <a:chExt cx="388350" cy="405450"/>
          </a:xfrm>
        </p:grpSpPr>
        <p:sp>
          <p:nvSpPr>
            <p:cNvPr id="510" name="Google Shape;510;p41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41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1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3" name="Google Shape;513;p41"/>
          <p:cNvGrpSpPr/>
          <p:nvPr/>
        </p:nvGrpSpPr>
        <p:grpSpPr>
          <a:xfrm>
            <a:off x="3313181" y="3161000"/>
            <a:ext cx="378750" cy="277698"/>
            <a:chOff x="3936375" y="3703750"/>
            <a:chExt cx="453050" cy="332175"/>
          </a:xfrm>
        </p:grpSpPr>
        <p:sp>
          <p:nvSpPr>
            <p:cNvPr id="514" name="Google Shape;514;p41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41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1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1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1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9" name="Google Shape;519;p41"/>
          <p:cNvGrpSpPr/>
          <p:nvPr/>
        </p:nvGrpSpPr>
        <p:grpSpPr>
          <a:xfrm>
            <a:off x="3876707" y="3161000"/>
            <a:ext cx="378750" cy="277698"/>
            <a:chOff x="4610450" y="3703750"/>
            <a:chExt cx="453050" cy="332175"/>
          </a:xfrm>
        </p:grpSpPr>
        <p:sp>
          <p:nvSpPr>
            <p:cNvPr id="520" name="Google Shape;520;p41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41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41"/>
          <p:cNvGrpSpPr/>
          <p:nvPr/>
        </p:nvGrpSpPr>
        <p:grpSpPr>
          <a:xfrm>
            <a:off x="4453506" y="3132932"/>
            <a:ext cx="352207" cy="333836"/>
            <a:chOff x="5300400" y="3670175"/>
            <a:chExt cx="421300" cy="399325"/>
          </a:xfrm>
        </p:grpSpPr>
        <p:sp>
          <p:nvSpPr>
            <p:cNvPr id="523" name="Google Shape;523;p41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41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1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1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8" name="Google Shape;528;p41"/>
          <p:cNvSpPr/>
          <p:nvPr/>
        </p:nvSpPr>
        <p:spPr>
          <a:xfrm>
            <a:off x="4997305" y="31039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9" name="Google Shape;529;p41"/>
          <p:cNvGrpSpPr/>
          <p:nvPr/>
        </p:nvGrpSpPr>
        <p:grpSpPr>
          <a:xfrm>
            <a:off x="5585659" y="3128835"/>
            <a:ext cx="342008" cy="342029"/>
            <a:chOff x="6654650" y="3665275"/>
            <a:chExt cx="409100" cy="409125"/>
          </a:xfrm>
        </p:grpSpPr>
        <p:sp>
          <p:nvSpPr>
            <p:cNvPr id="530" name="Google Shape;530;p41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p41"/>
          <p:cNvGrpSpPr/>
          <p:nvPr/>
        </p:nvGrpSpPr>
        <p:grpSpPr>
          <a:xfrm>
            <a:off x="499623" y="3678066"/>
            <a:ext cx="370599" cy="370620"/>
            <a:chOff x="570875" y="4322250"/>
            <a:chExt cx="443300" cy="443325"/>
          </a:xfrm>
        </p:grpSpPr>
        <p:sp>
          <p:nvSpPr>
            <p:cNvPr id="533" name="Google Shape;533;p41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41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1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1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7" name="Google Shape;537;p41"/>
          <p:cNvSpPr/>
          <p:nvPr/>
        </p:nvSpPr>
        <p:spPr>
          <a:xfrm>
            <a:off x="1047869" y="37501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8" name="Google Shape;538;p41"/>
          <p:cNvGrpSpPr/>
          <p:nvPr/>
        </p:nvGrpSpPr>
        <p:grpSpPr>
          <a:xfrm>
            <a:off x="1677212" y="3650520"/>
            <a:ext cx="269526" cy="425712"/>
            <a:chOff x="1979475" y="4289300"/>
            <a:chExt cx="322400" cy="509225"/>
          </a:xfrm>
        </p:grpSpPr>
        <p:sp>
          <p:nvSpPr>
            <p:cNvPr id="539" name="Google Shape;539;p41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1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1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41"/>
          <p:cNvGrpSpPr/>
          <p:nvPr/>
        </p:nvGrpSpPr>
        <p:grpSpPr>
          <a:xfrm>
            <a:off x="2216746" y="3656121"/>
            <a:ext cx="318014" cy="414510"/>
            <a:chOff x="2624850" y="4296000"/>
            <a:chExt cx="380400" cy="495825"/>
          </a:xfrm>
        </p:grpSpPr>
        <p:sp>
          <p:nvSpPr>
            <p:cNvPr id="543" name="Google Shape;543;p41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41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41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6" name="Google Shape;546;p41"/>
          <p:cNvSpPr/>
          <p:nvPr/>
        </p:nvSpPr>
        <p:spPr>
          <a:xfrm>
            <a:off x="3332703" y="36935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41"/>
          <p:cNvSpPr/>
          <p:nvPr/>
        </p:nvSpPr>
        <p:spPr>
          <a:xfrm>
            <a:off x="2769154" y="3714971"/>
            <a:ext cx="339959" cy="297093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41"/>
          <p:cNvSpPr/>
          <p:nvPr/>
        </p:nvSpPr>
        <p:spPr>
          <a:xfrm>
            <a:off x="3894704" y="36920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9" name="Google Shape;549;p41"/>
          <p:cNvGrpSpPr/>
          <p:nvPr/>
        </p:nvGrpSpPr>
        <p:grpSpPr>
          <a:xfrm>
            <a:off x="4433086" y="3696960"/>
            <a:ext cx="393045" cy="332833"/>
            <a:chOff x="5275975" y="4344850"/>
            <a:chExt cx="470150" cy="398125"/>
          </a:xfrm>
        </p:grpSpPr>
        <p:sp>
          <p:nvSpPr>
            <p:cNvPr id="550" name="Google Shape;550;p41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1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41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3" name="Google Shape;553;p41"/>
          <p:cNvSpPr/>
          <p:nvPr/>
        </p:nvSpPr>
        <p:spPr>
          <a:xfrm>
            <a:off x="5016701" y="36869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4" name="Google Shape;554;p41"/>
          <p:cNvGrpSpPr/>
          <p:nvPr/>
        </p:nvGrpSpPr>
        <p:grpSpPr>
          <a:xfrm>
            <a:off x="5575438" y="3669915"/>
            <a:ext cx="362448" cy="386922"/>
            <a:chOff x="6642425" y="4312500"/>
            <a:chExt cx="433550" cy="462825"/>
          </a:xfrm>
        </p:grpSpPr>
        <p:sp>
          <p:nvSpPr>
            <p:cNvPr id="555" name="Google Shape;555;p41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41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1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8" name="Google Shape;558;p41"/>
          <p:cNvSpPr/>
          <p:nvPr/>
        </p:nvSpPr>
        <p:spPr>
          <a:xfrm>
            <a:off x="452175" y="42897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9" name="Google Shape;559;p41"/>
          <p:cNvGrpSpPr/>
          <p:nvPr/>
        </p:nvGrpSpPr>
        <p:grpSpPr>
          <a:xfrm>
            <a:off x="1062627" y="4244164"/>
            <a:ext cx="371623" cy="365499"/>
            <a:chOff x="1244325" y="4999400"/>
            <a:chExt cx="444525" cy="437200"/>
          </a:xfrm>
        </p:grpSpPr>
        <p:sp>
          <p:nvSpPr>
            <p:cNvPr id="560" name="Google Shape;560;p41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41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1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1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1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5" name="Google Shape;565;p41"/>
          <p:cNvGrpSpPr/>
          <p:nvPr/>
        </p:nvGrpSpPr>
        <p:grpSpPr>
          <a:xfrm>
            <a:off x="1659343" y="4232418"/>
            <a:ext cx="305265" cy="388970"/>
            <a:chOff x="1958100" y="4985350"/>
            <a:chExt cx="365150" cy="465275"/>
          </a:xfrm>
        </p:grpSpPr>
        <p:sp>
          <p:nvSpPr>
            <p:cNvPr id="566" name="Google Shape;566;p41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1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1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9" name="Google Shape;569;p41"/>
          <p:cNvGrpSpPr/>
          <p:nvPr/>
        </p:nvGrpSpPr>
        <p:grpSpPr>
          <a:xfrm>
            <a:off x="2200402" y="4247215"/>
            <a:ext cx="350200" cy="359877"/>
            <a:chOff x="2605300" y="5003050"/>
            <a:chExt cx="418900" cy="430475"/>
          </a:xfrm>
        </p:grpSpPr>
        <p:sp>
          <p:nvSpPr>
            <p:cNvPr id="570" name="Google Shape;570;p41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1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1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41"/>
          <p:cNvGrpSpPr/>
          <p:nvPr/>
        </p:nvGrpSpPr>
        <p:grpSpPr>
          <a:xfrm>
            <a:off x="2729736" y="4254886"/>
            <a:ext cx="418585" cy="344056"/>
            <a:chOff x="3238475" y="5012225"/>
            <a:chExt cx="500700" cy="411550"/>
          </a:xfrm>
        </p:grpSpPr>
        <p:sp>
          <p:nvSpPr>
            <p:cNvPr id="574" name="Google Shape;574;p41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1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1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41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1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41"/>
          <p:cNvGrpSpPr/>
          <p:nvPr/>
        </p:nvGrpSpPr>
        <p:grpSpPr>
          <a:xfrm>
            <a:off x="3836370" y="4218122"/>
            <a:ext cx="459424" cy="417561"/>
            <a:chOff x="4562200" y="4968250"/>
            <a:chExt cx="549550" cy="499475"/>
          </a:xfrm>
        </p:grpSpPr>
        <p:sp>
          <p:nvSpPr>
            <p:cNvPr id="580" name="Google Shape;580;p41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1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1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41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41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41"/>
          <p:cNvGrpSpPr/>
          <p:nvPr/>
        </p:nvGrpSpPr>
        <p:grpSpPr>
          <a:xfrm>
            <a:off x="3343298" y="4241614"/>
            <a:ext cx="318516" cy="370076"/>
            <a:chOff x="3972400" y="4996350"/>
            <a:chExt cx="381000" cy="442675"/>
          </a:xfrm>
        </p:grpSpPr>
        <p:sp>
          <p:nvSpPr>
            <p:cNvPr id="586" name="Google Shape;586;p41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41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41"/>
          <p:cNvGrpSpPr/>
          <p:nvPr/>
        </p:nvGrpSpPr>
        <p:grpSpPr>
          <a:xfrm>
            <a:off x="4403993" y="4210473"/>
            <a:ext cx="451252" cy="432860"/>
            <a:chOff x="5241175" y="4959100"/>
            <a:chExt cx="539775" cy="517775"/>
          </a:xfrm>
        </p:grpSpPr>
        <p:sp>
          <p:nvSpPr>
            <p:cNvPr id="589" name="Google Shape;589;p4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5" name="Google Shape;595;p41"/>
          <p:cNvSpPr/>
          <p:nvPr/>
        </p:nvSpPr>
        <p:spPr>
          <a:xfrm>
            <a:off x="4994755" y="43173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6" name="Google Shape;596;p41"/>
          <p:cNvGrpSpPr/>
          <p:nvPr/>
        </p:nvGrpSpPr>
        <p:grpSpPr>
          <a:xfrm>
            <a:off x="5611177" y="4274782"/>
            <a:ext cx="289444" cy="332832"/>
            <a:chOff x="6685175" y="5036025"/>
            <a:chExt cx="346225" cy="398125"/>
          </a:xfrm>
        </p:grpSpPr>
        <p:sp>
          <p:nvSpPr>
            <p:cNvPr id="597" name="Google Shape;597;p41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1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1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1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1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41"/>
          <p:cNvGrpSpPr/>
          <p:nvPr/>
        </p:nvGrpSpPr>
        <p:grpSpPr>
          <a:xfrm>
            <a:off x="6359618" y="1798999"/>
            <a:ext cx="432570" cy="421334"/>
            <a:chOff x="5926225" y="921350"/>
            <a:chExt cx="517800" cy="504350"/>
          </a:xfrm>
        </p:grpSpPr>
        <p:sp>
          <p:nvSpPr>
            <p:cNvPr id="603" name="Google Shape;603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04" name="Google Shape;604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05" name="Google Shape;605;p41"/>
          <p:cNvSpPr/>
          <p:nvPr/>
        </p:nvSpPr>
        <p:spPr>
          <a:xfrm>
            <a:off x="6553538" y="20350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6" name="Google Shape;606;p41"/>
          <p:cNvGrpSpPr/>
          <p:nvPr/>
        </p:nvGrpSpPr>
        <p:grpSpPr>
          <a:xfrm>
            <a:off x="7244605" y="1778379"/>
            <a:ext cx="432570" cy="421334"/>
            <a:chOff x="5926225" y="921350"/>
            <a:chExt cx="517800" cy="504350"/>
          </a:xfrm>
        </p:grpSpPr>
        <p:sp>
          <p:nvSpPr>
            <p:cNvPr id="607" name="Google Shape;607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41"/>
          <p:cNvSpPr/>
          <p:nvPr/>
        </p:nvSpPr>
        <p:spPr>
          <a:xfrm>
            <a:off x="7438526" y="20144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0" name="Google Shape;610;p41"/>
          <p:cNvGrpSpPr/>
          <p:nvPr/>
        </p:nvGrpSpPr>
        <p:grpSpPr>
          <a:xfrm>
            <a:off x="6359885" y="2527421"/>
            <a:ext cx="1075937" cy="1047989"/>
            <a:chOff x="5926225" y="921350"/>
            <a:chExt cx="517800" cy="504350"/>
          </a:xfrm>
        </p:grpSpPr>
        <p:sp>
          <p:nvSpPr>
            <p:cNvPr id="611" name="Google Shape;611;p41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1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3" name="Google Shape;613;p41"/>
          <p:cNvSpPr/>
          <p:nvPr/>
        </p:nvSpPr>
        <p:spPr>
          <a:xfrm>
            <a:off x="6842198" y="31145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41"/>
          <p:cNvSpPr txBox="1"/>
          <p:nvPr/>
        </p:nvSpPr>
        <p:spPr>
          <a:xfrm>
            <a:off x="6248575" y="2334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means that you can: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ource Sans Pro"/>
              <a:buChar char="●"/>
            </a:pP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Resize them without losing quality.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ource Sans Pro"/>
              <a:buChar char="●"/>
            </a:pP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Change fill color and opacity.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ource Sans Pro"/>
              <a:buChar char="●"/>
            </a:pP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Change line color, width and style.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Isn’t that nice? :)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Examples:</a:t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42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20" name="Google Shape;620;p42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42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42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42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42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42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27" name="Google Shape;627;p42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42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42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42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32" name="Google Shape;632;p42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42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42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36" name="Google Shape;636;p42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2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42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42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42" name="Google Shape;642;p42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5" name="Google Shape;645;p42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46" name="Google Shape;646;p42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42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42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42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51" name="Google Shape;651;p42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42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42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42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42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57" name="Google Shape;657;p42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42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64" name="Google Shape;664;p42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6" name="Google Shape;666;p42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67" name="Google Shape;667;p42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42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71" name="Google Shape;671;p42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42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78" name="Google Shape;678;p42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42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3" name="Google Shape;683;p42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84" name="Google Shape;684;p42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42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42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88" name="Google Shape;688;p42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89" name="Google Shape;689;p42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42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42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42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42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42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42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42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9" name="Google Shape;699;p42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2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42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706" name="Google Shape;706;p42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42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2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0" name="Google Shape;710;p42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11" name="Google Shape;711;p42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42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42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42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17" name="Google Shape;717;p42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42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42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24" name="Google Shape;724;p42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8" name="Google Shape;728;p42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29" name="Google Shape;729;p42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42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2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3" name="Google Shape;733;p42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34" name="Google Shape;734;p42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42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42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9" name="Google Shape;739;p42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40" name="Google Shape;740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50" name="Google Shape;750;p42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51" name="Google Shape;751;p42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42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2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4" name="Google Shape;754;p42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55" name="Google Shape;755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5" name="Google Shape;765;p42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66" name="Google Shape;766;p42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42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0" name="Google Shape;770;p42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71" name="Google Shape;771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1" name="Google Shape;781;p42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82" name="Google Shape;782;p42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2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2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2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2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2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42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9" name="Google Shape;789;p42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90" name="Google Shape;790;p42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2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2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2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42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95" name="Google Shape;795;p42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2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2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2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42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800" name="Google Shape;800;p42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2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2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2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2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5" name="Google Shape;805;p42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806" name="Google Shape;806;p42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2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2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2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2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2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42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13" name="Google Shape;813;p42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2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2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42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17" name="Google Shape;817;p42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2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2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2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2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42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23" name="Google Shape;823;p42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2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2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2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2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2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42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30" name="Google Shape;830;p42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2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2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42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34" name="Google Shape;834;p42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2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42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2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42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39" name="Google Shape;839;p42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2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2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2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2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42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42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46" name="Google Shape;846;p42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2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2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2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2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2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42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3" name="Google Shape;853;p42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54" name="Google Shape;854;p42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2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2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2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858;p42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59" name="Google Shape;859;p42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2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2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42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63" name="Google Shape;863;p42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2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2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42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67" name="Google Shape;867;p42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2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2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2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42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72" name="Google Shape;872;p42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42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2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2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42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77" name="Google Shape;877;p42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2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2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2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2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42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83" name="Google Shape;883;p42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2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2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2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2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2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42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90" name="Google Shape;890;p42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2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2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2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2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2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2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7" name="Google Shape;897;p42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98" name="Google Shape;898;p42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2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2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2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2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2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2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2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2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2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2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2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0" name="Google Shape;910;p42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11" name="Google Shape;911;p42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2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2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2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42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16" name="Google Shape;916;p42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2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2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42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20" name="Google Shape;920;p42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2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2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2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2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2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42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27" name="Google Shape;927;p42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2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2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2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2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2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2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2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5" name="Google Shape;935;p42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36" name="Google Shape;936;p42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2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2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2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2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2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2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2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2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2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2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2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42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49" name="Google Shape;949;p42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2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2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2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2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2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2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2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2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2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2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2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42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62" name="Google Shape;962;p42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2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2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2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2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2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2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2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2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2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2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2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75" name="Google Shape;975;p42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2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2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2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2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2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42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82" name="Google Shape;982;p42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2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2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2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2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2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2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2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2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2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2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2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2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2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2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2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998" name="Google Shape;998;p42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99" name="Google Shape;999;p42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42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42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2" name="Google Shape;1002;p42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03" name="Google Shape;1003;p42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42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42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6" name="Google Shape;1006;p42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07" name="Google Shape;1007;p42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42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42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0" name="Google Shape;1010;p42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11" name="Google Shape;1011;p42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42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42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4" name="Google Shape;1014;p42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15" name="Google Shape;1015;p42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2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2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2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2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42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2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2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42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24" name="Google Shape;1024;p42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2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2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2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2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2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2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2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2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2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2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2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2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2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2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2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2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2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2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2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2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2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2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2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42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49" name="Google Shape;1049;p42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50" name="Google Shape;1050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2" name="Google Shape;1052;p42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53" name="Google Shape;1053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5" name="Google Shape;1055;p42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56" name="Google Shape;1056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58" name="Google Shape;1058;p42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59" name="Google Shape;1059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60" name="Google Shape;1060;p42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61" name="Google Shape;1061;p42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2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2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2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43"/>
          <p:cNvSpPr txBox="1"/>
          <p:nvPr/>
        </p:nvSpPr>
        <p:spPr>
          <a:xfrm>
            <a:off x="2163850" y="41900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Now you can use any emoji as an icon!</a:t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 of course it resizes without losing quality and you can change the color.</a:t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How? Follow Google instructions </a:t>
            </a:r>
            <a:r>
              <a:rPr lang="en" sz="1800" u="sng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https://twitter.com/googledocs/status/730087240156643328</a:t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70" name="Google Shape;1070;p43"/>
          <p:cNvSpPr txBox="1"/>
          <p:nvPr/>
        </p:nvSpPr>
        <p:spPr>
          <a:xfrm>
            <a:off x="808100" y="2466488"/>
            <a:ext cx="77298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✋👆👉👍👤👦👧👨👩👪💃🏃💑❤😂😉😋😒😭👶😸🐟🍒🍔💣📌📖🔨🎃🎈🎨🏈🏰🌏🔌🔑</a:t>
            </a:r>
            <a:br>
              <a:rPr lang="en" sz="3000">
                <a:solidFill>
                  <a:schemeClr val="lt1"/>
                </a:solidFill>
                <a:highlight>
                  <a:srgbClr val="000000"/>
                </a:highlight>
              </a:rPr>
            </a:br>
            <a:r>
              <a:rPr lang="en" sz="3000">
                <a:solidFill>
                  <a:schemeClr val="lt1"/>
                </a:solidFill>
                <a:highlight>
                  <a:schemeClr val="dk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and many more...</a:t>
            </a:r>
            <a:endParaRPr sz="3000">
              <a:solidFill>
                <a:schemeClr val="lt1"/>
              </a:solidFill>
              <a:highlight>
                <a:schemeClr val="dk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71" name="Google Shape;1071;p43"/>
          <p:cNvSpPr txBox="1"/>
          <p:nvPr/>
        </p:nvSpPr>
        <p:spPr>
          <a:xfrm>
            <a:off x="648975" y="64231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chemeClr val="dk1"/>
                </a:solidFill>
              </a:rPr>
              <a:t>😉</a:t>
            </a:r>
            <a:endParaRPr sz="9600">
              <a:solidFill>
                <a:schemeClr val="dk1"/>
              </a:solidFill>
            </a:endParaRPr>
          </a:p>
        </p:txBody>
      </p:sp>
      <p:sp>
        <p:nvSpPr>
          <p:cNvPr id="1072" name="Google Shape;1072;p4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4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44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79" name="Google Shape;1079;p44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80" name="Google Shape;1080;p44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81" name="Google Shape;1081;p44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2" name="Google Shape;1082;p44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3" name="Google Shape;1083;p44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84" name="Google Shape;1084;p44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5" name="Google Shape;1085;p44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6" name="Google Shape;1086;p44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87" name="Google Shape;1087;p44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8" name="Google Shape;1088;p44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9" name="Google Shape;1089;p44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90" name="Google Shape;1090;p44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1" name="Google Shape;1091;p44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idx="4294967295" type="ctrTitle"/>
          </p:nvPr>
        </p:nvSpPr>
        <p:spPr>
          <a:xfrm>
            <a:off x="3488975" y="668944"/>
            <a:ext cx="4782900" cy="7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105" name="Google Shape;105;p18"/>
          <p:cNvSpPr txBox="1"/>
          <p:nvPr>
            <p:ph idx="4294967295" type="subTitle"/>
          </p:nvPr>
        </p:nvSpPr>
        <p:spPr>
          <a:xfrm>
            <a:off x="3488975" y="1351725"/>
            <a:ext cx="4782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3"/>
                </a:solidFill>
              </a:rPr>
              <a:t>I am Jayden Smith</a:t>
            </a:r>
            <a:endParaRPr b="1" sz="3600">
              <a:solidFill>
                <a:schemeClr val="accent3"/>
              </a:solidFill>
            </a:endParaRPr>
          </a:p>
        </p:txBody>
      </p:sp>
      <p:sp>
        <p:nvSpPr>
          <p:cNvPr id="106" name="Google Shape;106;p18"/>
          <p:cNvSpPr txBox="1"/>
          <p:nvPr>
            <p:ph idx="4294967295" type="body"/>
          </p:nvPr>
        </p:nvSpPr>
        <p:spPr>
          <a:xfrm>
            <a:off x="3488975" y="2294175"/>
            <a:ext cx="4782900" cy="24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 am here because I love to give presentations. </a:t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 can find me at</a:t>
            </a:r>
            <a:r>
              <a:rPr lang="en"/>
              <a:t> </a:t>
            </a:r>
            <a:r>
              <a:rPr lang="en" sz="2400"/>
              <a:t>@username</a:t>
            </a:r>
            <a:endParaRPr sz="2400"/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39559" l="13551" r="-312" t="9237"/>
          <a:stretch/>
        </p:blipFill>
        <p:spPr>
          <a:xfrm>
            <a:off x="1042525" y="806229"/>
            <a:ext cx="1751100" cy="1751100"/>
          </a:xfrm>
          <a:prstGeom prst="wedgeRectCallout">
            <a:avLst>
              <a:gd fmla="val 64804" name="adj1"/>
              <a:gd fmla="val -33464" name="adj2"/>
            </a:avLst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ctrTitle"/>
          </p:nvPr>
        </p:nvSpPr>
        <p:spPr>
          <a:xfrm>
            <a:off x="665225" y="1513525"/>
            <a:ext cx="58803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3848"/>
                </a:solidFill>
              </a:rPr>
              <a:t>1.</a:t>
            </a:r>
            <a:endParaRPr>
              <a:solidFill>
                <a:srgbClr val="2F384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4" name="Google Shape;114;p19"/>
          <p:cNvSpPr txBox="1"/>
          <p:nvPr>
            <p:ph idx="1" type="subTitle"/>
          </p:nvPr>
        </p:nvSpPr>
        <p:spPr>
          <a:xfrm>
            <a:off x="854250" y="2941700"/>
            <a:ext cx="4738500" cy="7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1059225" y="1940350"/>
            <a:ext cx="7025700" cy="6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0" name="Google Shape;120;p2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753150" y="1200150"/>
            <a:ext cx="76377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■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27" name="Google Shape;127;p2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idx="4294967295" type="ctrTitle"/>
          </p:nvPr>
        </p:nvSpPr>
        <p:spPr>
          <a:xfrm>
            <a:off x="685800" y="2326294"/>
            <a:ext cx="6731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BIG CONCEPT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33" name="Google Shape;133;p22"/>
          <p:cNvSpPr txBox="1"/>
          <p:nvPr>
            <p:ph idx="4294967295" type="subTitle"/>
          </p:nvPr>
        </p:nvSpPr>
        <p:spPr>
          <a:xfrm>
            <a:off x="685800" y="3297263"/>
            <a:ext cx="6731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/>
              <a:t>Bring the attention of your audience over a key concept using icons or illustrations</a:t>
            </a:r>
            <a:endParaRPr sz="3000"/>
          </a:p>
        </p:txBody>
      </p:sp>
      <p:sp>
        <p:nvSpPr>
          <p:cNvPr id="134" name="Google Shape;134;p22"/>
          <p:cNvSpPr/>
          <p:nvPr/>
        </p:nvSpPr>
        <p:spPr>
          <a:xfrm>
            <a:off x="927350" y="701600"/>
            <a:ext cx="1826700" cy="1440900"/>
          </a:xfrm>
          <a:prstGeom prst="wedgeRectCallout">
            <a:avLst>
              <a:gd fmla="val -32904" name="adj1"/>
              <a:gd fmla="val 66457" name="adj2"/>
            </a:avLst>
          </a:prstGeom>
          <a:noFill/>
          <a:ln cap="flat" cmpd="sng" w="1524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5" name="Google Shape;135;p22"/>
          <p:cNvGrpSpPr/>
          <p:nvPr/>
        </p:nvGrpSpPr>
        <p:grpSpPr>
          <a:xfrm>
            <a:off x="1310108" y="909663"/>
            <a:ext cx="996527" cy="981695"/>
            <a:chOff x="6654650" y="3665275"/>
            <a:chExt cx="409100" cy="409125"/>
          </a:xfrm>
        </p:grpSpPr>
        <p:sp>
          <p:nvSpPr>
            <p:cNvPr id="136" name="Google Shape;136;p22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8" name="Google Shape;138;p2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457200" y="1659788"/>
            <a:ext cx="3994500" cy="30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/>
              <a:t>White</a:t>
            </a:r>
            <a:endParaRPr b="1" sz="3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4" name="Google Shape;144;p23"/>
          <p:cNvSpPr txBox="1"/>
          <p:nvPr>
            <p:ph idx="2" type="body"/>
          </p:nvPr>
        </p:nvSpPr>
        <p:spPr>
          <a:xfrm>
            <a:off x="4692275" y="1659788"/>
            <a:ext cx="3994500" cy="30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/>
              <a:t>Black</a:t>
            </a:r>
            <a:endParaRPr b="1" sz="3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45" name="Google Shape;145;p23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46" name="Google Shape;146;p2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idx="1" type="body"/>
          </p:nvPr>
        </p:nvSpPr>
        <p:spPr>
          <a:xfrm>
            <a:off x="489275" y="1526025"/>
            <a:ext cx="2631900" cy="33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/>
              <a:t>Yellow</a:t>
            </a:r>
            <a:endParaRPr b="1"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2" name="Google Shape;152;p24"/>
          <p:cNvSpPr txBox="1"/>
          <p:nvPr>
            <p:ph idx="2" type="body"/>
          </p:nvPr>
        </p:nvSpPr>
        <p:spPr>
          <a:xfrm>
            <a:off x="3256047" y="1526025"/>
            <a:ext cx="2631900" cy="33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/>
              <a:t>Blue</a:t>
            </a:r>
            <a:endParaRPr b="1"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3" name="Google Shape;153;p24"/>
          <p:cNvSpPr txBox="1"/>
          <p:nvPr>
            <p:ph idx="3" type="body"/>
          </p:nvPr>
        </p:nvSpPr>
        <p:spPr>
          <a:xfrm>
            <a:off x="6022819" y="1526025"/>
            <a:ext cx="2631900" cy="33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/>
              <a:t>Red</a:t>
            </a:r>
            <a:endParaRPr b="1"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4"/>
          <p:cNvSpPr txBox="1"/>
          <p:nvPr>
            <p:ph type="title"/>
          </p:nvPr>
        </p:nvSpPr>
        <p:spPr>
          <a:xfrm>
            <a:off x="832475" y="126338"/>
            <a:ext cx="7951800" cy="73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5" name="Google Shape;155;p2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nedick template">
  <a:themeElements>
    <a:clrScheme name="Custom 347">
      <a:dk1>
        <a:srgbClr val="2F3848"/>
      </a:dk1>
      <a:lt1>
        <a:srgbClr val="FFFFFF"/>
      </a:lt1>
      <a:dk2>
        <a:srgbClr val="6A717C"/>
      </a:dk2>
      <a:lt2>
        <a:srgbClr val="EFEFEF"/>
      </a:lt2>
      <a:accent1>
        <a:srgbClr val="00C5B9"/>
      </a:accent1>
      <a:accent2>
        <a:srgbClr val="6CF3CE"/>
      </a:accent2>
      <a:accent3>
        <a:srgbClr val="F05768"/>
      </a:accent3>
      <a:accent4>
        <a:srgbClr val="FD8E80"/>
      </a:accent4>
      <a:accent5>
        <a:srgbClr val="2F3848"/>
      </a:accent5>
      <a:accent6>
        <a:srgbClr val="6A717C"/>
      </a:accent6>
      <a:hlink>
        <a:srgbClr val="00C5B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