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y="5143500" cx="9144000"/>
  <p:notesSz cx="6858000" cy="9144000"/>
  <p:embeddedFontLst>
    <p:embeddedFont>
      <p:font typeface="Berkshire Swash"/>
      <p:regular r:id="rId33"/>
    </p:embeddedFont>
    <p:embeddedFont>
      <p:font typeface="Lobster"/>
      <p:regular r:id="rId34"/>
    </p:embeddedFont>
    <p:embeddedFont>
      <p:font typeface="Fira Sans Medium"/>
      <p:regular r:id="rId35"/>
      <p:bold r:id="rId36"/>
      <p:italic r:id="rId37"/>
      <p:boldItalic r:id="rId38"/>
    </p:embeddedFont>
    <p:embeddedFont>
      <p:font typeface="Fira Sans SemiBold"/>
      <p:regular r:id="rId39"/>
      <p:bold r:id="rId40"/>
      <p:italic r:id="rId41"/>
      <p:boldItalic r:id="rId42"/>
    </p:embeddedFont>
    <p:embeddedFont>
      <p:font typeface="Fira Sans"/>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FiraSansSemiBold-bold.fntdata"/><Relationship Id="rId42" Type="http://schemas.openxmlformats.org/officeDocument/2006/relationships/font" Target="fonts/FiraSansSemiBold-boldItalic.fntdata"/><Relationship Id="rId41" Type="http://schemas.openxmlformats.org/officeDocument/2006/relationships/font" Target="fonts/FiraSansSemiBold-italic.fntdata"/><Relationship Id="rId44" Type="http://schemas.openxmlformats.org/officeDocument/2006/relationships/font" Target="fonts/FiraSans-bold.fntdata"/><Relationship Id="rId43" Type="http://schemas.openxmlformats.org/officeDocument/2006/relationships/font" Target="fonts/FiraSans-regular.fntdata"/><Relationship Id="rId46" Type="http://schemas.openxmlformats.org/officeDocument/2006/relationships/font" Target="fonts/FiraSans-boldItalic.fntdata"/><Relationship Id="rId45" Type="http://schemas.openxmlformats.org/officeDocument/2006/relationships/font" Target="fonts/FiraSans-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font" Target="fonts/BerkshireSwash-regular.fntdata"/><Relationship Id="rId32" Type="http://schemas.openxmlformats.org/officeDocument/2006/relationships/slide" Target="slides/slide26.xml"/><Relationship Id="rId35" Type="http://schemas.openxmlformats.org/officeDocument/2006/relationships/font" Target="fonts/FiraSansMedium-regular.fntdata"/><Relationship Id="rId34" Type="http://schemas.openxmlformats.org/officeDocument/2006/relationships/font" Target="fonts/Lobster-regular.fntdata"/><Relationship Id="rId37" Type="http://schemas.openxmlformats.org/officeDocument/2006/relationships/font" Target="fonts/FiraSansMedium-italic.fntdata"/><Relationship Id="rId36" Type="http://schemas.openxmlformats.org/officeDocument/2006/relationships/font" Target="fonts/FiraSansMedium-bold.fntdata"/><Relationship Id="rId39" Type="http://schemas.openxmlformats.org/officeDocument/2006/relationships/font" Target="fonts/FiraSansSemiBold-regular.fntdata"/><Relationship Id="rId38" Type="http://schemas.openxmlformats.org/officeDocument/2006/relationships/font" Target="fonts/FiraSansMedium-bold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6e05c5fb93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6e05c5fb93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26e05c5fb93_2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6e05c5fb93_2_2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26e05c5fb93_2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e05c5fb93_2_2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6e05c5fb93_2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6e05c5fb93_2_25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26e05c5fb93_2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6e05c5fb93_2_27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26e05c5fb93_2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6e05c5fb93_2_28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26e05c5fb93_2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6e05c5fb93_2_37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26e05c5fb93_2_3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6e05c5fb93_2_38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6e05c5fb93_2_4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6e05c5fb93_2_40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26e05c5fb93_2_4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6e05c5fb93_2_4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26e05c5fb93_2_4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6e05c5fb93_2_44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6e05c5fb93_2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6e05c5fb93_2_9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6e05c5fb93_2_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6e05c5fb93_2_45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26e05c5fb93_2_4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6e05c5fb93_2_47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26e05c5fb93_2_4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6e05c5fb93_2_48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26e05c5fb93_2_5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6e05c5fb93_2_50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26e05c5fb93_2_5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6e05c5fb93_2_5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g26e05c5fb93_2_5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6e05c5fb93_2_58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26e05c5fb93_2_6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26e05c5fb93_2_60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6e05c5fb93_2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6e05c5fb93_2_10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6e05c5fb93_2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6e05c5fb93_2_1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6e05c5fb93_2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6e05c5fb93_2_1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6e05c5fb93_2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6e05c5fb93_2_1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6e05c5fb93_2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6e05c5fb93_2_17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6e05c5fb93_2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6e05c5fb93_2_18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6e05c5fb93_2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6e05c5fb93_2_20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58" name="Google Shape;58;p1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59" name="Google Shape;59;p1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0" name="Shape 60"/>
        <p:cNvGrpSpPr/>
        <p:nvPr/>
      </p:nvGrpSpPr>
      <p:grpSpPr>
        <a:xfrm>
          <a:off x="0" y="0"/>
          <a:ext cx="0" cy="0"/>
          <a:chOff x="0" y="0"/>
          <a:chExt cx="0" cy="0"/>
        </a:xfrm>
      </p:grpSpPr>
      <p:sp>
        <p:nvSpPr>
          <p:cNvPr id="61" name="Google Shape;61;p15"/>
          <p:cNvSpPr txBox="1"/>
          <p:nvPr>
            <p:ph type="ctrTitle"/>
          </p:nvPr>
        </p:nvSpPr>
        <p:spPr>
          <a:xfrm>
            <a:off x="342900" y="1065213"/>
            <a:ext cx="3886200" cy="735013"/>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62" name="Google Shape;62;p15"/>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p:txBody>
      </p:sp>
      <p:sp>
        <p:nvSpPr>
          <p:cNvPr id="63" name="Google Shape;63;p15"/>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4" name="Google Shape;64;p15"/>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65" name="Google Shape;65;p15"/>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6" name="Shape 66"/>
        <p:cNvGrpSpPr/>
        <p:nvPr/>
      </p:nvGrpSpPr>
      <p:grpSpPr>
        <a:xfrm>
          <a:off x="0" y="0"/>
          <a:ext cx="0" cy="0"/>
          <a:chOff x="0" y="0"/>
          <a:chExt cx="0" cy="0"/>
        </a:xfrm>
      </p:grpSpPr>
      <p:sp>
        <p:nvSpPr>
          <p:cNvPr id="67" name="Google Shape;67;p1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68" name="Google Shape;68;p16"/>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69" name="Google Shape;69;p16"/>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0" name="Google Shape;70;p16"/>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1" name="Google Shape;71;p16"/>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2" name="Shape 72"/>
        <p:cNvGrpSpPr/>
        <p:nvPr/>
      </p:nvGrpSpPr>
      <p:grpSpPr>
        <a:xfrm>
          <a:off x="0" y="0"/>
          <a:ext cx="0" cy="0"/>
          <a:chOff x="0" y="0"/>
          <a:chExt cx="0" cy="0"/>
        </a:xfrm>
      </p:grpSpPr>
      <p:sp>
        <p:nvSpPr>
          <p:cNvPr id="73" name="Google Shape;73;p17"/>
          <p:cNvSpPr txBox="1"/>
          <p:nvPr>
            <p:ph type="title"/>
          </p:nvPr>
        </p:nvSpPr>
        <p:spPr>
          <a:xfrm>
            <a:off x="361156" y="2203450"/>
            <a:ext cx="3886200" cy="681038"/>
          </a:xfrm>
          <a:prstGeom prst="rect">
            <a:avLst/>
          </a:prstGeom>
          <a:noFill/>
          <a:ln>
            <a:noFill/>
          </a:ln>
        </p:spPr>
        <p:txBody>
          <a:bodyPr anchorCtr="0" anchor="t" bIns="22850" lIns="45725" spcFirstLastPara="1" rIns="45725" wrap="square" tIns="22850">
            <a:normAutofit/>
          </a:bodyPr>
          <a:lstStyle>
            <a:lvl1pPr lvl="0" algn="l">
              <a:spcBef>
                <a:spcPts val="0"/>
              </a:spcBef>
              <a:spcAft>
                <a:spcPts val="0"/>
              </a:spcAft>
              <a:buClr>
                <a:schemeClr val="dk1"/>
              </a:buClr>
              <a:buSzPts val="2000"/>
              <a:buFont typeface="Calibri"/>
              <a:buNone/>
              <a:defRPr b="1" sz="2000"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74" name="Google Shape;74;p17"/>
          <p:cNvSpPr txBox="1"/>
          <p:nvPr>
            <p:ph idx="1" type="body"/>
          </p:nvPr>
        </p:nvSpPr>
        <p:spPr>
          <a:xfrm>
            <a:off x="361156" y="1453357"/>
            <a:ext cx="3886200" cy="750094"/>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rgbClr val="888888"/>
              </a:buClr>
              <a:buSzPts val="1000"/>
              <a:buNone/>
              <a:defRPr sz="1000">
                <a:solidFill>
                  <a:srgbClr val="888888"/>
                </a:solidFill>
              </a:defRPr>
            </a:lvl1pPr>
            <a:lvl2pPr indent="-228600" lvl="1" marL="914400" algn="l">
              <a:spcBef>
                <a:spcPts val="200"/>
              </a:spcBef>
              <a:spcAft>
                <a:spcPts val="0"/>
              </a:spcAft>
              <a:buClr>
                <a:srgbClr val="888888"/>
              </a:buClr>
              <a:buSzPts val="900"/>
              <a:buNone/>
              <a:defRPr sz="900">
                <a:solidFill>
                  <a:srgbClr val="888888"/>
                </a:solidFill>
              </a:defRPr>
            </a:lvl2pPr>
            <a:lvl3pPr indent="-228600" lvl="2" marL="1371600" algn="l">
              <a:spcBef>
                <a:spcPts val="200"/>
              </a:spcBef>
              <a:spcAft>
                <a:spcPts val="0"/>
              </a:spcAft>
              <a:buClr>
                <a:srgbClr val="888888"/>
              </a:buClr>
              <a:buSzPts val="800"/>
              <a:buNone/>
              <a:defRPr sz="800">
                <a:solidFill>
                  <a:srgbClr val="888888"/>
                </a:solidFill>
              </a:defRPr>
            </a:lvl3pPr>
            <a:lvl4pPr indent="-228600" lvl="3" marL="1828800" algn="l">
              <a:spcBef>
                <a:spcPts val="100"/>
              </a:spcBef>
              <a:spcAft>
                <a:spcPts val="0"/>
              </a:spcAft>
              <a:buClr>
                <a:srgbClr val="888888"/>
              </a:buClr>
              <a:buSzPts val="700"/>
              <a:buNone/>
              <a:defRPr sz="700">
                <a:solidFill>
                  <a:srgbClr val="888888"/>
                </a:solidFill>
              </a:defRPr>
            </a:lvl4pPr>
            <a:lvl5pPr indent="-228600" lvl="4" marL="2286000" algn="l">
              <a:spcBef>
                <a:spcPts val="100"/>
              </a:spcBef>
              <a:spcAft>
                <a:spcPts val="0"/>
              </a:spcAft>
              <a:buClr>
                <a:srgbClr val="888888"/>
              </a:buClr>
              <a:buSzPts val="700"/>
              <a:buNone/>
              <a:defRPr sz="700">
                <a:solidFill>
                  <a:srgbClr val="888888"/>
                </a:solidFill>
              </a:defRPr>
            </a:lvl5pPr>
            <a:lvl6pPr indent="-228600" lvl="5" marL="2743200" algn="l">
              <a:spcBef>
                <a:spcPts val="100"/>
              </a:spcBef>
              <a:spcAft>
                <a:spcPts val="0"/>
              </a:spcAft>
              <a:buClr>
                <a:srgbClr val="888888"/>
              </a:buClr>
              <a:buSzPts val="700"/>
              <a:buNone/>
              <a:defRPr sz="700">
                <a:solidFill>
                  <a:srgbClr val="888888"/>
                </a:solidFill>
              </a:defRPr>
            </a:lvl6pPr>
            <a:lvl7pPr indent="-228600" lvl="6" marL="3200400" algn="l">
              <a:spcBef>
                <a:spcPts val="100"/>
              </a:spcBef>
              <a:spcAft>
                <a:spcPts val="0"/>
              </a:spcAft>
              <a:buClr>
                <a:srgbClr val="888888"/>
              </a:buClr>
              <a:buSzPts val="700"/>
              <a:buNone/>
              <a:defRPr sz="700">
                <a:solidFill>
                  <a:srgbClr val="888888"/>
                </a:solidFill>
              </a:defRPr>
            </a:lvl7pPr>
            <a:lvl8pPr indent="-228600" lvl="7" marL="3657600" algn="l">
              <a:spcBef>
                <a:spcPts val="100"/>
              </a:spcBef>
              <a:spcAft>
                <a:spcPts val="0"/>
              </a:spcAft>
              <a:buClr>
                <a:srgbClr val="888888"/>
              </a:buClr>
              <a:buSzPts val="700"/>
              <a:buNone/>
              <a:defRPr sz="700">
                <a:solidFill>
                  <a:srgbClr val="888888"/>
                </a:solidFill>
              </a:defRPr>
            </a:lvl8pPr>
            <a:lvl9pPr indent="-228600" lvl="8" marL="4114800" algn="l">
              <a:spcBef>
                <a:spcPts val="100"/>
              </a:spcBef>
              <a:spcAft>
                <a:spcPts val="0"/>
              </a:spcAft>
              <a:buClr>
                <a:srgbClr val="888888"/>
              </a:buClr>
              <a:buSzPts val="700"/>
              <a:buNone/>
              <a:defRPr sz="700">
                <a:solidFill>
                  <a:srgbClr val="888888"/>
                </a:solidFill>
              </a:defRPr>
            </a:lvl9pPr>
          </a:lstStyle>
          <a:p/>
        </p:txBody>
      </p:sp>
      <p:sp>
        <p:nvSpPr>
          <p:cNvPr id="75" name="Google Shape;75;p17"/>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6" name="Google Shape;76;p17"/>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7" name="Google Shape;77;p17"/>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8" name="Shape 78"/>
        <p:cNvGrpSpPr/>
        <p:nvPr/>
      </p:nvGrpSpPr>
      <p:grpSpPr>
        <a:xfrm>
          <a:off x="0" y="0"/>
          <a:ext cx="0" cy="0"/>
          <a:chOff x="0" y="0"/>
          <a:chExt cx="0" cy="0"/>
        </a:xfrm>
      </p:grpSpPr>
      <p:sp>
        <p:nvSpPr>
          <p:cNvPr id="79" name="Google Shape;79;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0" name="Google Shape;80;p18"/>
          <p:cNvSpPr txBox="1"/>
          <p:nvPr>
            <p:ph idx="1" type="body"/>
          </p:nvPr>
        </p:nvSpPr>
        <p:spPr>
          <a:xfrm>
            <a:off x="2286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81" name="Google Shape;81;p18"/>
          <p:cNvSpPr txBox="1"/>
          <p:nvPr>
            <p:ph idx="2" type="body"/>
          </p:nvPr>
        </p:nvSpPr>
        <p:spPr>
          <a:xfrm>
            <a:off x="23241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82" name="Google Shape;82;p18"/>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3" name="Google Shape;83;p18"/>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4" name="Google Shape;84;p18"/>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5" name="Shape 85"/>
        <p:cNvGrpSpPr/>
        <p:nvPr/>
      </p:nvGrpSpPr>
      <p:grpSpPr>
        <a:xfrm>
          <a:off x="0" y="0"/>
          <a:ext cx="0" cy="0"/>
          <a:chOff x="0" y="0"/>
          <a:chExt cx="0" cy="0"/>
        </a:xfrm>
      </p:grpSpPr>
      <p:sp>
        <p:nvSpPr>
          <p:cNvPr id="86" name="Google Shape;86;p19"/>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7" name="Google Shape;87;p19"/>
          <p:cNvSpPr txBox="1"/>
          <p:nvPr>
            <p:ph idx="1" type="body"/>
          </p:nvPr>
        </p:nvSpPr>
        <p:spPr>
          <a:xfrm>
            <a:off x="228600" y="767556"/>
            <a:ext cx="2020094"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88" name="Google Shape;88;p19"/>
          <p:cNvSpPr txBox="1"/>
          <p:nvPr>
            <p:ph idx="2" type="body"/>
          </p:nvPr>
        </p:nvSpPr>
        <p:spPr>
          <a:xfrm>
            <a:off x="228600" y="1087438"/>
            <a:ext cx="2020094"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89" name="Google Shape;89;p19"/>
          <p:cNvSpPr txBox="1"/>
          <p:nvPr>
            <p:ph idx="3" type="body"/>
          </p:nvPr>
        </p:nvSpPr>
        <p:spPr>
          <a:xfrm>
            <a:off x="2322513" y="767556"/>
            <a:ext cx="2020888"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90" name="Google Shape;90;p19"/>
          <p:cNvSpPr txBox="1"/>
          <p:nvPr>
            <p:ph idx="4" type="body"/>
          </p:nvPr>
        </p:nvSpPr>
        <p:spPr>
          <a:xfrm>
            <a:off x="2322513" y="1087438"/>
            <a:ext cx="2020888"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91" name="Google Shape;91;p19"/>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2" name="Google Shape;92;p19"/>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3" name="Google Shape;93;p19"/>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4" name="Shape 94"/>
        <p:cNvGrpSpPr/>
        <p:nvPr/>
      </p:nvGrpSpPr>
      <p:grpSpPr>
        <a:xfrm>
          <a:off x="0" y="0"/>
          <a:ext cx="0" cy="0"/>
          <a:chOff x="0" y="0"/>
          <a:chExt cx="0" cy="0"/>
        </a:xfrm>
      </p:grpSpPr>
      <p:sp>
        <p:nvSpPr>
          <p:cNvPr id="95" name="Google Shape;95;p20"/>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6" name="Google Shape;96;p20"/>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7" name="Google Shape;97;p20"/>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8" name="Google Shape;98;p20"/>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9" name="Shape 99"/>
        <p:cNvGrpSpPr/>
        <p:nvPr/>
      </p:nvGrpSpPr>
      <p:grpSpPr>
        <a:xfrm>
          <a:off x="0" y="0"/>
          <a:ext cx="0" cy="0"/>
          <a:chOff x="0" y="0"/>
          <a:chExt cx="0" cy="0"/>
        </a:xfrm>
      </p:grpSpPr>
      <p:sp>
        <p:nvSpPr>
          <p:cNvPr id="100" name="Google Shape;100;p21"/>
          <p:cNvSpPr txBox="1"/>
          <p:nvPr>
            <p:ph type="title"/>
          </p:nvPr>
        </p:nvSpPr>
        <p:spPr>
          <a:xfrm>
            <a:off x="228600" y="136525"/>
            <a:ext cx="1504157" cy="581025"/>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1" name="Google Shape;101;p21"/>
          <p:cNvSpPr txBox="1"/>
          <p:nvPr>
            <p:ph idx="1" type="body"/>
          </p:nvPr>
        </p:nvSpPr>
        <p:spPr>
          <a:xfrm>
            <a:off x="1787525" y="136525"/>
            <a:ext cx="2555875" cy="2926557"/>
          </a:xfrm>
          <a:prstGeom prst="rect">
            <a:avLst/>
          </a:prstGeom>
          <a:noFill/>
          <a:ln>
            <a:noFill/>
          </a:ln>
        </p:spPr>
        <p:txBody>
          <a:bodyPr anchorCtr="0" anchor="t" bIns="22850" lIns="45725" spcFirstLastPara="1" rIns="45725" wrap="square" tIns="22850">
            <a:normAutofit/>
          </a:bodyPr>
          <a:lstStyle>
            <a:lvl1pPr indent="-330200" lvl="0" marL="457200" algn="l">
              <a:spcBef>
                <a:spcPts val="300"/>
              </a:spcBef>
              <a:spcAft>
                <a:spcPts val="0"/>
              </a:spcAft>
              <a:buClr>
                <a:schemeClr val="dk1"/>
              </a:buClr>
              <a:buSzPts val="1600"/>
              <a:buChar char="•"/>
              <a:defRPr sz="1600"/>
            </a:lvl1pPr>
            <a:lvl2pPr indent="-317500" lvl="1" marL="914400" algn="l">
              <a:spcBef>
                <a:spcPts val="300"/>
              </a:spcBef>
              <a:spcAft>
                <a:spcPts val="0"/>
              </a:spcAft>
              <a:buClr>
                <a:schemeClr val="dk1"/>
              </a:buClr>
              <a:buSzPts val="1400"/>
              <a:buChar char="–"/>
              <a:defRPr sz="1400"/>
            </a:lvl2pPr>
            <a:lvl3pPr indent="-304800" lvl="2" marL="1371600" algn="l">
              <a:spcBef>
                <a:spcPts val="200"/>
              </a:spcBef>
              <a:spcAft>
                <a:spcPts val="0"/>
              </a:spcAft>
              <a:buClr>
                <a:schemeClr val="dk1"/>
              </a:buClr>
              <a:buSzPts val="1200"/>
              <a:buChar char="•"/>
              <a:defRPr sz="12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102" name="Google Shape;102;p21"/>
          <p:cNvSpPr txBox="1"/>
          <p:nvPr>
            <p:ph idx="2" type="body"/>
          </p:nvPr>
        </p:nvSpPr>
        <p:spPr>
          <a:xfrm>
            <a:off x="228600" y="717550"/>
            <a:ext cx="1504157" cy="2345532"/>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03" name="Google Shape;103;p2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4" name="Google Shape;104;p2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5" name="Google Shape;105;p2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6" name="Shape 106"/>
        <p:cNvGrpSpPr/>
        <p:nvPr/>
      </p:nvGrpSpPr>
      <p:grpSpPr>
        <a:xfrm>
          <a:off x="0" y="0"/>
          <a:ext cx="0" cy="0"/>
          <a:chOff x="0" y="0"/>
          <a:chExt cx="0" cy="0"/>
        </a:xfrm>
      </p:grpSpPr>
      <p:sp>
        <p:nvSpPr>
          <p:cNvPr id="107" name="Google Shape;107;p22"/>
          <p:cNvSpPr txBox="1"/>
          <p:nvPr>
            <p:ph type="title"/>
          </p:nvPr>
        </p:nvSpPr>
        <p:spPr>
          <a:xfrm>
            <a:off x="896144" y="2400300"/>
            <a:ext cx="2743200" cy="283369"/>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8" name="Google Shape;108;p22"/>
          <p:cNvSpPr/>
          <p:nvPr>
            <p:ph idx="2" type="pic"/>
          </p:nvPr>
        </p:nvSpPr>
        <p:spPr>
          <a:xfrm>
            <a:off x="896144" y="306388"/>
            <a:ext cx="2743200" cy="2057400"/>
          </a:xfrm>
          <a:prstGeom prst="rect">
            <a:avLst/>
          </a:prstGeom>
          <a:noFill/>
          <a:ln>
            <a:noFill/>
          </a:ln>
        </p:spPr>
      </p:sp>
      <p:sp>
        <p:nvSpPr>
          <p:cNvPr id="109" name="Google Shape;109;p22"/>
          <p:cNvSpPr txBox="1"/>
          <p:nvPr>
            <p:ph idx="1" type="body"/>
          </p:nvPr>
        </p:nvSpPr>
        <p:spPr>
          <a:xfrm>
            <a:off x="896144" y="2683669"/>
            <a:ext cx="2743200" cy="402431"/>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10" name="Google Shape;110;p2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1" name="Google Shape;111;p2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2" name="Google Shape;112;p2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3" name="Shape 113"/>
        <p:cNvGrpSpPr/>
        <p:nvPr/>
      </p:nvGrpSpPr>
      <p:grpSpPr>
        <a:xfrm>
          <a:off x="0" y="0"/>
          <a:ext cx="0" cy="0"/>
          <a:chOff x="0" y="0"/>
          <a:chExt cx="0" cy="0"/>
        </a:xfrm>
      </p:grpSpPr>
      <p:sp>
        <p:nvSpPr>
          <p:cNvPr id="114" name="Google Shape;114;p23"/>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5" name="Google Shape;115;p23"/>
          <p:cNvSpPr txBox="1"/>
          <p:nvPr>
            <p:ph idx="1" type="body"/>
          </p:nvPr>
        </p:nvSpPr>
        <p:spPr>
          <a:xfrm rot="5400000">
            <a:off x="1154509" y="-125809"/>
            <a:ext cx="2262982" cy="41148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16" name="Google Shape;116;p2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7" name="Google Shape;117;p2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8" name="Google Shape;118;p2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9" name="Shape 119"/>
        <p:cNvGrpSpPr/>
        <p:nvPr/>
      </p:nvGrpSpPr>
      <p:grpSpPr>
        <a:xfrm>
          <a:off x="0" y="0"/>
          <a:ext cx="0" cy="0"/>
          <a:chOff x="0" y="0"/>
          <a:chExt cx="0" cy="0"/>
        </a:xfrm>
      </p:grpSpPr>
      <p:sp>
        <p:nvSpPr>
          <p:cNvPr id="120" name="Google Shape;120;p24"/>
          <p:cNvSpPr txBox="1"/>
          <p:nvPr>
            <p:ph type="title"/>
          </p:nvPr>
        </p:nvSpPr>
        <p:spPr>
          <a:xfrm rot="5400000">
            <a:off x="2366169" y="1085850"/>
            <a:ext cx="2925763" cy="10287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1" name="Google Shape;121;p24"/>
          <p:cNvSpPr txBox="1"/>
          <p:nvPr>
            <p:ph idx="1" type="body"/>
          </p:nvPr>
        </p:nvSpPr>
        <p:spPr>
          <a:xfrm rot="5400000">
            <a:off x="270669" y="95250"/>
            <a:ext cx="2925763" cy="30099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22" name="Google Shape;122;p2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3" name="Google Shape;123;p2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4" name="Google Shape;124;p2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52" name="Google Shape;52;p13"/>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330200" lvl="0" marL="4572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marR="0" rtl="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marR="0" rtl="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rtl="0" algn="r">
              <a:spcBef>
                <a:spcPts val="0"/>
              </a:spcBef>
              <a:buNone/>
              <a:defRPr b="0" i="0" sz="600" u="none" cap="none" strike="noStrike">
                <a:solidFill>
                  <a:srgbClr val="888888"/>
                </a:solidFill>
                <a:latin typeface="Calibri"/>
                <a:ea typeface="Calibri"/>
                <a:cs typeface="Calibri"/>
                <a:sym typeface="Calibri"/>
              </a:defRPr>
            </a:lvl1pPr>
            <a:lvl2pPr indent="0" lvl="1" marL="0" marR="0" rtl="0" algn="r">
              <a:spcBef>
                <a:spcPts val="0"/>
              </a:spcBef>
              <a:buNone/>
              <a:defRPr b="0" i="0" sz="600" u="none" cap="none" strike="noStrike">
                <a:solidFill>
                  <a:srgbClr val="888888"/>
                </a:solidFill>
                <a:latin typeface="Calibri"/>
                <a:ea typeface="Calibri"/>
                <a:cs typeface="Calibri"/>
                <a:sym typeface="Calibri"/>
              </a:defRPr>
            </a:lvl2pPr>
            <a:lvl3pPr indent="0" lvl="2" marL="0" marR="0" rtl="0" algn="r">
              <a:spcBef>
                <a:spcPts val="0"/>
              </a:spcBef>
              <a:buNone/>
              <a:defRPr b="0" i="0" sz="600" u="none" cap="none" strike="noStrike">
                <a:solidFill>
                  <a:srgbClr val="888888"/>
                </a:solidFill>
                <a:latin typeface="Calibri"/>
                <a:ea typeface="Calibri"/>
                <a:cs typeface="Calibri"/>
                <a:sym typeface="Calibri"/>
              </a:defRPr>
            </a:lvl3pPr>
            <a:lvl4pPr indent="0" lvl="3" marL="0" marR="0" rtl="0" algn="r">
              <a:spcBef>
                <a:spcPts val="0"/>
              </a:spcBef>
              <a:buNone/>
              <a:defRPr b="0" i="0" sz="600" u="none" cap="none" strike="noStrike">
                <a:solidFill>
                  <a:srgbClr val="888888"/>
                </a:solidFill>
                <a:latin typeface="Calibri"/>
                <a:ea typeface="Calibri"/>
                <a:cs typeface="Calibri"/>
                <a:sym typeface="Calibri"/>
              </a:defRPr>
            </a:lvl4pPr>
            <a:lvl5pPr indent="0" lvl="4" marL="0" marR="0" rtl="0" algn="r">
              <a:spcBef>
                <a:spcPts val="0"/>
              </a:spcBef>
              <a:buNone/>
              <a:defRPr b="0" i="0" sz="600" u="none" cap="none" strike="noStrike">
                <a:solidFill>
                  <a:srgbClr val="888888"/>
                </a:solidFill>
                <a:latin typeface="Calibri"/>
                <a:ea typeface="Calibri"/>
                <a:cs typeface="Calibri"/>
                <a:sym typeface="Calibri"/>
              </a:defRPr>
            </a:lvl5pPr>
            <a:lvl6pPr indent="0" lvl="5" marL="0" marR="0" rtl="0" algn="r">
              <a:spcBef>
                <a:spcPts val="0"/>
              </a:spcBef>
              <a:buNone/>
              <a:defRPr b="0" i="0" sz="600" u="none" cap="none" strike="noStrike">
                <a:solidFill>
                  <a:srgbClr val="888888"/>
                </a:solidFill>
                <a:latin typeface="Calibri"/>
                <a:ea typeface="Calibri"/>
                <a:cs typeface="Calibri"/>
                <a:sym typeface="Calibri"/>
              </a:defRPr>
            </a:lvl6pPr>
            <a:lvl7pPr indent="0" lvl="6" marL="0" marR="0" rtl="0" algn="r">
              <a:spcBef>
                <a:spcPts val="0"/>
              </a:spcBef>
              <a:buNone/>
              <a:defRPr b="0" i="0" sz="600" u="none" cap="none" strike="noStrike">
                <a:solidFill>
                  <a:srgbClr val="888888"/>
                </a:solidFill>
                <a:latin typeface="Calibri"/>
                <a:ea typeface="Calibri"/>
                <a:cs typeface="Calibri"/>
                <a:sym typeface="Calibri"/>
              </a:defRPr>
            </a:lvl7pPr>
            <a:lvl8pPr indent="0" lvl="7" marL="0" marR="0" rtl="0" algn="r">
              <a:spcBef>
                <a:spcPts val="0"/>
              </a:spcBef>
              <a:buNone/>
              <a:defRPr b="0" i="0" sz="600" u="none" cap="none" strike="noStrike">
                <a:solidFill>
                  <a:srgbClr val="888888"/>
                </a:solidFill>
                <a:latin typeface="Calibri"/>
                <a:ea typeface="Calibri"/>
                <a:cs typeface="Calibri"/>
                <a:sym typeface="Calibri"/>
              </a:defRPr>
            </a:lvl8pPr>
            <a:lvl9pPr indent="0" lvl="8" marL="0" marR="0" rtl="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9" Type="http://schemas.openxmlformats.org/officeDocument/2006/relationships/image" Target="../media/image4.png"/><Relationship Id="rId5" Type="http://schemas.openxmlformats.org/officeDocument/2006/relationships/image" Target="../media/image16.png"/><Relationship Id="rId6" Type="http://schemas.openxmlformats.org/officeDocument/2006/relationships/image" Target="../media/image76.png"/><Relationship Id="rId7" Type="http://schemas.openxmlformats.org/officeDocument/2006/relationships/image" Target="../media/image3.png"/><Relationship Id="rId8"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40.png"/><Relationship Id="rId5" Type="http://schemas.openxmlformats.org/officeDocument/2006/relationships/image" Target="../media/image44.png"/></Relationships>
</file>

<file path=ppt/slides/_rels/slide11.xml.rels><?xml version="1.0" encoding="UTF-8" standalone="yes"?><Relationships xmlns="http://schemas.openxmlformats.org/package/2006/relationships"><Relationship Id="rId11" Type="http://schemas.openxmlformats.org/officeDocument/2006/relationships/image" Target="../media/image60.png"/><Relationship Id="rId10" Type="http://schemas.openxmlformats.org/officeDocument/2006/relationships/image" Target="../media/image37.png"/><Relationship Id="rId13" Type="http://schemas.openxmlformats.org/officeDocument/2006/relationships/image" Target="../media/image43.png"/><Relationship Id="rId12" Type="http://schemas.openxmlformats.org/officeDocument/2006/relationships/image" Target="../media/image42.png"/><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28.png"/><Relationship Id="rId4" Type="http://schemas.openxmlformats.org/officeDocument/2006/relationships/image" Target="../media/image31.png"/><Relationship Id="rId9" Type="http://schemas.openxmlformats.org/officeDocument/2006/relationships/image" Target="../media/image47.png"/><Relationship Id="rId5" Type="http://schemas.openxmlformats.org/officeDocument/2006/relationships/image" Target="../media/image30.png"/><Relationship Id="rId6" Type="http://schemas.openxmlformats.org/officeDocument/2006/relationships/image" Target="../media/image33.png"/><Relationship Id="rId7" Type="http://schemas.openxmlformats.org/officeDocument/2006/relationships/image" Target="../media/image34.png"/><Relationship Id="rId8" Type="http://schemas.openxmlformats.org/officeDocument/2006/relationships/image" Target="../media/image3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62.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149.png"/><Relationship Id="rId4" Type="http://schemas.openxmlformats.org/officeDocument/2006/relationships/image" Target="../media/image48.png"/><Relationship Id="rId5" Type="http://schemas.openxmlformats.org/officeDocument/2006/relationships/image" Target="../media/image5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64.pn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123.jpg"/><Relationship Id="rId4" Type="http://schemas.openxmlformats.org/officeDocument/2006/relationships/image" Target="../media/image58.png"/><Relationship Id="rId5" Type="http://schemas.openxmlformats.org/officeDocument/2006/relationships/image" Target="../media/image6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7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65.png"/><Relationship Id="rId4" Type="http://schemas.openxmlformats.org/officeDocument/2006/relationships/image" Target="../media/image67.png"/><Relationship Id="rId9" Type="http://schemas.openxmlformats.org/officeDocument/2006/relationships/image" Target="../media/image52.png"/><Relationship Id="rId5" Type="http://schemas.openxmlformats.org/officeDocument/2006/relationships/image" Target="../media/image61.png"/><Relationship Id="rId6" Type="http://schemas.openxmlformats.org/officeDocument/2006/relationships/image" Target="../media/image57.png"/><Relationship Id="rId7" Type="http://schemas.openxmlformats.org/officeDocument/2006/relationships/image" Target="../media/image55.png"/><Relationship Id="rId8" Type="http://schemas.openxmlformats.org/officeDocument/2006/relationships/image" Target="../media/image5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71.png"/><Relationship Id="rId4" Type="http://schemas.openxmlformats.org/officeDocument/2006/relationships/image" Target="../media/image56.png"/><Relationship Id="rId5" Type="http://schemas.openxmlformats.org/officeDocument/2006/relationships/image" Target="../media/image5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6.png"/><Relationship Id="rId4" Type="http://schemas.openxmlformats.org/officeDocument/2006/relationships/image" Target="../media/image96.png"/><Relationship Id="rId5"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68.png"/><Relationship Id="rId4" Type="http://schemas.openxmlformats.org/officeDocument/2006/relationships/image" Target="../media/image70.png"/><Relationship Id="rId9" Type="http://schemas.openxmlformats.org/officeDocument/2006/relationships/image" Target="../media/image73.png"/><Relationship Id="rId5" Type="http://schemas.openxmlformats.org/officeDocument/2006/relationships/image" Target="../media/image129.png"/><Relationship Id="rId6" Type="http://schemas.openxmlformats.org/officeDocument/2006/relationships/image" Target="../media/image69.png"/><Relationship Id="rId7" Type="http://schemas.openxmlformats.org/officeDocument/2006/relationships/image" Target="../media/image74.png"/><Relationship Id="rId8" Type="http://schemas.openxmlformats.org/officeDocument/2006/relationships/image" Target="../media/image7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84.png"/><Relationship Id="rId4" Type="http://schemas.openxmlformats.org/officeDocument/2006/relationships/image" Target="../media/image75.png"/><Relationship Id="rId5" Type="http://schemas.openxmlformats.org/officeDocument/2006/relationships/image" Target="../media/image72.png"/><Relationship Id="rId6" Type="http://schemas.openxmlformats.org/officeDocument/2006/relationships/image" Target="../media/image86.png"/><Relationship Id="rId7" Type="http://schemas.openxmlformats.org/officeDocument/2006/relationships/image" Target="../media/image79.png"/></Relationships>
</file>

<file path=ppt/slides/_rels/slide22.xml.rels><?xml version="1.0" encoding="UTF-8" standalone="yes"?><Relationships xmlns="http://schemas.openxmlformats.org/package/2006/relationships"><Relationship Id="rId10" Type="http://schemas.openxmlformats.org/officeDocument/2006/relationships/image" Target="../media/image91.png"/><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159.png"/><Relationship Id="rId4" Type="http://schemas.openxmlformats.org/officeDocument/2006/relationships/image" Target="../media/image80.png"/><Relationship Id="rId9" Type="http://schemas.openxmlformats.org/officeDocument/2006/relationships/image" Target="../media/image95.png"/><Relationship Id="rId5" Type="http://schemas.openxmlformats.org/officeDocument/2006/relationships/image" Target="../media/image88.png"/><Relationship Id="rId6" Type="http://schemas.openxmlformats.org/officeDocument/2006/relationships/image" Target="../media/image83.png"/><Relationship Id="rId7" Type="http://schemas.openxmlformats.org/officeDocument/2006/relationships/image" Target="../media/image81.png"/><Relationship Id="rId8" Type="http://schemas.openxmlformats.org/officeDocument/2006/relationships/image" Target="../media/image8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62.png"/><Relationship Id="rId4" Type="http://schemas.openxmlformats.org/officeDocument/2006/relationships/image" Target="../media/image93.png"/></Relationships>
</file>

<file path=ppt/slides/_rels/slide24.xml.rels><?xml version="1.0" encoding="UTF-8" standalone="yes"?><Relationships xmlns="http://schemas.openxmlformats.org/package/2006/relationships"><Relationship Id="rId40" Type="http://schemas.openxmlformats.org/officeDocument/2006/relationships/image" Target="../media/image65.png"/><Relationship Id="rId42" Type="http://schemas.openxmlformats.org/officeDocument/2006/relationships/image" Target="../media/image61.png"/><Relationship Id="rId41" Type="http://schemas.openxmlformats.org/officeDocument/2006/relationships/image" Target="../media/image67.png"/><Relationship Id="rId44" Type="http://schemas.openxmlformats.org/officeDocument/2006/relationships/image" Target="../media/image55.png"/><Relationship Id="rId43" Type="http://schemas.openxmlformats.org/officeDocument/2006/relationships/image" Target="../media/image57.png"/><Relationship Id="rId46" Type="http://schemas.openxmlformats.org/officeDocument/2006/relationships/image" Target="../media/image68.png"/><Relationship Id="rId45" Type="http://schemas.openxmlformats.org/officeDocument/2006/relationships/image" Target="../media/image56.png"/><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2.png"/><Relationship Id="rId9" Type="http://schemas.openxmlformats.org/officeDocument/2006/relationships/image" Target="../media/image105.png"/><Relationship Id="rId48" Type="http://schemas.openxmlformats.org/officeDocument/2006/relationships/image" Target="../media/image129.png"/><Relationship Id="rId47" Type="http://schemas.openxmlformats.org/officeDocument/2006/relationships/image" Target="../media/image70.png"/><Relationship Id="rId49" Type="http://schemas.openxmlformats.org/officeDocument/2006/relationships/image" Target="../media/image69.png"/><Relationship Id="rId5" Type="http://schemas.openxmlformats.org/officeDocument/2006/relationships/image" Target="../media/image16.png"/><Relationship Id="rId6" Type="http://schemas.openxmlformats.org/officeDocument/2006/relationships/image" Target="../media/image9.png"/><Relationship Id="rId7" Type="http://schemas.openxmlformats.org/officeDocument/2006/relationships/image" Target="../media/image4.png"/><Relationship Id="rId8" Type="http://schemas.openxmlformats.org/officeDocument/2006/relationships/image" Target="../media/image7.png"/><Relationship Id="rId31" Type="http://schemas.openxmlformats.org/officeDocument/2006/relationships/image" Target="../media/image37.png"/><Relationship Id="rId30" Type="http://schemas.openxmlformats.org/officeDocument/2006/relationships/image" Target="../media/image47.png"/><Relationship Id="rId33" Type="http://schemas.openxmlformats.org/officeDocument/2006/relationships/image" Target="../media/image42.png"/><Relationship Id="rId32" Type="http://schemas.openxmlformats.org/officeDocument/2006/relationships/image" Target="../media/image60.png"/><Relationship Id="rId35" Type="http://schemas.openxmlformats.org/officeDocument/2006/relationships/image" Target="../media/image133.png"/><Relationship Id="rId34" Type="http://schemas.openxmlformats.org/officeDocument/2006/relationships/image" Target="../media/image144.png"/><Relationship Id="rId37" Type="http://schemas.openxmlformats.org/officeDocument/2006/relationships/image" Target="../media/image51.png"/><Relationship Id="rId36" Type="http://schemas.openxmlformats.org/officeDocument/2006/relationships/image" Target="../media/image48.png"/><Relationship Id="rId39" Type="http://schemas.openxmlformats.org/officeDocument/2006/relationships/image" Target="../media/image66.png"/><Relationship Id="rId38" Type="http://schemas.openxmlformats.org/officeDocument/2006/relationships/image" Target="../media/image58.png"/><Relationship Id="rId62" Type="http://schemas.openxmlformats.org/officeDocument/2006/relationships/image" Target="../media/image83.png"/><Relationship Id="rId61" Type="http://schemas.openxmlformats.org/officeDocument/2006/relationships/image" Target="../media/image88.png"/><Relationship Id="rId20" Type="http://schemas.openxmlformats.org/officeDocument/2006/relationships/image" Target="../media/image29.png"/><Relationship Id="rId64" Type="http://schemas.openxmlformats.org/officeDocument/2006/relationships/image" Target="../media/image93.png"/><Relationship Id="rId63" Type="http://schemas.openxmlformats.org/officeDocument/2006/relationships/image" Target="../media/image81.png"/><Relationship Id="rId22" Type="http://schemas.openxmlformats.org/officeDocument/2006/relationships/image" Target="../media/image36.png"/><Relationship Id="rId66" Type="http://schemas.openxmlformats.org/officeDocument/2006/relationships/image" Target="../media/image157.png"/><Relationship Id="rId21" Type="http://schemas.openxmlformats.org/officeDocument/2006/relationships/image" Target="../media/image27.png"/><Relationship Id="rId65" Type="http://schemas.openxmlformats.org/officeDocument/2006/relationships/image" Target="../media/image166.png"/><Relationship Id="rId24" Type="http://schemas.openxmlformats.org/officeDocument/2006/relationships/image" Target="../media/image130.png"/><Relationship Id="rId68" Type="http://schemas.openxmlformats.org/officeDocument/2006/relationships/image" Target="../media/image161.png"/><Relationship Id="rId23" Type="http://schemas.openxmlformats.org/officeDocument/2006/relationships/image" Target="../media/image110.png"/><Relationship Id="rId67" Type="http://schemas.openxmlformats.org/officeDocument/2006/relationships/image" Target="../media/image153.png"/><Relationship Id="rId60" Type="http://schemas.openxmlformats.org/officeDocument/2006/relationships/image" Target="../media/image80.png"/><Relationship Id="rId26" Type="http://schemas.openxmlformats.org/officeDocument/2006/relationships/image" Target="../media/image25.png"/><Relationship Id="rId25" Type="http://schemas.openxmlformats.org/officeDocument/2006/relationships/image" Target="../media/image114.png"/><Relationship Id="rId28" Type="http://schemas.openxmlformats.org/officeDocument/2006/relationships/image" Target="../media/image34.png"/><Relationship Id="rId27" Type="http://schemas.openxmlformats.org/officeDocument/2006/relationships/image" Target="../media/image33.png"/><Relationship Id="rId29" Type="http://schemas.openxmlformats.org/officeDocument/2006/relationships/image" Target="../media/image38.png"/><Relationship Id="rId51" Type="http://schemas.openxmlformats.org/officeDocument/2006/relationships/image" Target="../media/image77.png"/><Relationship Id="rId50" Type="http://schemas.openxmlformats.org/officeDocument/2006/relationships/image" Target="../media/image74.png"/><Relationship Id="rId53" Type="http://schemas.openxmlformats.org/officeDocument/2006/relationships/image" Target="../media/image75.png"/><Relationship Id="rId52" Type="http://schemas.openxmlformats.org/officeDocument/2006/relationships/image" Target="../media/image73.png"/><Relationship Id="rId11" Type="http://schemas.openxmlformats.org/officeDocument/2006/relationships/image" Target="../media/image6.png"/><Relationship Id="rId55" Type="http://schemas.openxmlformats.org/officeDocument/2006/relationships/image" Target="../media/image86.png"/><Relationship Id="rId10" Type="http://schemas.openxmlformats.org/officeDocument/2006/relationships/image" Target="../media/image12.png"/><Relationship Id="rId54" Type="http://schemas.openxmlformats.org/officeDocument/2006/relationships/image" Target="../media/image72.png"/><Relationship Id="rId13" Type="http://schemas.openxmlformats.org/officeDocument/2006/relationships/image" Target="../media/image111.png"/><Relationship Id="rId57" Type="http://schemas.openxmlformats.org/officeDocument/2006/relationships/image" Target="../media/image87.png"/><Relationship Id="rId12" Type="http://schemas.openxmlformats.org/officeDocument/2006/relationships/image" Target="../media/image13.png"/><Relationship Id="rId56" Type="http://schemas.openxmlformats.org/officeDocument/2006/relationships/image" Target="../media/image79.png"/><Relationship Id="rId15" Type="http://schemas.openxmlformats.org/officeDocument/2006/relationships/image" Target="../media/image17.png"/><Relationship Id="rId59" Type="http://schemas.openxmlformats.org/officeDocument/2006/relationships/image" Target="../media/image91.png"/><Relationship Id="rId14" Type="http://schemas.openxmlformats.org/officeDocument/2006/relationships/image" Target="../media/image21.png"/><Relationship Id="rId58" Type="http://schemas.openxmlformats.org/officeDocument/2006/relationships/image" Target="../media/image95.png"/><Relationship Id="rId17" Type="http://schemas.openxmlformats.org/officeDocument/2006/relationships/image" Target="../media/image23.png"/><Relationship Id="rId16" Type="http://schemas.openxmlformats.org/officeDocument/2006/relationships/image" Target="../media/image24.png"/><Relationship Id="rId19" Type="http://schemas.openxmlformats.org/officeDocument/2006/relationships/image" Target="../media/image20.png"/><Relationship Id="rId18"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96.png"/><Relationship Id="rId4" Type="http://schemas.openxmlformats.org/officeDocument/2006/relationships/image" Target="../media/image71.png"/><Relationship Id="rId9" Type="http://schemas.openxmlformats.org/officeDocument/2006/relationships/image" Target="../media/image176.png"/><Relationship Id="rId5" Type="http://schemas.openxmlformats.org/officeDocument/2006/relationships/image" Target="../media/image78.png"/><Relationship Id="rId6" Type="http://schemas.openxmlformats.org/officeDocument/2006/relationships/image" Target="../media/image64.png"/><Relationship Id="rId7" Type="http://schemas.openxmlformats.org/officeDocument/2006/relationships/image" Target="../media/image40.png"/><Relationship Id="rId8" Type="http://schemas.openxmlformats.org/officeDocument/2006/relationships/image" Target="../media/image41.png"/><Relationship Id="rId11" Type="http://schemas.openxmlformats.org/officeDocument/2006/relationships/image" Target="../media/image18.png"/><Relationship Id="rId10" Type="http://schemas.openxmlformats.org/officeDocument/2006/relationships/image" Target="../media/image15.png"/><Relationship Id="rId13" Type="http://schemas.openxmlformats.org/officeDocument/2006/relationships/image" Target="../media/image32.png"/><Relationship Id="rId12" Type="http://schemas.openxmlformats.org/officeDocument/2006/relationships/image" Target="../media/image26.png"/><Relationship Id="rId15" Type="http://schemas.openxmlformats.org/officeDocument/2006/relationships/image" Target="../media/image84.png"/><Relationship Id="rId14" Type="http://schemas.openxmlformats.org/officeDocument/2006/relationships/image" Target="../media/image39.png"/><Relationship Id="rId17" Type="http://schemas.openxmlformats.org/officeDocument/2006/relationships/image" Target="../media/image177.png"/><Relationship Id="rId16" Type="http://schemas.openxmlformats.org/officeDocument/2006/relationships/image" Target="../media/image6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177.png"/><Relationship Id="rId4" Type="http://schemas.openxmlformats.org/officeDocument/2006/relationships/image" Target="../media/image166.png"/><Relationship Id="rId5" Type="http://schemas.openxmlformats.org/officeDocument/2006/relationships/image" Target="../media/image157.png"/><Relationship Id="rId6" Type="http://schemas.openxmlformats.org/officeDocument/2006/relationships/image" Target="../media/image153.png"/><Relationship Id="rId7" Type="http://schemas.openxmlformats.org/officeDocument/2006/relationships/image" Target="../media/image161.png"/><Relationship Id="rId8" Type="http://schemas.openxmlformats.org/officeDocument/2006/relationships/image" Target="../media/image17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54.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18.png"/><Relationship Id="rId5" Type="http://schemas.openxmlformats.org/officeDocument/2006/relationships/image" Target="../media/image4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35.png"/><Relationship Id="rId4" Type="http://schemas.openxmlformats.org/officeDocument/2006/relationships/image" Target="../media/image13.png"/><Relationship Id="rId5" Type="http://schemas.openxmlformats.org/officeDocument/2006/relationships/image" Target="../media/image21.png"/><Relationship Id="rId6" Type="http://schemas.openxmlformats.org/officeDocument/2006/relationships/image" Target="../media/image6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26.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41.png"/><Relationship Id="rId5" Type="http://schemas.openxmlformats.org/officeDocument/2006/relationships/image" Target="../media/image4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32.png"/><Relationship Id="rId4" Type="http://schemas.openxmlformats.org/officeDocument/2006/relationships/image" Target="../media/image25.png"/><Relationship Id="rId5" Type="http://schemas.openxmlformats.org/officeDocument/2006/relationships/image" Target="../media/image27.png"/><Relationship Id="rId6"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128" name="Shape 128"/>
        <p:cNvGrpSpPr/>
        <p:nvPr/>
      </p:nvGrpSpPr>
      <p:grpSpPr>
        <a:xfrm>
          <a:off x="0" y="0"/>
          <a:ext cx="0" cy="0"/>
          <a:chOff x="0" y="0"/>
          <a:chExt cx="0" cy="0"/>
        </a:xfrm>
      </p:grpSpPr>
      <p:sp>
        <p:nvSpPr>
          <p:cNvPr id="129" name="Google Shape;129;p25"/>
          <p:cNvSpPr/>
          <p:nvPr/>
        </p:nvSpPr>
        <p:spPr>
          <a:xfrm rot="-8087853">
            <a:off x="8387855" y="-181117"/>
            <a:ext cx="808750" cy="1325819"/>
          </a:xfrm>
          <a:custGeom>
            <a:rect b="b" l="l" r="r" t="t"/>
            <a:pathLst>
              <a:path extrusionOk="0" h="2650147" w="1616590">
                <a:moveTo>
                  <a:pt x="0" y="0"/>
                </a:moveTo>
                <a:lnTo>
                  <a:pt x="1616590" y="0"/>
                </a:lnTo>
                <a:lnTo>
                  <a:pt x="1616590" y="2650147"/>
                </a:lnTo>
                <a:lnTo>
                  <a:pt x="0" y="2650147"/>
                </a:lnTo>
                <a:lnTo>
                  <a:pt x="0" y="0"/>
                </a:lnTo>
                <a:close/>
              </a:path>
            </a:pathLst>
          </a:custGeom>
          <a:blipFill rotWithShape="1">
            <a:blip r:embed="rId3">
              <a:alphaModFix/>
            </a:blip>
            <a:stretch>
              <a:fillRect b="0" l="0" r="0" t="0"/>
            </a:stretch>
          </a:blipFill>
          <a:ln>
            <a:noFill/>
          </a:ln>
        </p:spPr>
      </p:sp>
      <p:sp>
        <p:nvSpPr>
          <p:cNvPr id="130" name="Google Shape;130;p25"/>
          <p:cNvSpPr txBox="1"/>
          <p:nvPr/>
        </p:nvSpPr>
        <p:spPr>
          <a:xfrm>
            <a:off x="520950" y="738757"/>
            <a:ext cx="8102100" cy="954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6200" u="none" cap="none" strike="noStrike">
                <a:solidFill>
                  <a:srgbClr val="AD4431"/>
                </a:solidFill>
                <a:latin typeface="Berkshire Swash"/>
                <a:ea typeface="Berkshire Swash"/>
                <a:cs typeface="Berkshire Swash"/>
                <a:sym typeface="Berkshire Swash"/>
              </a:rPr>
              <a:t>Thanksgiving Tradition</a:t>
            </a:r>
            <a:endParaRPr sz="700"/>
          </a:p>
        </p:txBody>
      </p:sp>
      <p:sp>
        <p:nvSpPr>
          <p:cNvPr id="131" name="Google Shape;131;p25"/>
          <p:cNvSpPr/>
          <p:nvPr/>
        </p:nvSpPr>
        <p:spPr>
          <a:xfrm rot="2966188">
            <a:off x="-151560" y="147547"/>
            <a:ext cx="814363" cy="944310"/>
          </a:xfrm>
          <a:custGeom>
            <a:rect b="b" l="l" r="r" t="t"/>
            <a:pathLst>
              <a:path extrusionOk="0" h="2315451" w="1979710">
                <a:moveTo>
                  <a:pt x="0" y="0"/>
                </a:moveTo>
                <a:lnTo>
                  <a:pt x="1979710" y="0"/>
                </a:lnTo>
                <a:lnTo>
                  <a:pt x="1979710" y="2315451"/>
                </a:lnTo>
                <a:lnTo>
                  <a:pt x="0" y="2315451"/>
                </a:lnTo>
                <a:lnTo>
                  <a:pt x="0" y="0"/>
                </a:lnTo>
                <a:close/>
              </a:path>
            </a:pathLst>
          </a:custGeom>
          <a:blipFill rotWithShape="1">
            <a:blip r:embed="rId4">
              <a:alphaModFix/>
            </a:blip>
            <a:stretch>
              <a:fillRect b="0" l="0" r="0" t="0"/>
            </a:stretch>
          </a:blipFill>
          <a:ln>
            <a:noFill/>
          </a:ln>
        </p:spPr>
      </p:sp>
      <p:sp>
        <p:nvSpPr>
          <p:cNvPr id="132" name="Google Shape;132;p25"/>
          <p:cNvSpPr/>
          <p:nvPr/>
        </p:nvSpPr>
        <p:spPr>
          <a:xfrm rot="-5451562">
            <a:off x="8033608" y="-201809"/>
            <a:ext cx="646168" cy="1312017"/>
          </a:xfrm>
          <a:custGeom>
            <a:rect b="b" l="l" r="r" t="t"/>
            <a:pathLst>
              <a:path extrusionOk="0" h="2623738" w="1292191">
                <a:moveTo>
                  <a:pt x="0" y="0"/>
                </a:moveTo>
                <a:lnTo>
                  <a:pt x="1292191" y="0"/>
                </a:lnTo>
                <a:lnTo>
                  <a:pt x="1292191" y="2623738"/>
                </a:lnTo>
                <a:lnTo>
                  <a:pt x="0" y="2623738"/>
                </a:lnTo>
                <a:lnTo>
                  <a:pt x="0" y="0"/>
                </a:lnTo>
                <a:close/>
              </a:path>
            </a:pathLst>
          </a:custGeom>
          <a:blipFill rotWithShape="1">
            <a:blip r:embed="rId5">
              <a:alphaModFix/>
            </a:blip>
            <a:stretch>
              <a:fillRect b="0" l="0" r="0" t="0"/>
            </a:stretch>
          </a:blipFill>
          <a:ln>
            <a:noFill/>
          </a:ln>
        </p:spPr>
      </p:sp>
      <p:grpSp>
        <p:nvGrpSpPr>
          <p:cNvPr id="133" name="Google Shape;133;p25"/>
          <p:cNvGrpSpPr/>
          <p:nvPr/>
        </p:nvGrpSpPr>
        <p:grpSpPr>
          <a:xfrm>
            <a:off x="3331354" y="290114"/>
            <a:ext cx="2481293" cy="1633466"/>
            <a:chOff x="0" y="-241102"/>
            <a:chExt cx="6616780" cy="4355907"/>
          </a:xfrm>
        </p:grpSpPr>
        <p:grpSp>
          <p:nvGrpSpPr>
            <p:cNvPr id="134" name="Google Shape;134;p25"/>
            <p:cNvGrpSpPr/>
            <p:nvPr/>
          </p:nvGrpSpPr>
          <p:grpSpPr>
            <a:xfrm>
              <a:off x="0" y="-241102"/>
              <a:ext cx="6616780" cy="4355907"/>
              <a:chOff x="0" y="-47625"/>
              <a:chExt cx="1307018" cy="860425"/>
            </a:xfrm>
          </p:grpSpPr>
          <p:sp>
            <p:nvSpPr>
              <p:cNvPr id="135" name="Google Shape;135;p25"/>
              <p:cNvSpPr/>
              <p:nvPr/>
            </p:nvSpPr>
            <p:spPr>
              <a:xfrm>
                <a:off x="0" y="0"/>
                <a:ext cx="1307018" cy="151616"/>
              </a:xfrm>
              <a:custGeom>
                <a:rect b="b" l="l" r="r" t="t"/>
                <a:pathLst>
                  <a:path extrusionOk="0" h="151616" w="1307018">
                    <a:moveTo>
                      <a:pt x="75808" y="0"/>
                    </a:moveTo>
                    <a:lnTo>
                      <a:pt x="1231210" y="0"/>
                    </a:lnTo>
                    <a:cubicBezTo>
                      <a:pt x="1251316" y="0"/>
                      <a:pt x="1270598" y="7987"/>
                      <a:pt x="1284815" y="22204"/>
                    </a:cubicBezTo>
                    <a:cubicBezTo>
                      <a:pt x="1299031" y="36420"/>
                      <a:pt x="1307018" y="55703"/>
                      <a:pt x="1307018" y="75808"/>
                    </a:cubicBezTo>
                    <a:lnTo>
                      <a:pt x="1307018" y="75808"/>
                    </a:lnTo>
                    <a:cubicBezTo>
                      <a:pt x="1307018" y="95914"/>
                      <a:pt x="1299031" y="115196"/>
                      <a:pt x="1284815" y="129413"/>
                    </a:cubicBezTo>
                    <a:cubicBezTo>
                      <a:pt x="1270598" y="143629"/>
                      <a:pt x="1251316" y="151616"/>
                      <a:pt x="1231210" y="151616"/>
                    </a:cubicBezTo>
                    <a:lnTo>
                      <a:pt x="75808" y="151616"/>
                    </a:lnTo>
                    <a:cubicBezTo>
                      <a:pt x="55703" y="151616"/>
                      <a:pt x="36420" y="143629"/>
                      <a:pt x="22204" y="129413"/>
                    </a:cubicBezTo>
                    <a:cubicBezTo>
                      <a:pt x="7987" y="115196"/>
                      <a:pt x="0" y="95914"/>
                      <a:pt x="0" y="75808"/>
                    </a:cubicBezTo>
                    <a:lnTo>
                      <a:pt x="0" y="75808"/>
                    </a:lnTo>
                    <a:cubicBezTo>
                      <a:pt x="0" y="55703"/>
                      <a:pt x="7987" y="36420"/>
                      <a:pt x="22204" y="22204"/>
                    </a:cubicBezTo>
                    <a:cubicBezTo>
                      <a:pt x="36420" y="7987"/>
                      <a:pt x="55703" y="0"/>
                      <a:pt x="75808" y="0"/>
                    </a:cubicBezTo>
                    <a:close/>
                  </a:path>
                </a:pathLst>
              </a:custGeom>
              <a:solidFill>
                <a:srgbClr val="EBC49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36" name="Google Shape;136;p25"/>
              <p:cNvSpPr txBox="1"/>
              <p:nvPr/>
            </p:nvSpPr>
            <p:spPr>
              <a:xfrm>
                <a:off x="0" y="-47625"/>
                <a:ext cx="812800" cy="8604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37" name="Google Shape;137;p25"/>
            <p:cNvSpPr txBox="1"/>
            <p:nvPr/>
          </p:nvSpPr>
          <p:spPr>
            <a:xfrm>
              <a:off x="546041" y="7136"/>
              <a:ext cx="5524800" cy="738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800" u="none" cap="none" strike="noStrike">
                  <a:solidFill>
                    <a:srgbClr val="000000"/>
                  </a:solidFill>
                  <a:latin typeface="Fira Sans"/>
                  <a:ea typeface="Fira Sans"/>
                  <a:cs typeface="Fira Sans"/>
                  <a:sym typeface="Fira Sans"/>
                </a:rPr>
                <a:t>WRITE A SUBTITLE</a:t>
              </a:r>
              <a:endParaRPr sz="700"/>
            </a:p>
          </p:txBody>
        </p:sp>
      </p:grpSp>
      <p:pic>
        <p:nvPicPr>
          <p:cNvPr id="138" name="Google Shape;138;p25"/>
          <p:cNvPicPr preferRelativeResize="0"/>
          <p:nvPr/>
        </p:nvPicPr>
        <p:blipFill rotWithShape="1">
          <a:blip r:embed="rId6">
            <a:alphaModFix/>
          </a:blip>
          <a:srcRect b="0" l="12110" r="12103" t="24710"/>
          <a:stretch/>
        </p:blipFill>
        <p:spPr>
          <a:xfrm>
            <a:off x="1107100" y="1270950"/>
            <a:ext cx="6929798" cy="3872551"/>
          </a:xfrm>
          <a:prstGeom prst="rect">
            <a:avLst/>
          </a:prstGeom>
          <a:noFill/>
          <a:ln>
            <a:noFill/>
          </a:ln>
        </p:spPr>
      </p:pic>
      <p:sp>
        <p:nvSpPr>
          <p:cNvPr id="139" name="Google Shape;139;p25"/>
          <p:cNvSpPr/>
          <p:nvPr/>
        </p:nvSpPr>
        <p:spPr>
          <a:xfrm rot="-413032">
            <a:off x="1110995" y="2751304"/>
            <a:ext cx="655393" cy="720932"/>
          </a:xfrm>
          <a:custGeom>
            <a:rect b="b" l="l" r="r" t="t"/>
            <a:pathLst>
              <a:path extrusionOk="0" h="1441864" w="1310786">
                <a:moveTo>
                  <a:pt x="0" y="0"/>
                </a:moveTo>
                <a:lnTo>
                  <a:pt x="1310785" y="0"/>
                </a:lnTo>
                <a:lnTo>
                  <a:pt x="1310785" y="1441864"/>
                </a:lnTo>
                <a:lnTo>
                  <a:pt x="0" y="1441864"/>
                </a:lnTo>
                <a:lnTo>
                  <a:pt x="0" y="0"/>
                </a:lnTo>
                <a:close/>
              </a:path>
            </a:pathLst>
          </a:custGeom>
          <a:blipFill rotWithShape="1">
            <a:blip r:embed="rId7">
              <a:alphaModFix/>
            </a:blip>
            <a:stretch>
              <a:fillRect b="0" l="0" r="0" t="0"/>
            </a:stretch>
          </a:blipFill>
          <a:ln>
            <a:noFill/>
          </a:ln>
        </p:spPr>
      </p:sp>
      <p:sp>
        <p:nvSpPr>
          <p:cNvPr id="140" name="Google Shape;140;p25"/>
          <p:cNvSpPr/>
          <p:nvPr/>
        </p:nvSpPr>
        <p:spPr>
          <a:xfrm rot="551995">
            <a:off x="7002072" y="3412305"/>
            <a:ext cx="859317" cy="864722"/>
          </a:xfrm>
          <a:custGeom>
            <a:rect b="b" l="l" r="r" t="t"/>
            <a:pathLst>
              <a:path extrusionOk="0" h="1729444" w="1718635">
                <a:moveTo>
                  <a:pt x="0" y="0"/>
                </a:moveTo>
                <a:lnTo>
                  <a:pt x="1718635" y="0"/>
                </a:lnTo>
                <a:lnTo>
                  <a:pt x="1718635" y="1729444"/>
                </a:lnTo>
                <a:lnTo>
                  <a:pt x="0" y="1729444"/>
                </a:lnTo>
                <a:lnTo>
                  <a:pt x="0" y="0"/>
                </a:lnTo>
                <a:close/>
              </a:path>
            </a:pathLst>
          </a:custGeom>
          <a:blipFill rotWithShape="1">
            <a:blip r:embed="rId8">
              <a:alphaModFix/>
            </a:blip>
            <a:stretch>
              <a:fillRect b="0" l="0" r="0" t="0"/>
            </a:stretch>
          </a:blipFill>
          <a:ln>
            <a:noFill/>
          </a:ln>
        </p:spPr>
      </p:sp>
      <p:sp>
        <p:nvSpPr>
          <p:cNvPr id="141" name="Google Shape;141;p25"/>
          <p:cNvSpPr/>
          <p:nvPr/>
        </p:nvSpPr>
        <p:spPr>
          <a:xfrm rot="-6390156">
            <a:off x="7159135" y="2550675"/>
            <a:ext cx="662767" cy="610575"/>
          </a:xfrm>
          <a:custGeom>
            <a:rect b="b" l="l" r="r" t="t"/>
            <a:pathLst>
              <a:path extrusionOk="0" h="1221149" w="1325535">
                <a:moveTo>
                  <a:pt x="0" y="0"/>
                </a:moveTo>
                <a:lnTo>
                  <a:pt x="1325536" y="0"/>
                </a:lnTo>
                <a:lnTo>
                  <a:pt x="1325536" y="1221150"/>
                </a:lnTo>
                <a:lnTo>
                  <a:pt x="0" y="1221150"/>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3512"/>
        </a:solidFill>
      </p:bgPr>
    </p:bg>
    <p:spTree>
      <p:nvGrpSpPr>
        <p:cNvPr id="275" name="Shape 275"/>
        <p:cNvGrpSpPr/>
        <p:nvPr/>
      </p:nvGrpSpPr>
      <p:grpSpPr>
        <a:xfrm>
          <a:off x="0" y="0"/>
          <a:ext cx="0" cy="0"/>
          <a:chOff x="0" y="0"/>
          <a:chExt cx="0" cy="0"/>
        </a:xfrm>
      </p:grpSpPr>
      <p:sp>
        <p:nvSpPr>
          <p:cNvPr id="276" name="Google Shape;276;p34"/>
          <p:cNvSpPr/>
          <p:nvPr/>
        </p:nvSpPr>
        <p:spPr>
          <a:xfrm flipH="1">
            <a:off x="118203" y="1984998"/>
            <a:ext cx="3936587" cy="3611818"/>
          </a:xfrm>
          <a:custGeom>
            <a:rect b="b" l="l" r="r" t="t"/>
            <a:pathLst>
              <a:path extrusionOk="0" h="7223637" w="7873174">
                <a:moveTo>
                  <a:pt x="7873173" y="0"/>
                </a:moveTo>
                <a:lnTo>
                  <a:pt x="0" y="0"/>
                </a:lnTo>
                <a:lnTo>
                  <a:pt x="0" y="7223637"/>
                </a:lnTo>
                <a:lnTo>
                  <a:pt x="7873173" y="7223637"/>
                </a:lnTo>
                <a:lnTo>
                  <a:pt x="7873173" y="0"/>
                </a:lnTo>
                <a:close/>
              </a:path>
            </a:pathLst>
          </a:custGeom>
          <a:blipFill rotWithShape="1">
            <a:blip r:embed="rId3">
              <a:alphaModFix amt="70000"/>
            </a:blip>
            <a:stretch>
              <a:fillRect b="0" l="0" r="0" t="0"/>
            </a:stretch>
          </a:blipFill>
          <a:ln>
            <a:noFill/>
          </a:ln>
        </p:spPr>
      </p:sp>
      <p:sp>
        <p:nvSpPr>
          <p:cNvPr id="277" name="Google Shape;277;p34"/>
          <p:cNvSpPr/>
          <p:nvPr/>
        </p:nvSpPr>
        <p:spPr>
          <a:xfrm flipH="1">
            <a:off x="4424393" y="2298557"/>
            <a:ext cx="3936587" cy="3611818"/>
          </a:xfrm>
          <a:custGeom>
            <a:rect b="b" l="l" r="r" t="t"/>
            <a:pathLst>
              <a:path extrusionOk="0" h="7223637" w="7873174">
                <a:moveTo>
                  <a:pt x="7873173" y="0"/>
                </a:moveTo>
                <a:lnTo>
                  <a:pt x="0" y="0"/>
                </a:lnTo>
                <a:lnTo>
                  <a:pt x="0" y="7223636"/>
                </a:lnTo>
                <a:lnTo>
                  <a:pt x="7873173" y="7223636"/>
                </a:lnTo>
                <a:lnTo>
                  <a:pt x="7873173" y="0"/>
                </a:lnTo>
                <a:close/>
              </a:path>
            </a:pathLst>
          </a:custGeom>
          <a:blipFill rotWithShape="1">
            <a:blip r:embed="rId3">
              <a:alphaModFix amt="70000"/>
            </a:blip>
            <a:stretch>
              <a:fillRect b="0" l="0" r="0" t="0"/>
            </a:stretch>
          </a:blipFill>
          <a:ln>
            <a:noFill/>
          </a:ln>
        </p:spPr>
      </p:sp>
      <p:sp>
        <p:nvSpPr>
          <p:cNvPr id="278" name="Google Shape;278;p34"/>
          <p:cNvSpPr/>
          <p:nvPr/>
        </p:nvSpPr>
        <p:spPr>
          <a:xfrm flipH="1">
            <a:off x="4832598" y="-2640750"/>
            <a:ext cx="3936587" cy="3611818"/>
          </a:xfrm>
          <a:custGeom>
            <a:rect b="b" l="l" r="r" t="t"/>
            <a:pathLst>
              <a:path extrusionOk="0" h="7223637" w="7873174">
                <a:moveTo>
                  <a:pt x="7873174" y="0"/>
                </a:moveTo>
                <a:lnTo>
                  <a:pt x="0" y="0"/>
                </a:lnTo>
                <a:lnTo>
                  <a:pt x="0" y="7223636"/>
                </a:lnTo>
                <a:lnTo>
                  <a:pt x="7873174" y="7223636"/>
                </a:lnTo>
                <a:lnTo>
                  <a:pt x="7873174" y="0"/>
                </a:lnTo>
                <a:close/>
              </a:path>
            </a:pathLst>
          </a:custGeom>
          <a:blipFill rotWithShape="1">
            <a:blip r:embed="rId3">
              <a:alphaModFix amt="70000"/>
            </a:blip>
            <a:stretch>
              <a:fillRect b="0" l="0" r="0" t="0"/>
            </a:stretch>
          </a:blipFill>
          <a:ln>
            <a:noFill/>
          </a:ln>
        </p:spPr>
      </p:sp>
      <p:sp>
        <p:nvSpPr>
          <p:cNvPr id="279" name="Google Shape;279;p34"/>
          <p:cNvSpPr/>
          <p:nvPr/>
        </p:nvSpPr>
        <p:spPr>
          <a:xfrm>
            <a:off x="118203" y="-2304524"/>
            <a:ext cx="3936587" cy="3611818"/>
          </a:xfrm>
          <a:custGeom>
            <a:rect b="b" l="l" r="r" t="t"/>
            <a:pathLst>
              <a:path extrusionOk="0" h="7223637" w="7873174">
                <a:moveTo>
                  <a:pt x="0" y="0"/>
                </a:moveTo>
                <a:lnTo>
                  <a:pt x="7873173" y="0"/>
                </a:lnTo>
                <a:lnTo>
                  <a:pt x="7873173" y="7223636"/>
                </a:lnTo>
                <a:lnTo>
                  <a:pt x="0" y="7223636"/>
                </a:lnTo>
                <a:lnTo>
                  <a:pt x="0" y="0"/>
                </a:lnTo>
                <a:close/>
              </a:path>
            </a:pathLst>
          </a:custGeom>
          <a:blipFill rotWithShape="1">
            <a:blip r:embed="rId3">
              <a:alphaModFix amt="70000"/>
            </a:blip>
            <a:stretch>
              <a:fillRect b="0" l="0" r="0" t="0"/>
            </a:stretch>
          </a:blipFill>
          <a:ln>
            <a:noFill/>
          </a:ln>
        </p:spPr>
      </p:sp>
      <p:sp>
        <p:nvSpPr>
          <p:cNvPr id="280" name="Google Shape;280;p34"/>
          <p:cNvSpPr txBox="1"/>
          <p:nvPr/>
        </p:nvSpPr>
        <p:spPr>
          <a:xfrm>
            <a:off x="1297360" y="766280"/>
            <a:ext cx="6549281" cy="1021448"/>
          </a:xfrm>
          <a:prstGeom prst="rect">
            <a:avLst/>
          </a:prstGeom>
          <a:noFill/>
          <a:ln>
            <a:noFill/>
          </a:ln>
        </p:spPr>
        <p:txBody>
          <a:bodyPr anchorCtr="0" anchor="t" bIns="0" lIns="0" spcFirstLastPara="1" rIns="0" wrap="square" tIns="0">
            <a:spAutoFit/>
          </a:bodyPr>
          <a:lstStyle/>
          <a:p>
            <a:pPr indent="0" lvl="0" marL="0" marR="0" rtl="0" algn="ctr">
              <a:lnSpc>
                <a:spcPct val="117002"/>
              </a:lnSpc>
              <a:spcBef>
                <a:spcPts val="0"/>
              </a:spcBef>
              <a:spcAft>
                <a:spcPts val="0"/>
              </a:spcAft>
              <a:buNone/>
            </a:pPr>
            <a:r>
              <a:rPr b="0" i="0" lang="en" sz="6800" u="none" cap="none" strike="noStrike">
                <a:solidFill>
                  <a:srgbClr val="E8DCBF"/>
                </a:solidFill>
                <a:latin typeface="Berkshire Swash"/>
                <a:ea typeface="Berkshire Swash"/>
                <a:cs typeface="Berkshire Swash"/>
                <a:sym typeface="Berkshire Swash"/>
              </a:rPr>
              <a:t>Preparations</a:t>
            </a:r>
            <a:endParaRPr sz="700"/>
          </a:p>
        </p:txBody>
      </p:sp>
      <p:sp>
        <p:nvSpPr>
          <p:cNvPr id="281" name="Google Shape;281;p34"/>
          <p:cNvSpPr/>
          <p:nvPr/>
        </p:nvSpPr>
        <p:spPr>
          <a:xfrm flipH="1">
            <a:off x="1845338" y="1240982"/>
            <a:ext cx="5158111" cy="4899516"/>
          </a:xfrm>
          <a:custGeom>
            <a:rect b="b" l="l" r="r" t="t"/>
            <a:pathLst>
              <a:path extrusionOk="0" h="9799031" w="10316221">
                <a:moveTo>
                  <a:pt x="10316221" y="0"/>
                </a:moveTo>
                <a:lnTo>
                  <a:pt x="0" y="0"/>
                </a:lnTo>
                <a:lnTo>
                  <a:pt x="0" y="9799031"/>
                </a:lnTo>
                <a:lnTo>
                  <a:pt x="10316221" y="9799031"/>
                </a:lnTo>
                <a:lnTo>
                  <a:pt x="10316221" y="0"/>
                </a:lnTo>
                <a:close/>
              </a:path>
            </a:pathLst>
          </a:custGeom>
          <a:blipFill rotWithShape="1">
            <a:blip r:embed="rId4">
              <a:alphaModFix/>
            </a:blip>
            <a:stretch>
              <a:fillRect b="0" l="0" r="0" t="0"/>
            </a:stretch>
          </a:blipFill>
          <a:ln>
            <a:noFill/>
          </a:ln>
        </p:spPr>
      </p:sp>
      <p:sp>
        <p:nvSpPr>
          <p:cNvPr id="282" name="Google Shape;282;p34"/>
          <p:cNvSpPr txBox="1"/>
          <p:nvPr/>
        </p:nvSpPr>
        <p:spPr>
          <a:xfrm>
            <a:off x="4027067" y="62395"/>
            <a:ext cx="1089867" cy="899148"/>
          </a:xfrm>
          <a:prstGeom prst="rect">
            <a:avLst/>
          </a:prstGeom>
          <a:noFill/>
          <a:ln>
            <a:noFill/>
          </a:ln>
        </p:spPr>
        <p:txBody>
          <a:bodyPr anchorCtr="0" anchor="t" bIns="0" lIns="0" spcFirstLastPara="1" rIns="0" wrap="square" tIns="0">
            <a:spAutoFit/>
          </a:bodyPr>
          <a:lstStyle/>
          <a:p>
            <a:pPr indent="0" lvl="0" marL="0" marR="0" rtl="0" algn="ctr">
              <a:lnSpc>
                <a:spcPct val="117001"/>
              </a:lnSpc>
              <a:spcBef>
                <a:spcPts val="0"/>
              </a:spcBef>
              <a:spcAft>
                <a:spcPts val="0"/>
              </a:spcAft>
              <a:buNone/>
            </a:pPr>
            <a:r>
              <a:rPr b="0" i="0" lang="en" sz="6000" u="none" cap="none" strike="noStrike">
                <a:solidFill>
                  <a:srgbClr val="FCB21E"/>
                </a:solidFill>
                <a:latin typeface="Berkshire Swash"/>
                <a:ea typeface="Berkshire Swash"/>
                <a:cs typeface="Berkshire Swash"/>
                <a:sym typeface="Berkshire Swash"/>
              </a:rPr>
              <a:t>03</a:t>
            </a:r>
            <a:endParaRPr sz="700"/>
          </a:p>
        </p:txBody>
      </p:sp>
      <p:pic>
        <p:nvPicPr>
          <p:cNvPr id="283" name="Google Shape;283;p34"/>
          <p:cNvPicPr preferRelativeResize="0"/>
          <p:nvPr/>
        </p:nvPicPr>
        <p:blipFill rotWithShape="1">
          <a:blip r:embed="rId5">
            <a:alphaModFix/>
          </a:blip>
          <a:srcRect b="0" l="0" r="82089" t="0"/>
          <a:stretch/>
        </p:blipFill>
        <p:spPr>
          <a:xfrm>
            <a:off x="0" y="0"/>
            <a:ext cx="1637726" cy="5143500"/>
          </a:xfrm>
          <a:prstGeom prst="rect">
            <a:avLst/>
          </a:prstGeom>
          <a:noFill/>
          <a:ln>
            <a:noFill/>
          </a:ln>
        </p:spPr>
      </p:pic>
      <p:pic>
        <p:nvPicPr>
          <p:cNvPr id="284" name="Google Shape;284;p34"/>
          <p:cNvPicPr preferRelativeResize="0"/>
          <p:nvPr/>
        </p:nvPicPr>
        <p:blipFill rotWithShape="1">
          <a:blip r:embed="rId5">
            <a:alphaModFix/>
          </a:blip>
          <a:srcRect b="0" l="82089" r="0" t="0"/>
          <a:stretch/>
        </p:blipFill>
        <p:spPr>
          <a:xfrm>
            <a:off x="7506275" y="0"/>
            <a:ext cx="1637726"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288" name="Shape 288"/>
        <p:cNvGrpSpPr/>
        <p:nvPr/>
      </p:nvGrpSpPr>
      <p:grpSpPr>
        <a:xfrm>
          <a:off x="0" y="0"/>
          <a:ext cx="0" cy="0"/>
          <a:chOff x="0" y="0"/>
          <a:chExt cx="0" cy="0"/>
        </a:xfrm>
      </p:grpSpPr>
      <p:grpSp>
        <p:nvGrpSpPr>
          <p:cNvPr id="289" name="Google Shape;289;p35"/>
          <p:cNvGrpSpPr/>
          <p:nvPr/>
        </p:nvGrpSpPr>
        <p:grpSpPr>
          <a:xfrm>
            <a:off x="1642120" y="1659974"/>
            <a:ext cx="1384390" cy="1384391"/>
            <a:chOff x="0" y="0"/>
            <a:chExt cx="812800" cy="812800"/>
          </a:xfrm>
        </p:grpSpPr>
        <p:sp>
          <p:nvSpPr>
            <p:cNvPr id="290" name="Google Shape;290;p35"/>
            <p:cNvSpPr/>
            <p:nvPr/>
          </p:nvSpPr>
          <p:spPr>
            <a:xfrm>
              <a:off x="0" y="0"/>
              <a:ext cx="812800" cy="812800"/>
            </a:xfrm>
            <a:custGeom>
              <a:rect b="b" l="l" r="r" t="t"/>
              <a:pathLst>
                <a:path extrusionOk="0" h="812800" w="812800">
                  <a:moveTo>
                    <a:pt x="406400" y="0"/>
                  </a:moveTo>
                  <a:cubicBezTo>
                    <a:pt x="630849" y="0"/>
                    <a:pt x="812800" y="181951"/>
                    <a:pt x="812800" y="406400"/>
                  </a:cubicBezTo>
                  <a:cubicBezTo>
                    <a:pt x="812800" y="630849"/>
                    <a:pt x="630849" y="812800"/>
                    <a:pt x="406400" y="812800"/>
                  </a:cubicBezTo>
                  <a:cubicBezTo>
                    <a:pt x="181951" y="812800"/>
                    <a:pt x="0" y="630849"/>
                    <a:pt x="0" y="406400"/>
                  </a:cubicBezTo>
                  <a:cubicBezTo>
                    <a:pt x="0" y="181951"/>
                    <a:pt x="181951" y="0"/>
                    <a:pt x="406400" y="0"/>
                  </a:cubicBezTo>
                  <a:lnTo>
                    <a:pt x="406400" y="0"/>
                  </a:lnTo>
                  <a:close/>
                </a:path>
              </a:pathLst>
            </a:custGeom>
            <a:solidFill>
              <a:srgbClr val="E7781C"/>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91" name="Google Shape;291;p35"/>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92" name="Google Shape;292;p35"/>
          <p:cNvGrpSpPr/>
          <p:nvPr/>
        </p:nvGrpSpPr>
        <p:grpSpPr>
          <a:xfrm>
            <a:off x="3879805" y="1659974"/>
            <a:ext cx="1384390" cy="1384391"/>
            <a:chOff x="0" y="0"/>
            <a:chExt cx="812800" cy="812800"/>
          </a:xfrm>
        </p:grpSpPr>
        <p:sp>
          <p:nvSpPr>
            <p:cNvPr id="293" name="Google Shape;293;p35"/>
            <p:cNvSpPr/>
            <p:nvPr/>
          </p:nvSpPr>
          <p:spPr>
            <a:xfrm>
              <a:off x="0" y="0"/>
              <a:ext cx="812800" cy="812800"/>
            </a:xfrm>
            <a:custGeom>
              <a:rect b="b" l="l" r="r" t="t"/>
              <a:pathLst>
                <a:path extrusionOk="0" h="812800" w="812800">
                  <a:moveTo>
                    <a:pt x="406400" y="0"/>
                  </a:moveTo>
                  <a:cubicBezTo>
                    <a:pt x="630849" y="0"/>
                    <a:pt x="812800" y="181951"/>
                    <a:pt x="812800" y="406400"/>
                  </a:cubicBezTo>
                  <a:cubicBezTo>
                    <a:pt x="812800" y="630849"/>
                    <a:pt x="630849" y="812800"/>
                    <a:pt x="406400" y="812800"/>
                  </a:cubicBezTo>
                  <a:cubicBezTo>
                    <a:pt x="181951" y="812800"/>
                    <a:pt x="0" y="630849"/>
                    <a:pt x="0" y="406400"/>
                  </a:cubicBezTo>
                  <a:cubicBezTo>
                    <a:pt x="0" y="181951"/>
                    <a:pt x="181951" y="0"/>
                    <a:pt x="406400" y="0"/>
                  </a:cubicBezTo>
                  <a:lnTo>
                    <a:pt x="406400" y="0"/>
                  </a:lnTo>
                  <a:close/>
                </a:path>
              </a:pathLst>
            </a:custGeom>
            <a:solidFill>
              <a:srgbClr val="E7781C"/>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94" name="Google Shape;294;p35"/>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95" name="Google Shape;295;p35"/>
          <p:cNvGrpSpPr/>
          <p:nvPr/>
        </p:nvGrpSpPr>
        <p:grpSpPr>
          <a:xfrm>
            <a:off x="6117490" y="1659974"/>
            <a:ext cx="1384391" cy="1384391"/>
            <a:chOff x="0" y="0"/>
            <a:chExt cx="812800" cy="812800"/>
          </a:xfrm>
        </p:grpSpPr>
        <p:sp>
          <p:nvSpPr>
            <p:cNvPr id="296" name="Google Shape;296;p35"/>
            <p:cNvSpPr/>
            <p:nvPr/>
          </p:nvSpPr>
          <p:spPr>
            <a:xfrm>
              <a:off x="0" y="0"/>
              <a:ext cx="812800" cy="812800"/>
            </a:xfrm>
            <a:custGeom>
              <a:rect b="b" l="l" r="r" t="t"/>
              <a:pathLst>
                <a:path extrusionOk="0" h="812800" w="812800">
                  <a:moveTo>
                    <a:pt x="406400" y="0"/>
                  </a:moveTo>
                  <a:cubicBezTo>
                    <a:pt x="630849" y="0"/>
                    <a:pt x="812800" y="181951"/>
                    <a:pt x="812800" y="406400"/>
                  </a:cubicBezTo>
                  <a:cubicBezTo>
                    <a:pt x="812800" y="630849"/>
                    <a:pt x="630849" y="812800"/>
                    <a:pt x="406400" y="812800"/>
                  </a:cubicBezTo>
                  <a:cubicBezTo>
                    <a:pt x="181951" y="812800"/>
                    <a:pt x="0" y="630849"/>
                    <a:pt x="0" y="406400"/>
                  </a:cubicBezTo>
                  <a:cubicBezTo>
                    <a:pt x="0" y="181951"/>
                    <a:pt x="181951" y="0"/>
                    <a:pt x="406400" y="0"/>
                  </a:cubicBezTo>
                  <a:lnTo>
                    <a:pt x="406400" y="0"/>
                  </a:lnTo>
                  <a:close/>
                </a:path>
              </a:pathLst>
            </a:custGeom>
            <a:solidFill>
              <a:srgbClr val="E7781C"/>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97" name="Google Shape;297;p35"/>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98" name="Google Shape;298;p35"/>
          <p:cNvSpPr/>
          <p:nvPr/>
        </p:nvSpPr>
        <p:spPr>
          <a:xfrm>
            <a:off x="1900809" y="1871038"/>
            <a:ext cx="867011" cy="867011"/>
          </a:xfrm>
          <a:custGeom>
            <a:rect b="b" l="l" r="r" t="t"/>
            <a:pathLst>
              <a:path extrusionOk="0" h="1734022" w="1734022">
                <a:moveTo>
                  <a:pt x="0" y="0"/>
                </a:moveTo>
                <a:lnTo>
                  <a:pt x="1734022" y="0"/>
                </a:lnTo>
                <a:lnTo>
                  <a:pt x="1734022" y="1734022"/>
                </a:lnTo>
                <a:lnTo>
                  <a:pt x="0" y="1734022"/>
                </a:lnTo>
                <a:lnTo>
                  <a:pt x="0" y="0"/>
                </a:lnTo>
                <a:close/>
              </a:path>
            </a:pathLst>
          </a:custGeom>
          <a:blipFill rotWithShape="1">
            <a:blip r:embed="rId3">
              <a:alphaModFix/>
            </a:blip>
            <a:stretch>
              <a:fillRect b="0" l="0" r="0" t="0"/>
            </a:stretch>
          </a:blipFill>
          <a:ln>
            <a:noFill/>
          </a:ln>
        </p:spPr>
      </p:sp>
      <p:sp>
        <p:nvSpPr>
          <p:cNvPr id="299" name="Google Shape;299;p35"/>
          <p:cNvSpPr/>
          <p:nvPr/>
        </p:nvSpPr>
        <p:spPr>
          <a:xfrm>
            <a:off x="4316071" y="1891377"/>
            <a:ext cx="578533" cy="867011"/>
          </a:xfrm>
          <a:custGeom>
            <a:rect b="b" l="l" r="r" t="t"/>
            <a:pathLst>
              <a:path extrusionOk="0" h="1734022" w="1157066">
                <a:moveTo>
                  <a:pt x="0" y="0"/>
                </a:moveTo>
                <a:lnTo>
                  <a:pt x="1157066" y="0"/>
                </a:lnTo>
                <a:lnTo>
                  <a:pt x="1157066" y="1734023"/>
                </a:lnTo>
                <a:lnTo>
                  <a:pt x="0" y="1734023"/>
                </a:lnTo>
                <a:lnTo>
                  <a:pt x="0" y="0"/>
                </a:lnTo>
                <a:close/>
              </a:path>
            </a:pathLst>
          </a:custGeom>
          <a:blipFill rotWithShape="1">
            <a:blip r:embed="rId4">
              <a:alphaModFix/>
            </a:blip>
            <a:stretch>
              <a:fillRect b="0" l="0" r="0" t="0"/>
            </a:stretch>
          </a:blipFill>
          <a:ln>
            <a:noFill/>
          </a:ln>
        </p:spPr>
      </p:sp>
      <p:sp>
        <p:nvSpPr>
          <p:cNvPr id="300" name="Google Shape;300;p35"/>
          <p:cNvSpPr/>
          <p:nvPr/>
        </p:nvSpPr>
        <p:spPr>
          <a:xfrm rot="1240507">
            <a:off x="636869" y="1756800"/>
            <a:ext cx="516706" cy="1055301"/>
          </a:xfrm>
          <a:custGeom>
            <a:rect b="b" l="l" r="r" t="t"/>
            <a:pathLst>
              <a:path extrusionOk="0" h="2110602" w="1033411">
                <a:moveTo>
                  <a:pt x="0" y="0"/>
                </a:moveTo>
                <a:lnTo>
                  <a:pt x="1033411" y="0"/>
                </a:lnTo>
                <a:lnTo>
                  <a:pt x="1033411" y="2110602"/>
                </a:lnTo>
                <a:lnTo>
                  <a:pt x="0" y="2110602"/>
                </a:lnTo>
                <a:lnTo>
                  <a:pt x="0" y="0"/>
                </a:lnTo>
                <a:close/>
              </a:path>
            </a:pathLst>
          </a:custGeom>
          <a:blipFill rotWithShape="1">
            <a:blip r:embed="rId5">
              <a:alphaModFix/>
            </a:blip>
            <a:stretch>
              <a:fillRect b="0" l="0" r="-95293" t="0"/>
            </a:stretch>
          </a:blipFill>
          <a:ln>
            <a:noFill/>
          </a:ln>
        </p:spPr>
      </p:sp>
      <p:sp>
        <p:nvSpPr>
          <p:cNvPr id="301" name="Google Shape;301;p35"/>
          <p:cNvSpPr/>
          <p:nvPr/>
        </p:nvSpPr>
        <p:spPr>
          <a:xfrm rot="-5745267">
            <a:off x="7213616" y="379545"/>
            <a:ext cx="576530" cy="1177485"/>
          </a:xfrm>
          <a:custGeom>
            <a:rect b="b" l="l" r="r" t="t"/>
            <a:pathLst>
              <a:path extrusionOk="0" h="2354970" w="1153061">
                <a:moveTo>
                  <a:pt x="0" y="0"/>
                </a:moveTo>
                <a:lnTo>
                  <a:pt x="1153060" y="0"/>
                </a:lnTo>
                <a:lnTo>
                  <a:pt x="1153060" y="2354971"/>
                </a:lnTo>
                <a:lnTo>
                  <a:pt x="0" y="2354971"/>
                </a:lnTo>
                <a:lnTo>
                  <a:pt x="0" y="0"/>
                </a:lnTo>
                <a:close/>
              </a:path>
            </a:pathLst>
          </a:custGeom>
          <a:blipFill rotWithShape="1">
            <a:blip r:embed="rId6">
              <a:alphaModFix/>
            </a:blip>
            <a:stretch>
              <a:fillRect b="0" l="-95297" r="0" t="0"/>
            </a:stretch>
          </a:blipFill>
          <a:ln>
            <a:noFill/>
          </a:ln>
        </p:spPr>
      </p:sp>
      <p:sp>
        <p:nvSpPr>
          <p:cNvPr id="302" name="Google Shape;302;p35"/>
          <p:cNvSpPr/>
          <p:nvPr/>
        </p:nvSpPr>
        <p:spPr>
          <a:xfrm>
            <a:off x="5806994" y="4292017"/>
            <a:ext cx="2009362" cy="1253339"/>
          </a:xfrm>
          <a:custGeom>
            <a:rect b="b" l="l" r="r" t="t"/>
            <a:pathLst>
              <a:path extrusionOk="0" h="2506678" w="4018723">
                <a:moveTo>
                  <a:pt x="0" y="0"/>
                </a:moveTo>
                <a:lnTo>
                  <a:pt x="4018723" y="0"/>
                </a:lnTo>
                <a:lnTo>
                  <a:pt x="4018723" y="2506678"/>
                </a:lnTo>
                <a:lnTo>
                  <a:pt x="0" y="2506678"/>
                </a:lnTo>
                <a:lnTo>
                  <a:pt x="0" y="0"/>
                </a:lnTo>
                <a:close/>
              </a:path>
            </a:pathLst>
          </a:custGeom>
          <a:blipFill rotWithShape="1">
            <a:blip r:embed="rId7">
              <a:alphaModFix/>
            </a:blip>
            <a:stretch>
              <a:fillRect b="0" l="0" r="0" t="0"/>
            </a:stretch>
          </a:blipFill>
          <a:ln>
            <a:noFill/>
          </a:ln>
        </p:spPr>
      </p:sp>
      <p:sp>
        <p:nvSpPr>
          <p:cNvPr id="303" name="Google Shape;303;p35"/>
          <p:cNvSpPr/>
          <p:nvPr/>
        </p:nvSpPr>
        <p:spPr>
          <a:xfrm>
            <a:off x="1251472" y="4244392"/>
            <a:ext cx="2165684" cy="2057400"/>
          </a:xfrm>
          <a:custGeom>
            <a:rect b="b" l="l" r="r" t="t"/>
            <a:pathLst>
              <a:path extrusionOk="0" h="4114800" w="4331368">
                <a:moveTo>
                  <a:pt x="0" y="0"/>
                </a:moveTo>
                <a:lnTo>
                  <a:pt x="4331368" y="0"/>
                </a:lnTo>
                <a:lnTo>
                  <a:pt x="4331368" y="4114800"/>
                </a:lnTo>
                <a:lnTo>
                  <a:pt x="0" y="4114800"/>
                </a:lnTo>
                <a:lnTo>
                  <a:pt x="0" y="0"/>
                </a:lnTo>
                <a:close/>
              </a:path>
            </a:pathLst>
          </a:custGeom>
          <a:blipFill rotWithShape="1">
            <a:blip r:embed="rId8">
              <a:alphaModFix/>
            </a:blip>
            <a:stretch>
              <a:fillRect b="0" l="0" r="0" t="0"/>
            </a:stretch>
          </a:blipFill>
          <a:ln>
            <a:noFill/>
          </a:ln>
        </p:spPr>
      </p:sp>
      <p:sp>
        <p:nvSpPr>
          <p:cNvPr id="304" name="Google Shape;304;p35"/>
          <p:cNvSpPr/>
          <p:nvPr/>
        </p:nvSpPr>
        <p:spPr>
          <a:xfrm rot="-8447458">
            <a:off x="644568" y="3215971"/>
            <a:ext cx="316096" cy="1290185"/>
          </a:xfrm>
          <a:custGeom>
            <a:rect b="b" l="l" r="r" t="t"/>
            <a:pathLst>
              <a:path extrusionOk="0" h="2580371" w="632191">
                <a:moveTo>
                  <a:pt x="0" y="0"/>
                </a:moveTo>
                <a:lnTo>
                  <a:pt x="632191" y="0"/>
                </a:lnTo>
                <a:lnTo>
                  <a:pt x="632191" y="2580371"/>
                </a:lnTo>
                <a:lnTo>
                  <a:pt x="0" y="2580371"/>
                </a:lnTo>
                <a:lnTo>
                  <a:pt x="0" y="0"/>
                </a:lnTo>
                <a:close/>
              </a:path>
            </a:pathLst>
          </a:custGeom>
          <a:blipFill rotWithShape="1">
            <a:blip r:embed="rId9">
              <a:alphaModFix/>
            </a:blip>
            <a:stretch>
              <a:fillRect b="0" l="0" r="0" t="0"/>
            </a:stretch>
          </a:blipFill>
          <a:ln>
            <a:noFill/>
          </a:ln>
        </p:spPr>
      </p:sp>
      <p:sp>
        <p:nvSpPr>
          <p:cNvPr id="305" name="Google Shape;305;p35"/>
          <p:cNvSpPr/>
          <p:nvPr/>
        </p:nvSpPr>
        <p:spPr>
          <a:xfrm flipH="1">
            <a:off x="802615" y="-446487"/>
            <a:ext cx="1153178" cy="1686549"/>
          </a:xfrm>
          <a:custGeom>
            <a:rect b="b" l="l" r="r" t="t"/>
            <a:pathLst>
              <a:path extrusionOk="0" h="3373098" w="2306356">
                <a:moveTo>
                  <a:pt x="2306356" y="0"/>
                </a:moveTo>
                <a:lnTo>
                  <a:pt x="0" y="0"/>
                </a:lnTo>
                <a:lnTo>
                  <a:pt x="0" y="3373098"/>
                </a:lnTo>
                <a:lnTo>
                  <a:pt x="2306356" y="3373098"/>
                </a:lnTo>
                <a:lnTo>
                  <a:pt x="2306356" y="0"/>
                </a:lnTo>
                <a:close/>
              </a:path>
            </a:pathLst>
          </a:custGeom>
          <a:blipFill rotWithShape="1">
            <a:blip r:embed="rId10">
              <a:alphaModFix/>
            </a:blip>
            <a:stretch>
              <a:fillRect b="0" l="0" r="0" t="0"/>
            </a:stretch>
          </a:blipFill>
          <a:ln>
            <a:noFill/>
          </a:ln>
        </p:spPr>
      </p:sp>
      <p:sp>
        <p:nvSpPr>
          <p:cNvPr id="306" name="Google Shape;306;p35"/>
          <p:cNvSpPr/>
          <p:nvPr/>
        </p:nvSpPr>
        <p:spPr>
          <a:xfrm>
            <a:off x="7814831" y="3690517"/>
            <a:ext cx="1107749" cy="1107749"/>
          </a:xfrm>
          <a:custGeom>
            <a:rect b="b" l="l" r="r" t="t"/>
            <a:pathLst>
              <a:path extrusionOk="0" h="2215497" w="2215497">
                <a:moveTo>
                  <a:pt x="0" y="0"/>
                </a:moveTo>
                <a:lnTo>
                  <a:pt x="2215497" y="0"/>
                </a:lnTo>
                <a:lnTo>
                  <a:pt x="2215497" y="2215497"/>
                </a:lnTo>
                <a:lnTo>
                  <a:pt x="0" y="2215497"/>
                </a:lnTo>
                <a:lnTo>
                  <a:pt x="0" y="0"/>
                </a:lnTo>
                <a:close/>
              </a:path>
            </a:pathLst>
          </a:custGeom>
          <a:blipFill rotWithShape="1">
            <a:blip r:embed="rId11">
              <a:alphaModFix/>
            </a:blip>
            <a:stretch>
              <a:fillRect b="0" l="0" r="0" t="0"/>
            </a:stretch>
          </a:blipFill>
          <a:ln>
            <a:noFill/>
          </a:ln>
        </p:spPr>
      </p:sp>
      <p:sp>
        <p:nvSpPr>
          <p:cNvPr id="307" name="Google Shape;307;p35"/>
          <p:cNvSpPr/>
          <p:nvPr/>
        </p:nvSpPr>
        <p:spPr>
          <a:xfrm flipH="1" rot="8363830">
            <a:off x="7812459" y="1593554"/>
            <a:ext cx="1193564" cy="1395981"/>
          </a:xfrm>
          <a:custGeom>
            <a:rect b="b" l="l" r="r" t="t"/>
            <a:pathLst>
              <a:path extrusionOk="0" h="2791961" w="2387127">
                <a:moveTo>
                  <a:pt x="2387127" y="0"/>
                </a:moveTo>
                <a:lnTo>
                  <a:pt x="0" y="0"/>
                </a:lnTo>
                <a:lnTo>
                  <a:pt x="0" y="2791961"/>
                </a:lnTo>
                <a:lnTo>
                  <a:pt x="2387127" y="2791961"/>
                </a:lnTo>
                <a:lnTo>
                  <a:pt x="2387127" y="0"/>
                </a:lnTo>
                <a:close/>
              </a:path>
            </a:pathLst>
          </a:custGeom>
          <a:blipFill rotWithShape="1">
            <a:blip r:embed="rId12">
              <a:alphaModFix/>
            </a:blip>
            <a:stretch>
              <a:fillRect b="0" l="0" r="0" t="0"/>
            </a:stretch>
          </a:blipFill>
          <a:ln>
            <a:noFill/>
          </a:ln>
        </p:spPr>
      </p:sp>
      <p:sp>
        <p:nvSpPr>
          <p:cNvPr id="308" name="Google Shape;308;p35"/>
          <p:cNvSpPr txBox="1"/>
          <p:nvPr/>
        </p:nvSpPr>
        <p:spPr>
          <a:xfrm>
            <a:off x="2502440" y="519113"/>
            <a:ext cx="4139120" cy="566738"/>
          </a:xfrm>
          <a:prstGeom prst="rect">
            <a:avLst/>
          </a:prstGeom>
          <a:noFill/>
          <a:ln>
            <a:noFill/>
          </a:ln>
        </p:spPr>
        <p:txBody>
          <a:bodyPr anchorCtr="0" anchor="t" bIns="0" lIns="0" spcFirstLastPara="1" rIns="0" wrap="square" tIns="0">
            <a:spAutoFit/>
          </a:bodyPr>
          <a:lstStyle/>
          <a:p>
            <a:pPr indent="0" lvl="0" marL="0" marR="0" rtl="0" algn="ctr">
              <a:lnSpc>
                <a:spcPct val="117999"/>
              </a:lnSpc>
              <a:spcBef>
                <a:spcPts val="0"/>
              </a:spcBef>
              <a:spcAft>
                <a:spcPts val="0"/>
              </a:spcAft>
              <a:buNone/>
            </a:pPr>
            <a:r>
              <a:rPr b="0" i="0" lang="en" sz="3800" u="none" cap="none" strike="noStrike">
                <a:solidFill>
                  <a:srgbClr val="AD4431"/>
                </a:solidFill>
                <a:latin typeface="Berkshire Swash"/>
                <a:ea typeface="Berkshire Swash"/>
                <a:cs typeface="Berkshire Swash"/>
                <a:sym typeface="Berkshire Swash"/>
              </a:rPr>
              <a:t>Meal Essentials</a:t>
            </a:r>
            <a:endParaRPr sz="700"/>
          </a:p>
        </p:txBody>
      </p:sp>
      <p:sp>
        <p:nvSpPr>
          <p:cNvPr id="309" name="Google Shape;309;p35"/>
          <p:cNvSpPr txBox="1"/>
          <p:nvPr/>
        </p:nvSpPr>
        <p:spPr>
          <a:xfrm>
            <a:off x="5970444" y="3512294"/>
            <a:ext cx="16824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a:t>
            </a:r>
            <a:endParaRPr sz="700"/>
          </a:p>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you want to discuss.</a:t>
            </a:r>
            <a:endParaRPr sz="700"/>
          </a:p>
        </p:txBody>
      </p:sp>
      <p:sp>
        <p:nvSpPr>
          <p:cNvPr id="310" name="Google Shape;310;p35"/>
          <p:cNvSpPr txBox="1"/>
          <p:nvPr/>
        </p:nvSpPr>
        <p:spPr>
          <a:xfrm>
            <a:off x="5970444" y="3184642"/>
            <a:ext cx="1682463" cy="29845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 sz="1700" u="none" cap="none" strike="noStrike">
                <a:solidFill>
                  <a:srgbClr val="E7781C"/>
                </a:solidFill>
                <a:latin typeface="Fira Sans SemiBold"/>
                <a:ea typeface="Fira Sans SemiBold"/>
                <a:cs typeface="Fira Sans SemiBold"/>
                <a:sym typeface="Fira Sans SemiBold"/>
              </a:rPr>
              <a:t>DESSERT</a:t>
            </a:r>
            <a:endParaRPr sz="700"/>
          </a:p>
        </p:txBody>
      </p:sp>
      <p:sp>
        <p:nvSpPr>
          <p:cNvPr id="311" name="Google Shape;311;p35"/>
          <p:cNvSpPr txBox="1"/>
          <p:nvPr/>
        </p:nvSpPr>
        <p:spPr>
          <a:xfrm>
            <a:off x="1493084" y="3512294"/>
            <a:ext cx="16824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a:t>
            </a:r>
            <a:endParaRPr sz="700"/>
          </a:p>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you want to discuss.</a:t>
            </a:r>
            <a:endParaRPr sz="700"/>
          </a:p>
        </p:txBody>
      </p:sp>
      <p:sp>
        <p:nvSpPr>
          <p:cNvPr id="312" name="Google Shape;312;p35"/>
          <p:cNvSpPr txBox="1"/>
          <p:nvPr/>
        </p:nvSpPr>
        <p:spPr>
          <a:xfrm>
            <a:off x="3730769" y="3512294"/>
            <a:ext cx="16824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a:t>
            </a:r>
            <a:endParaRPr sz="700"/>
          </a:p>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you want to discuss.</a:t>
            </a:r>
            <a:endParaRPr sz="700"/>
          </a:p>
        </p:txBody>
      </p:sp>
      <p:sp>
        <p:nvSpPr>
          <p:cNvPr id="313" name="Google Shape;313;p35"/>
          <p:cNvSpPr txBox="1"/>
          <p:nvPr/>
        </p:nvSpPr>
        <p:spPr>
          <a:xfrm>
            <a:off x="1493084" y="3184642"/>
            <a:ext cx="1682463" cy="29845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 sz="1700" u="none" cap="none" strike="noStrike">
                <a:solidFill>
                  <a:srgbClr val="E7781C"/>
                </a:solidFill>
                <a:latin typeface="Fira Sans SemiBold"/>
                <a:ea typeface="Fira Sans SemiBold"/>
                <a:cs typeface="Fira Sans SemiBold"/>
                <a:sym typeface="Fira Sans SemiBold"/>
              </a:rPr>
              <a:t>DINNER</a:t>
            </a:r>
            <a:endParaRPr sz="700"/>
          </a:p>
        </p:txBody>
      </p:sp>
      <p:sp>
        <p:nvSpPr>
          <p:cNvPr id="314" name="Google Shape;314;p35"/>
          <p:cNvSpPr txBox="1"/>
          <p:nvPr/>
        </p:nvSpPr>
        <p:spPr>
          <a:xfrm>
            <a:off x="3730769" y="3184642"/>
            <a:ext cx="1682463" cy="29845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 sz="1700" u="none" cap="none" strike="noStrike">
                <a:solidFill>
                  <a:srgbClr val="E7781C"/>
                </a:solidFill>
                <a:latin typeface="Fira Sans SemiBold"/>
                <a:ea typeface="Fira Sans SemiBold"/>
                <a:cs typeface="Fira Sans SemiBold"/>
                <a:sym typeface="Fira Sans SemiBold"/>
              </a:rPr>
              <a:t>DRINKS</a:t>
            </a:r>
            <a:endParaRPr sz="700"/>
          </a:p>
        </p:txBody>
      </p:sp>
      <p:sp>
        <p:nvSpPr>
          <p:cNvPr id="315" name="Google Shape;315;p35"/>
          <p:cNvSpPr/>
          <p:nvPr/>
        </p:nvSpPr>
        <p:spPr>
          <a:xfrm>
            <a:off x="6446246" y="1975731"/>
            <a:ext cx="726878" cy="726879"/>
          </a:xfrm>
          <a:custGeom>
            <a:rect b="b" l="l" r="r" t="t"/>
            <a:pathLst>
              <a:path extrusionOk="0" h="1453757" w="1453757">
                <a:moveTo>
                  <a:pt x="0" y="0"/>
                </a:moveTo>
                <a:lnTo>
                  <a:pt x="1453757" y="0"/>
                </a:lnTo>
                <a:lnTo>
                  <a:pt x="1453757" y="1453757"/>
                </a:lnTo>
                <a:lnTo>
                  <a:pt x="0" y="1453757"/>
                </a:lnTo>
                <a:lnTo>
                  <a:pt x="0" y="0"/>
                </a:lnTo>
                <a:close/>
              </a:path>
            </a:pathLst>
          </a:custGeom>
          <a:blipFill rotWithShape="1">
            <a:blip r:embed="rId13">
              <a:alphaModFix/>
            </a:blip>
            <a:stretch>
              <a:fillRect b="0"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319" name="Shape 319"/>
        <p:cNvGrpSpPr/>
        <p:nvPr/>
      </p:nvGrpSpPr>
      <p:grpSpPr>
        <a:xfrm>
          <a:off x="0" y="0"/>
          <a:ext cx="0" cy="0"/>
          <a:chOff x="0" y="0"/>
          <a:chExt cx="0" cy="0"/>
        </a:xfrm>
      </p:grpSpPr>
      <p:sp>
        <p:nvSpPr>
          <p:cNvPr id="320" name="Google Shape;320;p36"/>
          <p:cNvSpPr/>
          <p:nvPr/>
        </p:nvSpPr>
        <p:spPr>
          <a:xfrm>
            <a:off x="-1155604" y="2215430"/>
            <a:ext cx="6726043" cy="5856141"/>
          </a:xfrm>
          <a:custGeom>
            <a:rect b="b" l="l" r="r" t="t"/>
            <a:pathLst>
              <a:path extrusionOk="0" h="11712282" w="13452085">
                <a:moveTo>
                  <a:pt x="0" y="0"/>
                </a:moveTo>
                <a:lnTo>
                  <a:pt x="13452084" y="0"/>
                </a:lnTo>
                <a:lnTo>
                  <a:pt x="13452084" y="11712282"/>
                </a:lnTo>
                <a:lnTo>
                  <a:pt x="0" y="11712282"/>
                </a:lnTo>
                <a:lnTo>
                  <a:pt x="0" y="0"/>
                </a:lnTo>
                <a:close/>
              </a:path>
            </a:pathLst>
          </a:custGeom>
          <a:blipFill rotWithShape="1">
            <a:blip r:embed="rId3">
              <a:alphaModFix/>
            </a:blip>
            <a:stretch>
              <a:fillRect b="0" l="0" r="0" t="0"/>
            </a:stretch>
          </a:blipFill>
          <a:ln>
            <a:noFill/>
          </a:ln>
        </p:spPr>
      </p:sp>
      <p:sp>
        <p:nvSpPr>
          <p:cNvPr id="321" name="Google Shape;321;p36"/>
          <p:cNvSpPr/>
          <p:nvPr/>
        </p:nvSpPr>
        <p:spPr>
          <a:xfrm>
            <a:off x="6553937" y="-475325"/>
            <a:ext cx="3141690" cy="2615457"/>
          </a:xfrm>
          <a:custGeom>
            <a:rect b="b" l="l" r="r" t="t"/>
            <a:pathLst>
              <a:path extrusionOk="0" h="5230913" w="6283379">
                <a:moveTo>
                  <a:pt x="0" y="0"/>
                </a:moveTo>
                <a:lnTo>
                  <a:pt x="6283380" y="0"/>
                </a:lnTo>
                <a:lnTo>
                  <a:pt x="6283380" y="5230913"/>
                </a:lnTo>
                <a:lnTo>
                  <a:pt x="0" y="5230913"/>
                </a:lnTo>
                <a:lnTo>
                  <a:pt x="0" y="0"/>
                </a:lnTo>
                <a:close/>
              </a:path>
            </a:pathLst>
          </a:custGeom>
          <a:blipFill rotWithShape="1">
            <a:blip r:embed="rId4">
              <a:alphaModFix/>
            </a:blip>
            <a:stretch>
              <a:fillRect b="0" l="0" r="0" t="0"/>
            </a:stretch>
          </a:blipFill>
          <a:ln>
            <a:noFill/>
          </a:ln>
        </p:spPr>
      </p:sp>
      <p:sp>
        <p:nvSpPr>
          <p:cNvPr id="322" name="Google Shape;322;p36"/>
          <p:cNvSpPr txBox="1"/>
          <p:nvPr/>
        </p:nvSpPr>
        <p:spPr>
          <a:xfrm>
            <a:off x="5796078" y="2320311"/>
            <a:ext cx="4466909" cy="26193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DEFROST YOUR TURKEY. </a:t>
            </a:r>
            <a:endParaRPr sz="700"/>
          </a:p>
        </p:txBody>
      </p:sp>
      <p:sp>
        <p:nvSpPr>
          <p:cNvPr id="323" name="Google Shape;323;p36"/>
          <p:cNvSpPr txBox="1"/>
          <p:nvPr/>
        </p:nvSpPr>
        <p:spPr>
          <a:xfrm>
            <a:off x="621710" y="434371"/>
            <a:ext cx="5247471" cy="561975"/>
          </a:xfrm>
          <a:prstGeom prst="rect">
            <a:avLst/>
          </a:prstGeom>
          <a:noFill/>
          <a:ln>
            <a:noFill/>
          </a:ln>
        </p:spPr>
        <p:txBody>
          <a:bodyPr anchorCtr="0" anchor="t" bIns="0" lIns="0" spcFirstLastPara="1" rIns="0" wrap="square" tIns="0">
            <a:spAutoFit/>
          </a:bodyPr>
          <a:lstStyle/>
          <a:p>
            <a:pPr indent="0" lvl="0" marL="0" marR="0" rtl="0" algn="l">
              <a:lnSpc>
                <a:spcPct val="118002"/>
              </a:lnSpc>
              <a:spcBef>
                <a:spcPts val="0"/>
              </a:spcBef>
              <a:spcAft>
                <a:spcPts val="0"/>
              </a:spcAft>
              <a:buNone/>
            </a:pPr>
            <a:r>
              <a:rPr b="0" i="0" lang="en" sz="3700" u="none" cap="none" strike="noStrike">
                <a:solidFill>
                  <a:srgbClr val="AD4431"/>
                </a:solidFill>
                <a:latin typeface="Berkshire Swash"/>
                <a:ea typeface="Berkshire Swash"/>
                <a:cs typeface="Berkshire Swash"/>
                <a:sym typeface="Berkshire Swash"/>
              </a:rPr>
              <a:t>Thanksgiving Dinner Tips</a:t>
            </a:r>
            <a:endParaRPr sz="700"/>
          </a:p>
        </p:txBody>
      </p:sp>
      <p:sp>
        <p:nvSpPr>
          <p:cNvPr id="324" name="Google Shape;324;p36"/>
          <p:cNvSpPr txBox="1"/>
          <p:nvPr/>
        </p:nvSpPr>
        <p:spPr>
          <a:xfrm>
            <a:off x="6417965" y="3731574"/>
            <a:ext cx="2024610" cy="52863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MAKE PIE CRUST/</a:t>
            </a:r>
            <a:endParaRPr sz="700"/>
          </a:p>
          <a:p>
            <a:pPr indent="0" lvl="0" marL="0" marR="0" rtl="0" algn="l">
              <a:lnSpc>
                <a:spcPct val="14000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THAW YOUR PIE CRUST</a:t>
            </a:r>
            <a:endParaRPr sz="700"/>
          </a:p>
        </p:txBody>
      </p:sp>
      <p:sp>
        <p:nvSpPr>
          <p:cNvPr id="325" name="Google Shape;325;p36"/>
          <p:cNvSpPr txBox="1"/>
          <p:nvPr/>
        </p:nvSpPr>
        <p:spPr>
          <a:xfrm>
            <a:off x="2071605" y="1441581"/>
            <a:ext cx="3056744" cy="252412"/>
          </a:xfrm>
          <a:prstGeom prst="rect">
            <a:avLst/>
          </a:prstGeom>
          <a:noFill/>
          <a:ln>
            <a:noFill/>
          </a:ln>
        </p:spPr>
        <p:txBody>
          <a:bodyPr anchorCtr="0" anchor="t" bIns="0" lIns="0" spcFirstLastPara="1" rIns="0" wrap="square" tIns="0">
            <a:spAutoFit/>
          </a:bodyPr>
          <a:lstStyle/>
          <a:p>
            <a:pPr indent="0" lvl="0" marL="0" marR="0" rtl="0" algn="l">
              <a:lnSpc>
                <a:spcPct val="140013"/>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CHECK YOUR COOKWARES</a:t>
            </a:r>
            <a:endParaRPr sz="700"/>
          </a:p>
        </p:txBody>
      </p:sp>
      <p:sp>
        <p:nvSpPr>
          <p:cNvPr id="326" name="Google Shape;326;p36"/>
          <p:cNvSpPr txBox="1"/>
          <p:nvPr/>
        </p:nvSpPr>
        <p:spPr>
          <a:xfrm>
            <a:off x="1362542" y="1206113"/>
            <a:ext cx="579707" cy="750911"/>
          </a:xfrm>
          <a:prstGeom prst="rect">
            <a:avLst/>
          </a:prstGeom>
          <a:noFill/>
          <a:ln>
            <a:noFill/>
          </a:ln>
        </p:spPr>
        <p:txBody>
          <a:bodyPr anchorCtr="0" anchor="t" bIns="0" lIns="0" spcFirstLastPara="1" rIns="0" wrap="square" tIns="0">
            <a:spAutoFit/>
          </a:bodyPr>
          <a:lstStyle/>
          <a:p>
            <a:pPr indent="0" lvl="0" marL="0" marR="0" rtl="0" algn="ctr">
              <a:lnSpc>
                <a:spcPct val="117997"/>
              </a:lnSpc>
              <a:spcBef>
                <a:spcPts val="0"/>
              </a:spcBef>
              <a:spcAft>
                <a:spcPts val="0"/>
              </a:spcAft>
              <a:buNone/>
            </a:pPr>
            <a:r>
              <a:rPr b="0" i="0" lang="en" sz="5000" u="none" cap="none" strike="noStrike">
                <a:solidFill>
                  <a:srgbClr val="7D6320"/>
                </a:solidFill>
                <a:latin typeface="Berkshire Swash"/>
                <a:ea typeface="Berkshire Swash"/>
                <a:cs typeface="Berkshire Swash"/>
                <a:sym typeface="Berkshire Swash"/>
              </a:rPr>
              <a:t>01</a:t>
            </a:r>
            <a:endParaRPr sz="700"/>
          </a:p>
        </p:txBody>
      </p:sp>
      <p:sp>
        <p:nvSpPr>
          <p:cNvPr id="327" name="Google Shape;327;p36"/>
          <p:cNvSpPr txBox="1"/>
          <p:nvPr/>
        </p:nvSpPr>
        <p:spPr>
          <a:xfrm>
            <a:off x="4952608" y="2011862"/>
            <a:ext cx="759410" cy="750911"/>
          </a:xfrm>
          <a:prstGeom prst="rect">
            <a:avLst/>
          </a:prstGeom>
          <a:noFill/>
          <a:ln>
            <a:noFill/>
          </a:ln>
        </p:spPr>
        <p:txBody>
          <a:bodyPr anchorCtr="0" anchor="t" bIns="0" lIns="0" spcFirstLastPara="1" rIns="0" wrap="square" tIns="0">
            <a:spAutoFit/>
          </a:bodyPr>
          <a:lstStyle/>
          <a:p>
            <a:pPr indent="0" lvl="0" marL="0" marR="0" rtl="0" algn="ctr">
              <a:lnSpc>
                <a:spcPct val="117997"/>
              </a:lnSpc>
              <a:spcBef>
                <a:spcPts val="0"/>
              </a:spcBef>
              <a:spcAft>
                <a:spcPts val="0"/>
              </a:spcAft>
              <a:buNone/>
            </a:pPr>
            <a:r>
              <a:rPr b="0" i="0" lang="en" sz="5000" u="none" cap="none" strike="noStrike">
                <a:solidFill>
                  <a:srgbClr val="7D6320"/>
                </a:solidFill>
                <a:latin typeface="Berkshire Swash"/>
                <a:ea typeface="Berkshire Swash"/>
                <a:cs typeface="Berkshire Swash"/>
                <a:sym typeface="Berkshire Swash"/>
              </a:rPr>
              <a:t>02</a:t>
            </a:r>
            <a:endParaRPr sz="700"/>
          </a:p>
        </p:txBody>
      </p:sp>
      <p:sp>
        <p:nvSpPr>
          <p:cNvPr id="328" name="Google Shape;328;p36"/>
          <p:cNvSpPr txBox="1"/>
          <p:nvPr/>
        </p:nvSpPr>
        <p:spPr>
          <a:xfrm>
            <a:off x="5570438" y="3569924"/>
            <a:ext cx="759410" cy="750911"/>
          </a:xfrm>
          <a:prstGeom prst="rect">
            <a:avLst/>
          </a:prstGeom>
          <a:noFill/>
          <a:ln>
            <a:noFill/>
          </a:ln>
        </p:spPr>
        <p:txBody>
          <a:bodyPr anchorCtr="0" anchor="t" bIns="0" lIns="0" spcFirstLastPara="1" rIns="0" wrap="square" tIns="0">
            <a:spAutoFit/>
          </a:bodyPr>
          <a:lstStyle/>
          <a:p>
            <a:pPr indent="0" lvl="0" marL="0" marR="0" rtl="0" algn="ctr">
              <a:lnSpc>
                <a:spcPct val="117997"/>
              </a:lnSpc>
              <a:spcBef>
                <a:spcPts val="0"/>
              </a:spcBef>
              <a:spcAft>
                <a:spcPts val="0"/>
              </a:spcAft>
              <a:buNone/>
            </a:pPr>
            <a:r>
              <a:rPr b="0" i="0" lang="en" sz="5000" u="none" cap="none" strike="noStrike">
                <a:solidFill>
                  <a:srgbClr val="7D6320"/>
                </a:solidFill>
                <a:latin typeface="Berkshire Swash"/>
                <a:ea typeface="Berkshire Swash"/>
                <a:cs typeface="Berkshire Swash"/>
                <a:sym typeface="Berkshire Swash"/>
              </a:rPr>
              <a:t>03</a:t>
            </a:r>
            <a:endParaRPr sz="700"/>
          </a:p>
        </p:txBody>
      </p:sp>
      <p:sp>
        <p:nvSpPr>
          <p:cNvPr id="329" name="Google Shape;329;p36"/>
          <p:cNvSpPr txBox="1"/>
          <p:nvPr/>
        </p:nvSpPr>
        <p:spPr>
          <a:xfrm>
            <a:off x="2071605" y="1745479"/>
            <a:ext cx="1682400" cy="406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a:t>
            </a:r>
            <a:endParaRPr sz="700"/>
          </a:p>
          <a:p>
            <a:pPr indent="0" lvl="0" marL="0" marR="0" rtl="0" algn="l">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you want to discuss.</a:t>
            </a:r>
            <a:endParaRPr sz="700"/>
          </a:p>
        </p:txBody>
      </p:sp>
      <p:sp>
        <p:nvSpPr>
          <p:cNvPr id="330" name="Google Shape;330;p36"/>
          <p:cNvSpPr txBox="1"/>
          <p:nvPr/>
        </p:nvSpPr>
        <p:spPr>
          <a:xfrm>
            <a:off x="5796077" y="2641872"/>
            <a:ext cx="1682400" cy="406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a:t>
            </a:r>
            <a:endParaRPr sz="700"/>
          </a:p>
          <a:p>
            <a:pPr indent="0" lvl="0" marL="0" marR="0" rtl="0" algn="l">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you want to discuss.</a:t>
            </a:r>
            <a:endParaRPr sz="700"/>
          </a:p>
        </p:txBody>
      </p:sp>
      <p:sp>
        <p:nvSpPr>
          <p:cNvPr id="331" name="Google Shape;331;p36"/>
          <p:cNvSpPr txBox="1"/>
          <p:nvPr/>
        </p:nvSpPr>
        <p:spPr>
          <a:xfrm>
            <a:off x="6417965" y="4331649"/>
            <a:ext cx="1682400" cy="406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a:t>
            </a:r>
            <a:endParaRPr sz="700"/>
          </a:p>
          <a:p>
            <a:pPr indent="0" lvl="0" marL="0" marR="0" rtl="0" algn="l">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you want to discuss.</a:t>
            </a:r>
            <a:endParaRPr sz="7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335" name="Shape 335"/>
        <p:cNvGrpSpPr/>
        <p:nvPr/>
      </p:nvGrpSpPr>
      <p:grpSpPr>
        <a:xfrm>
          <a:off x="0" y="0"/>
          <a:ext cx="0" cy="0"/>
          <a:chOff x="0" y="0"/>
          <a:chExt cx="0" cy="0"/>
        </a:xfrm>
      </p:grpSpPr>
      <p:pic>
        <p:nvPicPr>
          <p:cNvPr id="336" name="Google Shape;336;p37"/>
          <p:cNvPicPr preferRelativeResize="0"/>
          <p:nvPr/>
        </p:nvPicPr>
        <p:blipFill rotWithShape="1">
          <a:blip r:embed="rId3">
            <a:alphaModFix/>
          </a:blip>
          <a:srcRect b="0" l="38804" r="0" t="0"/>
          <a:stretch/>
        </p:blipFill>
        <p:spPr>
          <a:xfrm>
            <a:off x="3548425" y="0"/>
            <a:ext cx="5595576" cy="5143500"/>
          </a:xfrm>
          <a:prstGeom prst="rect">
            <a:avLst/>
          </a:prstGeom>
          <a:noFill/>
          <a:ln>
            <a:noFill/>
          </a:ln>
        </p:spPr>
      </p:pic>
      <p:sp>
        <p:nvSpPr>
          <p:cNvPr id="337" name="Google Shape;337;p37"/>
          <p:cNvSpPr/>
          <p:nvPr/>
        </p:nvSpPr>
        <p:spPr>
          <a:xfrm flipH="1">
            <a:off x="2892357" y="897552"/>
            <a:ext cx="1539240" cy="1418900"/>
          </a:xfrm>
          <a:custGeom>
            <a:rect b="b" l="l" r="r" t="t"/>
            <a:pathLst>
              <a:path extrusionOk="0" h="2837800" w="3078481">
                <a:moveTo>
                  <a:pt x="3078481" y="0"/>
                </a:moveTo>
                <a:lnTo>
                  <a:pt x="0" y="0"/>
                </a:lnTo>
                <a:lnTo>
                  <a:pt x="0" y="2837800"/>
                </a:lnTo>
                <a:lnTo>
                  <a:pt x="3078481" y="2837800"/>
                </a:lnTo>
                <a:lnTo>
                  <a:pt x="3078481" y="0"/>
                </a:lnTo>
                <a:close/>
              </a:path>
            </a:pathLst>
          </a:custGeom>
          <a:blipFill rotWithShape="1">
            <a:blip r:embed="rId4">
              <a:alphaModFix/>
            </a:blip>
            <a:stretch>
              <a:fillRect b="0" l="0" r="0" t="0"/>
            </a:stretch>
          </a:blipFill>
          <a:ln>
            <a:noFill/>
          </a:ln>
        </p:spPr>
      </p:sp>
      <p:sp>
        <p:nvSpPr>
          <p:cNvPr id="338" name="Google Shape;338;p37"/>
          <p:cNvSpPr/>
          <p:nvPr/>
        </p:nvSpPr>
        <p:spPr>
          <a:xfrm>
            <a:off x="-1260333" y="259052"/>
            <a:ext cx="3525140" cy="2057400"/>
          </a:xfrm>
          <a:custGeom>
            <a:rect b="b" l="l" r="r" t="t"/>
            <a:pathLst>
              <a:path extrusionOk="0" h="4114800" w="7050280">
                <a:moveTo>
                  <a:pt x="0" y="0"/>
                </a:moveTo>
                <a:lnTo>
                  <a:pt x="7050280" y="0"/>
                </a:lnTo>
                <a:lnTo>
                  <a:pt x="7050280" y="4114800"/>
                </a:lnTo>
                <a:lnTo>
                  <a:pt x="0" y="4114800"/>
                </a:lnTo>
                <a:lnTo>
                  <a:pt x="0" y="0"/>
                </a:lnTo>
                <a:close/>
              </a:path>
            </a:pathLst>
          </a:custGeom>
          <a:blipFill rotWithShape="1">
            <a:blip r:embed="rId5">
              <a:alphaModFix/>
            </a:blip>
            <a:stretch>
              <a:fillRect b="0" l="0" r="0" t="0"/>
            </a:stretch>
          </a:blipFill>
          <a:ln>
            <a:noFill/>
          </a:ln>
        </p:spPr>
      </p:sp>
      <p:sp>
        <p:nvSpPr>
          <p:cNvPr id="339" name="Google Shape;339;p37"/>
          <p:cNvSpPr txBox="1"/>
          <p:nvPr/>
        </p:nvSpPr>
        <p:spPr>
          <a:xfrm>
            <a:off x="4778007" y="759343"/>
            <a:ext cx="3056744" cy="252413"/>
          </a:xfrm>
          <a:prstGeom prst="rect">
            <a:avLst/>
          </a:prstGeom>
          <a:noFill/>
          <a:ln>
            <a:noFill/>
          </a:ln>
        </p:spPr>
        <p:txBody>
          <a:bodyPr anchorCtr="0" anchor="t" bIns="0" lIns="0" spcFirstLastPara="1" rIns="0" wrap="square" tIns="0">
            <a:spAutoFit/>
          </a:bodyPr>
          <a:lstStyle/>
          <a:p>
            <a:pPr indent="0" lvl="0" marL="0" marR="0" rtl="0" algn="l">
              <a:lnSpc>
                <a:spcPct val="140013"/>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CHECK YOUR COOKWARES</a:t>
            </a:r>
            <a:endParaRPr sz="700"/>
          </a:p>
        </p:txBody>
      </p:sp>
      <p:sp>
        <p:nvSpPr>
          <p:cNvPr id="340" name="Google Shape;340;p37"/>
          <p:cNvSpPr txBox="1"/>
          <p:nvPr/>
        </p:nvSpPr>
        <p:spPr>
          <a:xfrm>
            <a:off x="1209894" y="2813289"/>
            <a:ext cx="3056743" cy="252413"/>
          </a:xfrm>
          <a:prstGeom prst="rect">
            <a:avLst/>
          </a:prstGeom>
          <a:noFill/>
          <a:ln>
            <a:noFill/>
          </a:ln>
        </p:spPr>
        <p:txBody>
          <a:bodyPr anchorCtr="0" anchor="t" bIns="0" lIns="0" spcFirstLastPara="1" rIns="0" wrap="square" tIns="0">
            <a:spAutoFit/>
          </a:bodyPr>
          <a:lstStyle/>
          <a:p>
            <a:pPr indent="0" lvl="0" marL="0" marR="0" rtl="0" algn="l">
              <a:lnSpc>
                <a:spcPct val="140013"/>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MAKE AND FREEZE THE GRAVY.</a:t>
            </a:r>
            <a:endParaRPr sz="700"/>
          </a:p>
        </p:txBody>
      </p:sp>
      <p:sp>
        <p:nvSpPr>
          <p:cNvPr id="341" name="Google Shape;341;p37"/>
          <p:cNvSpPr txBox="1"/>
          <p:nvPr/>
        </p:nvSpPr>
        <p:spPr>
          <a:xfrm>
            <a:off x="1209894" y="4137833"/>
            <a:ext cx="3056743" cy="252413"/>
          </a:xfrm>
          <a:prstGeom prst="rect">
            <a:avLst/>
          </a:prstGeom>
          <a:noFill/>
          <a:ln>
            <a:noFill/>
          </a:ln>
        </p:spPr>
        <p:txBody>
          <a:bodyPr anchorCtr="0" anchor="t" bIns="0" lIns="0" spcFirstLastPara="1" rIns="0" wrap="square" tIns="0">
            <a:spAutoFit/>
          </a:bodyPr>
          <a:lstStyle/>
          <a:p>
            <a:pPr indent="0" lvl="0" marL="0" marR="0" rtl="0" algn="l">
              <a:lnSpc>
                <a:spcPct val="140013"/>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MAKE CRANBERRY SAUCE &amp; SOUP </a:t>
            </a:r>
            <a:endParaRPr sz="700"/>
          </a:p>
        </p:txBody>
      </p:sp>
      <p:sp>
        <p:nvSpPr>
          <p:cNvPr id="342" name="Google Shape;342;p37"/>
          <p:cNvSpPr txBox="1"/>
          <p:nvPr/>
        </p:nvSpPr>
        <p:spPr>
          <a:xfrm>
            <a:off x="3891963" y="428625"/>
            <a:ext cx="838419" cy="750911"/>
          </a:xfrm>
          <a:prstGeom prst="rect">
            <a:avLst/>
          </a:prstGeom>
          <a:noFill/>
          <a:ln>
            <a:noFill/>
          </a:ln>
        </p:spPr>
        <p:txBody>
          <a:bodyPr anchorCtr="0" anchor="t" bIns="0" lIns="0" spcFirstLastPara="1" rIns="0" wrap="square" tIns="0">
            <a:spAutoFit/>
          </a:bodyPr>
          <a:lstStyle/>
          <a:p>
            <a:pPr indent="0" lvl="0" marL="0" marR="0" rtl="0" algn="ctr">
              <a:lnSpc>
                <a:spcPct val="117997"/>
              </a:lnSpc>
              <a:spcBef>
                <a:spcPts val="0"/>
              </a:spcBef>
              <a:spcAft>
                <a:spcPts val="0"/>
              </a:spcAft>
              <a:buNone/>
            </a:pPr>
            <a:r>
              <a:rPr b="0" i="0" lang="en" sz="5000" u="none" cap="none" strike="noStrike">
                <a:solidFill>
                  <a:srgbClr val="7D6320"/>
                </a:solidFill>
                <a:latin typeface="Berkshire Swash"/>
                <a:ea typeface="Berkshire Swash"/>
                <a:cs typeface="Berkshire Swash"/>
                <a:sym typeface="Berkshire Swash"/>
              </a:rPr>
              <a:t>04</a:t>
            </a:r>
            <a:endParaRPr sz="700"/>
          </a:p>
        </p:txBody>
      </p:sp>
      <p:sp>
        <p:nvSpPr>
          <p:cNvPr id="343" name="Google Shape;343;p37"/>
          <p:cNvSpPr txBox="1"/>
          <p:nvPr/>
        </p:nvSpPr>
        <p:spPr>
          <a:xfrm>
            <a:off x="323850" y="2482571"/>
            <a:ext cx="838419" cy="750911"/>
          </a:xfrm>
          <a:prstGeom prst="rect">
            <a:avLst/>
          </a:prstGeom>
          <a:noFill/>
          <a:ln>
            <a:noFill/>
          </a:ln>
        </p:spPr>
        <p:txBody>
          <a:bodyPr anchorCtr="0" anchor="t" bIns="0" lIns="0" spcFirstLastPara="1" rIns="0" wrap="square" tIns="0">
            <a:spAutoFit/>
          </a:bodyPr>
          <a:lstStyle/>
          <a:p>
            <a:pPr indent="0" lvl="0" marL="0" marR="0" rtl="0" algn="ctr">
              <a:lnSpc>
                <a:spcPct val="117997"/>
              </a:lnSpc>
              <a:spcBef>
                <a:spcPts val="0"/>
              </a:spcBef>
              <a:spcAft>
                <a:spcPts val="0"/>
              </a:spcAft>
              <a:buNone/>
            </a:pPr>
            <a:r>
              <a:rPr b="0" i="0" lang="en" sz="5000" u="none" cap="none" strike="noStrike">
                <a:solidFill>
                  <a:srgbClr val="7D6320"/>
                </a:solidFill>
                <a:latin typeface="Berkshire Swash"/>
                <a:ea typeface="Berkshire Swash"/>
                <a:cs typeface="Berkshire Swash"/>
                <a:sym typeface="Berkshire Swash"/>
              </a:rPr>
              <a:t>05</a:t>
            </a:r>
            <a:endParaRPr sz="700"/>
          </a:p>
        </p:txBody>
      </p:sp>
      <p:sp>
        <p:nvSpPr>
          <p:cNvPr id="344" name="Google Shape;344;p37"/>
          <p:cNvSpPr txBox="1"/>
          <p:nvPr/>
        </p:nvSpPr>
        <p:spPr>
          <a:xfrm>
            <a:off x="323850" y="3807114"/>
            <a:ext cx="838419" cy="750911"/>
          </a:xfrm>
          <a:prstGeom prst="rect">
            <a:avLst/>
          </a:prstGeom>
          <a:noFill/>
          <a:ln>
            <a:noFill/>
          </a:ln>
        </p:spPr>
        <p:txBody>
          <a:bodyPr anchorCtr="0" anchor="t" bIns="0" lIns="0" spcFirstLastPara="1" rIns="0" wrap="square" tIns="0">
            <a:spAutoFit/>
          </a:bodyPr>
          <a:lstStyle/>
          <a:p>
            <a:pPr indent="0" lvl="0" marL="0" marR="0" rtl="0" algn="ctr">
              <a:lnSpc>
                <a:spcPct val="117997"/>
              </a:lnSpc>
              <a:spcBef>
                <a:spcPts val="0"/>
              </a:spcBef>
              <a:spcAft>
                <a:spcPts val="0"/>
              </a:spcAft>
              <a:buNone/>
            </a:pPr>
            <a:r>
              <a:rPr b="0" i="0" lang="en" sz="5000" u="none" cap="none" strike="noStrike">
                <a:solidFill>
                  <a:srgbClr val="7D6320"/>
                </a:solidFill>
                <a:latin typeface="Berkshire Swash"/>
                <a:ea typeface="Berkshire Swash"/>
                <a:cs typeface="Berkshire Swash"/>
                <a:sym typeface="Berkshire Swash"/>
              </a:rPr>
              <a:t>06</a:t>
            </a:r>
            <a:endParaRPr sz="700"/>
          </a:p>
        </p:txBody>
      </p:sp>
      <p:sp>
        <p:nvSpPr>
          <p:cNvPr id="345" name="Google Shape;345;p37"/>
          <p:cNvSpPr txBox="1"/>
          <p:nvPr/>
        </p:nvSpPr>
        <p:spPr>
          <a:xfrm>
            <a:off x="4778007" y="1063241"/>
            <a:ext cx="1682400" cy="406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a:t>
            </a:r>
            <a:endParaRPr sz="700"/>
          </a:p>
          <a:p>
            <a:pPr indent="0" lvl="0" marL="0" marR="0" rtl="0" algn="l">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you want to discuss.</a:t>
            </a:r>
            <a:endParaRPr sz="700"/>
          </a:p>
        </p:txBody>
      </p:sp>
      <p:sp>
        <p:nvSpPr>
          <p:cNvPr id="346" name="Google Shape;346;p37"/>
          <p:cNvSpPr txBox="1"/>
          <p:nvPr/>
        </p:nvSpPr>
        <p:spPr>
          <a:xfrm>
            <a:off x="1209894" y="3117187"/>
            <a:ext cx="1682400" cy="406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a:t>
            </a:r>
            <a:endParaRPr sz="700"/>
          </a:p>
          <a:p>
            <a:pPr indent="0" lvl="0" marL="0" marR="0" rtl="0" algn="l">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you want to discuss.</a:t>
            </a:r>
            <a:endParaRPr sz="700"/>
          </a:p>
        </p:txBody>
      </p:sp>
      <p:sp>
        <p:nvSpPr>
          <p:cNvPr id="347" name="Google Shape;347;p37"/>
          <p:cNvSpPr txBox="1"/>
          <p:nvPr/>
        </p:nvSpPr>
        <p:spPr>
          <a:xfrm>
            <a:off x="1209894" y="4441731"/>
            <a:ext cx="1682400" cy="406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a:t>
            </a:r>
            <a:endParaRPr sz="700"/>
          </a:p>
          <a:p>
            <a:pPr indent="0" lvl="0" marL="0" marR="0" rtl="0" algn="l">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you want to discuss.</a:t>
            </a:r>
            <a:endParaRPr sz="7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351" name="Shape 351"/>
        <p:cNvGrpSpPr/>
        <p:nvPr/>
      </p:nvGrpSpPr>
      <p:grpSpPr>
        <a:xfrm>
          <a:off x="0" y="0"/>
          <a:ext cx="0" cy="0"/>
          <a:chOff x="0" y="0"/>
          <a:chExt cx="0" cy="0"/>
        </a:xfrm>
      </p:grpSpPr>
      <p:sp>
        <p:nvSpPr>
          <p:cNvPr id="352" name="Google Shape;352;p38"/>
          <p:cNvSpPr/>
          <p:nvPr/>
        </p:nvSpPr>
        <p:spPr>
          <a:xfrm flipH="1">
            <a:off x="-22454" y="-53697"/>
            <a:ext cx="4911351" cy="5197196"/>
          </a:xfrm>
          <a:custGeom>
            <a:rect b="b" l="l" r="r" t="t"/>
            <a:pathLst>
              <a:path extrusionOk="0" h="10394393" w="9822702">
                <a:moveTo>
                  <a:pt x="9822702" y="0"/>
                </a:moveTo>
                <a:lnTo>
                  <a:pt x="0" y="0"/>
                </a:lnTo>
                <a:lnTo>
                  <a:pt x="0" y="10394393"/>
                </a:lnTo>
                <a:lnTo>
                  <a:pt x="9822702" y="10394393"/>
                </a:lnTo>
                <a:lnTo>
                  <a:pt x="9822702" y="0"/>
                </a:lnTo>
                <a:close/>
              </a:path>
            </a:pathLst>
          </a:custGeom>
          <a:blipFill rotWithShape="1">
            <a:blip r:embed="rId3">
              <a:alphaModFix/>
            </a:blip>
            <a:stretch>
              <a:fillRect b="0" l="0" r="0" t="0"/>
            </a:stretch>
          </a:blipFill>
          <a:ln>
            <a:noFill/>
          </a:ln>
        </p:spPr>
      </p:sp>
      <p:grpSp>
        <p:nvGrpSpPr>
          <p:cNvPr id="353" name="Google Shape;353;p38"/>
          <p:cNvGrpSpPr/>
          <p:nvPr/>
        </p:nvGrpSpPr>
        <p:grpSpPr>
          <a:xfrm>
            <a:off x="5246479" y="1845379"/>
            <a:ext cx="199674" cy="200569"/>
            <a:chOff x="1813" y="0"/>
            <a:chExt cx="809173" cy="812800"/>
          </a:xfrm>
        </p:grpSpPr>
        <p:sp>
          <p:nvSpPr>
            <p:cNvPr id="354" name="Google Shape;354;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55" name="Google Shape;355;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56" name="Google Shape;356;p38"/>
          <p:cNvGrpSpPr/>
          <p:nvPr/>
        </p:nvGrpSpPr>
        <p:grpSpPr>
          <a:xfrm>
            <a:off x="7249351" y="1845379"/>
            <a:ext cx="199674" cy="200569"/>
            <a:chOff x="1813" y="0"/>
            <a:chExt cx="809173" cy="812800"/>
          </a:xfrm>
        </p:grpSpPr>
        <p:sp>
          <p:nvSpPr>
            <p:cNvPr id="357" name="Google Shape;357;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58" name="Google Shape;358;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59" name="Google Shape;359;p38"/>
          <p:cNvGrpSpPr/>
          <p:nvPr/>
        </p:nvGrpSpPr>
        <p:grpSpPr>
          <a:xfrm>
            <a:off x="5246479" y="3128842"/>
            <a:ext cx="199674" cy="200569"/>
            <a:chOff x="1813" y="0"/>
            <a:chExt cx="809173" cy="812800"/>
          </a:xfrm>
        </p:grpSpPr>
        <p:sp>
          <p:nvSpPr>
            <p:cNvPr id="360" name="Google Shape;360;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61" name="Google Shape;361;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62" name="Google Shape;362;p38"/>
          <p:cNvGrpSpPr/>
          <p:nvPr/>
        </p:nvGrpSpPr>
        <p:grpSpPr>
          <a:xfrm>
            <a:off x="7249351" y="3128842"/>
            <a:ext cx="199674" cy="200569"/>
            <a:chOff x="1813" y="0"/>
            <a:chExt cx="809173" cy="812800"/>
          </a:xfrm>
        </p:grpSpPr>
        <p:sp>
          <p:nvSpPr>
            <p:cNvPr id="363" name="Google Shape;363;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64" name="Google Shape;364;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65" name="Google Shape;365;p38"/>
          <p:cNvGrpSpPr/>
          <p:nvPr/>
        </p:nvGrpSpPr>
        <p:grpSpPr>
          <a:xfrm>
            <a:off x="5246479" y="2102072"/>
            <a:ext cx="199674" cy="200569"/>
            <a:chOff x="1813" y="0"/>
            <a:chExt cx="809173" cy="812800"/>
          </a:xfrm>
        </p:grpSpPr>
        <p:sp>
          <p:nvSpPr>
            <p:cNvPr id="366" name="Google Shape;366;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67" name="Google Shape;367;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68" name="Google Shape;368;p38"/>
          <p:cNvGrpSpPr/>
          <p:nvPr/>
        </p:nvGrpSpPr>
        <p:grpSpPr>
          <a:xfrm>
            <a:off x="7249351" y="2102072"/>
            <a:ext cx="199674" cy="200569"/>
            <a:chOff x="1813" y="0"/>
            <a:chExt cx="809173" cy="812800"/>
          </a:xfrm>
        </p:grpSpPr>
        <p:sp>
          <p:nvSpPr>
            <p:cNvPr id="369" name="Google Shape;369;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70" name="Google Shape;370;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71" name="Google Shape;371;p38"/>
          <p:cNvGrpSpPr/>
          <p:nvPr/>
        </p:nvGrpSpPr>
        <p:grpSpPr>
          <a:xfrm>
            <a:off x="5246479" y="3385535"/>
            <a:ext cx="199674" cy="200569"/>
            <a:chOff x="1813" y="0"/>
            <a:chExt cx="809173" cy="812800"/>
          </a:xfrm>
        </p:grpSpPr>
        <p:sp>
          <p:nvSpPr>
            <p:cNvPr id="372" name="Google Shape;372;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73" name="Google Shape;373;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74" name="Google Shape;374;p38"/>
          <p:cNvGrpSpPr/>
          <p:nvPr/>
        </p:nvGrpSpPr>
        <p:grpSpPr>
          <a:xfrm>
            <a:off x="7249351" y="3385535"/>
            <a:ext cx="199674" cy="200569"/>
            <a:chOff x="1813" y="0"/>
            <a:chExt cx="809173" cy="812800"/>
          </a:xfrm>
        </p:grpSpPr>
        <p:sp>
          <p:nvSpPr>
            <p:cNvPr id="375" name="Google Shape;375;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76" name="Google Shape;376;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77" name="Google Shape;377;p38"/>
          <p:cNvGrpSpPr/>
          <p:nvPr/>
        </p:nvGrpSpPr>
        <p:grpSpPr>
          <a:xfrm>
            <a:off x="5246479" y="2358764"/>
            <a:ext cx="199674" cy="200569"/>
            <a:chOff x="1813" y="0"/>
            <a:chExt cx="809173" cy="812800"/>
          </a:xfrm>
        </p:grpSpPr>
        <p:sp>
          <p:nvSpPr>
            <p:cNvPr id="378" name="Google Shape;378;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79" name="Google Shape;379;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80" name="Google Shape;380;p38"/>
          <p:cNvGrpSpPr/>
          <p:nvPr/>
        </p:nvGrpSpPr>
        <p:grpSpPr>
          <a:xfrm>
            <a:off x="7249351" y="2358764"/>
            <a:ext cx="199674" cy="200569"/>
            <a:chOff x="1813" y="0"/>
            <a:chExt cx="809173" cy="812800"/>
          </a:xfrm>
        </p:grpSpPr>
        <p:sp>
          <p:nvSpPr>
            <p:cNvPr id="381" name="Google Shape;381;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2" name="Google Shape;382;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83" name="Google Shape;383;p38"/>
          <p:cNvGrpSpPr/>
          <p:nvPr/>
        </p:nvGrpSpPr>
        <p:grpSpPr>
          <a:xfrm>
            <a:off x="5246479" y="3642227"/>
            <a:ext cx="199674" cy="200569"/>
            <a:chOff x="1813" y="0"/>
            <a:chExt cx="809173" cy="812800"/>
          </a:xfrm>
        </p:grpSpPr>
        <p:sp>
          <p:nvSpPr>
            <p:cNvPr id="384" name="Google Shape;384;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5" name="Google Shape;385;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86" name="Google Shape;386;p38"/>
          <p:cNvGrpSpPr/>
          <p:nvPr/>
        </p:nvGrpSpPr>
        <p:grpSpPr>
          <a:xfrm>
            <a:off x="7249351" y="3642227"/>
            <a:ext cx="199674" cy="200569"/>
            <a:chOff x="1813" y="0"/>
            <a:chExt cx="809173" cy="812800"/>
          </a:xfrm>
        </p:grpSpPr>
        <p:sp>
          <p:nvSpPr>
            <p:cNvPr id="387" name="Google Shape;387;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8" name="Google Shape;388;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89" name="Google Shape;389;p38"/>
          <p:cNvGrpSpPr/>
          <p:nvPr/>
        </p:nvGrpSpPr>
        <p:grpSpPr>
          <a:xfrm>
            <a:off x="5246479" y="2615457"/>
            <a:ext cx="199674" cy="200569"/>
            <a:chOff x="1813" y="0"/>
            <a:chExt cx="809173" cy="812800"/>
          </a:xfrm>
        </p:grpSpPr>
        <p:sp>
          <p:nvSpPr>
            <p:cNvPr id="390" name="Google Shape;390;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1" name="Google Shape;391;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92" name="Google Shape;392;p38"/>
          <p:cNvGrpSpPr/>
          <p:nvPr/>
        </p:nvGrpSpPr>
        <p:grpSpPr>
          <a:xfrm>
            <a:off x="7249351" y="2615457"/>
            <a:ext cx="199674" cy="200569"/>
            <a:chOff x="1813" y="0"/>
            <a:chExt cx="809173" cy="812800"/>
          </a:xfrm>
        </p:grpSpPr>
        <p:sp>
          <p:nvSpPr>
            <p:cNvPr id="393" name="Google Shape;393;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4" name="Google Shape;394;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95" name="Google Shape;395;p38"/>
          <p:cNvGrpSpPr/>
          <p:nvPr/>
        </p:nvGrpSpPr>
        <p:grpSpPr>
          <a:xfrm>
            <a:off x="5246479" y="3898920"/>
            <a:ext cx="199674" cy="200569"/>
            <a:chOff x="1813" y="0"/>
            <a:chExt cx="809173" cy="812800"/>
          </a:xfrm>
        </p:grpSpPr>
        <p:sp>
          <p:nvSpPr>
            <p:cNvPr id="396" name="Google Shape;396;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7" name="Google Shape;397;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98" name="Google Shape;398;p38"/>
          <p:cNvGrpSpPr/>
          <p:nvPr/>
        </p:nvGrpSpPr>
        <p:grpSpPr>
          <a:xfrm>
            <a:off x="7249351" y="3898920"/>
            <a:ext cx="199674" cy="200569"/>
            <a:chOff x="1813" y="0"/>
            <a:chExt cx="809173" cy="812800"/>
          </a:xfrm>
        </p:grpSpPr>
        <p:sp>
          <p:nvSpPr>
            <p:cNvPr id="399" name="Google Shape;399;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00" name="Google Shape;400;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01" name="Google Shape;401;p38"/>
          <p:cNvGrpSpPr/>
          <p:nvPr/>
        </p:nvGrpSpPr>
        <p:grpSpPr>
          <a:xfrm>
            <a:off x="5246479" y="4412305"/>
            <a:ext cx="199674" cy="200569"/>
            <a:chOff x="1813" y="0"/>
            <a:chExt cx="809173" cy="812800"/>
          </a:xfrm>
        </p:grpSpPr>
        <p:sp>
          <p:nvSpPr>
            <p:cNvPr id="402" name="Google Shape;402;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03" name="Google Shape;403;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04" name="Google Shape;404;p38"/>
          <p:cNvGrpSpPr/>
          <p:nvPr/>
        </p:nvGrpSpPr>
        <p:grpSpPr>
          <a:xfrm>
            <a:off x="7249351" y="4412305"/>
            <a:ext cx="199674" cy="200569"/>
            <a:chOff x="1813" y="0"/>
            <a:chExt cx="809173" cy="812800"/>
          </a:xfrm>
        </p:grpSpPr>
        <p:sp>
          <p:nvSpPr>
            <p:cNvPr id="405" name="Google Shape;405;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06" name="Google Shape;406;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07" name="Google Shape;407;p38"/>
          <p:cNvGrpSpPr/>
          <p:nvPr/>
        </p:nvGrpSpPr>
        <p:grpSpPr>
          <a:xfrm>
            <a:off x="5246479" y="2872150"/>
            <a:ext cx="199674" cy="200569"/>
            <a:chOff x="1813" y="0"/>
            <a:chExt cx="809173" cy="812800"/>
          </a:xfrm>
        </p:grpSpPr>
        <p:sp>
          <p:nvSpPr>
            <p:cNvPr id="408" name="Google Shape;408;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09" name="Google Shape;409;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10" name="Google Shape;410;p38"/>
          <p:cNvGrpSpPr/>
          <p:nvPr/>
        </p:nvGrpSpPr>
        <p:grpSpPr>
          <a:xfrm>
            <a:off x="7249351" y="2872150"/>
            <a:ext cx="199674" cy="200569"/>
            <a:chOff x="1813" y="0"/>
            <a:chExt cx="809173" cy="812800"/>
          </a:xfrm>
        </p:grpSpPr>
        <p:sp>
          <p:nvSpPr>
            <p:cNvPr id="411" name="Google Shape;411;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12" name="Google Shape;412;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13" name="Google Shape;413;p38"/>
          <p:cNvGrpSpPr/>
          <p:nvPr/>
        </p:nvGrpSpPr>
        <p:grpSpPr>
          <a:xfrm>
            <a:off x="5246479" y="4155613"/>
            <a:ext cx="199674" cy="200569"/>
            <a:chOff x="1813" y="0"/>
            <a:chExt cx="809173" cy="812800"/>
          </a:xfrm>
        </p:grpSpPr>
        <p:sp>
          <p:nvSpPr>
            <p:cNvPr id="414" name="Google Shape;414;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15" name="Google Shape;415;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16" name="Google Shape;416;p38"/>
          <p:cNvGrpSpPr/>
          <p:nvPr/>
        </p:nvGrpSpPr>
        <p:grpSpPr>
          <a:xfrm>
            <a:off x="7249351" y="4155613"/>
            <a:ext cx="199674" cy="200569"/>
            <a:chOff x="1813" y="0"/>
            <a:chExt cx="809173" cy="812800"/>
          </a:xfrm>
        </p:grpSpPr>
        <p:sp>
          <p:nvSpPr>
            <p:cNvPr id="417" name="Google Shape;417;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18" name="Google Shape;418;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19" name="Google Shape;419;p38"/>
          <p:cNvGrpSpPr/>
          <p:nvPr/>
        </p:nvGrpSpPr>
        <p:grpSpPr>
          <a:xfrm>
            <a:off x="5246479" y="4668998"/>
            <a:ext cx="199674" cy="200569"/>
            <a:chOff x="1813" y="0"/>
            <a:chExt cx="809173" cy="812800"/>
          </a:xfrm>
        </p:grpSpPr>
        <p:sp>
          <p:nvSpPr>
            <p:cNvPr id="420" name="Google Shape;420;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21" name="Google Shape;421;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22" name="Google Shape;422;p38"/>
          <p:cNvGrpSpPr/>
          <p:nvPr/>
        </p:nvGrpSpPr>
        <p:grpSpPr>
          <a:xfrm>
            <a:off x="7249351" y="4668998"/>
            <a:ext cx="199674" cy="200569"/>
            <a:chOff x="1813" y="0"/>
            <a:chExt cx="809173" cy="812800"/>
          </a:xfrm>
        </p:grpSpPr>
        <p:sp>
          <p:nvSpPr>
            <p:cNvPr id="423" name="Google Shape;423;p38"/>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cap="flat" cmpd="sng" w="38100">
              <a:solidFill>
                <a:srgbClr val="E7781C"/>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24" name="Google Shape;424;p38"/>
            <p:cNvSpPr txBox="1"/>
            <p:nvPr/>
          </p:nvSpPr>
          <p:spPr>
            <a:xfrm>
              <a:off x="76200" y="28575"/>
              <a:ext cx="660400" cy="7080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25" name="Google Shape;425;p38"/>
          <p:cNvSpPr txBox="1"/>
          <p:nvPr/>
        </p:nvSpPr>
        <p:spPr>
          <a:xfrm>
            <a:off x="5413264" y="1469222"/>
            <a:ext cx="3057265" cy="180658"/>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 </a:t>
            </a:r>
            <a:endParaRPr sz="700"/>
          </a:p>
        </p:txBody>
      </p:sp>
      <p:sp>
        <p:nvSpPr>
          <p:cNvPr id="426" name="Google Shape;426;p38"/>
          <p:cNvSpPr txBox="1"/>
          <p:nvPr/>
        </p:nvSpPr>
        <p:spPr>
          <a:xfrm>
            <a:off x="4739792" y="202159"/>
            <a:ext cx="4404208" cy="1119188"/>
          </a:xfrm>
          <a:prstGeom prst="rect">
            <a:avLst/>
          </a:prstGeom>
          <a:noFill/>
          <a:ln>
            <a:noFill/>
          </a:ln>
        </p:spPr>
        <p:txBody>
          <a:bodyPr anchorCtr="0" anchor="t" bIns="0" lIns="0" spcFirstLastPara="1" rIns="0" wrap="square" tIns="0">
            <a:spAutoFit/>
          </a:bodyPr>
          <a:lstStyle/>
          <a:p>
            <a:pPr indent="0" lvl="0" marL="0" marR="0" rtl="0" algn="ctr">
              <a:lnSpc>
                <a:spcPct val="118002"/>
              </a:lnSpc>
              <a:spcBef>
                <a:spcPts val="0"/>
              </a:spcBef>
              <a:spcAft>
                <a:spcPts val="0"/>
              </a:spcAft>
              <a:buNone/>
            </a:pPr>
            <a:r>
              <a:rPr b="0" i="0" lang="en" sz="3700" u="none" cap="none" strike="noStrike">
                <a:solidFill>
                  <a:srgbClr val="AD4431"/>
                </a:solidFill>
                <a:latin typeface="Berkshire Swash"/>
                <a:ea typeface="Berkshire Swash"/>
                <a:cs typeface="Berkshire Swash"/>
                <a:sym typeface="Berkshire Swash"/>
              </a:rPr>
              <a:t>Thanksgiving Shopping List</a:t>
            </a:r>
            <a:endParaRPr sz="700"/>
          </a:p>
        </p:txBody>
      </p:sp>
      <p:sp>
        <p:nvSpPr>
          <p:cNvPr id="427" name="Google Shape;427;p38"/>
          <p:cNvSpPr txBox="1"/>
          <p:nvPr/>
        </p:nvSpPr>
        <p:spPr>
          <a:xfrm>
            <a:off x="5540775" y="1802525"/>
            <a:ext cx="1610700" cy="3110400"/>
          </a:xfrm>
          <a:prstGeom prst="rect">
            <a:avLst/>
          </a:prstGeom>
          <a:noFill/>
          <a:ln>
            <a:noFill/>
          </a:ln>
        </p:spPr>
        <p:txBody>
          <a:bodyPr anchorCtr="0" anchor="t" bIns="0" lIns="0" spcFirstLastPara="1" rIns="0" wrap="square" tIns="0">
            <a:spAutoFit/>
          </a:bodyPr>
          <a:lstStyle/>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TURKEY</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ROASTING PAN</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THERMOMETER</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STOCK</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BREAD CUBES</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FRESH HERBS</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BUTTER</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SWEET POTATOES</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CELERY</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CARROTS</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GARLIC</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ONIONS</a:t>
            </a:r>
            <a:endParaRPr sz="700"/>
          </a:p>
        </p:txBody>
      </p:sp>
      <p:sp>
        <p:nvSpPr>
          <p:cNvPr id="428" name="Google Shape;428;p38"/>
          <p:cNvSpPr txBox="1"/>
          <p:nvPr/>
        </p:nvSpPr>
        <p:spPr>
          <a:xfrm>
            <a:off x="7529930" y="1802517"/>
            <a:ext cx="1225500" cy="3110400"/>
          </a:xfrm>
          <a:prstGeom prst="rect">
            <a:avLst/>
          </a:prstGeom>
          <a:noFill/>
          <a:ln>
            <a:noFill/>
          </a:ln>
        </p:spPr>
        <p:txBody>
          <a:bodyPr anchorCtr="0" anchor="t" bIns="0" lIns="0" spcFirstLastPara="1" rIns="0" wrap="square" tIns="0">
            <a:spAutoFit/>
          </a:bodyPr>
          <a:lstStyle/>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FLOUR</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CREAM</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POTATOES</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BACON</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CRANBERRIES</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PECANS</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BEVERAGES</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ICE</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SALT AND PEPPER</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ROLLS</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ALUMINUM FOIL</a:t>
            </a:r>
            <a:endParaRPr sz="700"/>
          </a:p>
          <a:p>
            <a:pPr indent="0" lvl="0" marL="0" marR="0" rtl="0" algn="l">
              <a:lnSpc>
                <a:spcPct val="144000"/>
              </a:lnSpc>
              <a:spcBef>
                <a:spcPts val="0"/>
              </a:spcBef>
              <a:spcAft>
                <a:spcPts val="0"/>
              </a:spcAft>
              <a:buNone/>
            </a:pPr>
            <a:r>
              <a:rPr b="1" i="0" lang="en" sz="1200" u="none" cap="none" strike="noStrike">
                <a:solidFill>
                  <a:srgbClr val="E7781C"/>
                </a:solidFill>
                <a:latin typeface="Fira Sans SemiBold"/>
                <a:ea typeface="Fira Sans SemiBold"/>
                <a:cs typeface="Fira Sans SemiBold"/>
                <a:sym typeface="Fira Sans SemiBold"/>
              </a:rPr>
              <a:t>ZIP-TOP BAGS</a:t>
            </a:r>
            <a:endParaRPr sz="700"/>
          </a:p>
        </p:txBody>
      </p:sp>
      <p:sp>
        <p:nvSpPr>
          <p:cNvPr id="429" name="Google Shape;429;p38"/>
          <p:cNvSpPr/>
          <p:nvPr/>
        </p:nvSpPr>
        <p:spPr>
          <a:xfrm>
            <a:off x="5278041" y="1826329"/>
            <a:ext cx="241871" cy="181403"/>
          </a:xfrm>
          <a:custGeom>
            <a:rect b="b" l="l" r="r" t="t"/>
            <a:pathLst>
              <a:path extrusionOk="0" h="362806" w="483741">
                <a:moveTo>
                  <a:pt x="0" y="0"/>
                </a:moveTo>
                <a:lnTo>
                  <a:pt x="483741" y="0"/>
                </a:lnTo>
                <a:lnTo>
                  <a:pt x="483741" y="362806"/>
                </a:lnTo>
                <a:lnTo>
                  <a:pt x="0" y="362806"/>
                </a:lnTo>
                <a:lnTo>
                  <a:pt x="0" y="0"/>
                </a:lnTo>
                <a:close/>
              </a:path>
            </a:pathLst>
          </a:custGeom>
          <a:blipFill rotWithShape="1">
            <a:blip r:embed="rId4">
              <a:alphaModFix/>
            </a:blip>
            <a:stretch>
              <a:fillRect b="0" l="0" r="0" t="0"/>
            </a:stretch>
          </a:blipFill>
          <a:ln>
            <a:noFill/>
          </a:ln>
        </p:spPr>
      </p:sp>
      <p:sp>
        <p:nvSpPr>
          <p:cNvPr id="430" name="Google Shape;430;p38"/>
          <p:cNvSpPr/>
          <p:nvPr/>
        </p:nvSpPr>
        <p:spPr>
          <a:xfrm>
            <a:off x="5278041" y="3362749"/>
            <a:ext cx="241871" cy="181403"/>
          </a:xfrm>
          <a:custGeom>
            <a:rect b="b" l="l" r="r" t="t"/>
            <a:pathLst>
              <a:path extrusionOk="0" h="362806" w="483741">
                <a:moveTo>
                  <a:pt x="0" y="0"/>
                </a:moveTo>
                <a:lnTo>
                  <a:pt x="483741" y="0"/>
                </a:lnTo>
                <a:lnTo>
                  <a:pt x="483741" y="362805"/>
                </a:lnTo>
                <a:lnTo>
                  <a:pt x="0" y="362805"/>
                </a:lnTo>
                <a:lnTo>
                  <a:pt x="0" y="0"/>
                </a:lnTo>
                <a:close/>
              </a:path>
            </a:pathLst>
          </a:custGeom>
          <a:blipFill rotWithShape="1">
            <a:blip r:embed="rId4">
              <a:alphaModFix/>
            </a:blip>
            <a:stretch>
              <a:fillRect b="0" l="0" r="0" t="0"/>
            </a:stretch>
          </a:blipFill>
          <a:ln>
            <a:noFill/>
          </a:ln>
        </p:spPr>
      </p:sp>
      <p:sp>
        <p:nvSpPr>
          <p:cNvPr id="431" name="Google Shape;431;p38"/>
          <p:cNvSpPr/>
          <p:nvPr/>
        </p:nvSpPr>
        <p:spPr>
          <a:xfrm>
            <a:off x="7278534" y="2590800"/>
            <a:ext cx="241871" cy="181403"/>
          </a:xfrm>
          <a:custGeom>
            <a:rect b="b" l="l" r="r" t="t"/>
            <a:pathLst>
              <a:path extrusionOk="0" h="362806" w="483741">
                <a:moveTo>
                  <a:pt x="0" y="0"/>
                </a:moveTo>
                <a:lnTo>
                  <a:pt x="483741" y="0"/>
                </a:lnTo>
                <a:lnTo>
                  <a:pt x="483741" y="362806"/>
                </a:lnTo>
                <a:lnTo>
                  <a:pt x="0" y="362806"/>
                </a:lnTo>
                <a:lnTo>
                  <a:pt x="0" y="0"/>
                </a:lnTo>
                <a:close/>
              </a:path>
            </a:pathLst>
          </a:custGeom>
          <a:blipFill rotWithShape="1">
            <a:blip r:embed="rId4">
              <a:alphaModFix/>
            </a:blip>
            <a:stretch>
              <a:fillRect b="0" l="0" r="0" t="0"/>
            </a:stretch>
          </a:blipFill>
          <a:ln>
            <a:noFill/>
          </a:ln>
        </p:spPr>
      </p:sp>
      <p:sp>
        <p:nvSpPr>
          <p:cNvPr id="432" name="Google Shape;432;p38"/>
          <p:cNvSpPr/>
          <p:nvPr/>
        </p:nvSpPr>
        <p:spPr>
          <a:xfrm>
            <a:off x="7278534" y="4132826"/>
            <a:ext cx="241871" cy="181403"/>
          </a:xfrm>
          <a:custGeom>
            <a:rect b="b" l="l" r="r" t="t"/>
            <a:pathLst>
              <a:path extrusionOk="0" h="362806" w="483741">
                <a:moveTo>
                  <a:pt x="0" y="0"/>
                </a:moveTo>
                <a:lnTo>
                  <a:pt x="483741" y="0"/>
                </a:lnTo>
                <a:lnTo>
                  <a:pt x="483741" y="362806"/>
                </a:lnTo>
                <a:lnTo>
                  <a:pt x="0" y="362806"/>
                </a:lnTo>
                <a:lnTo>
                  <a:pt x="0" y="0"/>
                </a:lnTo>
                <a:close/>
              </a:path>
            </a:pathLst>
          </a:custGeom>
          <a:blipFill rotWithShape="1">
            <a:blip r:embed="rId4">
              <a:alphaModFix/>
            </a:blip>
            <a:stretch>
              <a:fillRect b="0" l="0" r="0" t="0"/>
            </a:stretch>
          </a:blipFill>
          <a:ln>
            <a:noFill/>
          </a:ln>
        </p:spPr>
      </p:sp>
      <p:sp>
        <p:nvSpPr>
          <p:cNvPr id="433" name="Google Shape;433;p38"/>
          <p:cNvSpPr/>
          <p:nvPr/>
        </p:nvSpPr>
        <p:spPr>
          <a:xfrm>
            <a:off x="5278041" y="2080185"/>
            <a:ext cx="241871" cy="181403"/>
          </a:xfrm>
          <a:custGeom>
            <a:rect b="b" l="l" r="r" t="t"/>
            <a:pathLst>
              <a:path extrusionOk="0" h="362806" w="483741">
                <a:moveTo>
                  <a:pt x="0" y="0"/>
                </a:moveTo>
                <a:lnTo>
                  <a:pt x="483741" y="0"/>
                </a:lnTo>
                <a:lnTo>
                  <a:pt x="483741" y="362806"/>
                </a:lnTo>
                <a:lnTo>
                  <a:pt x="0" y="362806"/>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437" name="Shape 437"/>
        <p:cNvGrpSpPr/>
        <p:nvPr/>
      </p:nvGrpSpPr>
      <p:grpSpPr>
        <a:xfrm>
          <a:off x="0" y="0"/>
          <a:ext cx="0" cy="0"/>
          <a:chOff x="0" y="0"/>
          <a:chExt cx="0" cy="0"/>
        </a:xfrm>
      </p:grpSpPr>
      <p:pic>
        <p:nvPicPr>
          <p:cNvPr id="438" name="Google Shape;438;p39"/>
          <p:cNvPicPr preferRelativeResize="0"/>
          <p:nvPr/>
        </p:nvPicPr>
        <p:blipFill rotWithShape="1">
          <a:blip r:embed="rId3">
            <a:alphaModFix/>
          </a:blip>
          <a:srcRect b="18372" l="0" r="0" t="18372"/>
          <a:stretch/>
        </p:blipFill>
        <p:spPr>
          <a:xfrm>
            <a:off x="0" y="1287462"/>
            <a:ext cx="9144000" cy="3856039"/>
          </a:xfrm>
          <a:prstGeom prst="rect">
            <a:avLst/>
          </a:prstGeom>
          <a:noFill/>
          <a:ln>
            <a:noFill/>
          </a:ln>
        </p:spPr>
      </p:pic>
      <p:sp>
        <p:nvSpPr>
          <p:cNvPr id="439" name="Google Shape;439;p39"/>
          <p:cNvSpPr/>
          <p:nvPr/>
        </p:nvSpPr>
        <p:spPr>
          <a:xfrm rot="-10038078">
            <a:off x="710369" y="-1088905"/>
            <a:ext cx="1469975" cy="1946987"/>
          </a:xfrm>
          <a:custGeom>
            <a:rect b="b" l="l" r="r" t="t"/>
            <a:pathLst>
              <a:path extrusionOk="0" h="3893974" w="2939950">
                <a:moveTo>
                  <a:pt x="0" y="0"/>
                </a:moveTo>
                <a:lnTo>
                  <a:pt x="2939950" y="0"/>
                </a:lnTo>
                <a:lnTo>
                  <a:pt x="2939950" y="3893974"/>
                </a:lnTo>
                <a:lnTo>
                  <a:pt x="0" y="3893974"/>
                </a:lnTo>
                <a:lnTo>
                  <a:pt x="0" y="0"/>
                </a:lnTo>
                <a:close/>
              </a:path>
            </a:pathLst>
          </a:custGeom>
          <a:blipFill rotWithShape="1">
            <a:blip r:embed="rId4">
              <a:alphaModFix/>
            </a:blip>
            <a:stretch>
              <a:fillRect b="0" l="0" r="0" t="0"/>
            </a:stretch>
          </a:blipFill>
          <a:ln>
            <a:noFill/>
          </a:ln>
        </p:spPr>
      </p:sp>
      <p:grpSp>
        <p:nvGrpSpPr>
          <p:cNvPr id="440" name="Google Shape;440;p39"/>
          <p:cNvGrpSpPr/>
          <p:nvPr/>
        </p:nvGrpSpPr>
        <p:grpSpPr>
          <a:xfrm>
            <a:off x="6750685" y="2811576"/>
            <a:ext cx="2059313" cy="4095480"/>
            <a:chOff x="0" y="-47625"/>
            <a:chExt cx="1084741" cy="2157290"/>
          </a:xfrm>
        </p:grpSpPr>
        <p:sp>
          <p:nvSpPr>
            <p:cNvPr id="441" name="Google Shape;441;p39"/>
            <p:cNvSpPr/>
            <p:nvPr/>
          </p:nvSpPr>
          <p:spPr>
            <a:xfrm>
              <a:off x="0" y="0"/>
              <a:ext cx="1084741" cy="2109665"/>
            </a:xfrm>
            <a:custGeom>
              <a:rect b="b" l="l" r="r" t="t"/>
              <a:pathLst>
                <a:path extrusionOk="0" h="2109665" w="1084741">
                  <a:moveTo>
                    <a:pt x="63911" y="0"/>
                  </a:moveTo>
                  <a:lnTo>
                    <a:pt x="1020830" y="0"/>
                  </a:lnTo>
                  <a:cubicBezTo>
                    <a:pt x="1056127" y="0"/>
                    <a:pt x="1084741" y="28614"/>
                    <a:pt x="1084741" y="63911"/>
                  </a:cubicBezTo>
                  <a:lnTo>
                    <a:pt x="1084741" y="2045754"/>
                  </a:lnTo>
                  <a:cubicBezTo>
                    <a:pt x="1084741" y="2062704"/>
                    <a:pt x="1078007" y="2078960"/>
                    <a:pt x="1066022" y="2090946"/>
                  </a:cubicBezTo>
                  <a:cubicBezTo>
                    <a:pt x="1054036" y="2102931"/>
                    <a:pt x="1037780" y="2109665"/>
                    <a:pt x="1020830" y="2109665"/>
                  </a:cubicBezTo>
                  <a:lnTo>
                    <a:pt x="63911" y="2109665"/>
                  </a:lnTo>
                  <a:cubicBezTo>
                    <a:pt x="28614" y="2109665"/>
                    <a:pt x="0" y="2081051"/>
                    <a:pt x="0" y="2045754"/>
                  </a:cubicBezTo>
                  <a:lnTo>
                    <a:pt x="0" y="63911"/>
                  </a:lnTo>
                  <a:cubicBezTo>
                    <a:pt x="0" y="28614"/>
                    <a:pt x="28614" y="0"/>
                    <a:pt x="63911" y="0"/>
                  </a:cubicBezTo>
                  <a:close/>
                </a:path>
              </a:pathLst>
            </a:custGeom>
            <a:solidFill>
              <a:srgbClr val="F1EEEA"/>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42" name="Google Shape;442;p39"/>
            <p:cNvSpPr txBox="1"/>
            <p:nvPr/>
          </p:nvSpPr>
          <p:spPr>
            <a:xfrm>
              <a:off x="0" y="-47625"/>
              <a:ext cx="812800" cy="860425"/>
            </a:xfrm>
            <a:prstGeom prst="rect">
              <a:avLst/>
            </a:prstGeom>
            <a:noFill/>
            <a:ln>
              <a:noFill/>
            </a:ln>
          </p:spPr>
          <p:txBody>
            <a:bodyPr anchorCtr="0" anchor="ctr" bIns="25400" lIns="25400" spcFirstLastPara="1" rIns="25400" wrap="square" tIns="25400">
              <a:noAutofit/>
            </a:bodyPr>
            <a:lstStyle/>
            <a:p>
              <a:pPr indent="0" lvl="0" marL="0" marR="0" rtl="0" algn="ctr">
                <a:lnSpc>
                  <a:spcPct val="178888"/>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43" name="Google Shape;443;p39"/>
          <p:cNvSpPr/>
          <p:nvPr/>
        </p:nvSpPr>
        <p:spPr>
          <a:xfrm rot="507846">
            <a:off x="7191750" y="372833"/>
            <a:ext cx="1310413" cy="1829256"/>
          </a:xfrm>
          <a:custGeom>
            <a:rect b="b" l="l" r="r" t="t"/>
            <a:pathLst>
              <a:path extrusionOk="0" h="3658512" w="2620825">
                <a:moveTo>
                  <a:pt x="0" y="0"/>
                </a:moveTo>
                <a:lnTo>
                  <a:pt x="2620825" y="0"/>
                </a:lnTo>
                <a:lnTo>
                  <a:pt x="2620825" y="3658512"/>
                </a:lnTo>
                <a:lnTo>
                  <a:pt x="0" y="3658512"/>
                </a:lnTo>
                <a:lnTo>
                  <a:pt x="0" y="0"/>
                </a:lnTo>
                <a:close/>
              </a:path>
            </a:pathLst>
          </a:custGeom>
          <a:blipFill rotWithShape="1">
            <a:blip r:embed="rId5">
              <a:alphaModFix/>
            </a:blip>
            <a:stretch>
              <a:fillRect b="0" l="0" r="0" t="0"/>
            </a:stretch>
          </a:blipFill>
          <a:ln>
            <a:noFill/>
          </a:ln>
        </p:spPr>
      </p:sp>
      <p:sp>
        <p:nvSpPr>
          <p:cNvPr id="444" name="Google Shape;444;p39"/>
          <p:cNvSpPr txBox="1"/>
          <p:nvPr/>
        </p:nvSpPr>
        <p:spPr>
          <a:xfrm>
            <a:off x="2898516" y="187652"/>
            <a:ext cx="3346968" cy="561975"/>
          </a:xfrm>
          <a:prstGeom prst="rect">
            <a:avLst/>
          </a:prstGeom>
          <a:noFill/>
          <a:ln>
            <a:noFill/>
          </a:ln>
        </p:spPr>
        <p:txBody>
          <a:bodyPr anchorCtr="0" anchor="t" bIns="0" lIns="0" spcFirstLastPara="1" rIns="0" wrap="square" tIns="0">
            <a:spAutoFit/>
          </a:bodyPr>
          <a:lstStyle/>
          <a:p>
            <a:pPr indent="0" lvl="0" marL="0" marR="0" rtl="0" algn="ctr">
              <a:lnSpc>
                <a:spcPct val="118002"/>
              </a:lnSpc>
              <a:spcBef>
                <a:spcPts val="0"/>
              </a:spcBef>
              <a:spcAft>
                <a:spcPts val="0"/>
              </a:spcAft>
              <a:buNone/>
            </a:pPr>
            <a:r>
              <a:rPr b="0" i="0" lang="en" sz="3700" u="none" cap="none" strike="noStrike">
                <a:solidFill>
                  <a:srgbClr val="AD4431"/>
                </a:solidFill>
                <a:latin typeface="Berkshire Swash"/>
                <a:ea typeface="Berkshire Swash"/>
                <a:cs typeface="Berkshire Swash"/>
                <a:sym typeface="Berkshire Swash"/>
              </a:rPr>
              <a:t>Easy Recipe</a:t>
            </a:r>
            <a:endParaRPr sz="700"/>
          </a:p>
        </p:txBody>
      </p:sp>
      <p:sp>
        <p:nvSpPr>
          <p:cNvPr id="445" name="Google Shape;445;p39"/>
          <p:cNvSpPr txBox="1"/>
          <p:nvPr/>
        </p:nvSpPr>
        <p:spPr>
          <a:xfrm>
            <a:off x="7181610" y="3500642"/>
            <a:ext cx="1197600" cy="1440600"/>
          </a:xfrm>
          <a:prstGeom prst="rect">
            <a:avLst/>
          </a:prstGeom>
          <a:noFill/>
          <a:ln>
            <a:noFill/>
          </a:ln>
        </p:spPr>
        <p:txBody>
          <a:bodyPr anchorCtr="0" anchor="t" bIns="0" lIns="0" spcFirstLastPara="1" rIns="0" wrap="square" tIns="0">
            <a:spAutoFit/>
          </a:bodyPr>
          <a:lstStyle/>
          <a:p>
            <a:pPr indent="0" lvl="0" marL="0" marR="0" rtl="0" algn="ctr">
              <a:lnSpc>
                <a:spcPct val="17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Potatoes</a:t>
            </a:r>
            <a:endParaRPr sz="700"/>
          </a:p>
          <a:p>
            <a:pPr indent="0" lvl="0" marL="0" marR="0" rtl="0" algn="ctr">
              <a:lnSpc>
                <a:spcPct val="17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Roasted garlic</a:t>
            </a:r>
            <a:endParaRPr sz="700"/>
          </a:p>
          <a:p>
            <a:pPr indent="0" lvl="0" marL="0" marR="0" rtl="0" algn="ctr">
              <a:lnSpc>
                <a:spcPct val="17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Olive oil</a:t>
            </a:r>
            <a:endParaRPr sz="700"/>
          </a:p>
          <a:p>
            <a:pPr indent="0" lvl="0" marL="0" marR="0" rtl="0" algn="ctr">
              <a:lnSpc>
                <a:spcPct val="17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Salt &amp; pepper </a:t>
            </a:r>
            <a:endParaRPr sz="700"/>
          </a:p>
          <a:p>
            <a:pPr indent="0" lvl="0" marL="0" marR="0" rtl="0" algn="ctr">
              <a:lnSpc>
                <a:spcPct val="17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Parsley</a:t>
            </a:r>
            <a:endParaRPr sz="700"/>
          </a:p>
        </p:txBody>
      </p:sp>
      <p:sp>
        <p:nvSpPr>
          <p:cNvPr id="446" name="Google Shape;446;p39"/>
          <p:cNvSpPr txBox="1"/>
          <p:nvPr/>
        </p:nvSpPr>
        <p:spPr>
          <a:xfrm>
            <a:off x="6845513" y="3154224"/>
            <a:ext cx="1869657" cy="26543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i="0" lang="en" sz="1500" u="none" cap="none" strike="noStrike">
                <a:solidFill>
                  <a:srgbClr val="E7781C"/>
                </a:solidFill>
                <a:latin typeface="Fira Sans"/>
                <a:ea typeface="Fira Sans"/>
                <a:cs typeface="Fira Sans"/>
                <a:sym typeface="Fira Sans"/>
              </a:rPr>
              <a:t>INGREDIENTS</a:t>
            </a:r>
            <a:endParaRPr sz="700"/>
          </a:p>
        </p:txBody>
      </p:sp>
      <p:sp>
        <p:nvSpPr>
          <p:cNvPr id="447" name="Google Shape;447;p39"/>
          <p:cNvSpPr txBox="1"/>
          <p:nvPr/>
        </p:nvSpPr>
        <p:spPr>
          <a:xfrm>
            <a:off x="3043350" y="863597"/>
            <a:ext cx="3057300" cy="2310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 sz="1500">
                <a:latin typeface="Fira Sans"/>
                <a:ea typeface="Fira Sans"/>
                <a:cs typeface="Fira Sans"/>
                <a:sym typeface="Fira Sans"/>
              </a:rPr>
              <a:t>ROASTED GARLIC POTATOES</a:t>
            </a:r>
            <a:endParaRPr sz="15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451" name="Shape 451"/>
        <p:cNvGrpSpPr/>
        <p:nvPr/>
      </p:nvGrpSpPr>
      <p:grpSpPr>
        <a:xfrm>
          <a:off x="0" y="0"/>
          <a:ext cx="0" cy="0"/>
          <a:chOff x="0" y="0"/>
          <a:chExt cx="0" cy="0"/>
        </a:xfrm>
      </p:grpSpPr>
      <p:sp>
        <p:nvSpPr>
          <p:cNvPr id="452" name="Google Shape;452;p40"/>
          <p:cNvSpPr/>
          <p:nvPr/>
        </p:nvSpPr>
        <p:spPr>
          <a:xfrm flipH="1">
            <a:off x="-269875" y="514350"/>
            <a:ext cx="4811295" cy="5405950"/>
          </a:xfrm>
          <a:custGeom>
            <a:rect b="b" l="l" r="r" t="t"/>
            <a:pathLst>
              <a:path extrusionOk="0" h="10811899" w="9622590">
                <a:moveTo>
                  <a:pt x="9622590" y="0"/>
                </a:moveTo>
                <a:lnTo>
                  <a:pt x="0" y="0"/>
                </a:lnTo>
                <a:lnTo>
                  <a:pt x="0" y="10811899"/>
                </a:lnTo>
                <a:lnTo>
                  <a:pt x="9622590" y="10811899"/>
                </a:lnTo>
                <a:lnTo>
                  <a:pt x="9622590" y="0"/>
                </a:lnTo>
                <a:close/>
              </a:path>
            </a:pathLst>
          </a:custGeom>
          <a:blipFill rotWithShape="1">
            <a:blip r:embed="rId3">
              <a:alphaModFix/>
            </a:blip>
            <a:stretch>
              <a:fillRect b="0" l="0" r="0" t="0"/>
            </a:stretch>
          </a:blipFill>
          <a:ln>
            <a:noFill/>
          </a:ln>
        </p:spPr>
      </p:sp>
      <p:sp>
        <p:nvSpPr>
          <p:cNvPr id="453" name="Google Shape;453;p40"/>
          <p:cNvSpPr txBox="1"/>
          <p:nvPr/>
        </p:nvSpPr>
        <p:spPr>
          <a:xfrm>
            <a:off x="5944907" y="1559079"/>
            <a:ext cx="731673" cy="750911"/>
          </a:xfrm>
          <a:prstGeom prst="rect">
            <a:avLst/>
          </a:prstGeom>
          <a:noFill/>
          <a:ln>
            <a:noFill/>
          </a:ln>
        </p:spPr>
        <p:txBody>
          <a:bodyPr anchorCtr="0" anchor="t" bIns="0" lIns="0" spcFirstLastPara="1" rIns="0" wrap="square" tIns="0">
            <a:spAutoFit/>
          </a:bodyPr>
          <a:lstStyle/>
          <a:p>
            <a:pPr indent="0" lvl="0" marL="0" marR="0" rtl="0" algn="r">
              <a:lnSpc>
                <a:spcPct val="117997"/>
              </a:lnSpc>
              <a:spcBef>
                <a:spcPts val="0"/>
              </a:spcBef>
              <a:spcAft>
                <a:spcPts val="0"/>
              </a:spcAft>
              <a:buNone/>
            </a:pPr>
            <a:r>
              <a:rPr b="0" i="0" lang="en" sz="5000" u="none" cap="none" strike="noStrike">
                <a:solidFill>
                  <a:srgbClr val="7D6320"/>
                </a:solidFill>
                <a:latin typeface="Berkshire Swash"/>
                <a:ea typeface="Berkshire Swash"/>
                <a:cs typeface="Berkshire Swash"/>
                <a:sym typeface="Berkshire Swash"/>
              </a:rPr>
              <a:t>01</a:t>
            </a:r>
            <a:endParaRPr sz="700"/>
          </a:p>
        </p:txBody>
      </p:sp>
      <p:sp>
        <p:nvSpPr>
          <p:cNvPr id="454" name="Google Shape;454;p40"/>
          <p:cNvSpPr txBox="1"/>
          <p:nvPr/>
        </p:nvSpPr>
        <p:spPr>
          <a:xfrm>
            <a:off x="4806923" y="2281414"/>
            <a:ext cx="1869600" cy="231000"/>
          </a:xfrm>
          <a:prstGeom prst="rect">
            <a:avLst/>
          </a:prstGeom>
          <a:noFill/>
          <a:ln>
            <a:noFill/>
          </a:ln>
        </p:spPr>
        <p:txBody>
          <a:bodyPr anchorCtr="0" anchor="t" bIns="0" lIns="0" spcFirstLastPara="1" rIns="0" wrap="square" tIns="0">
            <a:spAutoFit/>
          </a:bodyPr>
          <a:lstStyle/>
          <a:p>
            <a:pPr indent="0" lvl="0" marL="0" marR="0" rtl="0" algn="r">
              <a:lnSpc>
                <a:spcPct val="11000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PEEL THE POTATOES</a:t>
            </a:r>
            <a:endParaRPr sz="700"/>
          </a:p>
        </p:txBody>
      </p:sp>
      <p:sp>
        <p:nvSpPr>
          <p:cNvPr id="455" name="Google Shape;455;p40"/>
          <p:cNvSpPr txBox="1"/>
          <p:nvPr/>
        </p:nvSpPr>
        <p:spPr>
          <a:xfrm>
            <a:off x="4994118" y="2585313"/>
            <a:ext cx="1682400" cy="4065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a:t>
            </a:r>
            <a:endParaRPr sz="700"/>
          </a:p>
          <a:p>
            <a:pPr indent="0" lvl="0" marL="0" marR="0" rtl="0" algn="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you want to discuss.</a:t>
            </a:r>
            <a:endParaRPr sz="700"/>
          </a:p>
        </p:txBody>
      </p:sp>
      <p:sp>
        <p:nvSpPr>
          <p:cNvPr id="456" name="Google Shape;456;p40"/>
          <p:cNvSpPr txBox="1"/>
          <p:nvPr/>
        </p:nvSpPr>
        <p:spPr>
          <a:xfrm>
            <a:off x="8007445" y="1559079"/>
            <a:ext cx="731673" cy="750911"/>
          </a:xfrm>
          <a:prstGeom prst="rect">
            <a:avLst/>
          </a:prstGeom>
          <a:noFill/>
          <a:ln>
            <a:noFill/>
          </a:ln>
        </p:spPr>
        <p:txBody>
          <a:bodyPr anchorCtr="0" anchor="t" bIns="0" lIns="0" spcFirstLastPara="1" rIns="0" wrap="square" tIns="0">
            <a:spAutoFit/>
          </a:bodyPr>
          <a:lstStyle/>
          <a:p>
            <a:pPr indent="0" lvl="0" marL="0" marR="0" rtl="0" algn="r">
              <a:lnSpc>
                <a:spcPct val="117997"/>
              </a:lnSpc>
              <a:spcBef>
                <a:spcPts val="0"/>
              </a:spcBef>
              <a:spcAft>
                <a:spcPts val="0"/>
              </a:spcAft>
              <a:buNone/>
            </a:pPr>
            <a:r>
              <a:rPr b="0" i="0" lang="en" sz="5000" u="none" cap="none" strike="noStrike">
                <a:solidFill>
                  <a:srgbClr val="7D6320"/>
                </a:solidFill>
                <a:latin typeface="Berkshire Swash"/>
                <a:ea typeface="Berkshire Swash"/>
                <a:cs typeface="Berkshire Swash"/>
                <a:sym typeface="Berkshire Swash"/>
              </a:rPr>
              <a:t>02</a:t>
            </a:r>
            <a:endParaRPr sz="700"/>
          </a:p>
        </p:txBody>
      </p:sp>
      <p:sp>
        <p:nvSpPr>
          <p:cNvPr id="457" name="Google Shape;457;p40"/>
          <p:cNvSpPr txBox="1"/>
          <p:nvPr/>
        </p:nvSpPr>
        <p:spPr>
          <a:xfrm>
            <a:off x="6869461" y="2281414"/>
            <a:ext cx="1869600" cy="231000"/>
          </a:xfrm>
          <a:prstGeom prst="rect">
            <a:avLst/>
          </a:prstGeom>
          <a:noFill/>
          <a:ln>
            <a:noFill/>
          </a:ln>
        </p:spPr>
        <p:txBody>
          <a:bodyPr anchorCtr="0" anchor="t" bIns="0" lIns="0" spcFirstLastPara="1" rIns="0" wrap="square" tIns="0">
            <a:spAutoFit/>
          </a:bodyPr>
          <a:lstStyle/>
          <a:p>
            <a:pPr indent="0" lvl="0" marL="0" marR="0" rtl="0" algn="r">
              <a:lnSpc>
                <a:spcPct val="11000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ROAST THE GARLIC</a:t>
            </a:r>
            <a:endParaRPr sz="700"/>
          </a:p>
        </p:txBody>
      </p:sp>
      <p:sp>
        <p:nvSpPr>
          <p:cNvPr id="458" name="Google Shape;458;p40"/>
          <p:cNvSpPr txBox="1"/>
          <p:nvPr/>
        </p:nvSpPr>
        <p:spPr>
          <a:xfrm>
            <a:off x="7056655" y="2585313"/>
            <a:ext cx="1682400" cy="4065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a:t>
            </a:r>
            <a:endParaRPr sz="700"/>
          </a:p>
          <a:p>
            <a:pPr indent="0" lvl="0" marL="0" marR="0" rtl="0" algn="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you want to discuss.</a:t>
            </a:r>
            <a:endParaRPr sz="700"/>
          </a:p>
        </p:txBody>
      </p:sp>
      <p:sp>
        <p:nvSpPr>
          <p:cNvPr id="459" name="Google Shape;459;p40"/>
          <p:cNvSpPr txBox="1"/>
          <p:nvPr/>
        </p:nvSpPr>
        <p:spPr>
          <a:xfrm>
            <a:off x="5880144" y="3103594"/>
            <a:ext cx="796436" cy="750911"/>
          </a:xfrm>
          <a:prstGeom prst="rect">
            <a:avLst/>
          </a:prstGeom>
          <a:noFill/>
          <a:ln>
            <a:noFill/>
          </a:ln>
        </p:spPr>
        <p:txBody>
          <a:bodyPr anchorCtr="0" anchor="t" bIns="0" lIns="0" spcFirstLastPara="1" rIns="0" wrap="square" tIns="0">
            <a:spAutoFit/>
          </a:bodyPr>
          <a:lstStyle/>
          <a:p>
            <a:pPr indent="0" lvl="0" marL="0" marR="0" rtl="0" algn="r">
              <a:lnSpc>
                <a:spcPct val="117997"/>
              </a:lnSpc>
              <a:spcBef>
                <a:spcPts val="0"/>
              </a:spcBef>
              <a:spcAft>
                <a:spcPts val="0"/>
              </a:spcAft>
              <a:buNone/>
            </a:pPr>
            <a:r>
              <a:rPr b="0" i="0" lang="en" sz="5000" u="none" cap="none" strike="noStrike">
                <a:solidFill>
                  <a:srgbClr val="7D6320"/>
                </a:solidFill>
                <a:latin typeface="Berkshire Swash"/>
                <a:ea typeface="Berkshire Swash"/>
                <a:cs typeface="Berkshire Swash"/>
                <a:sym typeface="Berkshire Swash"/>
              </a:rPr>
              <a:t>04</a:t>
            </a:r>
            <a:endParaRPr sz="700"/>
          </a:p>
        </p:txBody>
      </p:sp>
      <p:sp>
        <p:nvSpPr>
          <p:cNvPr id="460" name="Google Shape;460;p40"/>
          <p:cNvSpPr txBox="1"/>
          <p:nvPr/>
        </p:nvSpPr>
        <p:spPr>
          <a:xfrm>
            <a:off x="4641433" y="3891626"/>
            <a:ext cx="2035200" cy="484800"/>
          </a:xfrm>
          <a:prstGeom prst="rect">
            <a:avLst/>
          </a:prstGeom>
          <a:noFill/>
          <a:ln>
            <a:noFill/>
          </a:ln>
        </p:spPr>
        <p:txBody>
          <a:bodyPr anchorCtr="0" anchor="t" bIns="0" lIns="0" spcFirstLastPara="1" rIns="0" wrap="square" tIns="0">
            <a:spAutoFit/>
          </a:bodyPr>
          <a:lstStyle/>
          <a:p>
            <a:pPr indent="0" lvl="0" marL="0" marR="0" rtl="0" algn="r">
              <a:lnSpc>
                <a:spcPct val="11000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CHOP AND ROAST</a:t>
            </a:r>
            <a:endParaRPr sz="700"/>
          </a:p>
          <a:p>
            <a:pPr indent="0" lvl="0" marL="0" marR="0" rtl="0" algn="r">
              <a:lnSpc>
                <a:spcPct val="11000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THE POTATOES</a:t>
            </a:r>
            <a:endParaRPr sz="700"/>
          </a:p>
        </p:txBody>
      </p:sp>
      <p:sp>
        <p:nvSpPr>
          <p:cNvPr id="461" name="Google Shape;461;p40"/>
          <p:cNvSpPr txBox="1"/>
          <p:nvPr/>
        </p:nvSpPr>
        <p:spPr>
          <a:xfrm>
            <a:off x="4845197" y="4406503"/>
            <a:ext cx="1831500" cy="4065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a:t>
            </a:r>
            <a:endParaRPr sz="700"/>
          </a:p>
          <a:p>
            <a:pPr indent="0" lvl="0" marL="0" marR="0" rtl="0" algn="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you want to discuss.</a:t>
            </a:r>
            <a:endParaRPr sz="700"/>
          </a:p>
        </p:txBody>
      </p:sp>
      <p:sp>
        <p:nvSpPr>
          <p:cNvPr id="462" name="Google Shape;462;p40"/>
          <p:cNvSpPr txBox="1"/>
          <p:nvPr/>
        </p:nvSpPr>
        <p:spPr>
          <a:xfrm>
            <a:off x="7970170" y="3103594"/>
            <a:ext cx="768948" cy="750911"/>
          </a:xfrm>
          <a:prstGeom prst="rect">
            <a:avLst/>
          </a:prstGeom>
          <a:noFill/>
          <a:ln>
            <a:noFill/>
          </a:ln>
        </p:spPr>
        <p:txBody>
          <a:bodyPr anchorCtr="0" anchor="t" bIns="0" lIns="0" spcFirstLastPara="1" rIns="0" wrap="square" tIns="0">
            <a:spAutoFit/>
          </a:bodyPr>
          <a:lstStyle/>
          <a:p>
            <a:pPr indent="0" lvl="0" marL="0" marR="0" rtl="0" algn="r">
              <a:lnSpc>
                <a:spcPct val="117997"/>
              </a:lnSpc>
              <a:spcBef>
                <a:spcPts val="0"/>
              </a:spcBef>
              <a:spcAft>
                <a:spcPts val="0"/>
              </a:spcAft>
              <a:buNone/>
            </a:pPr>
            <a:r>
              <a:rPr b="0" i="0" lang="en" sz="5000" u="none" cap="none" strike="noStrike">
                <a:solidFill>
                  <a:srgbClr val="7D6320"/>
                </a:solidFill>
                <a:latin typeface="Berkshire Swash"/>
                <a:ea typeface="Berkshire Swash"/>
                <a:cs typeface="Berkshire Swash"/>
                <a:sym typeface="Berkshire Swash"/>
              </a:rPr>
              <a:t>05</a:t>
            </a:r>
            <a:endParaRPr sz="700"/>
          </a:p>
        </p:txBody>
      </p:sp>
      <p:sp>
        <p:nvSpPr>
          <p:cNvPr id="463" name="Google Shape;463;p40"/>
          <p:cNvSpPr txBox="1"/>
          <p:nvPr/>
        </p:nvSpPr>
        <p:spPr>
          <a:xfrm>
            <a:off x="6774211" y="3891626"/>
            <a:ext cx="1965000" cy="484800"/>
          </a:xfrm>
          <a:prstGeom prst="rect">
            <a:avLst/>
          </a:prstGeom>
          <a:noFill/>
          <a:ln>
            <a:noFill/>
          </a:ln>
        </p:spPr>
        <p:txBody>
          <a:bodyPr anchorCtr="0" anchor="t" bIns="0" lIns="0" spcFirstLastPara="1" rIns="0" wrap="square" tIns="0">
            <a:spAutoFit/>
          </a:bodyPr>
          <a:lstStyle/>
          <a:p>
            <a:pPr indent="0" lvl="0" marL="0" marR="0" rtl="0" algn="r">
              <a:lnSpc>
                <a:spcPct val="11000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MIX THEM WITH DRESSING.</a:t>
            </a:r>
            <a:endParaRPr sz="700"/>
          </a:p>
        </p:txBody>
      </p:sp>
      <p:sp>
        <p:nvSpPr>
          <p:cNvPr id="464" name="Google Shape;464;p40"/>
          <p:cNvSpPr txBox="1"/>
          <p:nvPr/>
        </p:nvSpPr>
        <p:spPr>
          <a:xfrm>
            <a:off x="6970943" y="4406503"/>
            <a:ext cx="1768200" cy="4065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a:t>
            </a:r>
            <a:endParaRPr sz="700"/>
          </a:p>
          <a:p>
            <a:pPr indent="0" lvl="0" marL="0" marR="0" rtl="0" algn="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you want to discuss.</a:t>
            </a:r>
            <a:endParaRPr sz="700"/>
          </a:p>
        </p:txBody>
      </p:sp>
      <p:sp>
        <p:nvSpPr>
          <p:cNvPr id="465" name="Google Shape;465;p40"/>
          <p:cNvSpPr txBox="1"/>
          <p:nvPr/>
        </p:nvSpPr>
        <p:spPr>
          <a:xfrm>
            <a:off x="5383172" y="385281"/>
            <a:ext cx="3346968" cy="561975"/>
          </a:xfrm>
          <a:prstGeom prst="rect">
            <a:avLst/>
          </a:prstGeom>
          <a:noFill/>
          <a:ln>
            <a:noFill/>
          </a:ln>
        </p:spPr>
        <p:txBody>
          <a:bodyPr anchorCtr="0" anchor="t" bIns="0" lIns="0" spcFirstLastPara="1" rIns="0" wrap="square" tIns="0">
            <a:spAutoFit/>
          </a:bodyPr>
          <a:lstStyle/>
          <a:p>
            <a:pPr indent="0" lvl="0" marL="0" marR="0" rtl="0" algn="r">
              <a:lnSpc>
                <a:spcPct val="118002"/>
              </a:lnSpc>
              <a:spcBef>
                <a:spcPts val="0"/>
              </a:spcBef>
              <a:spcAft>
                <a:spcPts val="0"/>
              </a:spcAft>
              <a:buNone/>
            </a:pPr>
            <a:r>
              <a:rPr b="0" i="0" lang="en" sz="3700" u="none" cap="none" strike="noStrike">
                <a:solidFill>
                  <a:srgbClr val="AD4431"/>
                </a:solidFill>
                <a:latin typeface="Berkshire Swash"/>
                <a:ea typeface="Berkshire Swash"/>
                <a:cs typeface="Berkshire Swash"/>
                <a:sym typeface="Berkshire Swash"/>
              </a:rPr>
              <a:t>Easy Recipe</a:t>
            </a:r>
            <a:endParaRPr sz="700"/>
          </a:p>
        </p:txBody>
      </p:sp>
      <p:sp>
        <p:nvSpPr>
          <p:cNvPr id="466" name="Google Shape;466;p40"/>
          <p:cNvSpPr txBox="1"/>
          <p:nvPr/>
        </p:nvSpPr>
        <p:spPr>
          <a:xfrm>
            <a:off x="5672850" y="1052759"/>
            <a:ext cx="3057300" cy="231000"/>
          </a:xfrm>
          <a:prstGeom prst="rect">
            <a:avLst/>
          </a:prstGeom>
          <a:noFill/>
          <a:ln>
            <a:noFill/>
          </a:ln>
        </p:spPr>
        <p:txBody>
          <a:bodyPr anchorCtr="0" anchor="t" bIns="0" lIns="0" spcFirstLastPara="1" rIns="0" wrap="square" tIns="0">
            <a:spAutoFit/>
          </a:bodyPr>
          <a:lstStyle/>
          <a:p>
            <a:pPr indent="0" lvl="0" marL="0" marR="0" rtl="0" algn="r">
              <a:lnSpc>
                <a:spcPct val="130000"/>
              </a:lnSpc>
              <a:spcBef>
                <a:spcPts val="0"/>
              </a:spcBef>
              <a:spcAft>
                <a:spcPts val="0"/>
              </a:spcAft>
              <a:buNone/>
            </a:pPr>
            <a:r>
              <a:rPr lang="en" sz="1500">
                <a:latin typeface="Fira Sans"/>
                <a:ea typeface="Fira Sans"/>
                <a:cs typeface="Fira Sans"/>
                <a:sym typeface="Fira Sans"/>
              </a:rPr>
              <a:t>ROASTED GARLIC POTATOES</a:t>
            </a:r>
            <a:endParaRPr sz="15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470" name="Shape 470"/>
        <p:cNvGrpSpPr/>
        <p:nvPr/>
      </p:nvGrpSpPr>
      <p:grpSpPr>
        <a:xfrm>
          <a:off x="0" y="0"/>
          <a:ext cx="0" cy="0"/>
          <a:chOff x="0" y="0"/>
          <a:chExt cx="0" cy="0"/>
        </a:xfrm>
      </p:grpSpPr>
      <p:sp>
        <p:nvSpPr>
          <p:cNvPr id="471" name="Google Shape;471;p41"/>
          <p:cNvSpPr/>
          <p:nvPr/>
        </p:nvSpPr>
        <p:spPr>
          <a:xfrm>
            <a:off x="0" y="3937169"/>
            <a:ext cx="9144000" cy="2626822"/>
          </a:xfrm>
          <a:custGeom>
            <a:rect b="b" l="l" r="r" t="t"/>
            <a:pathLst>
              <a:path extrusionOk="0" h="5253644" w="18288000">
                <a:moveTo>
                  <a:pt x="0" y="0"/>
                </a:moveTo>
                <a:lnTo>
                  <a:pt x="18288000" y="0"/>
                </a:lnTo>
                <a:lnTo>
                  <a:pt x="18288000" y="5253643"/>
                </a:lnTo>
                <a:lnTo>
                  <a:pt x="0" y="5253643"/>
                </a:lnTo>
                <a:lnTo>
                  <a:pt x="0" y="0"/>
                </a:lnTo>
                <a:close/>
              </a:path>
            </a:pathLst>
          </a:custGeom>
          <a:blipFill rotWithShape="1">
            <a:blip r:embed="rId3">
              <a:alphaModFix/>
            </a:blip>
            <a:stretch>
              <a:fillRect b="0" l="0" r="0" t="0"/>
            </a:stretch>
          </a:blipFill>
          <a:ln>
            <a:noFill/>
          </a:ln>
        </p:spPr>
      </p:sp>
      <p:sp>
        <p:nvSpPr>
          <p:cNvPr id="472" name="Google Shape;472;p41"/>
          <p:cNvSpPr/>
          <p:nvPr/>
        </p:nvSpPr>
        <p:spPr>
          <a:xfrm>
            <a:off x="3921105" y="3073968"/>
            <a:ext cx="2378841" cy="1781968"/>
          </a:xfrm>
          <a:custGeom>
            <a:rect b="b" l="l" r="r" t="t"/>
            <a:pathLst>
              <a:path extrusionOk="0" h="3563936" w="4757681">
                <a:moveTo>
                  <a:pt x="0" y="0"/>
                </a:moveTo>
                <a:lnTo>
                  <a:pt x="4757681" y="0"/>
                </a:lnTo>
                <a:lnTo>
                  <a:pt x="4757681" y="3563936"/>
                </a:lnTo>
                <a:lnTo>
                  <a:pt x="0" y="3563936"/>
                </a:lnTo>
                <a:lnTo>
                  <a:pt x="0" y="0"/>
                </a:lnTo>
                <a:close/>
              </a:path>
            </a:pathLst>
          </a:custGeom>
          <a:blipFill rotWithShape="1">
            <a:blip r:embed="rId4">
              <a:alphaModFix/>
            </a:blip>
            <a:stretch>
              <a:fillRect b="0" l="0" r="0" t="0"/>
            </a:stretch>
          </a:blipFill>
          <a:ln>
            <a:noFill/>
          </a:ln>
        </p:spPr>
      </p:sp>
      <p:sp>
        <p:nvSpPr>
          <p:cNvPr id="473" name="Google Shape;473;p41"/>
          <p:cNvSpPr/>
          <p:nvPr/>
        </p:nvSpPr>
        <p:spPr>
          <a:xfrm>
            <a:off x="514350" y="3775224"/>
            <a:ext cx="1858155" cy="1081109"/>
          </a:xfrm>
          <a:custGeom>
            <a:rect b="b" l="l" r="r" t="t"/>
            <a:pathLst>
              <a:path extrusionOk="0" h="2162217" w="3716310">
                <a:moveTo>
                  <a:pt x="0" y="0"/>
                </a:moveTo>
                <a:lnTo>
                  <a:pt x="3716310" y="0"/>
                </a:lnTo>
                <a:lnTo>
                  <a:pt x="3716310" y="2162217"/>
                </a:lnTo>
                <a:lnTo>
                  <a:pt x="0" y="2162217"/>
                </a:lnTo>
                <a:lnTo>
                  <a:pt x="0" y="0"/>
                </a:lnTo>
                <a:close/>
              </a:path>
            </a:pathLst>
          </a:custGeom>
          <a:blipFill rotWithShape="1">
            <a:blip r:embed="rId5">
              <a:alphaModFix/>
            </a:blip>
            <a:stretch>
              <a:fillRect b="0" l="0" r="0" t="0"/>
            </a:stretch>
          </a:blipFill>
          <a:ln>
            <a:noFill/>
          </a:ln>
        </p:spPr>
      </p:sp>
      <p:sp>
        <p:nvSpPr>
          <p:cNvPr id="474" name="Google Shape;474;p41"/>
          <p:cNvSpPr/>
          <p:nvPr/>
        </p:nvSpPr>
        <p:spPr>
          <a:xfrm>
            <a:off x="6541383" y="3187712"/>
            <a:ext cx="1836904" cy="1554480"/>
          </a:xfrm>
          <a:custGeom>
            <a:rect b="b" l="l" r="r" t="t"/>
            <a:pathLst>
              <a:path extrusionOk="0" h="3108960" w="3673808">
                <a:moveTo>
                  <a:pt x="0" y="0"/>
                </a:moveTo>
                <a:lnTo>
                  <a:pt x="3673808" y="0"/>
                </a:lnTo>
                <a:lnTo>
                  <a:pt x="3673808" y="3108960"/>
                </a:lnTo>
                <a:lnTo>
                  <a:pt x="0" y="3108960"/>
                </a:lnTo>
                <a:lnTo>
                  <a:pt x="0" y="0"/>
                </a:lnTo>
                <a:close/>
              </a:path>
            </a:pathLst>
          </a:custGeom>
          <a:blipFill rotWithShape="1">
            <a:blip r:embed="rId6">
              <a:alphaModFix/>
            </a:blip>
            <a:stretch>
              <a:fillRect b="0" l="0" r="0" t="0"/>
            </a:stretch>
          </a:blipFill>
          <a:ln>
            <a:noFill/>
          </a:ln>
        </p:spPr>
      </p:sp>
      <p:sp>
        <p:nvSpPr>
          <p:cNvPr id="475" name="Google Shape;475;p41"/>
          <p:cNvSpPr/>
          <p:nvPr/>
        </p:nvSpPr>
        <p:spPr>
          <a:xfrm>
            <a:off x="2499212" y="2573603"/>
            <a:ext cx="1222575" cy="2088249"/>
          </a:xfrm>
          <a:custGeom>
            <a:rect b="b" l="l" r="r" t="t"/>
            <a:pathLst>
              <a:path extrusionOk="0" h="4176499" w="2445150">
                <a:moveTo>
                  <a:pt x="0" y="0"/>
                </a:moveTo>
                <a:lnTo>
                  <a:pt x="2445151" y="0"/>
                </a:lnTo>
                <a:lnTo>
                  <a:pt x="2445151" y="4176499"/>
                </a:lnTo>
                <a:lnTo>
                  <a:pt x="0" y="4176499"/>
                </a:lnTo>
                <a:lnTo>
                  <a:pt x="0" y="0"/>
                </a:lnTo>
                <a:close/>
              </a:path>
            </a:pathLst>
          </a:custGeom>
          <a:blipFill rotWithShape="1">
            <a:blip r:embed="rId7">
              <a:alphaModFix/>
            </a:blip>
            <a:stretch>
              <a:fillRect b="0" l="0" r="0" t="0"/>
            </a:stretch>
          </a:blipFill>
          <a:ln>
            <a:noFill/>
          </a:ln>
        </p:spPr>
      </p:sp>
      <p:sp>
        <p:nvSpPr>
          <p:cNvPr id="476" name="Google Shape;476;p41"/>
          <p:cNvSpPr/>
          <p:nvPr/>
        </p:nvSpPr>
        <p:spPr>
          <a:xfrm rot="-1971718">
            <a:off x="8637449" y="164631"/>
            <a:ext cx="710500" cy="1164755"/>
          </a:xfrm>
          <a:custGeom>
            <a:rect b="b" l="l" r="r" t="t"/>
            <a:pathLst>
              <a:path extrusionOk="0" h="2329509" w="1421000">
                <a:moveTo>
                  <a:pt x="0" y="0"/>
                </a:moveTo>
                <a:lnTo>
                  <a:pt x="1421000" y="0"/>
                </a:lnTo>
                <a:lnTo>
                  <a:pt x="1421000" y="2329509"/>
                </a:lnTo>
                <a:lnTo>
                  <a:pt x="0" y="2329509"/>
                </a:lnTo>
                <a:lnTo>
                  <a:pt x="0" y="0"/>
                </a:lnTo>
                <a:close/>
              </a:path>
            </a:pathLst>
          </a:custGeom>
          <a:blipFill rotWithShape="1">
            <a:blip r:embed="rId8">
              <a:alphaModFix/>
            </a:blip>
            <a:stretch>
              <a:fillRect b="0" l="0" r="0" t="0"/>
            </a:stretch>
          </a:blipFill>
          <a:ln>
            <a:noFill/>
          </a:ln>
        </p:spPr>
      </p:sp>
      <p:sp>
        <p:nvSpPr>
          <p:cNvPr id="477" name="Google Shape;477;p41"/>
          <p:cNvSpPr/>
          <p:nvPr/>
        </p:nvSpPr>
        <p:spPr>
          <a:xfrm rot="4000785">
            <a:off x="-63299" y="217501"/>
            <a:ext cx="524340" cy="1064650"/>
          </a:xfrm>
          <a:custGeom>
            <a:rect b="b" l="l" r="r" t="t"/>
            <a:pathLst>
              <a:path extrusionOk="0" h="2129301" w="1048681">
                <a:moveTo>
                  <a:pt x="0" y="0"/>
                </a:moveTo>
                <a:lnTo>
                  <a:pt x="1048681" y="0"/>
                </a:lnTo>
                <a:lnTo>
                  <a:pt x="1048681" y="2129301"/>
                </a:lnTo>
                <a:lnTo>
                  <a:pt x="0" y="2129301"/>
                </a:lnTo>
                <a:lnTo>
                  <a:pt x="0" y="0"/>
                </a:lnTo>
                <a:close/>
              </a:path>
            </a:pathLst>
          </a:custGeom>
          <a:blipFill rotWithShape="1">
            <a:blip r:embed="rId9">
              <a:alphaModFix/>
            </a:blip>
            <a:stretch>
              <a:fillRect b="0" l="0" r="0" t="0"/>
            </a:stretch>
          </a:blipFill>
          <a:ln>
            <a:noFill/>
          </a:ln>
        </p:spPr>
      </p:sp>
      <p:sp>
        <p:nvSpPr>
          <p:cNvPr id="478" name="Google Shape;478;p41"/>
          <p:cNvSpPr txBox="1"/>
          <p:nvPr/>
        </p:nvSpPr>
        <p:spPr>
          <a:xfrm>
            <a:off x="916478" y="303105"/>
            <a:ext cx="7311044" cy="561975"/>
          </a:xfrm>
          <a:prstGeom prst="rect">
            <a:avLst/>
          </a:prstGeom>
          <a:noFill/>
          <a:ln>
            <a:noFill/>
          </a:ln>
        </p:spPr>
        <p:txBody>
          <a:bodyPr anchorCtr="0" anchor="t" bIns="0" lIns="0" spcFirstLastPara="1" rIns="0" wrap="square" tIns="0">
            <a:spAutoFit/>
          </a:bodyPr>
          <a:lstStyle/>
          <a:p>
            <a:pPr indent="0" lvl="0" marL="0" marR="0" rtl="0" algn="ctr">
              <a:lnSpc>
                <a:spcPct val="118002"/>
              </a:lnSpc>
              <a:spcBef>
                <a:spcPts val="0"/>
              </a:spcBef>
              <a:spcAft>
                <a:spcPts val="0"/>
              </a:spcAft>
              <a:buNone/>
            </a:pPr>
            <a:r>
              <a:rPr b="0" i="0" lang="en" sz="3700" u="none" cap="none" strike="noStrike">
                <a:solidFill>
                  <a:srgbClr val="AD4431"/>
                </a:solidFill>
                <a:latin typeface="Berkshire Swash"/>
                <a:ea typeface="Berkshire Swash"/>
                <a:cs typeface="Berkshire Swash"/>
                <a:sym typeface="Berkshire Swash"/>
              </a:rPr>
              <a:t>Thanksgiving Turkey Timeline</a:t>
            </a:r>
            <a:endParaRPr sz="700"/>
          </a:p>
        </p:txBody>
      </p:sp>
      <p:sp>
        <p:nvSpPr>
          <p:cNvPr id="479" name="Google Shape;479;p41"/>
          <p:cNvSpPr txBox="1"/>
          <p:nvPr/>
        </p:nvSpPr>
        <p:spPr>
          <a:xfrm>
            <a:off x="865405" y="2194889"/>
            <a:ext cx="14469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a:t>
            </a:r>
            <a:endParaRPr sz="700"/>
          </a:p>
        </p:txBody>
      </p:sp>
      <p:sp>
        <p:nvSpPr>
          <p:cNvPr id="480" name="Google Shape;480;p41"/>
          <p:cNvSpPr txBox="1"/>
          <p:nvPr/>
        </p:nvSpPr>
        <p:spPr>
          <a:xfrm>
            <a:off x="3848495" y="2194889"/>
            <a:ext cx="14469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a:t>
            </a:r>
            <a:endParaRPr sz="700"/>
          </a:p>
        </p:txBody>
      </p:sp>
      <p:sp>
        <p:nvSpPr>
          <p:cNvPr id="481" name="Google Shape;481;p41"/>
          <p:cNvSpPr txBox="1"/>
          <p:nvPr/>
        </p:nvSpPr>
        <p:spPr>
          <a:xfrm>
            <a:off x="865405" y="3125799"/>
            <a:ext cx="14469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a:t>
            </a:r>
            <a:endParaRPr sz="700"/>
          </a:p>
        </p:txBody>
      </p:sp>
      <p:sp>
        <p:nvSpPr>
          <p:cNvPr id="482" name="Google Shape;482;p41"/>
          <p:cNvSpPr txBox="1"/>
          <p:nvPr/>
        </p:nvSpPr>
        <p:spPr>
          <a:xfrm>
            <a:off x="780819" y="1206073"/>
            <a:ext cx="1616184" cy="450532"/>
          </a:xfrm>
          <a:prstGeom prst="rect">
            <a:avLst/>
          </a:prstGeom>
          <a:noFill/>
          <a:ln>
            <a:noFill/>
          </a:ln>
        </p:spPr>
        <p:txBody>
          <a:bodyPr anchorCtr="0" anchor="t" bIns="0" lIns="0" spcFirstLastPara="1" rIns="0" wrap="square" tIns="0">
            <a:spAutoFit/>
          </a:bodyPr>
          <a:lstStyle/>
          <a:p>
            <a:pPr indent="0" lvl="0" marL="0" marR="0" rtl="0" algn="ctr">
              <a:lnSpc>
                <a:spcPct val="117999"/>
              </a:lnSpc>
              <a:spcBef>
                <a:spcPts val="0"/>
              </a:spcBef>
              <a:spcAft>
                <a:spcPts val="0"/>
              </a:spcAft>
              <a:buNone/>
            </a:pPr>
            <a:r>
              <a:rPr b="0" i="0" lang="en" sz="3000" u="none" cap="none" strike="noStrike">
                <a:solidFill>
                  <a:srgbClr val="7D6320"/>
                </a:solidFill>
                <a:latin typeface="Berkshire Swash"/>
                <a:ea typeface="Berkshire Swash"/>
                <a:cs typeface="Berkshire Swash"/>
                <a:sym typeface="Berkshire Swash"/>
              </a:rPr>
              <a:t>Day 1</a:t>
            </a:r>
            <a:endParaRPr sz="700"/>
          </a:p>
        </p:txBody>
      </p:sp>
      <p:sp>
        <p:nvSpPr>
          <p:cNvPr id="483" name="Google Shape;483;p41"/>
          <p:cNvSpPr txBox="1"/>
          <p:nvPr/>
        </p:nvSpPr>
        <p:spPr>
          <a:xfrm>
            <a:off x="3763908" y="1206073"/>
            <a:ext cx="1616184" cy="450532"/>
          </a:xfrm>
          <a:prstGeom prst="rect">
            <a:avLst/>
          </a:prstGeom>
          <a:noFill/>
          <a:ln>
            <a:noFill/>
          </a:ln>
        </p:spPr>
        <p:txBody>
          <a:bodyPr anchorCtr="0" anchor="t" bIns="0" lIns="0" spcFirstLastPara="1" rIns="0" wrap="square" tIns="0">
            <a:spAutoFit/>
          </a:bodyPr>
          <a:lstStyle/>
          <a:p>
            <a:pPr indent="0" lvl="0" marL="0" marR="0" rtl="0" algn="ctr">
              <a:lnSpc>
                <a:spcPct val="117999"/>
              </a:lnSpc>
              <a:spcBef>
                <a:spcPts val="0"/>
              </a:spcBef>
              <a:spcAft>
                <a:spcPts val="0"/>
              </a:spcAft>
              <a:buNone/>
            </a:pPr>
            <a:r>
              <a:rPr b="0" i="0" lang="en" sz="3000" u="none" cap="none" strike="noStrike">
                <a:solidFill>
                  <a:srgbClr val="7D6320"/>
                </a:solidFill>
                <a:latin typeface="Berkshire Swash"/>
                <a:ea typeface="Berkshire Swash"/>
                <a:cs typeface="Berkshire Swash"/>
                <a:sym typeface="Berkshire Swash"/>
              </a:rPr>
              <a:t>Day 2</a:t>
            </a:r>
            <a:endParaRPr sz="700"/>
          </a:p>
        </p:txBody>
      </p:sp>
      <p:sp>
        <p:nvSpPr>
          <p:cNvPr id="484" name="Google Shape;484;p41"/>
          <p:cNvSpPr txBox="1"/>
          <p:nvPr/>
        </p:nvSpPr>
        <p:spPr>
          <a:xfrm>
            <a:off x="283104" y="1913781"/>
            <a:ext cx="2611615" cy="245745"/>
          </a:xfrm>
          <a:prstGeom prst="rect">
            <a:avLst/>
          </a:prstGeom>
          <a:noFill/>
          <a:ln>
            <a:noFill/>
          </a:ln>
        </p:spPr>
        <p:txBody>
          <a:bodyPr anchorCtr="0" anchor="t" bIns="0" lIns="0" spcFirstLastPara="1" rIns="0" wrap="square" tIns="0">
            <a:spAutoFit/>
          </a:bodyPr>
          <a:lstStyle/>
          <a:p>
            <a:pPr indent="0" lvl="0" marL="0" marR="0" rtl="0" algn="ctr">
              <a:lnSpc>
                <a:spcPct val="13101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CHECK YOUR INVENTORY</a:t>
            </a:r>
            <a:endParaRPr sz="700"/>
          </a:p>
        </p:txBody>
      </p:sp>
      <p:sp>
        <p:nvSpPr>
          <p:cNvPr id="485" name="Google Shape;485;p41"/>
          <p:cNvSpPr txBox="1"/>
          <p:nvPr/>
        </p:nvSpPr>
        <p:spPr>
          <a:xfrm>
            <a:off x="3266193" y="1913781"/>
            <a:ext cx="2611614" cy="245745"/>
          </a:xfrm>
          <a:prstGeom prst="rect">
            <a:avLst/>
          </a:prstGeom>
          <a:noFill/>
          <a:ln>
            <a:noFill/>
          </a:ln>
        </p:spPr>
        <p:txBody>
          <a:bodyPr anchorCtr="0" anchor="t" bIns="0" lIns="0" spcFirstLastPara="1" rIns="0" wrap="square" tIns="0">
            <a:spAutoFit/>
          </a:bodyPr>
          <a:lstStyle/>
          <a:p>
            <a:pPr indent="0" lvl="0" marL="0" marR="0" rtl="0" algn="ctr">
              <a:lnSpc>
                <a:spcPct val="13101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WET-BRINE THE TURKEY</a:t>
            </a:r>
            <a:endParaRPr sz="700"/>
          </a:p>
        </p:txBody>
      </p:sp>
      <p:sp>
        <p:nvSpPr>
          <p:cNvPr id="486" name="Google Shape;486;p41"/>
          <p:cNvSpPr txBox="1"/>
          <p:nvPr/>
        </p:nvSpPr>
        <p:spPr>
          <a:xfrm>
            <a:off x="283104" y="2846717"/>
            <a:ext cx="2611615" cy="245745"/>
          </a:xfrm>
          <a:prstGeom prst="rect">
            <a:avLst/>
          </a:prstGeom>
          <a:noFill/>
          <a:ln>
            <a:noFill/>
          </a:ln>
        </p:spPr>
        <p:txBody>
          <a:bodyPr anchorCtr="0" anchor="t" bIns="0" lIns="0" spcFirstLastPara="1" rIns="0" wrap="square" tIns="0">
            <a:spAutoFit/>
          </a:bodyPr>
          <a:lstStyle/>
          <a:p>
            <a:pPr indent="0" lvl="0" marL="0" marR="0" rtl="0" algn="ctr">
              <a:lnSpc>
                <a:spcPct val="13101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THAW THE TURKEY</a:t>
            </a:r>
            <a:endParaRPr sz="700"/>
          </a:p>
        </p:txBody>
      </p:sp>
      <p:sp>
        <p:nvSpPr>
          <p:cNvPr id="487" name="Google Shape;487;p41"/>
          <p:cNvSpPr txBox="1"/>
          <p:nvPr/>
        </p:nvSpPr>
        <p:spPr>
          <a:xfrm>
            <a:off x="6778787" y="2194889"/>
            <a:ext cx="14520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a:t>
            </a:r>
            <a:endParaRPr sz="700"/>
          </a:p>
        </p:txBody>
      </p:sp>
      <p:sp>
        <p:nvSpPr>
          <p:cNvPr id="488" name="Google Shape;488;p41"/>
          <p:cNvSpPr txBox="1"/>
          <p:nvPr/>
        </p:nvSpPr>
        <p:spPr>
          <a:xfrm>
            <a:off x="6696726" y="1206073"/>
            <a:ext cx="1616184" cy="450532"/>
          </a:xfrm>
          <a:prstGeom prst="rect">
            <a:avLst/>
          </a:prstGeom>
          <a:noFill/>
          <a:ln>
            <a:noFill/>
          </a:ln>
        </p:spPr>
        <p:txBody>
          <a:bodyPr anchorCtr="0" anchor="t" bIns="0" lIns="0" spcFirstLastPara="1" rIns="0" wrap="square" tIns="0">
            <a:spAutoFit/>
          </a:bodyPr>
          <a:lstStyle/>
          <a:p>
            <a:pPr indent="0" lvl="0" marL="0" marR="0" rtl="0" algn="ctr">
              <a:lnSpc>
                <a:spcPct val="117999"/>
              </a:lnSpc>
              <a:spcBef>
                <a:spcPts val="0"/>
              </a:spcBef>
              <a:spcAft>
                <a:spcPts val="0"/>
              </a:spcAft>
              <a:buNone/>
            </a:pPr>
            <a:r>
              <a:rPr b="0" i="0" lang="en" sz="3000" u="none" cap="none" strike="noStrike">
                <a:solidFill>
                  <a:srgbClr val="7D6320"/>
                </a:solidFill>
                <a:latin typeface="Berkshire Swash"/>
                <a:ea typeface="Berkshire Swash"/>
                <a:cs typeface="Berkshire Swash"/>
                <a:sym typeface="Berkshire Swash"/>
              </a:rPr>
              <a:t>Day 3</a:t>
            </a:r>
            <a:endParaRPr sz="700"/>
          </a:p>
        </p:txBody>
      </p:sp>
      <p:sp>
        <p:nvSpPr>
          <p:cNvPr id="489" name="Google Shape;489;p41"/>
          <p:cNvSpPr txBox="1"/>
          <p:nvPr/>
        </p:nvSpPr>
        <p:spPr>
          <a:xfrm>
            <a:off x="5873045" y="1913781"/>
            <a:ext cx="3263546" cy="245745"/>
          </a:xfrm>
          <a:prstGeom prst="rect">
            <a:avLst/>
          </a:prstGeom>
          <a:noFill/>
          <a:ln>
            <a:noFill/>
          </a:ln>
        </p:spPr>
        <p:txBody>
          <a:bodyPr anchorCtr="0" anchor="t" bIns="0" lIns="0" spcFirstLastPara="1" rIns="0" wrap="square" tIns="0">
            <a:spAutoFit/>
          </a:bodyPr>
          <a:lstStyle/>
          <a:p>
            <a:pPr indent="0" lvl="0" marL="0" marR="0" rtl="0" algn="ctr">
              <a:lnSpc>
                <a:spcPct val="13101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CALCULATE THE COOKING TIME</a:t>
            </a:r>
            <a:endParaRPr sz="7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493" name="Shape 493"/>
        <p:cNvGrpSpPr/>
        <p:nvPr/>
      </p:nvGrpSpPr>
      <p:grpSpPr>
        <a:xfrm>
          <a:off x="0" y="0"/>
          <a:ext cx="0" cy="0"/>
          <a:chOff x="0" y="0"/>
          <a:chExt cx="0" cy="0"/>
        </a:xfrm>
      </p:grpSpPr>
      <p:sp>
        <p:nvSpPr>
          <p:cNvPr id="494" name="Google Shape;494;p42"/>
          <p:cNvSpPr txBox="1"/>
          <p:nvPr/>
        </p:nvSpPr>
        <p:spPr>
          <a:xfrm>
            <a:off x="-47625" y="2004746"/>
            <a:ext cx="3263546" cy="245745"/>
          </a:xfrm>
          <a:prstGeom prst="rect">
            <a:avLst/>
          </a:prstGeom>
          <a:noFill/>
          <a:ln>
            <a:noFill/>
          </a:ln>
        </p:spPr>
        <p:txBody>
          <a:bodyPr anchorCtr="0" anchor="t" bIns="0" lIns="0" spcFirstLastPara="1" rIns="0" wrap="square" tIns="0">
            <a:spAutoFit/>
          </a:bodyPr>
          <a:lstStyle/>
          <a:p>
            <a:pPr indent="0" lvl="0" marL="0" marR="0" rtl="0" algn="ctr">
              <a:lnSpc>
                <a:spcPct val="13101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PREHEAT YOUR OVEN</a:t>
            </a:r>
            <a:endParaRPr sz="700"/>
          </a:p>
        </p:txBody>
      </p:sp>
      <p:sp>
        <p:nvSpPr>
          <p:cNvPr id="495" name="Google Shape;495;p42"/>
          <p:cNvSpPr txBox="1"/>
          <p:nvPr/>
        </p:nvSpPr>
        <p:spPr>
          <a:xfrm>
            <a:off x="5697298" y="2004746"/>
            <a:ext cx="3263546" cy="245745"/>
          </a:xfrm>
          <a:prstGeom prst="rect">
            <a:avLst/>
          </a:prstGeom>
          <a:noFill/>
          <a:ln>
            <a:noFill/>
          </a:ln>
        </p:spPr>
        <p:txBody>
          <a:bodyPr anchorCtr="0" anchor="t" bIns="0" lIns="0" spcFirstLastPara="1" rIns="0" wrap="square" tIns="0">
            <a:spAutoFit/>
          </a:bodyPr>
          <a:lstStyle/>
          <a:p>
            <a:pPr indent="0" lvl="0" marL="0" marR="0" rtl="0" algn="ctr">
              <a:lnSpc>
                <a:spcPct val="13101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CHECK THE TEMPERATURE</a:t>
            </a:r>
            <a:endParaRPr sz="700"/>
          </a:p>
        </p:txBody>
      </p:sp>
      <p:sp>
        <p:nvSpPr>
          <p:cNvPr id="496" name="Google Shape;496;p42"/>
          <p:cNvSpPr txBox="1"/>
          <p:nvPr/>
        </p:nvSpPr>
        <p:spPr>
          <a:xfrm>
            <a:off x="278341" y="2955950"/>
            <a:ext cx="2611615" cy="245745"/>
          </a:xfrm>
          <a:prstGeom prst="rect">
            <a:avLst/>
          </a:prstGeom>
          <a:noFill/>
          <a:ln>
            <a:noFill/>
          </a:ln>
        </p:spPr>
        <p:txBody>
          <a:bodyPr anchorCtr="0" anchor="t" bIns="0" lIns="0" spcFirstLastPara="1" rIns="0" wrap="square" tIns="0">
            <a:spAutoFit/>
          </a:bodyPr>
          <a:lstStyle/>
          <a:p>
            <a:pPr indent="0" lvl="0" marL="0" marR="0" rtl="0" algn="ctr">
              <a:lnSpc>
                <a:spcPct val="13101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PREP YOUR TURKEY</a:t>
            </a:r>
            <a:endParaRPr sz="700"/>
          </a:p>
        </p:txBody>
      </p:sp>
      <p:sp>
        <p:nvSpPr>
          <p:cNvPr id="497" name="Google Shape;497;p42"/>
          <p:cNvSpPr txBox="1"/>
          <p:nvPr/>
        </p:nvSpPr>
        <p:spPr>
          <a:xfrm>
            <a:off x="6023264" y="2955950"/>
            <a:ext cx="2611614" cy="245745"/>
          </a:xfrm>
          <a:prstGeom prst="rect">
            <a:avLst/>
          </a:prstGeom>
          <a:noFill/>
          <a:ln>
            <a:noFill/>
          </a:ln>
        </p:spPr>
        <p:txBody>
          <a:bodyPr anchorCtr="0" anchor="t" bIns="0" lIns="0" spcFirstLastPara="1" rIns="0" wrap="square" tIns="0">
            <a:spAutoFit/>
          </a:bodyPr>
          <a:lstStyle/>
          <a:p>
            <a:pPr indent="0" lvl="0" marL="0" marR="0" rtl="0" algn="ctr">
              <a:lnSpc>
                <a:spcPct val="13101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REST YOUR TURKEY</a:t>
            </a:r>
            <a:endParaRPr sz="700"/>
          </a:p>
        </p:txBody>
      </p:sp>
      <p:sp>
        <p:nvSpPr>
          <p:cNvPr id="498" name="Google Shape;498;p42"/>
          <p:cNvSpPr txBox="1"/>
          <p:nvPr/>
        </p:nvSpPr>
        <p:spPr>
          <a:xfrm>
            <a:off x="278341" y="3888740"/>
            <a:ext cx="2611615" cy="245745"/>
          </a:xfrm>
          <a:prstGeom prst="rect">
            <a:avLst/>
          </a:prstGeom>
          <a:noFill/>
          <a:ln>
            <a:noFill/>
          </a:ln>
        </p:spPr>
        <p:txBody>
          <a:bodyPr anchorCtr="0" anchor="t" bIns="0" lIns="0" spcFirstLastPara="1" rIns="0" wrap="square" tIns="0">
            <a:spAutoFit/>
          </a:bodyPr>
          <a:lstStyle/>
          <a:p>
            <a:pPr indent="0" lvl="0" marL="0" marR="0" rtl="0" algn="ctr">
              <a:lnSpc>
                <a:spcPct val="13101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ROAST IT</a:t>
            </a:r>
            <a:endParaRPr sz="700"/>
          </a:p>
        </p:txBody>
      </p:sp>
      <p:sp>
        <p:nvSpPr>
          <p:cNvPr id="499" name="Google Shape;499;p42"/>
          <p:cNvSpPr txBox="1"/>
          <p:nvPr/>
        </p:nvSpPr>
        <p:spPr>
          <a:xfrm>
            <a:off x="6023264" y="3888740"/>
            <a:ext cx="2611614" cy="245745"/>
          </a:xfrm>
          <a:prstGeom prst="rect">
            <a:avLst/>
          </a:prstGeom>
          <a:noFill/>
          <a:ln>
            <a:noFill/>
          </a:ln>
        </p:spPr>
        <p:txBody>
          <a:bodyPr anchorCtr="0" anchor="t" bIns="0" lIns="0" spcFirstLastPara="1" rIns="0" wrap="square" tIns="0">
            <a:spAutoFit/>
          </a:bodyPr>
          <a:lstStyle/>
          <a:p>
            <a:pPr indent="0" lvl="0" marL="0" marR="0" rtl="0" algn="ctr">
              <a:lnSpc>
                <a:spcPct val="13101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MAKE THE GRAVY</a:t>
            </a:r>
            <a:endParaRPr sz="700"/>
          </a:p>
        </p:txBody>
      </p:sp>
      <p:sp>
        <p:nvSpPr>
          <p:cNvPr id="500" name="Google Shape;500;p42"/>
          <p:cNvSpPr/>
          <p:nvPr/>
        </p:nvSpPr>
        <p:spPr>
          <a:xfrm>
            <a:off x="2596700" y="1732635"/>
            <a:ext cx="3950600" cy="4051898"/>
          </a:xfrm>
          <a:custGeom>
            <a:rect b="b" l="l" r="r" t="t"/>
            <a:pathLst>
              <a:path extrusionOk="0" h="8103795" w="7901200">
                <a:moveTo>
                  <a:pt x="0" y="0"/>
                </a:moveTo>
                <a:lnTo>
                  <a:pt x="7901200" y="0"/>
                </a:lnTo>
                <a:lnTo>
                  <a:pt x="7901200" y="8103795"/>
                </a:lnTo>
                <a:lnTo>
                  <a:pt x="0" y="8103795"/>
                </a:lnTo>
                <a:lnTo>
                  <a:pt x="0" y="0"/>
                </a:lnTo>
                <a:close/>
              </a:path>
            </a:pathLst>
          </a:custGeom>
          <a:blipFill rotWithShape="1">
            <a:blip r:embed="rId3">
              <a:alphaModFix/>
            </a:blip>
            <a:stretch>
              <a:fillRect b="0" l="0" r="0" t="0"/>
            </a:stretch>
          </a:blipFill>
          <a:ln>
            <a:noFill/>
          </a:ln>
        </p:spPr>
      </p:sp>
      <p:sp>
        <p:nvSpPr>
          <p:cNvPr id="501" name="Google Shape;501;p42"/>
          <p:cNvSpPr txBox="1"/>
          <p:nvPr/>
        </p:nvSpPr>
        <p:spPr>
          <a:xfrm>
            <a:off x="3763908" y="1143990"/>
            <a:ext cx="1616184" cy="450532"/>
          </a:xfrm>
          <a:prstGeom prst="rect">
            <a:avLst/>
          </a:prstGeom>
          <a:noFill/>
          <a:ln>
            <a:noFill/>
          </a:ln>
        </p:spPr>
        <p:txBody>
          <a:bodyPr anchorCtr="0" anchor="t" bIns="0" lIns="0" spcFirstLastPara="1" rIns="0" wrap="square" tIns="0">
            <a:spAutoFit/>
          </a:bodyPr>
          <a:lstStyle/>
          <a:p>
            <a:pPr indent="0" lvl="0" marL="0" marR="0" rtl="0" algn="ctr">
              <a:lnSpc>
                <a:spcPct val="117999"/>
              </a:lnSpc>
              <a:spcBef>
                <a:spcPts val="0"/>
              </a:spcBef>
              <a:spcAft>
                <a:spcPts val="0"/>
              </a:spcAft>
              <a:buNone/>
            </a:pPr>
            <a:r>
              <a:rPr b="0" i="0" lang="en" sz="3000" u="none" cap="none" strike="noStrike">
                <a:solidFill>
                  <a:srgbClr val="7D6320"/>
                </a:solidFill>
                <a:latin typeface="Berkshire Swash"/>
                <a:ea typeface="Berkshire Swash"/>
                <a:cs typeface="Berkshire Swash"/>
                <a:sym typeface="Berkshire Swash"/>
              </a:rPr>
              <a:t>D-Day</a:t>
            </a:r>
            <a:endParaRPr sz="700"/>
          </a:p>
        </p:txBody>
      </p:sp>
      <p:sp>
        <p:nvSpPr>
          <p:cNvPr id="502" name="Google Shape;502;p42"/>
          <p:cNvSpPr txBox="1"/>
          <p:nvPr/>
        </p:nvSpPr>
        <p:spPr>
          <a:xfrm>
            <a:off x="860642" y="2302879"/>
            <a:ext cx="14469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a:t>
            </a:r>
            <a:endParaRPr sz="700"/>
          </a:p>
        </p:txBody>
      </p:sp>
      <p:sp>
        <p:nvSpPr>
          <p:cNvPr id="503" name="Google Shape;503;p42"/>
          <p:cNvSpPr txBox="1"/>
          <p:nvPr/>
        </p:nvSpPr>
        <p:spPr>
          <a:xfrm>
            <a:off x="6605566" y="2302879"/>
            <a:ext cx="14469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a:t>
            </a:r>
            <a:endParaRPr sz="700"/>
          </a:p>
        </p:txBody>
      </p:sp>
      <p:sp>
        <p:nvSpPr>
          <p:cNvPr id="504" name="Google Shape;504;p42"/>
          <p:cNvSpPr txBox="1"/>
          <p:nvPr/>
        </p:nvSpPr>
        <p:spPr>
          <a:xfrm>
            <a:off x="860642" y="3235668"/>
            <a:ext cx="14469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a:t>
            </a:r>
            <a:endParaRPr sz="700"/>
          </a:p>
        </p:txBody>
      </p:sp>
      <p:sp>
        <p:nvSpPr>
          <p:cNvPr id="505" name="Google Shape;505;p42"/>
          <p:cNvSpPr txBox="1"/>
          <p:nvPr/>
        </p:nvSpPr>
        <p:spPr>
          <a:xfrm>
            <a:off x="6605566" y="3235668"/>
            <a:ext cx="14469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a:t>
            </a:r>
            <a:endParaRPr sz="700"/>
          </a:p>
        </p:txBody>
      </p:sp>
      <p:sp>
        <p:nvSpPr>
          <p:cNvPr id="506" name="Google Shape;506;p42"/>
          <p:cNvSpPr txBox="1"/>
          <p:nvPr/>
        </p:nvSpPr>
        <p:spPr>
          <a:xfrm>
            <a:off x="860642" y="4186873"/>
            <a:ext cx="14469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a:t>
            </a:r>
            <a:endParaRPr sz="700"/>
          </a:p>
        </p:txBody>
      </p:sp>
      <p:sp>
        <p:nvSpPr>
          <p:cNvPr id="507" name="Google Shape;507;p42"/>
          <p:cNvSpPr txBox="1"/>
          <p:nvPr/>
        </p:nvSpPr>
        <p:spPr>
          <a:xfrm>
            <a:off x="6605566" y="4186873"/>
            <a:ext cx="14469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a:t>
            </a:r>
            <a:endParaRPr sz="700"/>
          </a:p>
        </p:txBody>
      </p:sp>
      <p:sp>
        <p:nvSpPr>
          <p:cNvPr id="508" name="Google Shape;508;p42"/>
          <p:cNvSpPr txBox="1"/>
          <p:nvPr/>
        </p:nvSpPr>
        <p:spPr>
          <a:xfrm>
            <a:off x="916478" y="303105"/>
            <a:ext cx="7311044" cy="561975"/>
          </a:xfrm>
          <a:prstGeom prst="rect">
            <a:avLst/>
          </a:prstGeom>
          <a:noFill/>
          <a:ln>
            <a:noFill/>
          </a:ln>
        </p:spPr>
        <p:txBody>
          <a:bodyPr anchorCtr="0" anchor="t" bIns="0" lIns="0" spcFirstLastPara="1" rIns="0" wrap="square" tIns="0">
            <a:spAutoFit/>
          </a:bodyPr>
          <a:lstStyle/>
          <a:p>
            <a:pPr indent="0" lvl="0" marL="0" marR="0" rtl="0" algn="ctr">
              <a:lnSpc>
                <a:spcPct val="118002"/>
              </a:lnSpc>
              <a:spcBef>
                <a:spcPts val="0"/>
              </a:spcBef>
              <a:spcAft>
                <a:spcPts val="0"/>
              </a:spcAft>
              <a:buNone/>
            </a:pPr>
            <a:r>
              <a:rPr b="0" i="0" lang="en" sz="3700" u="none" cap="none" strike="noStrike">
                <a:solidFill>
                  <a:srgbClr val="AD4431"/>
                </a:solidFill>
                <a:latin typeface="Berkshire Swash"/>
                <a:ea typeface="Berkshire Swash"/>
                <a:cs typeface="Berkshire Swash"/>
                <a:sym typeface="Berkshire Swash"/>
              </a:rPr>
              <a:t>Thanksgiving Turkey Timeline</a:t>
            </a:r>
            <a:endParaRPr sz="700"/>
          </a:p>
        </p:txBody>
      </p:sp>
      <p:sp>
        <p:nvSpPr>
          <p:cNvPr id="509" name="Google Shape;509;p42"/>
          <p:cNvSpPr/>
          <p:nvPr/>
        </p:nvSpPr>
        <p:spPr>
          <a:xfrm rot="-1971718">
            <a:off x="8637449" y="164631"/>
            <a:ext cx="710500" cy="1164755"/>
          </a:xfrm>
          <a:custGeom>
            <a:rect b="b" l="l" r="r" t="t"/>
            <a:pathLst>
              <a:path extrusionOk="0" h="2329509" w="1421000">
                <a:moveTo>
                  <a:pt x="0" y="0"/>
                </a:moveTo>
                <a:lnTo>
                  <a:pt x="1421000" y="0"/>
                </a:lnTo>
                <a:lnTo>
                  <a:pt x="1421000" y="2329509"/>
                </a:lnTo>
                <a:lnTo>
                  <a:pt x="0" y="2329509"/>
                </a:lnTo>
                <a:lnTo>
                  <a:pt x="0" y="0"/>
                </a:lnTo>
                <a:close/>
              </a:path>
            </a:pathLst>
          </a:custGeom>
          <a:blipFill rotWithShape="1">
            <a:blip r:embed="rId4">
              <a:alphaModFix/>
            </a:blip>
            <a:stretch>
              <a:fillRect b="0" l="0" r="0" t="0"/>
            </a:stretch>
          </a:blipFill>
          <a:ln>
            <a:noFill/>
          </a:ln>
        </p:spPr>
      </p:sp>
      <p:sp>
        <p:nvSpPr>
          <p:cNvPr id="510" name="Google Shape;510;p42"/>
          <p:cNvSpPr/>
          <p:nvPr/>
        </p:nvSpPr>
        <p:spPr>
          <a:xfrm rot="4000785">
            <a:off x="-63299" y="217501"/>
            <a:ext cx="524340" cy="1064650"/>
          </a:xfrm>
          <a:custGeom>
            <a:rect b="b" l="l" r="r" t="t"/>
            <a:pathLst>
              <a:path extrusionOk="0" h="2129301" w="1048681">
                <a:moveTo>
                  <a:pt x="0" y="0"/>
                </a:moveTo>
                <a:lnTo>
                  <a:pt x="1048681" y="0"/>
                </a:lnTo>
                <a:lnTo>
                  <a:pt x="1048681" y="2129301"/>
                </a:lnTo>
                <a:lnTo>
                  <a:pt x="0" y="2129301"/>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3512"/>
        </a:solidFill>
      </p:bgPr>
    </p:bg>
    <p:spTree>
      <p:nvGrpSpPr>
        <p:cNvPr id="514" name="Shape 514"/>
        <p:cNvGrpSpPr/>
        <p:nvPr/>
      </p:nvGrpSpPr>
      <p:grpSpPr>
        <a:xfrm>
          <a:off x="0" y="0"/>
          <a:ext cx="0" cy="0"/>
          <a:chOff x="0" y="0"/>
          <a:chExt cx="0" cy="0"/>
        </a:xfrm>
      </p:grpSpPr>
      <p:sp>
        <p:nvSpPr>
          <p:cNvPr id="515" name="Google Shape;515;p43"/>
          <p:cNvSpPr/>
          <p:nvPr/>
        </p:nvSpPr>
        <p:spPr>
          <a:xfrm rot="-5400000">
            <a:off x="-38078" y="1929729"/>
            <a:ext cx="3936587" cy="3611818"/>
          </a:xfrm>
          <a:custGeom>
            <a:rect b="b" l="l" r="r" t="t"/>
            <a:pathLst>
              <a:path extrusionOk="0" h="7223637" w="7873174">
                <a:moveTo>
                  <a:pt x="0" y="0"/>
                </a:moveTo>
                <a:lnTo>
                  <a:pt x="7873174" y="0"/>
                </a:lnTo>
                <a:lnTo>
                  <a:pt x="7873174" y="7223637"/>
                </a:lnTo>
                <a:lnTo>
                  <a:pt x="0" y="7223637"/>
                </a:lnTo>
                <a:lnTo>
                  <a:pt x="0" y="0"/>
                </a:lnTo>
                <a:close/>
              </a:path>
            </a:pathLst>
          </a:custGeom>
          <a:blipFill rotWithShape="1">
            <a:blip r:embed="rId3">
              <a:alphaModFix amt="70000"/>
            </a:blip>
            <a:stretch>
              <a:fillRect b="0" l="0" r="0" t="0"/>
            </a:stretch>
          </a:blipFill>
          <a:ln>
            <a:noFill/>
          </a:ln>
        </p:spPr>
      </p:sp>
      <p:sp>
        <p:nvSpPr>
          <p:cNvPr id="516" name="Google Shape;516;p43"/>
          <p:cNvSpPr/>
          <p:nvPr/>
        </p:nvSpPr>
        <p:spPr>
          <a:xfrm rot="-5400000">
            <a:off x="797798" y="-3259853"/>
            <a:ext cx="3936587" cy="3611818"/>
          </a:xfrm>
          <a:custGeom>
            <a:rect b="b" l="l" r="r" t="t"/>
            <a:pathLst>
              <a:path extrusionOk="0" h="7223637" w="7873174">
                <a:moveTo>
                  <a:pt x="0" y="0"/>
                </a:moveTo>
                <a:lnTo>
                  <a:pt x="7873173" y="0"/>
                </a:lnTo>
                <a:lnTo>
                  <a:pt x="7873173" y="7223637"/>
                </a:lnTo>
                <a:lnTo>
                  <a:pt x="0" y="7223637"/>
                </a:lnTo>
                <a:lnTo>
                  <a:pt x="0" y="0"/>
                </a:lnTo>
                <a:close/>
              </a:path>
            </a:pathLst>
          </a:custGeom>
          <a:blipFill rotWithShape="1">
            <a:blip r:embed="rId3">
              <a:alphaModFix amt="70000"/>
            </a:blip>
            <a:stretch>
              <a:fillRect b="0" l="0" r="0" t="0"/>
            </a:stretch>
          </a:blipFill>
          <a:ln>
            <a:noFill/>
          </a:ln>
        </p:spPr>
      </p:sp>
      <p:sp>
        <p:nvSpPr>
          <p:cNvPr id="517" name="Google Shape;517;p43"/>
          <p:cNvSpPr/>
          <p:nvPr/>
        </p:nvSpPr>
        <p:spPr>
          <a:xfrm rot="5400000">
            <a:off x="2504278" y="2129951"/>
            <a:ext cx="3936587" cy="3611818"/>
          </a:xfrm>
          <a:custGeom>
            <a:rect b="b" l="l" r="r" t="t"/>
            <a:pathLst>
              <a:path extrusionOk="0" h="7223637" w="7873174">
                <a:moveTo>
                  <a:pt x="0" y="0"/>
                </a:moveTo>
                <a:lnTo>
                  <a:pt x="7873173" y="0"/>
                </a:lnTo>
                <a:lnTo>
                  <a:pt x="7873173" y="7223636"/>
                </a:lnTo>
                <a:lnTo>
                  <a:pt x="0" y="7223636"/>
                </a:lnTo>
                <a:lnTo>
                  <a:pt x="0" y="0"/>
                </a:lnTo>
                <a:close/>
              </a:path>
            </a:pathLst>
          </a:custGeom>
          <a:blipFill rotWithShape="1">
            <a:blip r:embed="rId3">
              <a:alphaModFix amt="70000"/>
            </a:blip>
            <a:stretch>
              <a:fillRect b="0" l="0" r="0" t="0"/>
            </a:stretch>
          </a:blipFill>
          <a:ln>
            <a:noFill/>
          </a:ln>
        </p:spPr>
      </p:sp>
      <p:sp>
        <p:nvSpPr>
          <p:cNvPr id="518" name="Google Shape;518;p43"/>
          <p:cNvSpPr/>
          <p:nvPr/>
        </p:nvSpPr>
        <p:spPr>
          <a:xfrm rot="-5400000">
            <a:off x="5577143" y="1748951"/>
            <a:ext cx="3936587" cy="3611818"/>
          </a:xfrm>
          <a:custGeom>
            <a:rect b="b" l="l" r="r" t="t"/>
            <a:pathLst>
              <a:path extrusionOk="0" h="7223637" w="7873174">
                <a:moveTo>
                  <a:pt x="0" y="0"/>
                </a:moveTo>
                <a:lnTo>
                  <a:pt x="7873174" y="0"/>
                </a:lnTo>
                <a:lnTo>
                  <a:pt x="7873174" y="7223636"/>
                </a:lnTo>
                <a:lnTo>
                  <a:pt x="0" y="7223636"/>
                </a:lnTo>
                <a:lnTo>
                  <a:pt x="0" y="0"/>
                </a:lnTo>
                <a:close/>
              </a:path>
            </a:pathLst>
          </a:custGeom>
          <a:blipFill rotWithShape="1">
            <a:blip r:embed="rId3">
              <a:alphaModFix amt="70000"/>
            </a:blip>
            <a:stretch>
              <a:fillRect b="0" l="0" r="0" t="0"/>
            </a:stretch>
          </a:blipFill>
          <a:ln>
            <a:noFill/>
          </a:ln>
        </p:spPr>
      </p:sp>
      <p:sp>
        <p:nvSpPr>
          <p:cNvPr id="519" name="Google Shape;519;p43"/>
          <p:cNvSpPr/>
          <p:nvPr/>
        </p:nvSpPr>
        <p:spPr>
          <a:xfrm rot="-5400000">
            <a:off x="5577143" y="-3046023"/>
            <a:ext cx="3936587" cy="3611818"/>
          </a:xfrm>
          <a:custGeom>
            <a:rect b="b" l="l" r="r" t="t"/>
            <a:pathLst>
              <a:path extrusionOk="0" h="7223637" w="7873174">
                <a:moveTo>
                  <a:pt x="0" y="0"/>
                </a:moveTo>
                <a:lnTo>
                  <a:pt x="7873174" y="0"/>
                </a:lnTo>
                <a:lnTo>
                  <a:pt x="7873174" y="7223637"/>
                </a:lnTo>
                <a:lnTo>
                  <a:pt x="0" y="7223637"/>
                </a:lnTo>
                <a:lnTo>
                  <a:pt x="0" y="0"/>
                </a:lnTo>
                <a:close/>
              </a:path>
            </a:pathLst>
          </a:custGeom>
          <a:blipFill rotWithShape="1">
            <a:blip r:embed="rId3">
              <a:alphaModFix amt="70000"/>
            </a:blip>
            <a:stretch>
              <a:fillRect b="0" l="0" r="0" t="0"/>
            </a:stretch>
          </a:blipFill>
          <a:ln>
            <a:noFill/>
          </a:ln>
        </p:spPr>
      </p:sp>
      <p:sp>
        <p:nvSpPr>
          <p:cNvPr id="520" name="Google Shape;520;p43"/>
          <p:cNvSpPr/>
          <p:nvPr/>
        </p:nvSpPr>
        <p:spPr>
          <a:xfrm>
            <a:off x="2070708" y="1840115"/>
            <a:ext cx="5002583" cy="3007803"/>
          </a:xfrm>
          <a:custGeom>
            <a:rect b="b" l="l" r="r" t="t"/>
            <a:pathLst>
              <a:path extrusionOk="0" h="6015606" w="10005166">
                <a:moveTo>
                  <a:pt x="0" y="0"/>
                </a:moveTo>
                <a:lnTo>
                  <a:pt x="10005166" y="0"/>
                </a:lnTo>
                <a:lnTo>
                  <a:pt x="10005166" y="6015606"/>
                </a:lnTo>
                <a:lnTo>
                  <a:pt x="0" y="6015606"/>
                </a:lnTo>
                <a:lnTo>
                  <a:pt x="0" y="0"/>
                </a:lnTo>
                <a:close/>
              </a:path>
            </a:pathLst>
          </a:custGeom>
          <a:blipFill rotWithShape="1">
            <a:blip r:embed="rId4">
              <a:alphaModFix/>
            </a:blip>
            <a:stretch>
              <a:fillRect b="0" l="0" r="0" t="0"/>
            </a:stretch>
          </a:blipFill>
          <a:ln>
            <a:noFill/>
          </a:ln>
        </p:spPr>
      </p:sp>
      <p:sp>
        <p:nvSpPr>
          <p:cNvPr id="521" name="Google Shape;521;p43"/>
          <p:cNvSpPr txBox="1"/>
          <p:nvPr/>
        </p:nvSpPr>
        <p:spPr>
          <a:xfrm>
            <a:off x="1297360" y="799618"/>
            <a:ext cx="6549281" cy="967727"/>
          </a:xfrm>
          <a:prstGeom prst="rect">
            <a:avLst/>
          </a:prstGeom>
          <a:noFill/>
          <a:ln>
            <a:noFill/>
          </a:ln>
        </p:spPr>
        <p:txBody>
          <a:bodyPr anchorCtr="0" anchor="t" bIns="0" lIns="0" spcFirstLastPara="1" rIns="0" wrap="square" tIns="0">
            <a:spAutoFit/>
          </a:bodyPr>
          <a:lstStyle/>
          <a:p>
            <a:pPr indent="0" lvl="0" marL="0" marR="0" rtl="0" algn="ctr">
              <a:lnSpc>
                <a:spcPct val="117010"/>
              </a:lnSpc>
              <a:spcBef>
                <a:spcPts val="0"/>
              </a:spcBef>
              <a:spcAft>
                <a:spcPts val="0"/>
              </a:spcAft>
              <a:buNone/>
            </a:pPr>
            <a:r>
              <a:rPr b="0" i="0" lang="en" sz="6500" u="none" cap="none" strike="noStrike">
                <a:solidFill>
                  <a:srgbClr val="E8DCBF"/>
                </a:solidFill>
                <a:latin typeface="Berkshire Swash"/>
                <a:ea typeface="Berkshire Swash"/>
                <a:cs typeface="Berkshire Swash"/>
                <a:sym typeface="Berkshire Swash"/>
              </a:rPr>
              <a:t>Important Tips</a:t>
            </a:r>
            <a:endParaRPr sz="700"/>
          </a:p>
        </p:txBody>
      </p:sp>
      <p:sp>
        <p:nvSpPr>
          <p:cNvPr id="522" name="Google Shape;522;p43"/>
          <p:cNvSpPr txBox="1"/>
          <p:nvPr/>
        </p:nvSpPr>
        <p:spPr>
          <a:xfrm>
            <a:off x="4027067" y="24295"/>
            <a:ext cx="1089867" cy="899148"/>
          </a:xfrm>
          <a:prstGeom prst="rect">
            <a:avLst/>
          </a:prstGeom>
          <a:noFill/>
          <a:ln>
            <a:noFill/>
          </a:ln>
        </p:spPr>
        <p:txBody>
          <a:bodyPr anchorCtr="0" anchor="t" bIns="0" lIns="0" spcFirstLastPara="1" rIns="0" wrap="square" tIns="0">
            <a:spAutoFit/>
          </a:bodyPr>
          <a:lstStyle/>
          <a:p>
            <a:pPr indent="0" lvl="0" marL="0" marR="0" rtl="0" algn="ctr">
              <a:lnSpc>
                <a:spcPct val="117001"/>
              </a:lnSpc>
              <a:spcBef>
                <a:spcPts val="0"/>
              </a:spcBef>
              <a:spcAft>
                <a:spcPts val="0"/>
              </a:spcAft>
              <a:buNone/>
            </a:pPr>
            <a:r>
              <a:rPr b="0" i="0" lang="en" sz="6000" u="none" cap="none" strike="noStrike">
                <a:solidFill>
                  <a:srgbClr val="FCB21E"/>
                </a:solidFill>
                <a:latin typeface="Berkshire Swash"/>
                <a:ea typeface="Berkshire Swash"/>
                <a:cs typeface="Berkshire Swash"/>
                <a:sym typeface="Berkshire Swash"/>
              </a:rPr>
              <a:t>04</a:t>
            </a:r>
            <a:endParaRPr sz="700"/>
          </a:p>
        </p:txBody>
      </p:sp>
      <p:pic>
        <p:nvPicPr>
          <p:cNvPr id="523" name="Google Shape;523;p43"/>
          <p:cNvPicPr preferRelativeResize="0"/>
          <p:nvPr/>
        </p:nvPicPr>
        <p:blipFill rotWithShape="1">
          <a:blip r:embed="rId5">
            <a:alphaModFix/>
          </a:blip>
          <a:srcRect b="0" l="0" r="82089" t="0"/>
          <a:stretch/>
        </p:blipFill>
        <p:spPr>
          <a:xfrm>
            <a:off x="0" y="0"/>
            <a:ext cx="1637726" cy="5143500"/>
          </a:xfrm>
          <a:prstGeom prst="rect">
            <a:avLst/>
          </a:prstGeom>
          <a:noFill/>
          <a:ln>
            <a:noFill/>
          </a:ln>
        </p:spPr>
      </p:pic>
      <p:pic>
        <p:nvPicPr>
          <p:cNvPr id="524" name="Google Shape;524;p43"/>
          <p:cNvPicPr preferRelativeResize="0"/>
          <p:nvPr/>
        </p:nvPicPr>
        <p:blipFill rotWithShape="1">
          <a:blip r:embed="rId5">
            <a:alphaModFix/>
          </a:blip>
          <a:srcRect b="0" l="82089" r="0" t="0"/>
          <a:stretch/>
        </p:blipFill>
        <p:spPr>
          <a:xfrm>
            <a:off x="7506275" y="0"/>
            <a:ext cx="1637726"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145" name="Shape 145"/>
        <p:cNvGrpSpPr/>
        <p:nvPr/>
      </p:nvGrpSpPr>
      <p:grpSpPr>
        <a:xfrm>
          <a:off x="0" y="0"/>
          <a:ext cx="0" cy="0"/>
          <a:chOff x="0" y="0"/>
          <a:chExt cx="0" cy="0"/>
        </a:xfrm>
      </p:grpSpPr>
      <p:sp>
        <p:nvSpPr>
          <p:cNvPr id="146" name="Google Shape;146;p26"/>
          <p:cNvSpPr/>
          <p:nvPr/>
        </p:nvSpPr>
        <p:spPr>
          <a:xfrm>
            <a:off x="5463535" y="1210190"/>
            <a:ext cx="3262745" cy="3650624"/>
          </a:xfrm>
          <a:custGeom>
            <a:rect b="b" l="l" r="r" t="t"/>
            <a:pathLst>
              <a:path extrusionOk="0" h="7301248" w="6525490">
                <a:moveTo>
                  <a:pt x="0" y="0"/>
                </a:moveTo>
                <a:lnTo>
                  <a:pt x="6525490" y="0"/>
                </a:lnTo>
                <a:lnTo>
                  <a:pt x="6525490" y="7301248"/>
                </a:lnTo>
                <a:lnTo>
                  <a:pt x="0" y="7301248"/>
                </a:lnTo>
                <a:lnTo>
                  <a:pt x="0" y="0"/>
                </a:lnTo>
                <a:close/>
              </a:path>
            </a:pathLst>
          </a:custGeom>
          <a:blipFill rotWithShape="1">
            <a:blip r:embed="rId3">
              <a:alphaModFix/>
            </a:blip>
            <a:stretch>
              <a:fillRect b="0" l="0" r="0" t="0"/>
            </a:stretch>
          </a:blipFill>
          <a:ln>
            <a:noFill/>
          </a:ln>
        </p:spPr>
      </p:sp>
      <p:sp>
        <p:nvSpPr>
          <p:cNvPr id="147" name="Google Shape;147;p26"/>
          <p:cNvSpPr txBox="1"/>
          <p:nvPr/>
        </p:nvSpPr>
        <p:spPr>
          <a:xfrm>
            <a:off x="2848853" y="1619197"/>
            <a:ext cx="2296800" cy="19218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100" u="none" cap="none" strike="noStrike">
                <a:solidFill>
                  <a:srgbClr val="000000"/>
                </a:solidFill>
                <a:latin typeface="Fira Sans"/>
                <a:ea typeface="Fira Sans"/>
                <a:cs typeface="Fira Sans"/>
                <a:sym typeface="Fira Sans"/>
              </a:rPr>
              <a:t>Click on the "PowerPoint" button below this presentation preview. Start editing your presentation.</a:t>
            </a:r>
            <a:endParaRPr sz="700"/>
          </a:p>
          <a:p>
            <a:pPr indent="0" lvl="1" marL="0" marR="0" rtl="0" algn="ctr">
              <a:lnSpc>
                <a:spcPct val="115000"/>
              </a:lnSpc>
              <a:spcBef>
                <a:spcPts val="0"/>
              </a:spcBef>
              <a:spcAft>
                <a:spcPts val="0"/>
              </a:spcAft>
              <a:buNone/>
            </a:pPr>
            <a:r>
              <a:rPr b="0" i="0" lang="en" sz="1100" u="sng" cap="none" strike="noStrike">
                <a:solidFill>
                  <a:srgbClr val="000000"/>
                </a:solidFill>
                <a:latin typeface="Fira Sans"/>
                <a:ea typeface="Fira Sans"/>
                <a:cs typeface="Fira Sans"/>
                <a:sym typeface="Fira Sans"/>
              </a:rPr>
              <a:t>Alternative:</a:t>
            </a:r>
            <a:r>
              <a:rPr b="0" i="0" lang="en" sz="1100" u="none" cap="none" strike="noStrike">
                <a:solidFill>
                  <a:srgbClr val="000000"/>
                </a:solidFill>
                <a:latin typeface="Fira Sans"/>
                <a:ea typeface="Fira Sans"/>
                <a:cs typeface="Fira Sans"/>
                <a:sym typeface="Fira Sans"/>
              </a:rPr>
              <a:t> From Canva template file, Click on the "Share" button on the top right corner in Canva and click on "More" at the bottom of the menu. Enter "PowerPoint" in the search bar and click on the PowerPoint icon to download.</a:t>
            </a:r>
            <a:endParaRPr sz="700"/>
          </a:p>
        </p:txBody>
      </p:sp>
      <p:sp>
        <p:nvSpPr>
          <p:cNvPr id="148" name="Google Shape;148;p26"/>
          <p:cNvSpPr/>
          <p:nvPr/>
        </p:nvSpPr>
        <p:spPr>
          <a:xfrm>
            <a:off x="603102" y="439634"/>
            <a:ext cx="471443" cy="518587"/>
          </a:xfrm>
          <a:custGeom>
            <a:rect b="b" l="l" r="r" t="t"/>
            <a:pathLst>
              <a:path extrusionOk="0" h="1037174" w="942885">
                <a:moveTo>
                  <a:pt x="0" y="0"/>
                </a:moveTo>
                <a:lnTo>
                  <a:pt x="942886" y="0"/>
                </a:lnTo>
                <a:lnTo>
                  <a:pt x="942886" y="1037174"/>
                </a:lnTo>
                <a:lnTo>
                  <a:pt x="0" y="1037174"/>
                </a:lnTo>
                <a:lnTo>
                  <a:pt x="0" y="0"/>
                </a:lnTo>
                <a:close/>
              </a:path>
            </a:pathLst>
          </a:custGeom>
          <a:blipFill rotWithShape="1">
            <a:blip r:embed="rId4">
              <a:alphaModFix/>
            </a:blip>
            <a:stretch>
              <a:fillRect b="0" l="0" r="0" t="0"/>
            </a:stretch>
          </a:blipFill>
          <a:ln>
            <a:noFill/>
          </a:ln>
        </p:spPr>
      </p:sp>
      <p:sp>
        <p:nvSpPr>
          <p:cNvPr id="149" name="Google Shape;149;p26"/>
          <p:cNvSpPr txBox="1"/>
          <p:nvPr/>
        </p:nvSpPr>
        <p:spPr>
          <a:xfrm>
            <a:off x="2848853" y="4039235"/>
            <a:ext cx="2296800" cy="753600"/>
          </a:xfrm>
          <a:prstGeom prst="rect">
            <a:avLst/>
          </a:prstGeom>
          <a:noFill/>
          <a:ln>
            <a:noFill/>
          </a:ln>
        </p:spPr>
        <p:txBody>
          <a:bodyPr anchorCtr="0" anchor="t" bIns="0" lIns="0" spcFirstLastPara="1" rIns="0" wrap="square" tIns="0">
            <a:spAutoFit/>
          </a:bodyPr>
          <a:lstStyle/>
          <a:p>
            <a:pPr indent="0" lvl="1" marL="0" marR="0" rtl="0" algn="ctr">
              <a:lnSpc>
                <a:spcPct val="115000"/>
              </a:lnSpc>
              <a:spcBef>
                <a:spcPts val="0"/>
              </a:spcBef>
              <a:spcAft>
                <a:spcPts val="0"/>
              </a:spcAft>
              <a:buNone/>
            </a:pPr>
            <a:r>
              <a:rPr b="0" i="0" lang="en" sz="1100" u="none" cap="none" strike="noStrike">
                <a:solidFill>
                  <a:srgbClr val="000000"/>
                </a:solidFill>
                <a:latin typeface="Fira Sans"/>
                <a:ea typeface="Fira Sans"/>
                <a:cs typeface="Fira Sans"/>
                <a:sym typeface="Fira Sans"/>
              </a:rPr>
              <a:t>Click on the "Canva" button under this presentation preview. Start editing your presentation. You need to sign in to your Canva account.</a:t>
            </a:r>
            <a:endParaRPr sz="700"/>
          </a:p>
        </p:txBody>
      </p:sp>
      <p:sp>
        <p:nvSpPr>
          <p:cNvPr id="150" name="Google Shape;150;p26"/>
          <p:cNvSpPr txBox="1"/>
          <p:nvPr/>
        </p:nvSpPr>
        <p:spPr>
          <a:xfrm>
            <a:off x="1458357" y="391483"/>
            <a:ext cx="6227286" cy="566738"/>
          </a:xfrm>
          <a:prstGeom prst="rect">
            <a:avLst/>
          </a:prstGeom>
          <a:noFill/>
          <a:ln>
            <a:noFill/>
          </a:ln>
        </p:spPr>
        <p:txBody>
          <a:bodyPr anchorCtr="0" anchor="t" bIns="0" lIns="0" spcFirstLastPara="1" rIns="0" wrap="square" tIns="0">
            <a:spAutoFit/>
          </a:bodyPr>
          <a:lstStyle/>
          <a:p>
            <a:pPr indent="0" lvl="0" marL="0" marR="0" rtl="0" algn="ctr">
              <a:lnSpc>
                <a:spcPct val="117999"/>
              </a:lnSpc>
              <a:spcBef>
                <a:spcPts val="0"/>
              </a:spcBef>
              <a:spcAft>
                <a:spcPts val="0"/>
              </a:spcAft>
              <a:buNone/>
            </a:pPr>
            <a:r>
              <a:rPr b="0" i="0" lang="en" sz="3800" u="none" cap="none" strike="noStrike">
                <a:solidFill>
                  <a:srgbClr val="AD4431"/>
                </a:solidFill>
                <a:latin typeface="Berkshire Swash"/>
                <a:ea typeface="Berkshire Swash"/>
                <a:cs typeface="Berkshire Swash"/>
                <a:sym typeface="Berkshire Swash"/>
              </a:rPr>
              <a:t>How to Use This Presentation</a:t>
            </a:r>
            <a:endParaRPr sz="700"/>
          </a:p>
        </p:txBody>
      </p:sp>
      <p:sp>
        <p:nvSpPr>
          <p:cNvPr id="151" name="Google Shape;151;p26"/>
          <p:cNvSpPr txBox="1"/>
          <p:nvPr/>
        </p:nvSpPr>
        <p:spPr>
          <a:xfrm>
            <a:off x="383974" y="1619197"/>
            <a:ext cx="2196300" cy="2895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1100" u="none" cap="none" strike="noStrike">
                <a:solidFill>
                  <a:srgbClr val="000000"/>
                </a:solidFill>
                <a:latin typeface="Fira Sans"/>
                <a:ea typeface="Fira Sans"/>
                <a:cs typeface="Fira Sans"/>
                <a:sym typeface="Fira Sans"/>
              </a:rPr>
              <a:t>Click on the "Google Slides" button below this presentation preview. Make sure to sign in to your Google account. Click on "Make a copy." Start editing your presentation.</a:t>
            </a:r>
            <a:endParaRPr sz="700"/>
          </a:p>
          <a:p>
            <a:pPr indent="0" lvl="0" marL="0" marR="0" rtl="0" algn="ctr">
              <a:lnSpc>
                <a:spcPct val="115000"/>
              </a:lnSpc>
              <a:spcBef>
                <a:spcPts val="0"/>
              </a:spcBef>
              <a:spcAft>
                <a:spcPts val="0"/>
              </a:spcAft>
              <a:buNone/>
            </a:pPr>
            <a:r>
              <a:t/>
            </a:r>
            <a:endParaRPr b="0" i="0" sz="1100" u="none" cap="none" strike="noStrike">
              <a:solidFill>
                <a:srgbClr val="000000"/>
              </a:solidFill>
              <a:latin typeface="Fira Sans"/>
              <a:ea typeface="Fira Sans"/>
              <a:cs typeface="Fira Sans"/>
              <a:sym typeface="Fira Sans"/>
            </a:endParaRPr>
          </a:p>
          <a:p>
            <a:pPr indent="0" lvl="0" marL="0" marR="0" rtl="0" algn="ctr">
              <a:lnSpc>
                <a:spcPct val="115000"/>
              </a:lnSpc>
              <a:spcBef>
                <a:spcPts val="0"/>
              </a:spcBef>
              <a:spcAft>
                <a:spcPts val="0"/>
              </a:spcAft>
              <a:buNone/>
            </a:pPr>
            <a:r>
              <a:rPr b="0" i="0" lang="en" sz="1100" u="sng" cap="none" strike="noStrike">
                <a:solidFill>
                  <a:srgbClr val="000000"/>
                </a:solidFill>
                <a:latin typeface="Fira Sans"/>
                <a:ea typeface="Fira Sans"/>
                <a:cs typeface="Fira Sans"/>
                <a:sym typeface="Fira Sans"/>
              </a:rPr>
              <a:t>Alternative:</a:t>
            </a:r>
            <a:r>
              <a:rPr b="0" i="0" lang="en" sz="1100" u="none" cap="none" strike="noStrike">
                <a:solidFill>
                  <a:srgbClr val="000000"/>
                </a:solidFill>
                <a:latin typeface="Fira Sans"/>
                <a:ea typeface="Fira Sans"/>
                <a:cs typeface="Fira Sans"/>
                <a:sym typeface="Fira Sans"/>
              </a:rPr>
              <a:t> Click on the "Share" button on the top right corner in Canva and click on "More" at the bottom of the menu. Enter "Google Drive" in the search bar and click on the GDrive icon to add this design as a Google slide in your GDrive.</a:t>
            </a:r>
            <a:endParaRPr sz="700"/>
          </a:p>
        </p:txBody>
      </p:sp>
      <p:sp>
        <p:nvSpPr>
          <p:cNvPr id="152" name="Google Shape;152;p26"/>
          <p:cNvSpPr txBox="1"/>
          <p:nvPr/>
        </p:nvSpPr>
        <p:spPr>
          <a:xfrm>
            <a:off x="196743" y="1265450"/>
            <a:ext cx="2570651" cy="298451"/>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 sz="1700" u="none" cap="none" strike="noStrike">
                <a:solidFill>
                  <a:srgbClr val="E7781C"/>
                </a:solidFill>
                <a:latin typeface="Fira Sans SemiBold"/>
                <a:ea typeface="Fira Sans SemiBold"/>
                <a:cs typeface="Fira Sans SemiBold"/>
                <a:sym typeface="Fira Sans SemiBold"/>
              </a:rPr>
              <a:t>GOOGLE SLIDES</a:t>
            </a:r>
            <a:endParaRPr sz="700"/>
          </a:p>
        </p:txBody>
      </p:sp>
      <p:sp>
        <p:nvSpPr>
          <p:cNvPr id="153" name="Google Shape;153;p26"/>
          <p:cNvSpPr txBox="1"/>
          <p:nvPr/>
        </p:nvSpPr>
        <p:spPr>
          <a:xfrm>
            <a:off x="2711909" y="1265450"/>
            <a:ext cx="2570651" cy="298451"/>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 sz="1700" u="none" cap="none" strike="noStrike">
                <a:solidFill>
                  <a:srgbClr val="E7781C"/>
                </a:solidFill>
                <a:latin typeface="Fira Sans SemiBold"/>
                <a:ea typeface="Fira Sans SemiBold"/>
                <a:cs typeface="Fira Sans SemiBold"/>
                <a:sym typeface="Fira Sans SemiBold"/>
              </a:rPr>
              <a:t>POWERPOINT</a:t>
            </a:r>
            <a:endParaRPr sz="700"/>
          </a:p>
        </p:txBody>
      </p:sp>
      <p:sp>
        <p:nvSpPr>
          <p:cNvPr id="154" name="Google Shape;154;p26"/>
          <p:cNvSpPr txBox="1"/>
          <p:nvPr/>
        </p:nvSpPr>
        <p:spPr>
          <a:xfrm>
            <a:off x="2711909" y="3685488"/>
            <a:ext cx="2570651" cy="29845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 sz="1700" u="none" cap="none" strike="noStrike">
                <a:solidFill>
                  <a:srgbClr val="E7781C"/>
                </a:solidFill>
                <a:latin typeface="Fira Sans SemiBold"/>
                <a:ea typeface="Fira Sans SemiBold"/>
                <a:cs typeface="Fira Sans SemiBold"/>
                <a:sym typeface="Fira Sans SemiBold"/>
              </a:rPr>
              <a:t>CANVA</a:t>
            </a:r>
            <a:endParaRPr sz="7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528" name="Shape 528"/>
        <p:cNvGrpSpPr/>
        <p:nvPr/>
      </p:nvGrpSpPr>
      <p:grpSpPr>
        <a:xfrm>
          <a:off x="0" y="0"/>
          <a:ext cx="0" cy="0"/>
          <a:chOff x="0" y="0"/>
          <a:chExt cx="0" cy="0"/>
        </a:xfrm>
      </p:grpSpPr>
      <p:sp>
        <p:nvSpPr>
          <p:cNvPr id="529" name="Google Shape;529;p44"/>
          <p:cNvSpPr txBox="1"/>
          <p:nvPr/>
        </p:nvSpPr>
        <p:spPr>
          <a:xfrm>
            <a:off x="2403062" y="1596074"/>
            <a:ext cx="4338000" cy="19950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 sz="4800" u="none" cap="none" strike="noStrike">
                <a:solidFill>
                  <a:srgbClr val="AD4431"/>
                </a:solidFill>
                <a:latin typeface="Berkshire Swash"/>
                <a:ea typeface="Berkshire Swash"/>
                <a:cs typeface="Berkshire Swash"/>
                <a:sym typeface="Berkshire Swash"/>
              </a:rPr>
              <a:t>A picture is worth a thousand words</a:t>
            </a:r>
            <a:endParaRPr sz="700"/>
          </a:p>
        </p:txBody>
      </p:sp>
      <p:sp>
        <p:nvSpPr>
          <p:cNvPr id="530" name="Google Shape;530;p44"/>
          <p:cNvSpPr/>
          <p:nvPr/>
        </p:nvSpPr>
        <p:spPr>
          <a:xfrm>
            <a:off x="6852900" y="-286056"/>
            <a:ext cx="2910601" cy="3866740"/>
          </a:xfrm>
          <a:custGeom>
            <a:rect b="b" l="l" r="r" t="t"/>
            <a:pathLst>
              <a:path extrusionOk="0" h="7733480" w="5821201">
                <a:moveTo>
                  <a:pt x="0" y="0"/>
                </a:moveTo>
                <a:lnTo>
                  <a:pt x="5821201" y="0"/>
                </a:lnTo>
                <a:lnTo>
                  <a:pt x="5821201" y="7733480"/>
                </a:lnTo>
                <a:lnTo>
                  <a:pt x="0" y="7733480"/>
                </a:lnTo>
                <a:lnTo>
                  <a:pt x="0" y="0"/>
                </a:lnTo>
                <a:close/>
              </a:path>
            </a:pathLst>
          </a:custGeom>
          <a:blipFill rotWithShape="1">
            <a:blip r:embed="rId3">
              <a:alphaModFix/>
            </a:blip>
            <a:stretch>
              <a:fillRect b="0" l="0" r="0" t="0"/>
            </a:stretch>
          </a:blipFill>
          <a:ln>
            <a:noFill/>
          </a:ln>
        </p:spPr>
      </p:sp>
      <p:sp>
        <p:nvSpPr>
          <p:cNvPr id="531" name="Google Shape;531;p44"/>
          <p:cNvSpPr/>
          <p:nvPr/>
        </p:nvSpPr>
        <p:spPr>
          <a:xfrm>
            <a:off x="6182684" y="3874628"/>
            <a:ext cx="2537744" cy="2537744"/>
          </a:xfrm>
          <a:custGeom>
            <a:rect b="b" l="l" r="r" t="t"/>
            <a:pathLst>
              <a:path extrusionOk="0" h="5075488" w="5075488">
                <a:moveTo>
                  <a:pt x="0" y="0"/>
                </a:moveTo>
                <a:lnTo>
                  <a:pt x="5075488" y="0"/>
                </a:lnTo>
                <a:lnTo>
                  <a:pt x="5075488" y="5075488"/>
                </a:lnTo>
                <a:lnTo>
                  <a:pt x="0" y="5075488"/>
                </a:lnTo>
                <a:lnTo>
                  <a:pt x="0" y="0"/>
                </a:lnTo>
                <a:close/>
              </a:path>
            </a:pathLst>
          </a:custGeom>
          <a:blipFill rotWithShape="1">
            <a:blip r:embed="rId4">
              <a:alphaModFix/>
            </a:blip>
            <a:stretch>
              <a:fillRect b="0" l="0" r="0" t="0"/>
            </a:stretch>
          </a:blipFill>
          <a:ln>
            <a:noFill/>
          </a:ln>
        </p:spPr>
      </p:sp>
      <p:sp>
        <p:nvSpPr>
          <p:cNvPr id="532" name="Google Shape;532;p44"/>
          <p:cNvSpPr/>
          <p:nvPr/>
        </p:nvSpPr>
        <p:spPr>
          <a:xfrm>
            <a:off x="-370988" y="2924199"/>
            <a:ext cx="2883545" cy="2883545"/>
          </a:xfrm>
          <a:custGeom>
            <a:rect b="b" l="l" r="r" t="t"/>
            <a:pathLst>
              <a:path extrusionOk="0" h="5767090" w="5767090">
                <a:moveTo>
                  <a:pt x="0" y="0"/>
                </a:moveTo>
                <a:lnTo>
                  <a:pt x="5767090" y="0"/>
                </a:lnTo>
                <a:lnTo>
                  <a:pt x="5767090" y="5767090"/>
                </a:lnTo>
                <a:lnTo>
                  <a:pt x="0" y="5767090"/>
                </a:lnTo>
                <a:lnTo>
                  <a:pt x="0" y="0"/>
                </a:lnTo>
                <a:close/>
              </a:path>
            </a:pathLst>
          </a:custGeom>
          <a:blipFill rotWithShape="1">
            <a:blip r:embed="rId5">
              <a:alphaModFix/>
            </a:blip>
            <a:stretch>
              <a:fillRect b="0" l="0" r="0" t="0"/>
            </a:stretch>
          </a:blipFill>
          <a:ln>
            <a:noFill/>
          </a:ln>
        </p:spPr>
      </p:sp>
      <p:sp>
        <p:nvSpPr>
          <p:cNvPr id="533" name="Google Shape;533;p44"/>
          <p:cNvSpPr/>
          <p:nvPr/>
        </p:nvSpPr>
        <p:spPr>
          <a:xfrm>
            <a:off x="3382410" y="3827003"/>
            <a:ext cx="2379179" cy="1154984"/>
          </a:xfrm>
          <a:custGeom>
            <a:rect b="b" l="l" r="r" t="t"/>
            <a:pathLst>
              <a:path extrusionOk="0" h="2309967" w="4758358">
                <a:moveTo>
                  <a:pt x="0" y="0"/>
                </a:moveTo>
                <a:lnTo>
                  <a:pt x="4758358" y="0"/>
                </a:lnTo>
                <a:lnTo>
                  <a:pt x="4758358" y="2309967"/>
                </a:lnTo>
                <a:lnTo>
                  <a:pt x="0" y="2309967"/>
                </a:lnTo>
                <a:lnTo>
                  <a:pt x="0" y="0"/>
                </a:lnTo>
                <a:close/>
              </a:path>
            </a:pathLst>
          </a:custGeom>
          <a:blipFill rotWithShape="1">
            <a:blip r:embed="rId6">
              <a:alphaModFix/>
            </a:blip>
            <a:stretch>
              <a:fillRect b="0" l="0" r="0" t="0"/>
            </a:stretch>
          </a:blipFill>
          <a:ln>
            <a:noFill/>
          </a:ln>
        </p:spPr>
      </p:sp>
      <p:sp>
        <p:nvSpPr>
          <p:cNvPr id="534" name="Google Shape;534;p44"/>
          <p:cNvSpPr/>
          <p:nvPr/>
        </p:nvSpPr>
        <p:spPr>
          <a:xfrm rot="2838948">
            <a:off x="3607782" y="-622378"/>
            <a:ext cx="2167759" cy="2057400"/>
          </a:xfrm>
          <a:custGeom>
            <a:rect b="b" l="l" r="r" t="t"/>
            <a:pathLst>
              <a:path extrusionOk="0" h="4114800" w="4335517">
                <a:moveTo>
                  <a:pt x="0" y="0"/>
                </a:moveTo>
                <a:lnTo>
                  <a:pt x="4335517" y="0"/>
                </a:lnTo>
                <a:lnTo>
                  <a:pt x="4335517" y="4114800"/>
                </a:lnTo>
                <a:lnTo>
                  <a:pt x="0" y="4114800"/>
                </a:lnTo>
                <a:lnTo>
                  <a:pt x="0" y="0"/>
                </a:lnTo>
                <a:close/>
              </a:path>
            </a:pathLst>
          </a:custGeom>
          <a:blipFill rotWithShape="1">
            <a:blip r:embed="rId7">
              <a:alphaModFix/>
            </a:blip>
            <a:stretch>
              <a:fillRect b="0" l="0" r="0" t="0"/>
            </a:stretch>
          </a:blipFill>
          <a:ln>
            <a:noFill/>
          </a:ln>
        </p:spPr>
      </p:sp>
      <p:sp>
        <p:nvSpPr>
          <p:cNvPr id="535" name="Google Shape;535;p44"/>
          <p:cNvSpPr/>
          <p:nvPr/>
        </p:nvSpPr>
        <p:spPr>
          <a:xfrm>
            <a:off x="0" y="-632341"/>
            <a:ext cx="2512557" cy="1562354"/>
          </a:xfrm>
          <a:custGeom>
            <a:rect b="b" l="l" r="r" t="t"/>
            <a:pathLst>
              <a:path extrusionOk="0" h="3124707" w="5025114">
                <a:moveTo>
                  <a:pt x="0" y="0"/>
                </a:moveTo>
                <a:lnTo>
                  <a:pt x="5025114" y="0"/>
                </a:lnTo>
                <a:lnTo>
                  <a:pt x="5025114" y="3124707"/>
                </a:lnTo>
                <a:lnTo>
                  <a:pt x="0" y="3124707"/>
                </a:lnTo>
                <a:lnTo>
                  <a:pt x="0" y="0"/>
                </a:lnTo>
                <a:close/>
              </a:path>
            </a:pathLst>
          </a:custGeom>
          <a:blipFill rotWithShape="1">
            <a:blip r:embed="rId8">
              <a:alphaModFix/>
            </a:blip>
            <a:stretch>
              <a:fillRect b="0" l="0" r="0" t="0"/>
            </a:stretch>
          </a:blipFill>
          <a:ln>
            <a:noFill/>
          </a:ln>
        </p:spPr>
      </p:sp>
      <p:sp>
        <p:nvSpPr>
          <p:cNvPr id="536" name="Google Shape;536;p44"/>
          <p:cNvSpPr/>
          <p:nvPr/>
        </p:nvSpPr>
        <p:spPr>
          <a:xfrm rot="5400000">
            <a:off x="305616" y="397803"/>
            <a:ext cx="1221958" cy="3125938"/>
          </a:xfrm>
          <a:custGeom>
            <a:rect b="b" l="l" r="r" t="t"/>
            <a:pathLst>
              <a:path extrusionOk="0" h="6251875" w="2443915">
                <a:moveTo>
                  <a:pt x="0" y="0"/>
                </a:moveTo>
                <a:lnTo>
                  <a:pt x="2443915" y="0"/>
                </a:lnTo>
                <a:lnTo>
                  <a:pt x="2443915" y="6251875"/>
                </a:lnTo>
                <a:lnTo>
                  <a:pt x="0" y="6251875"/>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540" name="Shape 540"/>
        <p:cNvGrpSpPr/>
        <p:nvPr/>
      </p:nvGrpSpPr>
      <p:grpSpPr>
        <a:xfrm>
          <a:off x="0" y="0"/>
          <a:ext cx="0" cy="0"/>
          <a:chOff x="0" y="0"/>
          <a:chExt cx="0" cy="0"/>
        </a:xfrm>
      </p:grpSpPr>
      <p:sp>
        <p:nvSpPr>
          <p:cNvPr id="541" name="Google Shape;541;p45"/>
          <p:cNvSpPr/>
          <p:nvPr/>
        </p:nvSpPr>
        <p:spPr>
          <a:xfrm>
            <a:off x="2897125" y="1104387"/>
            <a:ext cx="3351777" cy="3858160"/>
          </a:xfrm>
          <a:custGeom>
            <a:rect b="b" l="l" r="r" t="t"/>
            <a:pathLst>
              <a:path extrusionOk="0" h="7716320" w="6703553">
                <a:moveTo>
                  <a:pt x="0" y="0"/>
                </a:moveTo>
                <a:lnTo>
                  <a:pt x="6703554" y="0"/>
                </a:lnTo>
                <a:lnTo>
                  <a:pt x="6703554" y="7716321"/>
                </a:lnTo>
                <a:lnTo>
                  <a:pt x="0" y="7716321"/>
                </a:lnTo>
                <a:lnTo>
                  <a:pt x="0" y="0"/>
                </a:lnTo>
                <a:close/>
              </a:path>
            </a:pathLst>
          </a:custGeom>
          <a:blipFill rotWithShape="1">
            <a:blip r:embed="rId3">
              <a:alphaModFix/>
            </a:blip>
            <a:stretch>
              <a:fillRect b="0" l="0" r="0" t="0"/>
            </a:stretch>
          </a:blipFill>
          <a:ln>
            <a:noFill/>
          </a:ln>
        </p:spPr>
      </p:sp>
      <p:sp>
        <p:nvSpPr>
          <p:cNvPr id="542" name="Google Shape;542;p45"/>
          <p:cNvSpPr/>
          <p:nvPr/>
        </p:nvSpPr>
        <p:spPr>
          <a:xfrm>
            <a:off x="7233417" y="1104386"/>
            <a:ext cx="743696" cy="719357"/>
          </a:xfrm>
          <a:custGeom>
            <a:rect b="b" l="l" r="r" t="t"/>
            <a:pathLst>
              <a:path extrusionOk="0" h="1438713" w="1487391">
                <a:moveTo>
                  <a:pt x="0" y="0"/>
                </a:moveTo>
                <a:lnTo>
                  <a:pt x="1487391" y="0"/>
                </a:lnTo>
                <a:lnTo>
                  <a:pt x="1487391" y="1438713"/>
                </a:lnTo>
                <a:lnTo>
                  <a:pt x="0" y="1438713"/>
                </a:lnTo>
                <a:lnTo>
                  <a:pt x="0" y="0"/>
                </a:lnTo>
                <a:close/>
              </a:path>
            </a:pathLst>
          </a:custGeom>
          <a:blipFill rotWithShape="1">
            <a:blip r:embed="rId4">
              <a:alphaModFix/>
            </a:blip>
            <a:stretch>
              <a:fillRect b="0" l="0" r="0" t="0"/>
            </a:stretch>
          </a:blipFill>
          <a:ln>
            <a:noFill/>
          </a:ln>
        </p:spPr>
      </p:sp>
      <p:sp>
        <p:nvSpPr>
          <p:cNvPr id="543" name="Google Shape;543;p45"/>
          <p:cNvSpPr/>
          <p:nvPr/>
        </p:nvSpPr>
        <p:spPr>
          <a:xfrm>
            <a:off x="1144044" y="1038927"/>
            <a:ext cx="793436" cy="767469"/>
          </a:xfrm>
          <a:custGeom>
            <a:rect b="b" l="l" r="r" t="t"/>
            <a:pathLst>
              <a:path extrusionOk="0" h="1534937" w="1586871">
                <a:moveTo>
                  <a:pt x="0" y="0"/>
                </a:moveTo>
                <a:lnTo>
                  <a:pt x="1586871" y="0"/>
                </a:lnTo>
                <a:lnTo>
                  <a:pt x="1586871" y="1534937"/>
                </a:lnTo>
                <a:lnTo>
                  <a:pt x="0" y="1534937"/>
                </a:lnTo>
                <a:lnTo>
                  <a:pt x="0" y="0"/>
                </a:lnTo>
                <a:close/>
              </a:path>
            </a:pathLst>
          </a:custGeom>
          <a:blipFill rotWithShape="1">
            <a:blip r:embed="rId5">
              <a:alphaModFix/>
            </a:blip>
            <a:stretch>
              <a:fillRect b="0" l="0" r="0" t="0"/>
            </a:stretch>
          </a:blipFill>
          <a:ln>
            <a:noFill/>
          </a:ln>
        </p:spPr>
      </p:sp>
      <p:sp>
        <p:nvSpPr>
          <p:cNvPr id="544" name="Google Shape;544;p45"/>
          <p:cNvSpPr/>
          <p:nvPr/>
        </p:nvSpPr>
        <p:spPr>
          <a:xfrm>
            <a:off x="1117357" y="3191473"/>
            <a:ext cx="846810" cy="623560"/>
          </a:xfrm>
          <a:custGeom>
            <a:rect b="b" l="l" r="r" t="t"/>
            <a:pathLst>
              <a:path extrusionOk="0" h="1247120" w="1693619">
                <a:moveTo>
                  <a:pt x="0" y="0"/>
                </a:moveTo>
                <a:lnTo>
                  <a:pt x="1693619" y="0"/>
                </a:lnTo>
                <a:lnTo>
                  <a:pt x="1693619" y="1247120"/>
                </a:lnTo>
                <a:lnTo>
                  <a:pt x="0" y="1247120"/>
                </a:lnTo>
                <a:lnTo>
                  <a:pt x="0" y="0"/>
                </a:lnTo>
                <a:close/>
              </a:path>
            </a:pathLst>
          </a:custGeom>
          <a:blipFill rotWithShape="1">
            <a:blip r:embed="rId6">
              <a:alphaModFix/>
            </a:blip>
            <a:stretch>
              <a:fillRect b="0" l="0" r="0" t="0"/>
            </a:stretch>
          </a:blipFill>
          <a:ln>
            <a:noFill/>
          </a:ln>
        </p:spPr>
      </p:sp>
      <p:sp>
        <p:nvSpPr>
          <p:cNvPr id="545" name="Google Shape;545;p45"/>
          <p:cNvSpPr/>
          <p:nvPr/>
        </p:nvSpPr>
        <p:spPr>
          <a:xfrm>
            <a:off x="7218645" y="3129286"/>
            <a:ext cx="773240" cy="747934"/>
          </a:xfrm>
          <a:custGeom>
            <a:rect b="b" l="l" r="r" t="t"/>
            <a:pathLst>
              <a:path extrusionOk="0" h="1495868" w="1546480">
                <a:moveTo>
                  <a:pt x="0" y="0"/>
                </a:moveTo>
                <a:lnTo>
                  <a:pt x="1546480" y="0"/>
                </a:lnTo>
                <a:lnTo>
                  <a:pt x="1546480" y="1495868"/>
                </a:lnTo>
                <a:lnTo>
                  <a:pt x="0" y="1495868"/>
                </a:lnTo>
                <a:lnTo>
                  <a:pt x="0" y="0"/>
                </a:lnTo>
                <a:close/>
              </a:path>
            </a:pathLst>
          </a:custGeom>
          <a:blipFill rotWithShape="1">
            <a:blip r:embed="rId7">
              <a:alphaModFix/>
            </a:blip>
            <a:stretch>
              <a:fillRect b="0" l="0" r="0" t="0"/>
            </a:stretch>
          </a:blipFill>
          <a:ln>
            <a:noFill/>
          </a:ln>
        </p:spPr>
      </p:sp>
      <p:sp>
        <p:nvSpPr>
          <p:cNvPr id="546" name="Google Shape;546;p45"/>
          <p:cNvSpPr txBox="1"/>
          <p:nvPr/>
        </p:nvSpPr>
        <p:spPr>
          <a:xfrm>
            <a:off x="1209692" y="289327"/>
            <a:ext cx="6724616" cy="561975"/>
          </a:xfrm>
          <a:prstGeom prst="rect">
            <a:avLst/>
          </a:prstGeom>
          <a:noFill/>
          <a:ln>
            <a:noFill/>
          </a:ln>
        </p:spPr>
        <p:txBody>
          <a:bodyPr anchorCtr="0" anchor="t" bIns="0" lIns="0" spcFirstLastPara="1" rIns="0" wrap="square" tIns="0">
            <a:spAutoFit/>
          </a:bodyPr>
          <a:lstStyle/>
          <a:p>
            <a:pPr indent="0" lvl="0" marL="0" marR="0" rtl="0" algn="ctr">
              <a:lnSpc>
                <a:spcPct val="118002"/>
              </a:lnSpc>
              <a:spcBef>
                <a:spcPts val="0"/>
              </a:spcBef>
              <a:spcAft>
                <a:spcPts val="0"/>
              </a:spcAft>
              <a:buNone/>
            </a:pPr>
            <a:r>
              <a:rPr b="0" i="0" lang="en" sz="3700" u="none" cap="none" strike="noStrike">
                <a:solidFill>
                  <a:srgbClr val="AD4431"/>
                </a:solidFill>
                <a:latin typeface="Berkshire Swash"/>
                <a:ea typeface="Berkshire Swash"/>
                <a:cs typeface="Berkshire Swash"/>
                <a:sym typeface="Berkshire Swash"/>
              </a:rPr>
              <a:t>When Hosting Thanksgiving...</a:t>
            </a:r>
            <a:endParaRPr sz="700"/>
          </a:p>
        </p:txBody>
      </p:sp>
      <p:sp>
        <p:nvSpPr>
          <p:cNvPr id="547" name="Google Shape;547;p45"/>
          <p:cNvSpPr txBox="1"/>
          <p:nvPr/>
        </p:nvSpPr>
        <p:spPr>
          <a:xfrm>
            <a:off x="759265" y="2520596"/>
            <a:ext cx="15630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a:t>
            </a:r>
            <a:endParaRPr sz="700"/>
          </a:p>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you want to discuss.</a:t>
            </a:r>
            <a:endParaRPr sz="700"/>
          </a:p>
        </p:txBody>
      </p:sp>
      <p:sp>
        <p:nvSpPr>
          <p:cNvPr id="548" name="Google Shape;548;p45"/>
          <p:cNvSpPr txBox="1"/>
          <p:nvPr/>
        </p:nvSpPr>
        <p:spPr>
          <a:xfrm>
            <a:off x="6823769" y="2520596"/>
            <a:ext cx="15630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a:t>
            </a:r>
            <a:endParaRPr sz="700"/>
          </a:p>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you want to discuss.</a:t>
            </a:r>
            <a:endParaRPr sz="700"/>
          </a:p>
        </p:txBody>
      </p:sp>
      <p:sp>
        <p:nvSpPr>
          <p:cNvPr id="549" name="Google Shape;549;p45"/>
          <p:cNvSpPr txBox="1"/>
          <p:nvPr/>
        </p:nvSpPr>
        <p:spPr>
          <a:xfrm>
            <a:off x="6823769" y="4459664"/>
            <a:ext cx="15630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a:t>
            </a:r>
            <a:endParaRPr sz="700"/>
          </a:p>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you want to discuss.</a:t>
            </a:r>
            <a:endParaRPr sz="700"/>
          </a:p>
        </p:txBody>
      </p:sp>
      <p:sp>
        <p:nvSpPr>
          <p:cNvPr id="550" name="Google Shape;550;p45"/>
          <p:cNvSpPr txBox="1"/>
          <p:nvPr/>
        </p:nvSpPr>
        <p:spPr>
          <a:xfrm>
            <a:off x="759265" y="4459664"/>
            <a:ext cx="15630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a:t>
            </a:r>
            <a:endParaRPr sz="700"/>
          </a:p>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you want to discuss.</a:t>
            </a:r>
            <a:endParaRPr sz="700"/>
          </a:p>
        </p:txBody>
      </p:sp>
      <p:sp>
        <p:nvSpPr>
          <p:cNvPr id="551" name="Google Shape;551;p45"/>
          <p:cNvSpPr txBox="1"/>
          <p:nvPr/>
        </p:nvSpPr>
        <p:spPr>
          <a:xfrm>
            <a:off x="424309" y="1980906"/>
            <a:ext cx="2232900" cy="4848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START MAKING THE TURKEY THE DAY BEFORE</a:t>
            </a:r>
            <a:endParaRPr sz="700"/>
          </a:p>
        </p:txBody>
      </p:sp>
      <p:sp>
        <p:nvSpPr>
          <p:cNvPr id="552" name="Google Shape;552;p45"/>
          <p:cNvSpPr txBox="1"/>
          <p:nvPr/>
        </p:nvSpPr>
        <p:spPr>
          <a:xfrm>
            <a:off x="6488813" y="1980906"/>
            <a:ext cx="2232900" cy="4848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DON'T EXPERIMENT</a:t>
            </a:r>
            <a:endParaRPr sz="700"/>
          </a:p>
          <a:p>
            <a:pPr indent="0" lvl="0" marL="0" marR="0" rtl="0" algn="ctr">
              <a:lnSpc>
                <a:spcPct val="11000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WITH NEW RECIPES</a:t>
            </a:r>
            <a:endParaRPr sz="700"/>
          </a:p>
        </p:txBody>
      </p:sp>
      <p:sp>
        <p:nvSpPr>
          <p:cNvPr id="553" name="Google Shape;553;p45"/>
          <p:cNvSpPr txBox="1"/>
          <p:nvPr/>
        </p:nvSpPr>
        <p:spPr>
          <a:xfrm>
            <a:off x="6488813" y="3919973"/>
            <a:ext cx="2232900" cy="4848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SET THE TABLE</a:t>
            </a:r>
            <a:endParaRPr sz="700"/>
          </a:p>
          <a:p>
            <a:pPr indent="0" lvl="0" marL="0" marR="0" rtl="0" algn="ctr">
              <a:lnSpc>
                <a:spcPct val="11000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THE DAY BEFORE</a:t>
            </a:r>
            <a:endParaRPr sz="700"/>
          </a:p>
        </p:txBody>
      </p:sp>
      <p:sp>
        <p:nvSpPr>
          <p:cNvPr id="554" name="Google Shape;554;p45"/>
          <p:cNvSpPr txBox="1"/>
          <p:nvPr/>
        </p:nvSpPr>
        <p:spPr>
          <a:xfrm>
            <a:off x="524322" y="3919973"/>
            <a:ext cx="2032800" cy="4848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START EARLY ON</a:t>
            </a:r>
            <a:endParaRPr sz="700"/>
          </a:p>
          <a:p>
            <a:pPr indent="0" lvl="0" marL="0" marR="0" rtl="0" algn="ctr">
              <a:lnSpc>
                <a:spcPct val="110000"/>
              </a:lnSpc>
              <a:spcBef>
                <a:spcPts val="0"/>
              </a:spcBef>
              <a:spcAft>
                <a:spcPts val="0"/>
              </a:spcAft>
              <a:buNone/>
            </a:pPr>
            <a:r>
              <a:rPr b="1" i="0" lang="en" sz="1500" u="none" cap="none" strike="noStrike">
                <a:solidFill>
                  <a:srgbClr val="E7781C"/>
                </a:solidFill>
                <a:latin typeface="Fira Sans SemiBold"/>
                <a:ea typeface="Fira Sans SemiBold"/>
                <a:cs typeface="Fira Sans SemiBold"/>
                <a:sym typeface="Fira Sans SemiBold"/>
              </a:rPr>
              <a:t>YOUR NON-FOOD PREP</a:t>
            </a:r>
            <a:endParaRPr sz="7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781C"/>
        </a:solidFill>
      </p:bgPr>
    </p:bg>
    <p:spTree>
      <p:nvGrpSpPr>
        <p:cNvPr id="558" name="Shape 558"/>
        <p:cNvGrpSpPr/>
        <p:nvPr/>
      </p:nvGrpSpPr>
      <p:grpSpPr>
        <a:xfrm>
          <a:off x="0" y="0"/>
          <a:ext cx="0" cy="0"/>
          <a:chOff x="0" y="0"/>
          <a:chExt cx="0" cy="0"/>
        </a:xfrm>
      </p:grpSpPr>
      <p:pic>
        <p:nvPicPr>
          <p:cNvPr id="559" name="Google Shape;559;p46"/>
          <p:cNvPicPr preferRelativeResize="0"/>
          <p:nvPr/>
        </p:nvPicPr>
        <p:blipFill rotWithShape="1">
          <a:blip r:embed="rId3">
            <a:alphaModFix/>
          </a:blip>
          <a:srcRect b="27051" l="47933" r="8968" t="1910"/>
          <a:stretch/>
        </p:blipFill>
        <p:spPr>
          <a:xfrm>
            <a:off x="399525" y="999025"/>
            <a:ext cx="3773100" cy="4144500"/>
          </a:xfrm>
          <a:prstGeom prst="round2SameRect">
            <a:avLst>
              <a:gd fmla="val 50000" name="adj1"/>
              <a:gd fmla="val 0" name="adj2"/>
            </a:avLst>
          </a:prstGeom>
          <a:noFill/>
          <a:ln>
            <a:noFill/>
          </a:ln>
        </p:spPr>
      </p:pic>
      <p:grpSp>
        <p:nvGrpSpPr>
          <p:cNvPr id="560" name="Google Shape;560;p46"/>
          <p:cNvGrpSpPr/>
          <p:nvPr/>
        </p:nvGrpSpPr>
        <p:grpSpPr>
          <a:xfrm>
            <a:off x="4572000" y="-90413"/>
            <a:ext cx="4572000" cy="5233913"/>
            <a:chOff x="0" y="-47625"/>
            <a:chExt cx="2408296" cy="2756958"/>
          </a:xfrm>
        </p:grpSpPr>
        <p:sp>
          <p:nvSpPr>
            <p:cNvPr id="561" name="Google Shape;561;p46"/>
            <p:cNvSpPr/>
            <p:nvPr/>
          </p:nvSpPr>
          <p:spPr>
            <a:xfrm>
              <a:off x="0" y="0"/>
              <a:ext cx="2408296" cy="2709333"/>
            </a:xfrm>
            <a:custGeom>
              <a:rect b="b" l="l" r="r" t="t"/>
              <a:pathLst>
                <a:path extrusionOk="0" h="2709333" w="2408296">
                  <a:moveTo>
                    <a:pt x="0" y="0"/>
                  </a:moveTo>
                  <a:lnTo>
                    <a:pt x="2408296" y="0"/>
                  </a:lnTo>
                  <a:lnTo>
                    <a:pt x="2408296" y="2709333"/>
                  </a:lnTo>
                  <a:lnTo>
                    <a:pt x="0" y="2709333"/>
                  </a:lnTo>
                  <a:close/>
                </a:path>
              </a:pathLst>
            </a:custGeom>
            <a:solidFill>
              <a:srgbClr val="F1EEEA"/>
            </a:solidFill>
            <a:ln>
              <a:noFill/>
            </a:ln>
          </p:spPr>
        </p:sp>
        <p:sp>
          <p:nvSpPr>
            <p:cNvPr id="562" name="Google Shape;562;p46"/>
            <p:cNvSpPr txBox="1"/>
            <p:nvPr/>
          </p:nvSpPr>
          <p:spPr>
            <a:xfrm>
              <a:off x="0" y="-47625"/>
              <a:ext cx="812800" cy="860425"/>
            </a:xfrm>
            <a:prstGeom prst="rect">
              <a:avLst/>
            </a:prstGeom>
            <a:noFill/>
            <a:ln>
              <a:noFill/>
            </a:ln>
          </p:spPr>
          <p:txBody>
            <a:bodyPr anchorCtr="0" anchor="ctr" bIns="25400" lIns="25400" spcFirstLastPara="1" rIns="25400" wrap="square" tIns="25400">
              <a:noAutofit/>
            </a:bodyPr>
            <a:lstStyle/>
            <a:p>
              <a:pPr indent="0" lvl="0" marL="0" marR="0" rtl="0" algn="ctr">
                <a:lnSpc>
                  <a:spcPct val="178888"/>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63" name="Google Shape;563;p46"/>
          <p:cNvSpPr/>
          <p:nvPr/>
        </p:nvSpPr>
        <p:spPr>
          <a:xfrm>
            <a:off x="5560905" y="2808210"/>
            <a:ext cx="763445" cy="763445"/>
          </a:xfrm>
          <a:custGeom>
            <a:rect b="b" l="l" r="r" t="t"/>
            <a:pathLst>
              <a:path extrusionOk="0" h="1526890" w="1526890">
                <a:moveTo>
                  <a:pt x="0" y="0"/>
                </a:moveTo>
                <a:lnTo>
                  <a:pt x="1526890" y="0"/>
                </a:lnTo>
                <a:lnTo>
                  <a:pt x="1526890" y="1526890"/>
                </a:lnTo>
                <a:lnTo>
                  <a:pt x="0" y="1526890"/>
                </a:lnTo>
                <a:lnTo>
                  <a:pt x="0" y="0"/>
                </a:lnTo>
                <a:close/>
              </a:path>
            </a:pathLst>
          </a:custGeom>
          <a:blipFill rotWithShape="1">
            <a:blip r:embed="rId4">
              <a:alphaModFix/>
            </a:blip>
            <a:stretch>
              <a:fillRect b="0" l="0" r="0" t="0"/>
            </a:stretch>
          </a:blipFill>
          <a:ln>
            <a:noFill/>
          </a:ln>
        </p:spPr>
      </p:sp>
      <p:sp>
        <p:nvSpPr>
          <p:cNvPr id="564" name="Google Shape;564;p46"/>
          <p:cNvSpPr/>
          <p:nvPr/>
        </p:nvSpPr>
        <p:spPr>
          <a:xfrm>
            <a:off x="5570748" y="1420825"/>
            <a:ext cx="743760" cy="659918"/>
          </a:xfrm>
          <a:custGeom>
            <a:rect b="b" l="l" r="r" t="t"/>
            <a:pathLst>
              <a:path extrusionOk="0" h="1319835" w="1487519">
                <a:moveTo>
                  <a:pt x="0" y="0"/>
                </a:moveTo>
                <a:lnTo>
                  <a:pt x="1487519" y="0"/>
                </a:lnTo>
                <a:lnTo>
                  <a:pt x="1487519" y="1319835"/>
                </a:lnTo>
                <a:lnTo>
                  <a:pt x="0" y="1319835"/>
                </a:lnTo>
                <a:lnTo>
                  <a:pt x="0" y="0"/>
                </a:lnTo>
                <a:close/>
              </a:path>
            </a:pathLst>
          </a:custGeom>
          <a:blipFill rotWithShape="1">
            <a:blip r:embed="rId5">
              <a:alphaModFix/>
            </a:blip>
            <a:stretch>
              <a:fillRect b="0" l="0" r="0" t="0"/>
            </a:stretch>
          </a:blipFill>
          <a:ln>
            <a:noFill/>
          </a:ln>
        </p:spPr>
      </p:sp>
      <p:sp>
        <p:nvSpPr>
          <p:cNvPr id="565" name="Google Shape;565;p46"/>
          <p:cNvSpPr/>
          <p:nvPr/>
        </p:nvSpPr>
        <p:spPr>
          <a:xfrm>
            <a:off x="7341786" y="1420825"/>
            <a:ext cx="858049" cy="659918"/>
          </a:xfrm>
          <a:custGeom>
            <a:rect b="b" l="l" r="r" t="t"/>
            <a:pathLst>
              <a:path extrusionOk="0" h="1319835" w="1716097">
                <a:moveTo>
                  <a:pt x="0" y="0"/>
                </a:moveTo>
                <a:lnTo>
                  <a:pt x="1716097" y="0"/>
                </a:lnTo>
                <a:lnTo>
                  <a:pt x="1716097" y="1319835"/>
                </a:lnTo>
                <a:lnTo>
                  <a:pt x="0" y="1319835"/>
                </a:lnTo>
                <a:lnTo>
                  <a:pt x="0" y="0"/>
                </a:lnTo>
                <a:close/>
              </a:path>
            </a:pathLst>
          </a:custGeom>
          <a:blipFill rotWithShape="1">
            <a:blip r:embed="rId6">
              <a:alphaModFix/>
            </a:blip>
            <a:stretch>
              <a:fillRect b="0" l="0" r="0" t="0"/>
            </a:stretch>
          </a:blipFill>
          <a:ln>
            <a:noFill/>
          </a:ln>
        </p:spPr>
      </p:sp>
      <p:sp>
        <p:nvSpPr>
          <p:cNvPr id="566" name="Google Shape;566;p46"/>
          <p:cNvSpPr/>
          <p:nvPr/>
        </p:nvSpPr>
        <p:spPr>
          <a:xfrm>
            <a:off x="7520141" y="2763235"/>
            <a:ext cx="720415" cy="763445"/>
          </a:xfrm>
          <a:custGeom>
            <a:rect b="b" l="l" r="r" t="t"/>
            <a:pathLst>
              <a:path extrusionOk="0" h="1526890" w="1440829">
                <a:moveTo>
                  <a:pt x="0" y="0"/>
                </a:moveTo>
                <a:lnTo>
                  <a:pt x="1440829" y="0"/>
                </a:lnTo>
                <a:lnTo>
                  <a:pt x="1440829" y="1526890"/>
                </a:lnTo>
                <a:lnTo>
                  <a:pt x="0" y="1526890"/>
                </a:lnTo>
                <a:lnTo>
                  <a:pt x="0" y="0"/>
                </a:lnTo>
                <a:close/>
              </a:path>
            </a:pathLst>
          </a:custGeom>
          <a:blipFill rotWithShape="1">
            <a:blip r:embed="rId7">
              <a:alphaModFix/>
            </a:blip>
            <a:stretch>
              <a:fillRect b="0" l="0" r="0" t="0"/>
            </a:stretch>
          </a:blipFill>
          <a:ln>
            <a:noFill/>
          </a:ln>
        </p:spPr>
      </p:sp>
      <p:sp>
        <p:nvSpPr>
          <p:cNvPr id="567" name="Google Shape;567;p46"/>
          <p:cNvSpPr/>
          <p:nvPr/>
        </p:nvSpPr>
        <p:spPr>
          <a:xfrm rot="1008624">
            <a:off x="5167267" y="-1123427"/>
            <a:ext cx="3514193" cy="2057400"/>
          </a:xfrm>
          <a:custGeom>
            <a:rect b="b" l="l" r="r" t="t"/>
            <a:pathLst>
              <a:path extrusionOk="0" h="4114800" w="7028385">
                <a:moveTo>
                  <a:pt x="0" y="0"/>
                </a:moveTo>
                <a:lnTo>
                  <a:pt x="7028385" y="0"/>
                </a:lnTo>
                <a:lnTo>
                  <a:pt x="7028385" y="4114800"/>
                </a:lnTo>
                <a:lnTo>
                  <a:pt x="0" y="4114800"/>
                </a:lnTo>
                <a:lnTo>
                  <a:pt x="0" y="0"/>
                </a:lnTo>
                <a:close/>
              </a:path>
            </a:pathLst>
          </a:custGeom>
          <a:blipFill rotWithShape="1">
            <a:blip r:embed="rId8">
              <a:alphaModFix/>
            </a:blip>
            <a:stretch>
              <a:fillRect b="0" l="0" r="0" t="0"/>
            </a:stretch>
          </a:blipFill>
          <a:ln>
            <a:noFill/>
          </a:ln>
        </p:spPr>
      </p:sp>
      <p:sp>
        <p:nvSpPr>
          <p:cNvPr id="568" name="Google Shape;568;p46"/>
          <p:cNvSpPr/>
          <p:nvPr/>
        </p:nvSpPr>
        <p:spPr>
          <a:xfrm rot="10800000">
            <a:off x="5073807" y="4120507"/>
            <a:ext cx="3830073" cy="1838435"/>
          </a:xfrm>
          <a:custGeom>
            <a:rect b="b" l="l" r="r" t="t"/>
            <a:pathLst>
              <a:path extrusionOk="0" h="3676870" w="7660146">
                <a:moveTo>
                  <a:pt x="0" y="0"/>
                </a:moveTo>
                <a:lnTo>
                  <a:pt x="7660145" y="0"/>
                </a:lnTo>
                <a:lnTo>
                  <a:pt x="7660145" y="3676870"/>
                </a:lnTo>
                <a:lnTo>
                  <a:pt x="0" y="3676870"/>
                </a:lnTo>
                <a:lnTo>
                  <a:pt x="0" y="0"/>
                </a:lnTo>
                <a:close/>
              </a:path>
            </a:pathLst>
          </a:custGeom>
          <a:blipFill rotWithShape="1">
            <a:blip r:embed="rId9">
              <a:alphaModFix/>
            </a:blip>
            <a:stretch>
              <a:fillRect b="0" l="0" r="0" t="0"/>
            </a:stretch>
          </a:blipFill>
          <a:ln>
            <a:noFill/>
          </a:ln>
        </p:spPr>
      </p:sp>
      <p:sp>
        <p:nvSpPr>
          <p:cNvPr id="569" name="Google Shape;569;p46"/>
          <p:cNvSpPr/>
          <p:nvPr/>
        </p:nvSpPr>
        <p:spPr>
          <a:xfrm rot="1739627">
            <a:off x="363115" y="639674"/>
            <a:ext cx="616795" cy="718723"/>
          </a:xfrm>
          <a:custGeom>
            <a:rect b="b" l="l" r="r" t="t"/>
            <a:pathLst>
              <a:path extrusionOk="0" h="1437446" w="1233590">
                <a:moveTo>
                  <a:pt x="0" y="0"/>
                </a:moveTo>
                <a:lnTo>
                  <a:pt x="1233590" y="0"/>
                </a:lnTo>
                <a:lnTo>
                  <a:pt x="1233590" y="1437446"/>
                </a:lnTo>
                <a:lnTo>
                  <a:pt x="0" y="1437446"/>
                </a:lnTo>
                <a:lnTo>
                  <a:pt x="0" y="0"/>
                </a:lnTo>
                <a:close/>
              </a:path>
            </a:pathLst>
          </a:custGeom>
          <a:blipFill rotWithShape="1">
            <a:blip r:embed="rId10">
              <a:alphaModFix/>
            </a:blip>
            <a:stretch>
              <a:fillRect b="0" l="0" r="0" t="0"/>
            </a:stretch>
          </a:blipFill>
          <a:ln>
            <a:noFill/>
          </a:ln>
        </p:spPr>
      </p:sp>
      <p:sp>
        <p:nvSpPr>
          <p:cNvPr id="570" name="Google Shape;570;p46"/>
          <p:cNvSpPr txBox="1"/>
          <p:nvPr/>
        </p:nvSpPr>
        <p:spPr>
          <a:xfrm>
            <a:off x="671513" y="245269"/>
            <a:ext cx="3228975" cy="561975"/>
          </a:xfrm>
          <a:prstGeom prst="rect">
            <a:avLst/>
          </a:prstGeom>
          <a:noFill/>
          <a:ln>
            <a:noFill/>
          </a:ln>
        </p:spPr>
        <p:txBody>
          <a:bodyPr anchorCtr="0" anchor="t" bIns="0" lIns="0" spcFirstLastPara="1" rIns="0" wrap="square" tIns="0">
            <a:spAutoFit/>
          </a:bodyPr>
          <a:lstStyle/>
          <a:p>
            <a:pPr indent="0" lvl="0" marL="0" marR="0" rtl="0" algn="ctr">
              <a:lnSpc>
                <a:spcPct val="118002"/>
              </a:lnSpc>
              <a:spcBef>
                <a:spcPts val="0"/>
              </a:spcBef>
              <a:spcAft>
                <a:spcPts val="0"/>
              </a:spcAft>
              <a:buNone/>
            </a:pPr>
            <a:r>
              <a:rPr b="0" i="0" lang="en" sz="3700" u="none" cap="none" strike="noStrike">
                <a:solidFill>
                  <a:srgbClr val="FFFFFF"/>
                </a:solidFill>
                <a:latin typeface="Berkshire Swash"/>
                <a:ea typeface="Berkshire Swash"/>
                <a:cs typeface="Berkshire Swash"/>
                <a:sym typeface="Berkshire Swash"/>
              </a:rPr>
              <a:t>Contact Us</a:t>
            </a:r>
            <a:endParaRPr sz="700"/>
          </a:p>
        </p:txBody>
      </p:sp>
      <p:sp>
        <p:nvSpPr>
          <p:cNvPr id="571" name="Google Shape;571;p46"/>
          <p:cNvSpPr txBox="1"/>
          <p:nvPr/>
        </p:nvSpPr>
        <p:spPr>
          <a:xfrm>
            <a:off x="4719389" y="2272637"/>
            <a:ext cx="2446477" cy="202883"/>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 sz="1200" u="none" cap="none" strike="noStrike">
                <a:solidFill>
                  <a:srgbClr val="000000"/>
                </a:solidFill>
                <a:latin typeface="Fira Sans"/>
                <a:ea typeface="Fira Sans"/>
                <a:cs typeface="Fira Sans"/>
                <a:sym typeface="Fira Sans"/>
              </a:rPr>
              <a:t>hello@reallygreatsite.com</a:t>
            </a:r>
            <a:endParaRPr sz="700"/>
          </a:p>
        </p:txBody>
      </p:sp>
      <p:sp>
        <p:nvSpPr>
          <p:cNvPr id="572" name="Google Shape;572;p46"/>
          <p:cNvSpPr txBox="1"/>
          <p:nvPr/>
        </p:nvSpPr>
        <p:spPr>
          <a:xfrm>
            <a:off x="4719389" y="3703312"/>
            <a:ext cx="2446477" cy="202882"/>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 sz="1200" u="none" cap="none" strike="noStrike">
                <a:solidFill>
                  <a:srgbClr val="000000"/>
                </a:solidFill>
                <a:latin typeface="Fira Sans"/>
                <a:ea typeface="Fira Sans"/>
                <a:cs typeface="Fira Sans"/>
                <a:sym typeface="Fira Sans"/>
              </a:rPr>
              <a:t>reallygreatsite.com</a:t>
            </a:r>
            <a:endParaRPr sz="700"/>
          </a:p>
        </p:txBody>
      </p:sp>
      <p:sp>
        <p:nvSpPr>
          <p:cNvPr id="573" name="Google Shape;573;p46"/>
          <p:cNvSpPr txBox="1"/>
          <p:nvPr/>
        </p:nvSpPr>
        <p:spPr>
          <a:xfrm>
            <a:off x="6924363" y="3703312"/>
            <a:ext cx="1911970" cy="202882"/>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 sz="1200" u="none" cap="none" strike="noStrike">
                <a:solidFill>
                  <a:srgbClr val="000000"/>
                </a:solidFill>
                <a:latin typeface="Fira Sans"/>
                <a:ea typeface="Fira Sans"/>
                <a:cs typeface="Fira Sans"/>
                <a:sym typeface="Fira Sans"/>
              </a:rPr>
              <a:t>123 Anywhere St., Any City</a:t>
            </a:r>
            <a:endParaRPr sz="700"/>
          </a:p>
        </p:txBody>
      </p:sp>
      <p:sp>
        <p:nvSpPr>
          <p:cNvPr id="574" name="Google Shape;574;p46"/>
          <p:cNvSpPr txBox="1"/>
          <p:nvPr/>
        </p:nvSpPr>
        <p:spPr>
          <a:xfrm>
            <a:off x="7153438" y="2272637"/>
            <a:ext cx="1453820" cy="202883"/>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 sz="1200" u="none" cap="none" strike="noStrike">
                <a:solidFill>
                  <a:srgbClr val="000000"/>
                </a:solidFill>
                <a:latin typeface="Fira Sans"/>
                <a:ea typeface="Fira Sans"/>
                <a:cs typeface="Fira Sans"/>
                <a:sym typeface="Fira Sans"/>
              </a:rPr>
              <a:t>@reallygreatsite</a:t>
            </a:r>
            <a:endParaRPr sz="7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578" name="Shape 578"/>
        <p:cNvGrpSpPr/>
        <p:nvPr/>
      </p:nvGrpSpPr>
      <p:grpSpPr>
        <a:xfrm>
          <a:off x="0" y="0"/>
          <a:ext cx="0" cy="0"/>
          <a:chOff x="0" y="0"/>
          <a:chExt cx="0" cy="0"/>
        </a:xfrm>
      </p:grpSpPr>
      <p:sp>
        <p:nvSpPr>
          <p:cNvPr id="579" name="Google Shape;579;p47"/>
          <p:cNvSpPr txBox="1"/>
          <p:nvPr/>
        </p:nvSpPr>
        <p:spPr>
          <a:xfrm>
            <a:off x="-110471" y="1498836"/>
            <a:ext cx="3951600" cy="1740900"/>
          </a:xfrm>
          <a:prstGeom prst="rect">
            <a:avLst/>
          </a:prstGeom>
          <a:noFill/>
          <a:ln>
            <a:noFill/>
          </a:ln>
        </p:spPr>
        <p:txBody>
          <a:bodyPr anchorCtr="0" anchor="t" bIns="0" lIns="0" spcFirstLastPara="1" rIns="0" wrap="square" tIns="0">
            <a:spAutoFit/>
          </a:bodyPr>
          <a:lstStyle/>
          <a:p>
            <a:pPr indent="0" lvl="0" marL="0" marR="0" rtl="0" algn="ctr">
              <a:lnSpc>
                <a:spcPct val="65000"/>
              </a:lnSpc>
              <a:spcBef>
                <a:spcPts val="0"/>
              </a:spcBef>
              <a:spcAft>
                <a:spcPts val="0"/>
              </a:spcAft>
              <a:buNone/>
            </a:pPr>
            <a:r>
              <a:rPr b="0" i="0" lang="en" sz="8700" u="none" cap="none" strike="noStrike">
                <a:solidFill>
                  <a:srgbClr val="AD4431"/>
                </a:solidFill>
                <a:latin typeface="Berkshire Swash"/>
                <a:ea typeface="Berkshire Swash"/>
                <a:cs typeface="Berkshire Swash"/>
                <a:sym typeface="Berkshire Swash"/>
              </a:rPr>
              <a:t>Thank you</a:t>
            </a:r>
            <a:endParaRPr sz="700"/>
          </a:p>
        </p:txBody>
      </p:sp>
      <p:sp>
        <p:nvSpPr>
          <p:cNvPr id="580" name="Google Shape;580;p47"/>
          <p:cNvSpPr/>
          <p:nvPr/>
        </p:nvSpPr>
        <p:spPr>
          <a:xfrm>
            <a:off x="2945061" y="617355"/>
            <a:ext cx="6463905" cy="5631678"/>
          </a:xfrm>
          <a:custGeom>
            <a:rect b="b" l="l" r="r" t="t"/>
            <a:pathLst>
              <a:path extrusionOk="0" h="11263355" w="12927810">
                <a:moveTo>
                  <a:pt x="0" y="0"/>
                </a:moveTo>
                <a:lnTo>
                  <a:pt x="12927810" y="0"/>
                </a:lnTo>
                <a:lnTo>
                  <a:pt x="12927810" y="11263355"/>
                </a:lnTo>
                <a:lnTo>
                  <a:pt x="0" y="11263355"/>
                </a:lnTo>
                <a:lnTo>
                  <a:pt x="0" y="0"/>
                </a:lnTo>
                <a:close/>
              </a:path>
            </a:pathLst>
          </a:custGeom>
          <a:blipFill rotWithShape="1">
            <a:blip r:embed="rId3">
              <a:alphaModFix/>
            </a:blip>
            <a:stretch>
              <a:fillRect b="0" l="0" r="0" t="0"/>
            </a:stretch>
          </a:blipFill>
          <a:ln>
            <a:noFill/>
          </a:ln>
        </p:spPr>
      </p:sp>
      <p:sp>
        <p:nvSpPr>
          <p:cNvPr id="581" name="Google Shape;581;p47"/>
          <p:cNvSpPr/>
          <p:nvPr/>
        </p:nvSpPr>
        <p:spPr>
          <a:xfrm rot="3218924">
            <a:off x="-103326" y="12667"/>
            <a:ext cx="983937" cy="1276333"/>
          </a:xfrm>
          <a:custGeom>
            <a:rect b="b" l="l" r="r" t="t"/>
            <a:pathLst>
              <a:path extrusionOk="0" h="2552665" w="1967873">
                <a:moveTo>
                  <a:pt x="0" y="0"/>
                </a:moveTo>
                <a:lnTo>
                  <a:pt x="1967873" y="0"/>
                </a:lnTo>
                <a:lnTo>
                  <a:pt x="1967873" y="2552665"/>
                </a:lnTo>
                <a:lnTo>
                  <a:pt x="0" y="2552665"/>
                </a:lnTo>
                <a:lnTo>
                  <a:pt x="0" y="0"/>
                </a:lnTo>
                <a:close/>
              </a:path>
            </a:pathLst>
          </a:custGeom>
          <a:blipFill rotWithShape="1">
            <a:blip r:embed="rId4">
              <a:alphaModFix/>
            </a:blip>
            <a:stretch>
              <a:fillRect b="0" l="0" r="0" t="0"/>
            </a:stretch>
          </a:blipFill>
          <a:ln>
            <a:noFill/>
          </a:ln>
        </p:spPr>
      </p:sp>
      <p:sp>
        <p:nvSpPr>
          <p:cNvPr id="582" name="Google Shape;582;p47"/>
          <p:cNvSpPr txBox="1"/>
          <p:nvPr/>
        </p:nvSpPr>
        <p:spPr>
          <a:xfrm>
            <a:off x="985676" y="3518381"/>
            <a:ext cx="1759360" cy="454469"/>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1200" u="none" cap="none" strike="noStrike">
                <a:solidFill>
                  <a:srgbClr val="000000"/>
                </a:solidFill>
                <a:latin typeface="Fira Sans"/>
                <a:ea typeface="Fira Sans"/>
                <a:cs typeface="Fira Sans"/>
                <a:sym typeface="Fira Sans"/>
              </a:rPr>
              <a:t>Write a closing statement or call-to-action here.</a:t>
            </a:r>
            <a:endParaRPr sz="7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586" name="Shape 586"/>
        <p:cNvGrpSpPr/>
        <p:nvPr/>
      </p:nvGrpSpPr>
      <p:grpSpPr>
        <a:xfrm>
          <a:off x="0" y="0"/>
          <a:ext cx="0" cy="0"/>
          <a:chOff x="0" y="0"/>
          <a:chExt cx="0" cy="0"/>
        </a:xfrm>
      </p:grpSpPr>
      <p:sp>
        <p:nvSpPr>
          <p:cNvPr id="587" name="Google Shape;587;p48"/>
          <p:cNvSpPr txBox="1"/>
          <p:nvPr/>
        </p:nvSpPr>
        <p:spPr>
          <a:xfrm>
            <a:off x="514350" y="552450"/>
            <a:ext cx="2303700" cy="1108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3600" u="none" cap="none" strike="noStrike">
                <a:solidFill>
                  <a:srgbClr val="AD4431"/>
                </a:solidFill>
                <a:latin typeface="Berkshire Swash"/>
                <a:ea typeface="Berkshire Swash"/>
                <a:cs typeface="Berkshire Swash"/>
                <a:sym typeface="Berkshire Swash"/>
              </a:rPr>
              <a:t>Resource </a:t>
            </a:r>
            <a:endParaRPr sz="700"/>
          </a:p>
          <a:p>
            <a:pPr indent="0" lvl="0" marL="0" marR="0" rtl="0" algn="l">
              <a:lnSpc>
                <a:spcPct val="100000"/>
              </a:lnSpc>
              <a:spcBef>
                <a:spcPts val="0"/>
              </a:spcBef>
              <a:spcAft>
                <a:spcPts val="0"/>
              </a:spcAft>
              <a:buNone/>
            </a:pPr>
            <a:r>
              <a:rPr b="0" i="0" lang="en" sz="3600" u="none" cap="none" strike="noStrike">
                <a:solidFill>
                  <a:srgbClr val="AD4431"/>
                </a:solidFill>
                <a:latin typeface="Berkshire Swash"/>
                <a:ea typeface="Berkshire Swash"/>
                <a:cs typeface="Berkshire Swash"/>
                <a:sym typeface="Berkshire Swash"/>
              </a:rPr>
              <a:t>Page</a:t>
            </a:r>
            <a:endParaRPr sz="700"/>
          </a:p>
        </p:txBody>
      </p:sp>
      <p:sp>
        <p:nvSpPr>
          <p:cNvPr id="588" name="Google Shape;588;p48"/>
          <p:cNvSpPr txBox="1"/>
          <p:nvPr/>
        </p:nvSpPr>
        <p:spPr>
          <a:xfrm>
            <a:off x="514350" y="2385605"/>
            <a:ext cx="2166900" cy="2216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This presentation template</a:t>
            </a:r>
            <a:endParaRPr sz="700"/>
          </a:p>
          <a:p>
            <a:pPr indent="0" lvl="0" marL="0" marR="0" rtl="0" algn="l">
              <a:lnSpc>
                <a:spcPct val="10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uses the following free fonts:</a:t>
            </a:r>
            <a:endParaRPr sz="700"/>
          </a:p>
          <a:p>
            <a:pPr indent="0" lvl="0" marL="0" marR="0" rtl="0" algn="l">
              <a:lnSpc>
                <a:spcPct val="100000"/>
              </a:lnSpc>
              <a:spcBef>
                <a:spcPts val="0"/>
              </a:spcBef>
              <a:spcAft>
                <a:spcPts val="0"/>
              </a:spcAft>
              <a:buNone/>
            </a:pPr>
            <a:r>
              <a:t/>
            </a:r>
            <a:endParaRPr b="0" i="0" sz="1200" u="none" cap="none" strike="noStrike">
              <a:solidFill>
                <a:srgbClr val="000000"/>
              </a:solidFill>
              <a:latin typeface="Fira Sans"/>
              <a:ea typeface="Fira Sans"/>
              <a:cs typeface="Fira Sans"/>
              <a:sym typeface="Fira Sans"/>
            </a:endParaRPr>
          </a:p>
          <a:p>
            <a:pPr indent="0" lvl="0" marL="0" marR="0" rtl="0" algn="l">
              <a:lnSpc>
                <a:spcPct val="10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Titles: Berkshire Swash</a:t>
            </a:r>
            <a:endParaRPr sz="700"/>
          </a:p>
          <a:p>
            <a:pPr indent="0" lvl="0" marL="0" marR="0" rtl="0" algn="l">
              <a:lnSpc>
                <a:spcPct val="10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Headers: Fira Sans</a:t>
            </a:r>
            <a:endParaRPr sz="700"/>
          </a:p>
          <a:p>
            <a:pPr indent="0" lvl="0" marL="0" marR="0" rtl="0" algn="l">
              <a:lnSpc>
                <a:spcPct val="10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Body Copy: Fira Sans</a:t>
            </a:r>
            <a:endParaRPr sz="700"/>
          </a:p>
          <a:p>
            <a:pPr indent="0" lvl="0" marL="0" marR="0" rtl="0" algn="l">
              <a:lnSpc>
                <a:spcPct val="100000"/>
              </a:lnSpc>
              <a:spcBef>
                <a:spcPts val="0"/>
              </a:spcBef>
              <a:spcAft>
                <a:spcPts val="0"/>
              </a:spcAft>
              <a:buNone/>
            </a:pPr>
            <a:r>
              <a:t/>
            </a:r>
            <a:endParaRPr b="0" i="0" sz="1200" u="none" cap="none" strike="noStrike">
              <a:solidFill>
                <a:srgbClr val="000000"/>
              </a:solidFill>
              <a:latin typeface="Fira Sans"/>
              <a:ea typeface="Fira Sans"/>
              <a:cs typeface="Fira Sans"/>
              <a:sym typeface="Fira Sans"/>
            </a:endParaRPr>
          </a:p>
          <a:p>
            <a:pPr indent="0" lvl="0" marL="0" marR="0" rtl="0" algn="l">
              <a:lnSpc>
                <a:spcPct val="10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You can find these fonts</a:t>
            </a:r>
            <a:endParaRPr sz="700"/>
          </a:p>
          <a:p>
            <a:pPr indent="0" lvl="0" marL="0" marR="0" rtl="0" algn="l">
              <a:lnSpc>
                <a:spcPct val="10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online too. Happy designing! </a:t>
            </a:r>
            <a:endParaRPr sz="700"/>
          </a:p>
          <a:p>
            <a:pPr indent="0" lvl="0" marL="0" marR="0" rtl="0" algn="l">
              <a:lnSpc>
                <a:spcPct val="100000"/>
              </a:lnSpc>
              <a:spcBef>
                <a:spcPts val="0"/>
              </a:spcBef>
              <a:spcAft>
                <a:spcPts val="0"/>
              </a:spcAft>
              <a:buNone/>
            </a:pPr>
            <a:r>
              <a:t/>
            </a:r>
            <a:endParaRPr b="0" i="0" sz="1200" u="none" cap="none" strike="noStrike">
              <a:solidFill>
                <a:srgbClr val="000000"/>
              </a:solidFill>
              <a:latin typeface="Fira Sans"/>
              <a:ea typeface="Fira Sans"/>
              <a:cs typeface="Fira Sans"/>
              <a:sym typeface="Fira Sans"/>
            </a:endParaRPr>
          </a:p>
          <a:p>
            <a:pPr indent="0" lvl="0" marL="0" marR="0" rtl="0" algn="l">
              <a:lnSpc>
                <a:spcPct val="10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Don't forget to delete this</a:t>
            </a:r>
            <a:endParaRPr sz="700"/>
          </a:p>
          <a:p>
            <a:pPr indent="0" lvl="0" marL="0" marR="0" rtl="0" algn="l">
              <a:lnSpc>
                <a:spcPct val="10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page before presenting. </a:t>
            </a:r>
            <a:endParaRPr sz="700"/>
          </a:p>
        </p:txBody>
      </p:sp>
      <p:sp>
        <p:nvSpPr>
          <p:cNvPr id="589" name="Google Shape;589;p48"/>
          <p:cNvSpPr txBox="1"/>
          <p:nvPr/>
        </p:nvSpPr>
        <p:spPr>
          <a:xfrm>
            <a:off x="514350" y="1795690"/>
            <a:ext cx="2068800" cy="443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 sz="1200" u="none" cap="none" strike="noStrike">
                <a:solidFill>
                  <a:srgbClr val="000000"/>
                </a:solidFill>
                <a:latin typeface="Fira Sans"/>
                <a:ea typeface="Fira Sans"/>
                <a:cs typeface="Fira Sans"/>
                <a:sym typeface="Fira Sans"/>
              </a:rPr>
              <a:t>Use these design resources in your Canva Presentation.</a:t>
            </a:r>
            <a:endParaRPr sz="700"/>
          </a:p>
        </p:txBody>
      </p:sp>
      <p:sp>
        <p:nvSpPr>
          <p:cNvPr id="590" name="Google Shape;590;p48"/>
          <p:cNvSpPr/>
          <p:nvPr/>
        </p:nvSpPr>
        <p:spPr>
          <a:xfrm>
            <a:off x="5319819" y="3664168"/>
            <a:ext cx="278154" cy="455990"/>
          </a:xfrm>
          <a:custGeom>
            <a:rect b="b" l="l" r="r" t="t"/>
            <a:pathLst>
              <a:path extrusionOk="0" h="911980" w="556308">
                <a:moveTo>
                  <a:pt x="0" y="0"/>
                </a:moveTo>
                <a:lnTo>
                  <a:pt x="556308" y="0"/>
                </a:lnTo>
                <a:lnTo>
                  <a:pt x="556308" y="911980"/>
                </a:lnTo>
                <a:lnTo>
                  <a:pt x="0" y="911980"/>
                </a:lnTo>
                <a:lnTo>
                  <a:pt x="0" y="0"/>
                </a:lnTo>
                <a:close/>
              </a:path>
            </a:pathLst>
          </a:custGeom>
          <a:blipFill rotWithShape="1">
            <a:blip r:embed="rId3">
              <a:alphaModFix/>
            </a:blip>
            <a:stretch>
              <a:fillRect b="0" l="0" r="0" t="0"/>
            </a:stretch>
          </a:blipFill>
          <a:ln>
            <a:noFill/>
          </a:ln>
        </p:spPr>
      </p:sp>
      <p:sp>
        <p:nvSpPr>
          <p:cNvPr id="591" name="Google Shape;591;p48"/>
          <p:cNvSpPr/>
          <p:nvPr/>
        </p:nvSpPr>
        <p:spPr>
          <a:xfrm>
            <a:off x="7877004" y="3657195"/>
            <a:ext cx="401796" cy="469936"/>
          </a:xfrm>
          <a:custGeom>
            <a:rect b="b" l="l" r="r" t="t"/>
            <a:pathLst>
              <a:path extrusionOk="0" h="939873" w="803592">
                <a:moveTo>
                  <a:pt x="0" y="0"/>
                </a:moveTo>
                <a:lnTo>
                  <a:pt x="803591" y="0"/>
                </a:lnTo>
                <a:lnTo>
                  <a:pt x="803591" y="939873"/>
                </a:lnTo>
                <a:lnTo>
                  <a:pt x="0" y="939873"/>
                </a:lnTo>
                <a:lnTo>
                  <a:pt x="0" y="0"/>
                </a:lnTo>
                <a:close/>
              </a:path>
            </a:pathLst>
          </a:custGeom>
          <a:blipFill rotWithShape="1">
            <a:blip r:embed="rId4">
              <a:alphaModFix/>
            </a:blip>
            <a:stretch>
              <a:fillRect b="0" l="0" r="0" t="0"/>
            </a:stretch>
          </a:blipFill>
          <a:ln>
            <a:noFill/>
          </a:ln>
        </p:spPr>
      </p:sp>
      <p:sp>
        <p:nvSpPr>
          <p:cNvPr id="592" name="Google Shape;592;p48"/>
          <p:cNvSpPr/>
          <p:nvPr/>
        </p:nvSpPr>
        <p:spPr>
          <a:xfrm>
            <a:off x="3553622" y="4333613"/>
            <a:ext cx="197282" cy="400574"/>
          </a:xfrm>
          <a:custGeom>
            <a:rect b="b" l="l" r="r" t="t"/>
            <a:pathLst>
              <a:path extrusionOk="0" h="801148" w="394565">
                <a:moveTo>
                  <a:pt x="0" y="0"/>
                </a:moveTo>
                <a:lnTo>
                  <a:pt x="394565" y="0"/>
                </a:lnTo>
                <a:lnTo>
                  <a:pt x="394565" y="801148"/>
                </a:lnTo>
                <a:lnTo>
                  <a:pt x="0" y="801148"/>
                </a:lnTo>
                <a:lnTo>
                  <a:pt x="0" y="0"/>
                </a:lnTo>
                <a:close/>
              </a:path>
            </a:pathLst>
          </a:custGeom>
          <a:blipFill rotWithShape="1">
            <a:blip r:embed="rId5">
              <a:alphaModFix/>
            </a:blip>
            <a:stretch>
              <a:fillRect b="0" l="0" r="0" t="0"/>
            </a:stretch>
          </a:blipFill>
          <a:ln>
            <a:noFill/>
          </a:ln>
        </p:spPr>
      </p:sp>
      <p:sp>
        <p:nvSpPr>
          <p:cNvPr id="593" name="Google Shape;593;p48"/>
          <p:cNvSpPr/>
          <p:nvPr/>
        </p:nvSpPr>
        <p:spPr>
          <a:xfrm>
            <a:off x="5036034" y="2366298"/>
            <a:ext cx="422475" cy="425133"/>
          </a:xfrm>
          <a:custGeom>
            <a:rect b="b" l="l" r="r" t="t"/>
            <a:pathLst>
              <a:path extrusionOk="0" h="850265" w="844951">
                <a:moveTo>
                  <a:pt x="0" y="0"/>
                </a:moveTo>
                <a:lnTo>
                  <a:pt x="844951" y="0"/>
                </a:lnTo>
                <a:lnTo>
                  <a:pt x="844951" y="850265"/>
                </a:lnTo>
                <a:lnTo>
                  <a:pt x="0" y="850265"/>
                </a:lnTo>
                <a:lnTo>
                  <a:pt x="0" y="0"/>
                </a:lnTo>
                <a:close/>
              </a:path>
            </a:pathLst>
          </a:custGeom>
          <a:blipFill rotWithShape="1">
            <a:blip r:embed="rId6">
              <a:alphaModFix/>
            </a:blip>
            <a:stretch>
              <a:fillRect b="0" l="0" r="0" t="0"/>
            </a:stretch>
          </a:blipFill>
          <a:ln>
            <a:noFill/>
          </a:ln>
        </p:spPr>
      </p:sp>
      <p:sp>
        <p:nvSpPr>
          <p:cNvPr id="594" name="Google Shape;594;p48"/>
          <p:cNvSpPr/>
          <p:nvPr/>
        </p:nvSpPr>
        <p:spPr>
          <a:xfrm rot="62955">
            <a:off x="7411623" y="3726291"/>
            <a:ext cx="360101" cy="331744"/>
          </a:xfrm>
          <a:custGeom>
            <a:rect b="b" l="l" r="r" t="t"/>
            <a:pathLst>
              <a:path extrusionOk="0" h="663487" w="720203">
                <a:moveTo>
                  <a:pt x="0" y="0"/>
                </a:moveTo>
                <a:lnTo>
                  <a:pt x="720202" y="0"/>
                </a:lnTo>
                <a:lnTo>
                  <a:pt x="720202" y="663487"/>
                </a:lnTo>
                <a:lnTo>
                  <a:pt x="0" y="663487"/>
                </a:lnTo>
                <a:lnTo>
                  <a:pt x="0" y="0"/>
                </a:lnTo>
                <a:close/>
              </a:path>
            </a:pathLst>
          </a:custGeom>
          <a:blipFill rotWithShape="1">
            <a:blip r:embed="rId7">
              <a:alphaModFix/>
            </a:blip>
            <a:stretch>
              <a:fillRect b="0" l="0" r="0" t="0"/>
            </a:stretch>
          </a:blipFill>
          <a:ln>
            <a:noFill/>
          </a:ln>
        </p:spPr>
      </p:sp>
      <p:sp>
        <p:nvSpPr>
          <p:cNvPr id="595" name="Google Shape;595;p48"/>
          <p:cNvSpPr/>
          <p:nvPr/>
        </p:nvSpPr>
        <p:spPr>
          <a:xfrm>
            <a:off x="6511344" y="3709225"/>
            <a:ext cx="332615" cy="365876"/>
          </a:xfrm>
          <a:custGeom>
            <a:rect b="b" l="l" r="r" t="t"/>
            <a:pathLst>
              <a:path extrusionOk="0" h="731753" w="665230">
                <a:moveTo>
                  <a:pt x="0" y="0"/>
                </a:moveTo>
                <a:lnTo>
                  <a:pt x="665231" y="0"/>
                </a:lnTo>
                <a:lnTo>
                  <a:pt x="665231" y="731753"/>
                </a:lnTo>
                <a:lnTo>
                  <a:pt x="0" y="731753"/>
                </a:lnTo>
                <a:lnTo>
                  <a:pt x="0" y="0"/>
                </a:lnTo>
                <a:close/>
              </a:path>
            </a:pathLst>
          </a:custGeom>
          <a:blipFill rotWithShape="1">
            <a:blip r:embed="rId8">
              <a:alphaModFix/>
            </a:blip>
            <a:stretch>
              <a:fillRect b="0" l="0" r="0" t="0"/>
            </a:stretch>
          </a:blipFill>
          <a:ln>
            <a:noFill/>
          </a:ln>
        </p:spPr>
      </p:sp>
      <p:sp>
        <p:nvSpPr>
          <p:cNvPr id="596" name="Google Shape;596;p48"/>
          <p:cNvSpPr/>
          <p:nvPr/>
        </p:nvSpPr>
        <p:spPr>
          <a:xfrm>
            <a:off x="6762487" y="1601238"/>
            <a:ext cx="1045354" cy="632914"/>
          </a:xfrm>
          <a:custGeom>
            <a:rect b="b" l="l" r="r" t="t"/>
            <a:pathLst>
              <a:path extrusionOk="0" h="1265828" w="2090708">
                <a:moveTo>
                  <a:pt x="0" y="0"/>
                </a:moveTo>
                <a:lnTo>
                  <a:pt x="2090708" y="0"/>
                </a:lnTo>
                <a:lnTo>
                  <a:pt x="2090708" y="1265828"/>
                </a:lnTo>
                <a:lnTo>
                  <a:pt x="0" y="1265828"/>
                </a:lnTo>
                <a:lnTo>
                  <a:pt x="0" y="0"/>
                </a:lnTo>
                <a:close/>
              </a:path>
            </a:pathLst>
          </a:custGeom>
          <a:blipFill rotWithShape="1">
            <a:blip r:embed="rId9">
              <a:alphaModFix/>
            </a:blip>
            <a:stretch>
              <a:fillRect b="0" l="0" r="0" t="0"/>
            </a:stretch>
          </a:blipFill>
          <a:ln>
            <a:noFill/>
          </a:ln>
        </p:spPr>
      </p:sp>
      <p:sp>
        <p:nvSpPr>
          <p:cNvPr id="597" name="Google Shape;597;p48"/>
          <p:cNvSpPr/>
          <p:nvPr/>
        </p:nvSpPr>
        <p:spPr>
          <a:xfrm flipH="1">
            <a:off x="5700247" y="3750702"/>
            <a:ext cx="279321" cy="282922"/>
          </a:xfrm>
          <a:custGeom>
            <a:rect b="b" l="l" r="r" t="t"/>
            <a:pathLst>
              <a:path extrusionOk="0" h="565844" w="558643">
                <a:moveTo>
                  <a:pt x="558642" y="0"/>
                </a:moveTo>
                <a:lnTo>
                  <a:pt x="0" y="0"/>
                </a:lnTo>
                <a:lnTo>
                  <a:pt x="0" y="565845"/>
                </a:lnTo>
                <a:lnTo>
                  <a:pt x="558642" y="565845"/>
                </a:lnTo>
                <a:lnTo>
                  <a:pt x="558642" y="0"/>
                </a:lnTo>
                <a:close/>
              </a:path>
            </a:pathLst>
          </a:custGeom>
          <a:blipFill rotWithShape="1">
            <a:blip r:embed="rId10">
              <a:alphaModFix/>
            </a:blip>
            <a:stretch>
              <a:fillRect b="0" l="0" r="0" t="0"/>
            </a:stretch>
          </a:blipFill>
          <a:ln>
            <a:noFill/>
          </a:ln>
        </p:spPr>
      </p:sp>
      <p:sp>
        <p:nvSpPr>
          <p:cNvPr id="598" name="Google Shape;598;p48"/>
          <p:cNvSpPr/>
          <p:nvPr/>
        </p:nvSpPr>
        <p:spPr>
          <a:xfrm>
            <a:off x="8162068" y="2302551"/>
            <a:ext cx="602318" cy="552628"/>
          </a:xfrm>
          <a:custGeom>
            <a:rect b="b" l="l" r="r" t="t"/>
            <a:pathLst>
              <a:path extrusionOk="0" h="1105255" w="1204637">
                <a:moveTo>
                  <a:pt x="0" y="0"/>
                </a:moveTo>
                <a:lnTo>
                  <a:pt x="1204637" y="0"/>
                </a:lnTo>
                <a:lnTo>
                  <a:pt x="1204637" y="1105255"/>
                </a:lnTo>
                <a:lnTo>
                  <a:pt x="0" y="1105255"/>
                </a:lnTo>
                <a:lnTo>
                  <a:pt x="0" y="0"/>
                </a:lnTo>
                <a:close/>
              </a:path>
            </a:pathLst>
          </a:custGeom>
          <a:blipFill rotWithShape="1">
            <a:blip r:embed="rId11">
              <a:alphaModFix/>
            </a:blip>
            <a:stretch>
              <a:fillRect b="0" l="0" r="0" t="0"/>
            </a:stretch>
          </a:blipFill>
          <a:ln>
            <a:noFill/>
          </a:ln>
        </p:spPr>
      </p:sp>
      <p:sp>
        <p:nvSpPr>
          <p:cNvPr id="599" name="Google Shape;599;p48"/>
          <p:cNvSpPr/>
          <p:nvPr/>
        </p:nvSpPr>
        <p:spPr>
          <a:xfrm>
            <a:off x="4439745" y="2277052"/>
            <a:ext cx="455463" cy="603625"/>
          </a:xfrm>
          <a:custGeom>
            <a:rect b="b" l="l" r="r" t="t"/>
            <a:pathLst>
              <a:path extrusionOk="0" h="1207250" w="910925">
                <a:moveTo>
                  <a:pt x="0" y="0"/>
                </a:moveTo>
                <a:lnTo>
                  <a:pt x="910925" y="0"/>
                </a:lnTo>
                <a:lnTo>
                  <a:pt x="910925" y="1207251"/>
                </a:lnTo>
                <a:lnTo>
                  <a:pt x="0" y="1207251"/>
                </a:lnTo>
                <a:lnTo>
                  <a:pt x="0" y="0"/>
                </a:lnTo>
                <a:close/>
              </a:path>
            </a:pathLst>
          </a:custGeom>
          <a:blipFill rotWithShape="1">
            <a:blip r:embed="rId12">
              <a:alphaModFix/>
            </a:blip>
            <a:stretch>
              <a:fillRect b="0" l="0" r="0" t="0"/>
            </a:stretch>
          </a:blipFill>
          <a:ln>
            <a:noFill/>
          </a:ln>
        </p:spPr>
      </p:sp>
      <p:sp>
        <p:nvSpPr>
          <p:cNvPr id="600" name="Google Shape;600;p48"/>
          <p:cNvSpPr/>
          <p:nvPr/>
        </p:nvSpPr>
        <p:spPr>
          <a:xfrm>
            <a:off x="5599336" y="2322981"/>
            <a:ext cx="773276" cy="511768"/>
          </a:xfrm>
          <a:custGeom>
            <a:rect b="b" l="l" r="r" t="t"/>
            <a:pathLst>
              <a:path extrusionOk="0" h="1023536" w="1546552">
                <a:moveTo>
                  <a:pt x="0" y="0"/>
                </a:moveTo>
                <a:lnTo>
                  <a:pt x="1546552" y="0"/>
                </a:lnTo>
                <a:lnTo>
                  <a:pt x="1546552" y="1023536"/>
                </a:lnTo>
                <a:lnTo>
                  <a:pt x="0" y="1023536"/>
                </a:lnTo>
                <a:lnTo>
                  <a:pt x="0" y="0"/>
                </a:lnTo>
                <a:close/>
              </a:path>
            </a:pathLst>
          </a:custGeom>
          <a:blipFill rotWithShape="1">
            <a:blip r:embed="rId13">
              <a:alphaModFix/>
            </a:blip>
            <a:stretch>
              <a:fillRect b="0" l="0" r="0" t="0"/>
            </a:stretch>
          </a:blipFill>
          <a:ln>
            <a:noFill/>
          </a:ln>
        </p:spPr>
      </p:sp>
      <p:sp>
        <p:nvSpPr>
          <p:cNvPr id="601" name="Google Shape;601;p48"/>
          <p:cNvSpPr/>
          <p:nvPr/>
        </p:nvSpPr>
        <p:spPr>
          <a:xfrm>
            <a:off x="3888995" y="3661018"/>
            <a:ext cx="587969" cy="462290"/>
          </a:xfrm>
          <a:custGeom>
            <a:rect b="b" l="l" r="r" t="t"/>
            <a:pathLst>
              <a:path extrusionOk="0" h="924581" w="1175938">
                <a:moveTo>
                  <a:pt x="0" y="0"/>
                </a:moveTo>
                <a:lnTo>
                  <a:pt x="1175939" y="0"/>
                </a:lnTo>
                <a:lnTo>
                  <a:pt x="1175939" y="924581"/>
                </a:lnTo>
                <a:lnTo>
                  <a:pt x="0" y="924581"/>
                </a:lnTo>
                <a:lnTo>
                  <a:pt x="0" y="0"/>
                </a:lnTo>
                <a:close/>
              </a:path>
            </a:pathLst>
          </a:custGeom>
          <a:blipFill rotWithShape="1">
            <a:blip r:embed="rId14">
              <a:alphaModFix/>
            </a:blip>
            <a:stretch>
              <a:fillRect b="0" l="0" r="0" t="0"/>
            </a:stretch>
          </a:blipFill>
          <a:ln>
            <a:noFill/>
          </a:ln>
        </p:spPr>
      </p:sp>
      <p:sp>
        <p:nvSpPr>
          <p:cNvPr id="602" name="Google Shape;602;p48"/>
          <p:cNvSpPr/>
          <p:nvPr/>
        </p:nvSpPr>
        <p:spPr>
          <a:xfrm>
            <a:off x="7446953" y="2510309"/>
            <a:ext cx="574288" cy="137111"/>
          </a:xfrm>
          <a:custGeom>
            <a:rect b="b" l="l" r="r" t="t"/>
            <a:pathLst>
              <a:path extrusionOk="0" h="274222" w="1148575">
                <a:moveTo>
                  <a:pt x="0" y="0"/>
                </a:moveTo>
                <a:lnTo>
                  <a:pt x="1148575" y="0"/>
                </a:lnTo>
                <a:lnTo>
                  <a:pt x="1148575" y="274223"/>
                </a:lnTo>
                <a:lnTo>
                  <a:pt x="0" y="274223"/>
                </a:lnTo>
                <a:lnTo>
                  <a:pt x="0" y="0"/>
                </a:lnTo>
                <a:close/>
              </a:path>
            </a:pathLst>
          </a:custGeom>
          <a:blipFill rotWithShape="1">
            <a:blip r:embed="rId15">
              <a:alphaModFix amt="48000"/>
            </a:blip>
            <a:stretch>
              <a:fillRect b="0" l="0" r="0" t="0"/>
            </a:stretch>
          </a:blipFill>
          <a:ln>
            <a:noFill/>
          </a:ln>
        </p:spPr>
      </p:sp>
      <p:sp>
        <p:nvSpPr>
          <p:cNvPr id="603" name="Google Shape;603;p48"/>
          <p:cNvSpPr/>
          <p:nvPr/>
        </p:nvSpPr>
        <p:spPr>
          <a:xfrm>
            <a:off x="6193985" y="343941"/>
            <a:ext cx="651613" cy="496411"/>
          </a:xfrm>
          <a:custGeom>
            <a:rect b="b" l="l" r="r" t="t"/>
            <a:pathLst>
              <a:path extrusionOk="0" h="992821" w="1303226">
                <a:moveTo>
                  <a:pt x="0" y="0"/>
                </a:moveTo>
                <a:lnTo>
                  <a:pt x="1303226" y="0"/>
                </a:lnTo>
                <a:lnTo>
                  <a:pt x="1303226" y="992821"/>
                </a:lnTo>
                <a:lnTo>
                  <a:pt x="0" y="992821"/>
                </a:lnTo>
                <a:lnTo>
                  <a:pt x="0" y="0"/>
                </a:lnTo>
                <a:close/>
              </a:path>
            </a:pathLst>
          </a:custGeom>
          <a:blipFill rotWithShape="1">
            <a:blip r:embed="rId16">
              <a:alphaModFix/>
            </a:blip>
            <a:stretch>
              <a:fillRect b="0" l="0" r="0" t="0"/>
            </a:stretch>
          </a:blipFill>
          <a:ln>
            <a:noFill/>
          </a:ln>
        </p:spPr>
      </p:sp>
      <p:sp>
        <p:nvSpPr>
          <p:cNvPr id="604" name="Google Shape;604;p48"/>
          <p:cNvSpPr/>
          <p:nvPr/>
        </p:nvSpPr>
        <p:spPr>
          <a:xfrm>
            <a:off x="3107365" y="988912"/>
            <a:ext cx="517088" cy="476661"/>
          </a:xfrm>
          <a:custGeom>
            <a:rect b="b" l="l" r="r" t="t"/>
            <a:pathLst>
              <a:path extrusionOk="0" h="953321" w="1034175">
                <a:moveTo>
                  <a:pt x="0" y="0"/>
                </a:moveTo>
                <a:lnTo>
                  <a:pt x="1034175" y="0"/>
                </a:lnTo>
                <a:lnTo>
                  <a:pt x="1034175" y="953321"/>
                </a:lnTo>
                <a:lnTo>
                  <a:pt x="0" y="953321"/>
                </a:lnTo>
                <a:lnTo>
                  <a:pt x="0" y="0"/>
                </a:lnTo>
                <a:close/>
              </a:path>
            </a:pathLst>
          </a:custGeom>
          <a:blipFill rotWithShape="1">
            <a:blip r:embed="rId17">
              <a:alphaModFix/>
            </a:blip>
            <a:stretch>
              <a:fillRect b="0" l="0" r="0" t="0"/>
            </a:stretch>
          </a:blipFill>
          <a:ln>
            <a:noFill/>
          </a:ln>
        </p:spPr>
      </p:sp>
      <p:sp>
        <p:nvSpPr>
          <p:cNvPr id="605" name="Google Shape;605;p48"/>
          <p:cNvSpPr/>
          <p:nvPr/>
        </p:nvSpPr>
        <p:spPr>
          <a:xfrm>
            <a:off x="3985898" y="1017554"/>
            <a:ext cx="482546" cy="419376"/>
          </a:xfrm>
          <a:custGeom>
            <a:rect b="b" l="l" r="r" t="t"/>
            <a:pathLst>
              <a:path extrusionOk="0" h="838752" w="965091">
                <a:moveTo>
                  <a:pt x="0" y="0"/>
                </a:moveTo>
                <a:lnTo>
                  <a:pt x="965092" y="0"/>
                </a:lnTo>
                <a:lnTo>
                  <a:pt x="965092" y="838753"/>
                </a:lnTo>
                <a:lnTo>
                  <a:pt x="0" y="838753"/>
                </a:lnTo>
                <a:lnTo>
                  <a:pt x="0" y="0"/>
                </a:lnTo>
                <a:close/>
              </a:path>
            </a:pathLst>
          </a:custGeom>
          <a:blipFill rotWithShape="1">
            <a:blip r:embed="rId18">
              <a:alphaModFix/>
            </a:blip>
            <a:stretch>
              <a:fillRect b="0" l="0" r="0" t="0"/>
            </a:stretch>
          </a:blipFill>
          <a:ln>
            <a:noFill/>
          </a:ln>
        </p:spPr>
      </p:sp>
      <p:sp>
        <p:nvSpPr>
          <p:cNvPr id="606" name="Google Shape;606;p48"/>
          <p:cNvSpPr/>
          <p:nvPr/>
        </p:nvSpPr>
        <p:spPr>
          <a:xfrm flipH="1">
            <a:off x="8141345" y="393892"/>
            <a:ext cx="712679" cy="396509"/>
          </a:xfrm>
          <a:custGeom>
            <a:rect b="b" l="l" r="r" t="t"/>
            <a:pathLst>
              <a:path extrusionOk="0" h="793018" w="1425358">
                <a:moveTo>
                  <a:pt x="1425358" y="0"/>
                </a:moveTo>
                <a:lnTo>
                  <a:pt x="0" y="0"/>
                </a:lnTo>
                <a:lnTo>
                  <a:pt x="0" y="793017"/>
                </a:lnTo>
                <a:lnTo>
                  <a:pt x="1425358" y="793017"/>
                </a:lnTo>
                <a:lnTo>
                  <a:pt x="1425358" y="0"/>
                </a:lnTo>
                <a:close/>
              </a:path>
            </a:pathLst>
          </a:custGeom>
          <a:blipFill rotWithShape="1">
            <a:blip r:embed="rId19">
              <a:alphaModFix/>
            </a:blip>
            <a:stretch>
              <a:fillRect b="0" l="0" r="0" t="0"/>
            </a:stretch>
          </a:blipFill>
          <a:ln>
            <a:noFill/>
          </a:ln>
        </p:spPr>
      </p:sp>
      <p:sp>
        <p:nvSpPr>
          <p:cNvPr id="607" name="Google Shape;607;p48"/>
          <p:cNvSpPr/>
          <p:nvPr/>
        </p:nvSpPr>
        <p:spPr>
          <a:xfrm>
            <a:off x="3012724" y="2339341"/>
            <a:ext cx="706369" cy="479047"/>
          </a:xfrm>
          <a:custGeom>
            <a:rect b="b" l="l" r="r" t="t"/>
            <a:pathLst>
              <a:path extrusionOk="0" h="958093" w="1412737">
                <a:moveTo>
                  <a:pt x="0" y="0"/>
                </a:moveTo>
                <a:lnTo>
                  <a:pt x="1412737" y="0"/>
                </a:lnTo>
                <a:lnTo>
                  <a:pt x="1412737" y="958093"/>
                </a:lnTo>
                <a:lnTo>
                  <a:pt x="0" y="958093"/>
                </a:lnTo>
                <a:lnTo>
                  <a:pt x="0" y="0"/>
                </a:lnTo>
                <a:close/>
              </a:path>
            </a:pathLst>
          </a:custGeom>
          <a:blipFill rotWithShape="1">
            <a:blip r:embed="rId20">
              <a:alphaModFix/>
            </a:blip>
            <a:stretch>
              <a:fillRect b="0" l="0" r="0" t="0"/>
            </a:stretch>
          </a:blipFill>
          <a:ln>
            <a:noFill/>
          </a:ln>
        </p:spPr>
      </p:sp>
      <p:sp>
        <p:nvSpPr>
          <p:cNvPr id="608" name="Google Shape;608;p48"/>
          <p:cNvSpPr/>
          <p:nvPr/>
        </p:nvSpPr>
        <p:spPr>
          <a:xfrm>
            <a:off x="4996606" y="3731426"/>
            <a:ext cx="220939" cy="321473"/>
          </a:xfrm>
          <a:custGeom>
            <a:rect b="b" l="l" r="r" t="t"/>
            <a:pathLst>
              <a:path extrusionOk="0" h="642946" w="441879">
                <a:moveTo>
                  <a:pt x="0" y="0"/>
                </a:moveTo>
                <a:lnTo>
                  <a:pt x="441879" y="0"/>
                </a:lnTo>
                <a:lnTo>
                  <a:pt x="441879" y="642947"/>
                </a:lnTo>
                <a:lnTo>
                  <a:pt x="0" y="642947"/>
                </a:lnTo>
                <a:lnTo>
                  <a:pt x="0" y="0"/>
                </a:lnTo>
                <a:close/>
              </a:path>
            </a:pathLst>
          </a:custGeom>
          <a:blipFill rotWithShape="1">
            <a:blip r:embed="rId21">
              <a:alphaModFix/>
            </a:blip>
            <a:stretch>
              <a:fillRect b="0" l="0" r="0" t="0"/>
            </a:stretch>
          </a:blipFill>
          <a:ln>
            <a:noFill/>
          </a:ln>
        </p:spPr>
      </p:sp>
      <p:sp>
        <p:nvSpPr>
          <p:cNvPr id="609" name="Google Shape;609;p48"/>
          <p:cNvSpPr/>
          <p:nvPr/>
        </p:nvSpPr>
        <p:spPr>
          <a:xfrm>
            <a:off x="6081841" y="3693074"/>
            <a:ext cx="327230" cy="398178"/>
          </a:xfrm>
          <a:custGeom>
            <a:rect b="b" l="l" r="r" t="t"/>
            <a:pathLst>
              <a:path extrusionOk="0" h="796356" w="654460">
                <a:moveTo>
                  <a:pt x="0" y="0"/>
                </a:moveTo>
                <a:lnTo>
                  <a:pt x="654460" y="0"/>
                </a:lnTo>
                <a:lnTo>
                  <a:pt x="654460" y="796356"/>
                </a:lnTo>
                <a:lnTo>
                  <a:pt x="0" y="796356"/>
                </a:lnTo>
                <a:lnTo>
                  <a:pt x="0" y="0"/>
                </a:lnTo>
                <a:close/>
              </a:path>
            </a:pathLst>
          </a:custGeom>
          <a:blipFill rotWithShape="1">
            <a:blip r:embed="rId22">
              <a:alphaModFix/>
            </a:blip>
            <a:stretch>
              <a:fillRect b="0" l="0" r="0" t="0"/>
            </a:stretch>
          </a:blipFill>
          <a:ln>
            <a:noFill/>
          </a:ln>
        </p:spPr>
      </p:sp>
      <p:sp>
        <p:nvSpPr>
          <p:cNvPr id="610" name="Google Shape;610;p48"/>
          <p:cNvSpPr/>
          <p:nvPr/>
        </p:nvSpPr>
        <p:spPr>
          <a:xfrm>
            <a:off x="4045431" y="3011044"/>
            <a:ext cx="371380" cy="371380"/>
          </a:xfrm>
          <a:custGeom>
            <a:rect b="b" l="l" r="r" t="t"/>
            <a:pathLst>
              <a:path extrusionOk="0" h="742760" w="742760">
                <a:moveTo>
                  <a:pt x="0" y="0"/>
                </a:moveTo>
                <a:lnTo>
                  <a:pt x="742759" y="0"/>
                </a:lnTo>
                <a:lnTo>
                  <a:pt x="742759" y="742759"/>
                </a:lnTo>
                <a:lnTo>
                  <a:pt x="0" y="742759"/>
                </a:lnTo>
                <a:lnTo>
                  <a:pt x="0" y="0"/>
                </a:lnTo>
                <a:close/>
              </a:path>
            </a:pathLst>
          </a:custGeom>
          <a:blipFill rotWithShape="1">
            <a:blip r:embed="rId23">
              <a:alphaModFix/>
            </a:blip>
            <a:stretch>
              <a:fillRect b="0" l="0" r="0" t="0"/>
            </a:stretch>
          </a:blipFill>
          <a:ln>
            <a:noFill/>
          </a:ln>
        </p:spPr>
      </p:sp>
      <p:sp>
        <p:nvSpPr>
          <p:cNvPr id="611" name="Google Shape;611;p48"/>
          <p:cNvSpPr/>
          <p:nvPr/>
        </p:nvSpPr>
        <p:spPr>
          <a:xfrm>
            <a:off x="3615573" y="3011044"/>
            <a:ext cx="247811" cy="371380"/>
          </a:xfrm>
          <a:custGeom>
            <a:rect b="b" l="l" r="r" t="t"/>
            <a:pathLst>
              <a:path extrusionOk="0" h="742760" w="495623">
                <a:moveTo>
                  <a:pt x="0" y="0"/>
                </a:moveTo>
                <a:lnTo>
                  <a:pt x="495624" y="0"/>
                </a:lnTo>
                <a:lnTo>
                  <a:pt x="495624" y="742759"/>
                </a:lnTo>
                <a:lnTo>
                  <a:pt x="0" y="742759"/>
                </a:lnTo>
                <a:lnTo>
                  <a:pt x="0" y="0"/>
                </a:lnTo>
                <a:close/>
              </a:path>
            </a:pathLst>
          </a:custGeom>
          <a:blipFill rotWithShape="1">
            <a:blip r:embed="rId24">
              <a:alphaModFix/>
            </a:blip>
            <a:stretch>
              <a:fillRect b="0" l="0" r="0" t="0"/>
            </a:stretch>
          </a:blipFill>
          <a:ln>
            <a:noFill/>
          </a:ln>
        </p:spPr>
      </p:sp>
      <p:sp>
        <p:nvSpPr>
          <p:cNvPr id="612" name="Google Shape;612;p48"/>
          <p:cNvSpPr/>
          <p:nvPr/>
        </p:nvSpPr>
        <p:spPr>
          <a:xfrm>
            <a:off x="4577961" y="4216374"/>
            <a:ext cx="352164" cy="635051"/>
          </a:xfrm>
          <a:custGeom>
            <a:rect b="b" l="l" r="r" t="t"/>
            <a:pathLst>
              <a:path extrusionOk="0" h="1270102" w="704329">
                <a:moveTo>
                  <a:pt x="0" y="0"/>
                </a:moveTo>
                <a:lnTo>
                  <a:pt x="704329" y="0"/>
                </a:lnTo>
                <a:lnTo>
                  <a:pt x="704329" y="1270102"/>
                </a:lnTo>
                <a:lnTo>
                  <a:pt x="0" y="1270102"/>
                </a:lnTo>
                <a:lnTo>
                  <a:pt x="0" y="0"/>
                </a:lnTo>
                <a:close/>
              </a:path>
            </a:pathLst>
          </a:custGeom>
          <a:blipFill rotWithShape="1">
            <a:blip r:embed="rId25">
              <a:alphaModFix/>
            </a:blip>
            <a:stretch>
              <a:fillRect b="0" l="0" r="0" t="0"/>
            </a:stretch>
          </a:blipFill>
          <a:ln>
            <a:noFill/>
          </a:ln>
        </p:spPr>
      </p:sp>
      <p:sp>
        <p:nvSpPr>
          <p:cNvPr id="613" name="Google Shape;613;p48"/>
          <p:cNvSpPr/>
          <p:nvPr/>
        </p:nvSpPr>
        <p:spPr>
          <a:xfrm flipH="1">
            <a:off x="4994528" y="4233326"/>
            <a:ext cx="399011" cy="601147"/>
          </a:xfrm>
          <a:custGeom>
            <a:rect b="b" l="l" r="r" t="t"/>
            <a:pathLst>
              <a:path extrusionOk="0" h="1202295" w="798023">
                <a:moveTo>
                  <a:pt x="798024" y="0"/>
                </a:moveTo>
                <a:lnTo>
                  <a:pt x="0" y="0"/>
                </a:lnTo>
                <a:lnTo>
                  <a:pt x="0" y="1202296"/>
                </a:lnTo>
                <a:lnTo>
                  <a:pt x="798024" y="1202296"/>
                </a:lnTo>
                <a:lnTo>
                  <a:pt x="798024" y="0"/>
                </a:lnTo>
                <a:close/>
              </a:path>
            </a:pathLst>
          </a:custGeom>
          <a:blipFill rotWithShape="1">
            <a:blip r:embed="rId26">
              <a:alphaModFix/>
            </a:blip>
            <a:stretch>
              <a:fillRect b="0" l="0" r="0" t="0"/>
            </a:stretch>
          </a:blipFill>
          <a:ln>
            <a:noFill/>
          </a:ln>
        </p:spPr>
      </p:sp>
      <p:sp>
        <p:nvSpPr>
          <p:cNvPr id="614" name="Google Shape;614;p48"/>
          <p:cNvSpPr/>
          <p:nvPr/>
        </p:nvSpPr>
        <p:spPr>
          <a:xfrm>
            <a:off x="5457943" y="4302943"/>
            <a:ext cx="441707" cy="461915"/>
          </a:xfrm>
          <a:custGeom>
            <a:rect b="b" l="l" r="r" t="t"/>
            <a:pathLst>
              <a:path extrusionOk="0" h="923831" w="883413">
                <a:moveTo>
                  <a:pt x="0" y="0"/>
                </a:moveTo>
                <a:lnTo>
                  <a:pt x="883413" y="0"/>
                </a:lnTo>
                <a:lnTo>
                  <a:pt x="883413" y="923830"/>
                </a:lnTo>
                <a:lnTo>
                  <a:pt x="0" y="923830"/>
                </a:lnTo>
                <a:lnTo>
                  <a:pt x="0" y="0"/>
                </a:lnTo>
                <a:close/>
              </a:path>
            </a:pathLst>
          </a:custGeom>
          <a:blipFill rotWithShape="1">
            <a:blip r:embed="rId27">
              <a:alphaModFix/>
            </a:blip>
            <a:stretch>
              <a:fillRect b="0" l="0" r="0" t="0"/>
            </a:stretch>
          </a:blipFill>
          <a:ln>
            <a:noFill/>
          </a:ln>
        </p:spPr>
      </p:sp>
      <p:sp>
        <p:nvSpPr>
          <p:cNvPr id="615" name="Google Shape;615;p48"/>
          <p:cNvSpPr/>
          <p:nvPr/>
        </p:nvSpPr>
        <p:spPr>
          <a:xfrm>
            <a:off x="7628174" y="4335682"/>
            <a:ext cx="635571" cy="396438"/>
          </a:xfrm>
          <a:custGeom>
            <a:rect b="b" l="l" r="r" t="t"/>
            <a:pathLst>
              <a:path extrusionOk="0" h="792875" w="1271142">
                <a:moveTo>
                  <a:pt x="0" y="0"/>
                </a:moveTo>
                <a:lnTo>
                  <a:pt x="1271142" y="0"/>
                </a:lnTo>
                <a:lnTo>
                  <a:pt x="1271142" y="792874"/>
                </a:lnTo>
                <a:lnTo>
                  <a:pt x="0" y="792874"/>
                </a:lnTo>
                <a:lnTo>
                  <a:pt x="0" y="0"/>
                </a:lnTo>
                <a:close/>
              </a:path>
            </a:pathLst>
          </a:custGeom>
          <a:blipFill rotWithShape="1">
            <a:blip r:embed="rId28">
              <a:alphaModFix/>
            </a:blip>
            <a:stretch>
              <a:fillRect b="0" l="0" r="0" t="0"/>
            </a:stretch>
          </a:blipFill>
          <a:ln>
            <a:noFill/>
          </a:ln>
        </p:spPr>
      </p:sp>
      <p:sp>
        <p:nvSpPr>
          <p:cNvPr id="616" name="Google Shape;616;p48"/>
          <p:cNvSpPr/>
          <p:nvPr/>
        </p:nvSpPr>
        <p:spPr>
          <a:xfrm>
            <a:off x="7063888" y="4296456"/>
            <a:ext cx="499884" cy="474889"/>
          </a:xfrm>
          <a:custGeom>
            <a:rect b="b" l="l" r="r" t="t"/>
            <a:pathLst>
              <a:path extrusionOk="0" h="949779" w="999767">
                <a:moveTo>
                  <a:pt x="0" y="0"/>
                </a:moveTo>
                <a:lnTo>
                  <a:pt x="999767" y="0"/>
                </a:lnTo>
                <a:lnTo>
                  <a:pt x="999767" y="949778"/>
                </a:lnTo>
                <a:lnTo>
                  <a:pt x="0" y="949778"/>
                </a:lnTo>
                <a:lnTo>
                  <a:pt x="0" y="0"/>
                </a:lnTo>
                <a:close/>
              </a:path>
            </a:pathLst>
          </a:custGeom>
          <a:blipFill rotWithShape="1">
            <a:blip r:embed="rId29">
              <a:alphaModFix/>
            </a:blip>
            <a:stretch>
              <a:fillRect b="0" l="0" r="0" t="0"/>
            </a:stretch>
          </a:blipFill>
          <a:ln>
            <a:noFill/>
          </a:ln>
        </p:spPr>
      </p:sp>
      <p:sp>
        <p:nvSpPr>
          <p:cNvPr id="617" name="Google Shape;617;p48"/>
          <p:cNvSpPr/>
          <p:nvPr/>
        </p:nvSpPr>
        <p:spPr>
          <a:xfrm>
            <a:off x="5964052" y="4280837"/>
            <a:ext cx="124001" cy="506126"/>
          </a:xfrm>
          <a:custGeom>
            <a:rect b="b" l="l" r="r" t="t"/>
            <a:pathLst>
              <a:path extrusionOk="0" h="1012253" w="248002">
                <a:moveTo>
                  <a:pt x="0" y="0"/>
                </a:moveTo>
                <a:lnTo>
                  <a:pt x="248002" y="0"/>
                </a:lnTo>
                <a:lnTo>
                  <a:pt x="248002" y="1012252"/>
                </a:lnTo>
                <a:lnTo>
                  <a:pt x="0" y="1012252"/>
                </a:lnTo>
                <a:lnTo>
                  <a:pt x="0" y="0"/>
                </a:lnTo>
                <a:close/>
              </a:path>
            </a:pathLst>
          </a:custGeom>
          <a:blipFill rotWithShape="1">
            <a:blip r:embed="rId30">
              <a:alphaModFix/>
            </a:blip>
            <a:stretch>
              <a:fillRect b="0" l="0" r="0" t="0"/>
            </a:stretch>
          </a:blipFill>
          <a:ln>
            <a:noFill/>
          </a:ln>
        </p:spPr>
      </p:sp>
      <p:sp>
        <p:nvSpPr>
          <p:cNvPr id="618" name="Google Shape;618;p48"/>
          <p:cNvSpPr/>
          <p:nvPr/>
        </p:nvSpPr>
        <p:spPr>
          <a:xfrm flipH="1">
            <a:off x="6651416" y="4279371"/>
            <a:ext cx="348069" cy="509059"/>
          </a:xfrm>
          <a:custGeom>
            <a:rect b="b" l="l" r="r" t="t"/>
            <a:pathLst>
              <a:path extrusionOk="0" h="1018118" w="696138">
                <a:moveTo>
                  <a:pt x="696138" y="0"/>
                </a:moveTo>
                <a:lnTo>
                  <a:pt x="0" y="0"/>
                </a:lnTo>
                <a:lnTo>
                  <a:pt x="0" y="1018118"/>
                </a:lnTo>
                <a:lnTo>
                  <a:pt x="696138" y="1018118"/>
                </a:lnTo>
                <a:lnTo>
                  <a:pt x="696138" y="0"/>
                </a:lnTo>
                <a:close/>
              </a:path>
            </a:pathLst>
          </a:custGeom>
          <a:blipFill rotWithShape="1">
            <a:blip r:embed="rId31">
              <a:alphaModFix/>
            </a:blip>
            <a:stretch>
              <a:fillRect b="0" l="0" r="0" t="0"/>
            </a:stretch>
          </a:blipFill>
          <a:ln>
            <a:noFill/>
          </a:ln>
        </p:spPr>
      </p:sp>
      <p:sp>
        <p:nvSpPr>
          <p:cNvPr id="619" name="Google Shape;619;p48"/>
          <p:cNvSpPr/>
          <p:nvPr/>
        </p:nvSpPr>
        <p:spPr>
          <a:xfrm>
            <a:off x="6152456" y="4316621"/>
            <a:ext cx="434558" cy="434558"/>
          </a:xfrm>
          <a:custGeom>
            <a:rect b="b" l="l" r="r" t="t"/>
            <a:pathLst>
              <a:path extrusionOk="0" h="869117" w="869117">
                <a:moveTo>
                  <a:pt x="0" y="0"/>
                </a:moveTo>
                <a:lnTo>
                  <a:pt x="869116" y="0"/>
                </a:lnTo>
                <a:lnTo>
                  <a:pt x="869116" y="869116"/>
                </a:lnTo>
                <a:lnTo>
                  <a:pt x="0" y="869116"/>
                </a:lnTo>
                <a:lnTo>
                  <a:pt x="0" y="0"/>
                </a:lnTo>
                <a:close/>
              </a:path>
            </a:pathLst>
          </a:custGeom>
          <a:blipFill rotWithShape="1">
            <a:blip r:embed="rId32">
              <a:alphaModFix/>
            </a:blip>
            <a:stretch>
              <a:fillRect b="0" l="0" r="0" t="0"/>
            </a:stretch>
          </a:blipFill>
          <a:ln>
            <a:noFill/>
          </a:ln>
        </p:spPr>
      </p:sp>
      <p:sp>
        <p:nvSpPr>
          <p:cNvPr id="620" name="Google Shape;620;p48"/>
          <p:cNvSpPr/>
          <p:nvPr/>
        </p:nvSpPr>
        <p:spPr>
          <a:xfrm flipH="1">
            <a:off x="8328148" y="4260086"/>
            <a:ext cx="468223" cy="547629"/>
          </a:xfrm>
          <a:custGeom>
            <a:rect b="b" l="l" r="r" t="t"/>
            <a:pathLst>
              <a:path extrusionOk="0" h="1095258" w="936445">
                <a:moveTo>
                  <a:pt x="936445" y="0"/>
                </a:moveTo>
                <a:lnTo>
                  <a:pt x="0" y="0"/>
                </a:lnTo>
                <a:lnTo>
                  <a:pt x="0" y="1095258"/>
                </a:lnTo>
                <a:lnTo>
                  <a:pt x="936445" y="1095258"/>
                </a:lnTo>
                <a:lnTo>
                  <a:pt x="936445" y="0"/>
                </a:lnTo>
                <a:close/>
              </a:path>
            </a:pathLst>
          </a:custGeom>
          <a:blipFill rotWithShape="1">
            <a:blip r:embed="rId33">
              <a:alphaModFix/>
            </a:blip>
            <a:stretch>
              <a:fillRect b="0" l="0" r="0" t="0"/>
            </a:stretch>
          </a:blipFill>
          <a:ln>
            <a:noFill/>
          </a:ln>
        </p:spPr>
      </p:sp>
      <p:sp>
        <p:nvSpPr>
          <p:cNvPr id="621" name="Google Shape;621;p48"/>
          <p:cNvSpPr/>
          <p:nvPr/>
        </p:nvSpPr>
        <p:spPr>
          <a:xfrm>
            <a:off x="3122173" y="3041056"/>
            <a:ext cx="311354" cy="311355"/>
          </a:xfrm>
          <a:custGeom>
            <a:rect b="b" l="l" r="r" t="t"/>
            <a:pathLst>
              <a:path extrusionOk="0" h="622709" w="622709">
                <a:moveTo>
                  <a:pt x="0" y="0"/>
                </a:moveTo>
                <a:lnTo>
                  <a:pt x="622710" y="0"/>
                </a:lnTo>
                <a:lnTo>
                  <a:pt x="622710" y="622709"/>
                </a:lnTo>
                <a:lnTo>
                  <a:pt x="0" y="622709"/>
                </a:lnTo>
                <a:lnTo>
                  <a:pt x="0" y="0"/>
                </a:lnTo>
                <a:close/>
              </a:path>
            </a:pathLst>
          </a:custGeom>
          <a:blipFill rotWithShape="1">
            <a:blip r:embed="rId34">
              <a:alphaModFix/>
            </a:blip>
            <a:stretch>
              <a:fillRect b="0" l="0" r="0" t="0"/>
            </a:stretch>
          </a:blipFill>
          <a:ln>
            <a:noFill/>
          </a:ln>
        </p:spPr>
      </p:sp>
      <p:sp>
        <p:nvSpPr>
          <p:cNvPr id="622" name="Google Shape;622;p48"/>
          <p:cNvSpPr/>
          <p:nvPr/>
        </p:nvSpPr>
        <p:spPr>
          <a:xfrm>
            <a:off x="4829890" y="861671"/>
            <a:ext cx="671530" cy="683966"/>
          </a:xfrm>
          <a:custGeom>
            <a:rect b="b" l="l" r="r" t="t"/>
            <a:pathLst>
              <a:path extrusionOk="0" h="1367932" w="1343060">
                <a:moveTo>
                  <a:pt x="0" y="0"/>
                </a:moveTo>
                <a:lnTo>
                  <a:pt x="1343060" y="0"/>
                </a:lnTo>
                <a:lnTo>
                  <a:pt x="1343060" y="1367932"/>
                </a:lnTo>
                <a:lnTo>
                  <a:pt x="0" y="1367932"/>
                </a:lnTo>
                <a:lnTo>
                  <a:pt x="0" y="0"/>
                </a:lnTo>
                <a:close/>
              </a:path>
            </a:pathLst>
          </a:custGeom>
          <a:blipFill rotWithShape="1">
            <a:blip r:embed="rId35">
              <a:alphaModFix/>
            </a:blip>
            <a:stretch>
              <a:fillRect b="0" l="0" r="0" t="0"/>
            </a:stretch>
          </a:blipFill>
          <a:ln>
            <a:noFill/>
          </a:ln>
        </p:spPr>
      </p:sp>
      <p:sp>
        <p:nvSpPr>
          <p:cNvPr id="623" name="Google Shape;623;p48"/>
          <p:cNvSpPr/>
          <p:nvPr/>
        </p:nvSpPr>
        <p:spPr>
          <a:xfrm flipH="1">
            <a:off x="6828690" y="1077365"/>
            <a:ext cx="325177" cy="299755"/>
          </a:xfrm>
          <a:custGeom>
            <a:rect b="b" l="l" r="r" t="t"/>
            <a:pathLst>
              <a:path extrusionOk="0" h="599509" w="650354">
                <a:moveTo>
                  <a:pt x="650354" y="0"/>
                </a:moveTo>
                <a:lnTo>
                  <a:pt x="0" y="0"/>
                </a:lnTo>
                <a:lnTo>
                  <a:pt x="0" y="599509"/>
                </a:lnTo>
                <a:lnTo>
                  <a:pt x="650354" y="599509"/>
                </a:lnTo>
                <a:lnTo>
                  <a:pt x="650354" y="0"/>
                </a:lnTo>
                <a:close/>
              </a:path>
            </a:pathLst>
          </a:custGeom>
          <a:blipFill rotWithShape="1">
            <a:blip r:embed="rId36">
              <a:alphaModFix/>
            </a:blip>
            <a:stretch>
              <a:fillRect b="0" l="0" r="0" t="0"/>
            </a:stretch>
          </a:blipFill>
          <a:ln>
            <a:noFill/>
          </a:ln>
        </p:spPr>
      </p:sp>
      <p:sp>
        <p:nvSpPr>
          <p:cNvPr id="624" name="Google Shape;624;p48"/>
          <p:cNvSpPr/>
          <p:nvPr/>
        </p:nvSpPr>
        <p:spPr>
          <a:xfrm>
            <a:off x="5862866" y="1050874"/>
            <a:ext cx="604377" cy="352737"/>
          </a:xfrm>
          <a:custGeom>
            <a:rect b="b" l="l" r="r" t="t"/>
            <a:pathLst>
              <a:path extrusionOk="0" h="705473" w="1208754">
                <a:moveTo>
                  <a:pt x="0" y="0"/>
                </a:moveTo>
                <a:lnTo>
                  <a:pt x="1208754" y="0"/>
                </a:lnTo>
                <a:lnTo>
                  <a:pt x="1208754" y="705473"/>
                </a:lnTo>
                <a:lnTo>
                  <a:pt x="0" y="705473"/>
                </a:lnTo>
                <a:lnTo>
                  <a:pt x="0" y="0"/>
                </a:lnTo>
                <a:close/>
              </a:path>
            </a:pathLst>
          </a:custGeom>
          <a:blipFill rotWithShape="1">
            <a:blip r:embed="rId37">
              <a:alphaModFix/>
            </a:blip>
            <a:stretch>
              <a:fillRect b="0" l="0" r="0" t="0"/>
            </a:stretch>
          </a:blipFill>
          <a:ln>
            <a:noFill/>
          </a:ln>
        </p:spPr>
      </p:sp>
      <p:sp>
        <p:nvSpPr>
          <p:cNvPr id="625" name="Google Shape;625;p48"/>
          <p:cNvSpPr/>
          <p:nvPr/>
        </p:nvSpPr>
        <p:spPr>
          <a:xfrm>
            <a:off x="8381074" y="3627154"/>
            <a:ext cx="400164" cy="530018"/>
          </a:xfrm>
          <a:custGeom>
            <a:rect b="b" l="l" r="r" t="t"/>
            <a:pathLst>
              <a:path extrusionOk="0" h="1060037" w="800328">
                <a:moveTo>
                  <a:pt x="0" y="0"/>
                </a:moveTo>
                <a:lnTo>
                  <a:pt x="800328" y="0"/>
                </a:lnTo>
                <a:lnTo>
                  <a:pt x="800328" y="1060037"/>
                </a:lnTo>
                <a:lnTo>
                  <a:pt x="0" y="1060037"/>
                </a:lnTo>
                <a:lnTo>
                  <a:pt x="0" y="0"/>
                </a:lnTo>
                <a:close/>
              </a:path>
            </a:pathLst>
          </a:custGeom>
          <a:blipFill rotWithShape="1">
            <a:blip r:embed="rId38">
              <a:alphaModFix/>
            </a:blip>
            <a:stretch>
              <a:fillRect b="0" l="0" r="0" t="0"/>
            </a:stretch>
          </a:blipFill>
          <a:ln>
            <a:noFill/>
          </a:ln>
        </p:spPr>
      </p:sp>
      <p:sp>
        <p:nvSpPr>
          <p:cNvPr id="626" name="Google Shape;626;p48"/>
          <p:cNvSpPr/>
          <p:nvPr/>
        </p:nvSpPr>
        <p:spPr>
          <a:xfrm>
            <a:off x="6078236" y="1672431"/>
            <a:ext cx="351397" cy="490528"/>
          </a:xfrm>
          <a:custGeom>
            <a:rect b="b" l="l" r="r" t="t"/>
            <a:pathLst>
              <a:path extrusionOk="0" h="981056" w="702793">
                <a:moveTo>
                  <a:pt x="0" y="0"/>
                </a:moveTo>
                <a:lnTo>
                  <a:pt x="702793" y="0"/>
                </a:lnTo>
                <a:lnTo>
                  <a:pt x="702793" y="981056"/>
                </a:lnTo>
                <a:lnTo>
                  <a:pt x="0" y="981056"/>
                </a:lnTo>
                <a:lnTo>
                  <a:pt x="0" y="0"/>
                </a:lnTo>
                <a:close/>
              </a:path>
            </a:pathLst>
          </a:custGeom>
          <a:blipFill rotWithShape="1">
            <a:blip r:embed="rId39">
              <a:alphaModFix/>
            </a:blip>
            <a:stretch>
              <a:fillRect b="0" l="0" r="0" t="0"/>
            </a:stretch>
          </a:blipFill>
          <a:ln>
            <a:noFill/>
          </a:ln>
        </p:spPr>
      </p:sp>
      <p:sp>
        <p:nvSpPr>
          <p:cNvPr id="627" name="Google Shape;627;p48"/>
          <p:cNvSpPr/>
          <p:nvPr/>
        </p:nvSpPr>
        <p:spPr>
          <a:xfrm>
            <a:off x="6513440" y="2465006"/>
            <a:ext cx="792686" cy="227717"/>
          </a:xfrm>
          <a:custGeom>
            <a:rect b="b" l="l" r="r" t="t"/>
            <a:pathLst>
              <a:path extrusionOk="0" h="455435" w="1585373">
                <a:moveTo>
                  <a:pt x="0" y="0"/>
                </a:moveTo>
                <a:lnTo>
                  <a:pt x="1585373" y="0"/>
                </a:lnTo>
                <a:lnTo>
                  <a:pt x="1585373" y="455435"/>
                </a:lnTo>
                <a:lnTo>
                  <a:pt x="0" y="455435"/>
                </a:lnTo>
                <a:lnTo>
                  <a:pt x="0" y="0"/>
                </a:lnTo>
                <a:close/>
              </a:path>
            </a:pathLst>
          </a:custGeom>
          <a:blipFill rotWithShape="1">
            <a:blip r:embed="rId40">
              <a:alphaModFix/>
            </a:blip>
            <a:stretch>
              <a:fillRect b="0" l="0" r="0" t="0"/>
            </a:stretch>
          </a:blipFill>
          <a:ln>
            <a:noFill/>
          </a:ln>
        </p:spPr>
      </p:sp>
      <p:sp>
        <p:nvSpPr>
          <p:cNvPr id="628" name="Google Shape;628;p48"/>
          <p:cNvSpPr/>
          <p:nvPr/>
        </p:nvSpPr>
        <p:spPr>
          <a:xfrm>
            <a:off x="5487993" y="388771"/>
            <a:ext cx="542990" cy="406749"/>
          </a:xfrm>
          <a:custGeom>
            <a:rect b="b" l="l" r="r" t="t"/>
            <a:pathLst>
              <a:path extrusionOk="0" h="813498" w="1085981">
                <a:moveTo>
                  <a:pt x="0" y="0"/>
                </a:moveTo>
                <a:lnTo>
                  <a:pt x="1085981" y="0"/>
                </a:lnTo>
                <a:lnTo>
                  <a:pt x="1085981" y="813499"/>
                </a:lnTo>
                <a:lnTo>
                  <a:pt x="0" y="813499"/>
                </a:lnTo>
                <a:lnTo>
                  <a:pt x="0" y="0"/>
                </a:lnTo>
                <a:close/>
              </a:path>
            </a:pathLst>
          </a:custGeom>
          <a:blipFill rotWithShape="1">
            <a:blip r:embed="rId41">
              <a:alphaModFix/>
            </a:blip>
            <a:stretch>
              <a:fillRect b="0" l="0" r="0" t="0"/>
            </a:stretch>
          </a:blipFill>
          <a:ln>
            <a:noFill/>
          </a:ln>
        </p:spPr>
      </p:sp>
      <p:sp>
        <p:nvSpPr>
          <p:cNvPr id="629" name="Google Shape;629;p48"/>
          <p:cNvSpPr/>
          <p:nvPr/>
        </p:nvSpPr>
        <p:spPr>
          <a:xfrm>
            <a:off x="3068007" y="418822"/>
            <a:ext cx="595802" cy="346649"/>
          </a:xfrm>
          <a:custGeom>
            <a:rect b="b" l="l" r="r" t="t"/>
            <a:pathLst>
              <a:path extrusionOk="0" h="693297" w="1191604">
                <a:moveTo>
                  <a:pt x="0" y="0"/>
                </a:moveTo>
                <a:lnTo>
                  <a:pt x="1191604" y="0"/>
                </a:lnTo>
                <a:lnTo>
                  <a:pt x="1191604" y="693297"/>
                </a:lnTo>
                <a:lnTo>
                  <a:pt x="0" y="693297"/>
                </a:lnTo>
                <a:lnTo>
                  <a:pt x="0" y="0"/>
                </a:lnTo>
                <a:close/>
              </a:path>
            </a:pathLst>
          </a:custGeom>
          <a:blipFill rotWithShape="1">
            <a:blip r:embed="rId42">
              <a:alphaModFix/>
            </a:blip>
            <a:stretch>
              <a:fillRect b="0" l="0" r="0" t="0"/>
            </a:stretch>
          </a:blipFill>
          <a:ln>
            <a:noFill/>
          </a:ln>
        </p:spPr>
      </p:sp>
      <p:sp>
        <p:nvSpPr>
          <p:cNvPr id="630" name="Google Shape;630;p48"/>
          <p:cNvSpPr/>
          <p:nvPr/>
        </p:nvSpPr>
        <p:spPr>
          <a:xfrm>
            <a:off x="3826811" y="365780"/>
            <a:ext cx="534988" cy="452733"/>
          </a:xfrm>
          <a:custGeom>
            <a:rect b="b" l="l" r="r" t="t"/>
            <a:pathLst>
              <a:path extrusionOk="0" h="905466" w="1069975">
                <a:moveTo>
                  <a:pt x="0" y="0"/>
                </a:moveTo>
                <a:lnTo>
                  <a:pt x="1069975" y="0"/>
                </a:lnTo>
                <a:lnTo>
                  <a:pt x="1069975" y="905466"/>
                </a:lnTo>
                <a:lnTo>
                  <a:pt x="0" y="905466"/>
                </a:lnTo>
                <a:lnTo>
                  <a:pt x="0" y="0"/>
                </a:lnTo>
                <a:close/>
              </a:path>
            </a:pathLst>
          </a:custGeom>
          <a:blipFill rotWithShape="1">
            <a:blip r:embed="rId43">
              <a:alphaModFix/>
            </a:blip>
            <a:stretch>
              <a:fillRect b="0" l="0" r="0" t="0"/>
            </a:stretch>
          </a:blipFill>
          <a:ln>
            <a:noFill/>
          </a:ln>
        </p:spPr>
      </p:sp>
      <p:sp>
        <p:nvSpPr>
          <p:cNvPr id="631" name="Google Shape;631;p48"/>
          <p:cNvSpPr/>
          <p:nvPr/>
        </p:nvSpPr>
        <p:spPr>
          <a:xfrm>
            <a:off x="8370417" y="948495"/>
            <a:ext cx="326387" cy="557493"/>
          </a:xfrm>
          <a:custGeom>
            <a:rect b="b" l="l" r="r" t="t"/>
            <a:pathLst>
              <a:path extrusionOk="0" h="1114985" w="652773">
                <a:moveTo>
                  <a:pt x="0" y="0"/>
                </a:moveTo>
                <a:lnTo>
                  <a:pt x="652773" y="0"/>
                </a:lnTo>
                <a:lnTo>
                  <a:pt x="652773" y="1114985"/>
                </a:lnTo>
                <a:lnTo>
                  <a:pt x="0" y="1114985"/>
                </a:lnTo>
                <a:lnTo>
                  <a:pt x="0" y="0"/>
                </a:lnTo>
                <a:close/>
              </a:path>
            </a:pathLst>
          </a:custGeom>
          <a:blipFill rotWithShape="1">
            <a:blip r:embed="rId44">
              <a:alphaModFix/>
            </a:blip>
            <a:stretch>
              <a:fillRect b="0" l="0" r="0" t="0"/>
            </a:stretch>
          </a:blipFill>
          <a:ln>
            <a:noFill/>
          </a:ln>
        </p:spPr>
      </p:sp>
      <p:sp>
        <p:nvSpPr>
          <p:cNvPr id="632" name="Google Shape;632;p48"/>
          <p:cNvSpPr/>
          <p:nvPr/>
        </p:nvSpPr>
        <p:spPr>
          <a:xfrm>
            <a:off x="3481641" y="3642097"/>
            <a:ext cx="305081" cy="500132"/>
          </a:xfrm>
          <a:custGeom>
            <a:rect b="b" l="l" r="r" t="t"/>
            <a:pathLst>
              <a:path extrusionOk="0" h="1000264" w="610161">
                <a:moveTo>
                  <a:pt x="0" y="0"/>
                </a:moveTo>
                <a:lnTo>
                  <a:pt x="610161" y="0"/>
                </a:lnTo>
                <a:lnTo>
                  <a:pt x="610161" y="1000263"/>
                </a:lnTo>
                <a:lnTo>
                  <a:pt x="0" y="1000263"/>
                </a:lnTo>
                <a:lnTo>
                  <a:pt x="0" y="0"/>
                </a:lnTo>
                <a:close/>
              </a:path>
            </a:pathLst>
          </a:custGeom>
          <a:blipFill rotWithShape="1">
            <a:blip r:embed="rId45">
              <a:alphaModFix/>
            </a:blip>
            <a:stretch>
              <a:fillRect b="0" l="0" r="0" t="0"/>
            </a:stretch>
          </a:blipFill>
          <a:ln>
            <a:noFill/>
          </a:ln>
        </p:spPr>
      </p:sp>
      <p:sp>
        <p:nvSpPr>
          <p:cNvPr id="633" name="Google Shape;633;p48"/>
          <p:cNvSpPr/>
          <p:nvPr/>
        </p:nvSpPr>
        <p:spPr>
          <a:xfrm>
            <a:off x="3859919" y="2287259"/>
            <a:ext cx="438998" cy="583210"/>
          </a:xfrm>
          <a:custGeom>
            <a:rect b="b" l="l" r="r" t="t"/>
            <a:pathLst>
              <a:path extrusionOk="0" h="1166420" w="877996">
                <a:moveTo>
                  <a:pt x="0" y="0"/>
                </a:moveTo>
                <a:lnTo>
                  <a:pt x="877996" y="0"/>
                </a:lnTo>
                <a:lnTo>
                  <a:pt x="877996" y="1166421"/>
                </a:lnTo>
                <a:lnTo>
                  <a:pt x="0" y="1166421"/>
                </a:lnTo>
                <a:lnTo>
                  <a:pt x="0" y="0"/>
                </a:lnTo>
                <a:close/>
              </a:path>
            </a:pathLst>
          </a:custGeom>
          <a:blipFill rotWithShape="1">
            <a:blip r:embed="rId46">
              <a:alphaModFix/>
            </a:blip>
            <a:stretch>
              <a:fillRect b="0" l="0" r="0" t="0"/>
            </a:stretch>
          </a:blipFill>
          <a:ln>
            <a:noFill/>
          </a:ln>
        </p:spPr>
      </p:sp>
      <p:sp>
        <p:nvSpPr>
          <p:cNvPr id="634" name="Google Shape;634;p48"/>
          <p:cNvSpPr/>
          <p:nvPr/>
        </p:nvSpPr>
        <p:spPr>
          <a:xfrm>
            <a:off x="3961559" y="1682992"/>
            <a:ext cx="469406" cy="469406"/>
          </a:xfrm>
          <a:custGeom>
            <a:rect b="b" l="l" r="r" t="t"/>
            <a:pathLst>
              <a:path extrusionOk="0" h="938812" w="938812">
                <a:moveTo>
                  <a:pt x="0" y="0"/>
                </a:moveTo>
                <a:lnTo>
                  <a:pt x="938813" y="0"/>
                </a:lnTo>
                <a:lnTo>
                  <a:pt x="938813" y="938812"/>
                </a:lnTo>
                <a:lnTo>
                  <a:pt x="0" y="938812"/>
                </a:lnTo>
                <a:lnTo>
                  <a:pt x="0" y="0"/>
                </a:lnTo>
                <a:close/>
              </a:path>
            </a:pathLst>
          </a:custGeom>
          <a:blipFill rotWithShape="1">
            <a:blip r:embed="rId47">
              <a:alphaModFix/>
            </a:blip>
            <a:stretch>
              <a:fillRect b="0" l="0" r="0" t="0"/>
            </a:stretch>
          </a:blipFill>
          <a:ln>
            <a:noFill/>
          </a:ln>
        </p:spPr>
      </p:sp>
      <p:sp>
        <p:nvSpPr>
          <p:cNvPr id="635" name="Google Shape;635;p48"/>
          <p:cNvSpPr/>
          <p:nvPr/>
        </p:nvSpPr>
        <p:spPr>
          <a:xfrm>
            <a:off x="7515313" y="980413"/>
            <a:ext cx="493659" cy="493658"/>
          </a:xfrm>
          <a:custGeom>
            <a:rect b="b" l="l" r="r" t="t"/>
            <a:pathLst>
              <a:path extrusionOk="0" h="987317" w="987317">
                <a:moveTo>
                  <a:pt x="0" y="0"/>
                </a:moveTo>
                <a:lnTo>
                  <a:pt x="987318" y="0"/>
                </a:lnTo>
                <a:lnTo>
                  <a:pt x="987318" y="987317"/>
                </a:lnTo>
                <a:lnTo>
                  <a:pt x="0" y="987317"/>
                </a:lnTo>
                <a:lnTo>
                  <a:pt x="0" y="0"/>
                </a:lnTo>
                <a:close/>
              </a:path>
            </a:pathLst>
          </a:custGeom>
          <a:blipFill rotWithShape="1">
            <a:blip r:embed="rId48">
              <a:alphaModFix/>
            </a:blip>
            <a:stretch>
              <a:fillRect b="0" l="0" r="0" t="0"/>
            </a:stretch>
          </a:blipFill>
          <a:ln>
            <a:noFill/>
          </a:ln>
        </p:spPr>
      </p:sp>
      <p:sp>
        <p:nvSpPr>
          <p:cNvPr id="636" name="Google Shape;636;p48"/>
          <p:cNvSpPr/>
          <p:nvPr/>
        </p:nvSpPr>
        <p:spPr>
          <a:xfrm>
            <a:off x="7008600" y="450438"/>
            <a:ext cx="583817" cy="283417"/>
          </a:xfrm>
          <a:custGeom>
            <a:rect b="b" l="l" r="r" t="t"/>
            <a:pathLst>
              <a:path extrusionOk="0" h="566833" w="1167634">
                <a:moveTo>
                  <a:pt x="0" y="0"/>
                </a:moveTo>
                <a:lnTo>
                  <a:pt x="1167633" y="0"/>
                </a:lnTo>
                <a:lnTo>
                  <a:pt x="1167633" y="566833"/>
                </a:lnTo>
                <a:lnTo>
                  <a:pt x="0" y="566833"/>
                </a:lnTo>
                <a:lnTo>
                  <a:pt x="0" y="0"/>
                </a:lnTo>
                <a:close/>
              </a:path>
            </a:pathLst>
          </a:custGeom>
          <a:blipFill rotWithShape="1">
            <a:blip r:embed="rId49">
              <a:alphaModFix/>
            </a:blip>
            <a:stretch>
              <a:fillRect b="0" l="0" r="0" t="0"/>
            </a:stretch>
          </a:blipFill>
          <a:ln>
            <a:noFill/>
          </a:ln>
        </p:spPr>
      </p:sp>
      <p:sp>
        <p:nvSpPr>
          <p:cNvPr id="637" name="Google Shape;637;p48"/>
          <p:cNvSpPr/>
          <p:nvPr/>
        </p:nvSpPr>
        <p:spPr>
          <a:xfrm>
            <a:off x="3103111" y="1668277"/>
            <a:ext cx="525594" cy="498837"/>
          </a:xfrm>
          <a:custGeom>
            <a:rect b="b" l="l" r="r" t="t"/>
            <a:pathLst>
              <a:path extrusionOk="0" h="997673" w="1051188">
                <a:moveTo>
                  <a:pt x="0" y="0"/>
                </a:moveTo>
                <a:lnTo>
                  <a:pt x="1051189" y="0"/>
                </a:lnTo>
                <a:lnTo>
                  <a:pt x="1051189" y="997673"/>
                </a:lnTo>
                <a:lnTo>
                  <a:pt x="0" y="997673"/>
                </a:lnTo>
                <a:lnTo>
                  <a:pt x="0" y="0"/>
                </a:lnTo>
                <a:close/>
              </a:path>
            </a:pathLst>
          </a:custGeom>
          <a:blipFill rotWithShape="1">
            <a:blip r:embed="rId50">
              <a:alphaModFix/>
            </a:blip>
            <a:stretch>
              <a:fillRect b="0" l="0" r="0" t="0"/>
            </a:stretch>
          </a:blipFill>
          <a:ln>
            <a:noFill/>
          </a:ln>
        </p:spPr>
      </p:sp>
      <p:sp>
        <p:nvSpPr>
          <p:cNvPr id="638" name="Google Shape;638;p48"/>
          <p:cNvSpPr/>
          <p:nvPr/>
        </p:nvSpPr>
        <p:spPr>
          <a:xfrm>
            <a:off x="8140694" y="1728226"/>
            <a:ext cx="609405" cy="378939"/>
          </a:xfrm>
          <a:custGeom>
            <a:rect b="b" l="l" r="r" t="t"/>
            <a:pathLst>
              <a:path extrusionOk="0" h="757878" w="1218810">
                <a:moveTo>
                  <a:pt x="0" y="0"/>
                </a:moveTo>
                <a:lnTo>
                  <a:pt x="1218810" y="0"/>
                </a:lnTo>
                <a:lnTo>
                  <a:pt x="1218810" y="757878"/>
                </a:lnTo>
                <a:lnTo>
                  <a:pt x="0" y="757878"/>
                </a:lnTo>
                <a:lnTo>
                  <a:pt x="0" y="0"/>
                </a:lnTo>
                <a:close/>
              </a:path>
            </a:pathLst>
          </a:custGeom>
          <a:blipFill rotWithShape="1">
            <a:blip r:embed="rId51">
              <a:alphaModFix/>
            </a:blip>
            <a:stretch>
              <a:fillRect b="0" l="0" r="0" t="0"/>
            </a:stretch>
          </a:blipFill>
          <a:ln>
            <a:noFill/>
          </a:ln>
        </p:spPr>
      </p:sp>
      <p:sp>
        <p:nvSpPr>
          <p:cNvPr id="639" name="Google Shape;639;p48"/>
          <p:cNvSpPr/>
          <p:nvPr/>
        </p:nvSpPr>
        <p:spPr>
          <a:xfrm>
            <a:off x="7755419" y="307009"/>
            <a:ext cx="222925" cy="570273"/>
          </a:xfrm>
          <a:custGeom>
            <a:rect b="b" l="l" r="r" t="t"/>
            <a:pathLst>
              <a:path extrusionOk="0" h="1140546" w="445850">
                <a:moveTo>
                  <a:pt x="0" y="0"/>
                </a:moveTo>
                <a:lnTo>
                  <a:pt x="445850" y="0"/>
                </a:lnTo>
                <a:lnTo>
                  <a:pt x="445850" y="1140546"/>
                </a:lnTo>
                <a:lnTo>
                  <a:pt x="0" y="1140546"/>
                </a:lnTo>
                <a:lnTo>
                  <a:pt x="0" y="0"/>
                </a:lnTo>
                <a:close/>
              </a:path>
            </a:pathLst>
          </a:custGeom>
          <a:blipFill rotWithShape="1">
            <a:blip r:embed="rId52">
              <a:alphaModFix/>
            </a:blip>
            <a:stretch>
              <a:fillRect b="0" l="0" r="0" t="0"/>
            </a:stretch>
          </a:blipFill>
          <a:ln>
            <a:noFill/>
          </a:ln>
        </p:spPr>
      </p:sp>
      <p:sp>
        <p:nvSpPr>
          <p:cNvPr id="640" name="Google Shape;640;p48"/>
          <p:cNvSpPr/>
          <p:nvPr/>
        </p:nvSpPr>
        <p:spPr>
          <a:xfrm>
            <a:off x="6738479" y="3031103"/>
            <a:ext cx="342468" cy="331260"/>
          </a:xfrm>
          <a:custGeom>
            <a:rect b="b" l="l" r="r" t="t"/>
            <a:pathLst>
              <a:path extrusionOk="0" h="662520" w="684937">
                <a:moveTo>
                  <a:pt x="0" y="0"/>
                </a:moveTo>
                <a:lnTo>
                  <a:pt x="684936" y="0"/>
                </a:lnTo>
                <a:lnTo>
                  <a:pt x="684936" y="662521"/>
                </a:lnTo>
                <a:lnTo>
                  <a:pt x="0" y="662521"/>
                </a:lnTo>
                <a:lnTo>
                  <a:pt x="0" y="0"/>
                </a:lnTo>
                <a:close/>
              </a:path>
            </a:pathLst>
          </a:custGeom>
          <a:blipFill rotWithShape="1">
            <a:blip r:embed="rId53">
              <a:alphaModFix/>
            </a:blip>
            <a:stretch>
              <a:fillRect b="0" l="0" r="0" t="0"/>
            </a:stretch>
          </a:blipFill>
          <a:ln>
            <a:noFill/>
          </a:ln>
        </p:spPr>
      </p:sp>
      <p:sp>
        <p:nvSpPr>
          <p:cNvPr id="641" name="Google Shape;641;p48"/>
          <p:cNvSpPr/>
          <p:nvPr/>
        </p:nvSpPr>
        <p:spPr>
          <a:xfrm>
            <a:off x="7262993" y="3026943"/>
            <a:ext cx="351071" cy="339582"/>
          </a:xfrm>
          <a:custGeom>
            <a:rect b="b" l="l" r="r" t="t"/>
            <a:pathLst>
              <a:path extrusionOk="0" h="679163" w="702142">
                <a:moveTo>
                  <a:pt x="0" y="0"/>
                </a:moveTo>
                <a:lnTo>
                  <a:pt x="702142" y="0"/>
                </a:lnTo>
                <a:lnTo>
                  <a:pt x="702142" y="679163"/>
                </a:lnTo>
                <a:lnTo>
                  <a:pt x="0" y="679163"/>
                </a:lnTo>
                <a:lnTo>
                  <a:pt x="0" y="0"/>
                </a:lnTo>
                <a:close/>
              </a:path>
            </a:pathLst>
          </a:custGeom>
          <a:blipFill rotWithShape="1">
            <a:blip r:embed="rId54">
              <a:alphaModFix/>
            </a:blip>
            <a:stretch>
              <a:fillRect b="0" l="0" r="0" t="0"/>
            </a:stretch>
          </a:blipFill>
          <a:ln>
            <a:noFill/>
          </a:ln>
        </p:spPr>
      </p:sp>
      <p:sp>
        <p:nvSpPr>
          <p:cNvPr id="642" name="Google Shape;642;p48"/>
          <p:cNvSpPr/>
          <p:nvPr/>
        </p:nvSpPr>
        <p:spPr>
          <a:xfrm>
            <a:off x="8306885" y="3038515"/>
            <a:ext cx="429730" cy="316438"/>
          </a:xfrm>
          <a:custGeom>
            <a:rect b="b" l="l" r="r" t="t"/>
            <a:pathLst>
              <a:path extrusionOk="0" h="632876" w="859461">
                <a:moveTo>
                  <a:pt x="0" y="0"/>
                </a:moveTo>
                <a:lnTo>
                  <a:pt x="859461" y="0"/>
                </a:lnTo>
                <a:lnTo>
                  <a:pt x="859461" y="632875"/>
                </a:lnTo>
                <a:lnTo>
                  <a:pt x="0" y="632875"/>
                </a:lnTo>
                <a:lnTo>
                  <a:pt x="0" y="0"/>
                </a:lnTo>
                <a:close/>
              </a:path>
            </a:pathLst>
          </a:custGeom>
          <a:blipFill rotWithShape="1">
            <a:blip r:embed="rId55">
              <a:alphaModFix/>
            </a:blip>
            <a:stretch>
              <a:fillRect b="0" l="0" r="0" t="0"/>
            </a:stretch>
          </a:blipFill>
          <a:ln>
            <a:noFill/>
          </a:ln>
        </p:spPr>
      </p:sp>
      <p:sp>
        <p:nvSpPr>
          <p:cNvPr id="643" name="Google Shape;643;p48"/>
          <p:cNvSpPr/>
          <p:nvPr/>
        </p:nvSpPr>
        <p:spPr>
          <a:xfrm>
            <a:off x="7796110" y="3037749"/>
            <a:ext cx="328729" cy="317970"/>
          </a:xfrm>
          <a:custGeom>
            <a:rect b="b" l="l" r="r" t="t"/>
            <a:pathLst>
              <a:path extrusionOk="0" h="635940" w="657457">
                <a:moveTo>
                  <a:pt x="0" y="0"/>
                </a:moveTo>
                <a:lnTo>
                  <a:pt x="657457" y="0"/>
                </a:lnTo>
                <a:lnTo>
                  <a:pt x="657457" y="635941"/>
                </a:lnTo>
                <a:lnTo>
                  <a:pt x="0" y="635941"/>
                </a:lnTo>
                <a:lnTo>
                  <a:pt x="0" y="0"/>
                </a:lnTo>
                <a:close/>
              </a:path>
            </a:pathLst>
          </a:custGeom>
          <a:blipFill rotWithShape="1">
            <a:blip r:embed="rId56">
              <a:alphaModFix/>
            </a:blip>
            <a:stretch>
              <a:fillRect b="0" l="0" r="0" t="0"/>
            </a:stretch>
          </a:blipFill>
          <a:ln>
            <a:noFill/>
          </a:ln>
        </p:spPr>
      </p:sp>
      <p:sp>
        <p:nvSpPr>
          <p:cNvPr id="644" name="Google Shape;644;p48"/>
          <p:cNvSpPr/>
          <p:nvPr/>
        </p:nvSpPr>
        <p:spPr>
          <a:xfrm>
            <a:off x="4524800" y="357908"/>
            <a:ext cx="800191" cy="468475"/>
          </a:xfrm>
          <a:custGeom>
            <a:rect b="b" l="l" r="r" t="t"/>
            <a:pathLst>
              <a:path extrusionOk="0" h="936951" w="1600382">
                <a:moveTo>
                  <a:pt x="0" y="0"/>
                </a:moveTo>
                <a:lnTo>
                  <a:pt x="1600382" y="0"/>
                </a:lnTo>
                <a:lnTo>
                  <a:pt x="1600382" y="936951"/>
                </a:lnTo>
                <a:lnTo>
                  <a:pt x="0" y="936951"/>
                </a:lnTo>
                <a:lnTo>
                  <a:pt x="0" y="0"/>
                </a:lnTo>
                <a:close/>
              </a:path>
            </a:pathLst>
          </a:custGeom>
          <a:blipFill rotWithShape="1">
            <a:blip r:embed="rId57">
              <a:alphaModFix/>
            </a:blip>
            <a:stretch>
              <a:fillRect b="0" l="0" r="0" t="0"/>
            </a:stretch>
          </a:blipFill>
          <a:ln>
            <a:noFill/>
          </a:ln>
        </p:spPr>
      </p:sp>
      <p:sp>
        <p:nvSpPr>
          <p:cNvPr id="645" name="Google Shape;645;p48"/>
          <p:cNvSpPr/>
          <p:nvPr/>
        </p:nvSpPr>
        <p:spPr>
          <a:xfrm rot="10800000">
            <a:off x="4763818" y="1682120"/>
            <a:ext cx="981565" cy="471151"/>
          </a:xfrm>
          <a:custGeom>
            <a:rect b="b" l="l" r="r" t="t"/>
            <a:pathLst>
              <a:path extrusionOk="0" h="942303" w="1963130">
                <a:moveTo>
                  <a:pt x="0" y="0"/>
                </a:moveTo>
                <a:lnTo>
                  <a:pt x="1963131" y="0"/>
                </a:lnTo>
                <a:lnTo>
                  <a:pt x="1963131" y="942303"/>
                </a:lnTo>
                <a:lnTo>
                  <a:pt x="0" y="942303"/>
                </a:lnTo>
                <a:lnTo>
                  <a:pt x="0" y="0"/>
                </a:lnTo>
                <a:close/>
              </a:path>
            </a:pathLst>
          </a:custGeom>
          <a:blipFill rotWithShape="1">
            <a:blip r:embed="rId58">
              <a:alphaModFix/>
            </a:blip>
            <a:stretch>
              <a:fillRect b="0" l="0" r="0" t="0"/>
            </a:stretch>
          </a:blipFill>
          <a:ln>
            <a:noFill/>
          </a:ln>
        </p:spPr>
      </p:sp>
      <p:sp>
        <p:nvSpPr>
          <p:cNvPr id="646" name="Google Shape;646;p48"/>
          <p:cNvSpPr/>
          <p:nvPr/>
        </p:nvSpPr>
        <p:spPr>
          <a:xfrm>
            <a:off x="6946233" y="3682354"/>
            <a:ext cx="360109" cy="419619"/>
          </a:xfrm>
          <a:custGeom>
            <a:rect b="b" l="l" r="r" t="t"/>
            <a:pathLst>
              <a:path extrusionOk="0" h="839238" w="720218">
                <a:moveTo>
                  <a:pt x="0" y="0"/>
                </a:moveTo>
                <a:lnTo>
                  <a:pt x="720219" y="0"/>
                </a:lnTo>
                <a:lnTo>
                  <a:pt x="720219" y="839237"/>
                </a:lnTo>
                <a:lnTo>
                  <a:pt x="0" y="839237"/>
                </a:lnTo>
                <a:lnTo>
                  <a:pt x="0" y="0"/>
                </a:lnTo>
                <a:close/>
              </a:path>
            </a:pathLst>
          </a:custGeom>
          <a:blipFill rotWithShape="1">
            <a:blip r:embed="rId59">
              <a:alphaModFix/>
            </a:blip>
            <a:stretch>
              <a:fillRect b="0" l="0" r="0" t="0"/>
            </a:stretch>
          </a:blipFill>
          <a:ln>
            <a:noFill/>
          </a:ln>
        </p:spPr>
      </p:sp>
      <p:sp>
        <p:nvSpPr>
          <p:cNvPr id="647" name="Google Shape;647;p48"/>
          <p:cNvSpPr/>
          <p:nvPr/>
        </p:nvSpPr>
        <p:spPr>
          <a:xfrm>
            <a:off x="4598857" y="3022127"/>
            <a:ext cx="349213" cy="349213"/>
          </a:xfrm>
          <a:custGeom>
            <a:rect b="b" l="l" r="r" t="t"/>
            <a:pathLst>
              <a:path extrusionOk="0" h="698426" w="698426">
                <a:moveTo>
                  <a:pt x="0" y="0"/>
                </a:moveTo>
                <a:lnTo>
                  <a:pt x="698426" y="0"/>
                </a:lnTo>
                <a:lnTo>
                  <a:pt x="698426" y="698427"/>
                </a:lnTo>
                <a:lnTo>
                  <a:pt x="0" y="698427"/>
                </a:lnTo>
                <a:lnTo>
                  <a:pt x="0" y="0"/>
                </a:lnTo>
                <a:close/>
              </a:path>
            </a:pathLst>
          </a:custGeom>
          <a:blipFill rotWithShape="1">
            <a:blip r:embed="rId60">
              <a:alphaModFix/>
            </a:blip>
            <a:stretch>
              <a:fillRect b="0" l="0" r="0" t="0"/>
            </a:stretch>
          </a:blipFill>
          <a:ln>
            <a:noFill/>
          </a:ln>
        </p:spPr>
      </p:sp>
      <p:sp>
        <p:nvSpPr>
          <p:cNvPr id="648" name="Google Shape;648;p48"/>
          <p:cNvSpPr/>
          <p:nvPr/>
        </p:nvSpPr>
        <p:spPr>
          <a:xfrm>
            <a:off x="5641692" y="3045805"/>
            <a:ext cx="340208" cy="301858"/>
          </a:xfrm>
          <a:custGeom>
            <a:rect b="b" l="l" r="r" t="t"/>
            <a:pathLst>
              <a:path extrusionOk="0" h="603716" w="680417">
                <a:moveTo>
                  <a:pt x="0" y="0"/>
                </a:moveTo>
                <a:lnTo>
                  <a:pt x="680417" y="0"/>
                </a:lnTo>
                <a:lnTo>
                  <a:pt x="680417" y="603716"/>
                </a:lnTo>
                <a:lnTo>
                  <a:pt x="0" y="603716"/>
                </a:lnTo>
                <a:lnTo>
                  <a:pt x="0" y="0"/>
                </a:lnTo>
                <a:close/>
              </a:path>
            </a:pathLst>
          </a:custGeom>
          <a:blipFill rotWithShape="1">
            <a:blip r:embed="rId61">
              <a:alphaModFix/>
            </a:blip>
            <a:stretch>
              <a:fillRect b="0" l="0" r="0" t="0"/>
            </a:stretch>
          </a:blipFill>
          <a:ln>
            <a:noFill/>
          </a:ln>
        </p:spPr>
      </p:sp>
      <p:sp>
        <p:nvSpPr>
          <p:cNvPr id="649" name="Google Shape;649;p48"/>
          <p:cNvSpPr/>
          <p:nvPr/>
        </p:nvSpPr>
        <p:spPr>
          <a:xfrm>
            <a:off x="6163947" y="3045805"/>
            <a:ext cx="392487" cy="301858"/>
          </a:xfrm>
          <a:custGeom>
            <a:rect b="b" l="l" r="r" t="t"/>
            <a:pathLst>
              <a:path extrusionOk="0" h="603716" w="784973">
                <a:moveTo>
                  <a:pt x="0" y="0"/>
                </a:moveTo>
                <a:lnTo>
                  <a:pt x="784973" y="0"/>
                </a:lnTo>
                <a:lnTo>
                  <a:pt x="784973" y="603716"/>
                </a:lnTo>
                <a:lnTo>
                  <a:pt x="0" y="603716"/>
                </a:lnTo>
                <a:lnTo>
                  <a:pt x="0" y="0"/>
                </a:lnTo>
                <a:close/>
              </a:path>
            </a:pathLst>
          </a:custGeom>
          <a:blipFill rotWithShape="1">
            <a:blip r:embed="rId62">
              <a:alphaModFix/>
            </a:blip>
            <a:stretch>
              <a:fillRect b="0" l="0" r="0" t="0"/>
            </a:stretch>
          </a:blipFill>
          <a:ln>
            <a:noFill/>
          </a:ln>
        </p:spPr>
      </p:sp>
      <p:sp>
        <p:nvSpPr>
          <p:cNvPr id="650" name="Google Shape;650;p48"/>
          <p:cNvSpPr/>
          <p:nvPr/>
        </p:nvSpPr>
        <p:spPr>
          <a:xfrm>
            <a:off x="5130116" y="3022127"/>
            <a:ext cx="329531" cy="349213"/>
          </a:xfrm>
          <a:custGeom>
            <a:rect b="b" l="l" r="r" t="t"/>
            <a:pathLst>
              <a:path extrusionOk="0" h="698426" w="659061">
                <a:moveTo>
                  <a:pt x="0" y="0"/>
                </a:moveTo>
                <a:lnTo>
                  <a:pt x="659061" y="0"/>
                </a:lnTo>
                <a:lnTo>
                  <a:pt x="659061" y="698427"/>
                </a:lnTo>
                <a:lnTo>
                  <a:pt x="0" y="698427"/>
                </a:lnTo>
                <a:lnTo>
                  <a:pt x="0" y="0"/>
                </a:lnTo>
                <a:close/>
              </a:path>
            </a:pathLst>
          </a:custGeom>
          <a:blipFill rotWithShape="1">
            <a:blip r:embed="rId63">
              <a:alphaModFix/>
            </a:blip>
            <a:stretch>
              <a:fillRect b="0" l="0" r="0" t="0"/>
            </a:stretch>
          </a:blipFill>
          <a:ln>
            <a:noFill/>
          </a:ln>
        </p:spPr>
      </p:sp>
      <p:sp>
        <p:nvSpPr>
          <p:cNvPr id="651" name="Google Shape;651;p48"/>
          <p:cNvSpPr/>
          <p:nvPr/>
        </p:nvSpPr>
        <p:spPr>
          <a:xfrm>
            <a:off x="3815308" y="4362701"/>
            <a:ext cx="263958" cy="342398"/>
          </a:xfrm>
          <a:custGeom>
            <a:rect b="b" l="l" r="r" t="t"/>
            <a:pathLst>
              <a:path extrusionOk="0" h="684796" w="527916">
                <a:moveTo>
                  <a:pt x="0" y="0"/>
                </a:moveTo>
                <a:lnTo>
                  <a:pt x="527915" y="0"/>
                </a:lnTo>
                <a:lnTo>
                  <a:pt x="527915" y="684796"/>
                </a:lnTo>
                <a:lnTo>
                  <a:pt x="0" y="684796"/>
                </a:lnTo>
                <a:lnTo>
                  <a:pt x="0" y="0"/>
                </a:lnTo>
                <a:close/>
              </a:path>
            </a:pathLst>
          </a:custGeom>
          <a:blipFill rotWithShape="1">
            <a:blip r:embed="rId64">
              <a:alphaModFix/>
            </a:blip>
            <a:stretch>
              <a:fillRect b="0" l="0" r="0" t="0"/>
            </a:stretch>
          </a:blipFill>
          <a:ln>
            <a:noFill/>
          </a:ln>
        </p:spPr>
      </p:sp>
      <p:sp>
        <p:nvSpPr>
          <p:cNvPr id="652" name="Google Shape;652;p48"/>
          <p:cNvSpPr/>
          <p:nvPr/>
        </p:nvSpPr>
        <p:spPr>
          <a:xfrm>
            <a:off x="3066481" y="4329448"/>
            <a:ext cx="422739" cy="408904"/>
          </a:xfrm>
          <a:custGeom>
            <a:rect b="b" l="l" r="r" t="t"/>
            <a:pathLst>
              <a:path extrusionOk="0" h="817807" w="845478">
                <a:moveTo>
                  <a:pt x="0" y="0"/>
                </a:moveTo>
                <a:lnTo>
                  <a:pt x="845478" y="0"/>
                </a:lnTo>
                <a:lnTo>
                  <a:pt x="845478" y="817808"/>
                </a:lnTo>
                <a:lnTo>
                  <a:pt x="0" y="817808"/>
                </a:lnTo>
                <a:lnTo>
                  <a:pt x="0" y="0"/>
                </a:lnTo>
                <a:close/>
              </a:path>
            </a:pathLst>
          </a:custGeom>
          <a:blipFill rotWithShape="1">
            <a:blip r:embed="rId65">
              <a:alphaModFix/>
            </a:blip>
            <a:stretch>
              <a:fillRect b="0" l="0" r="0" t="0"/>
            </a:stretch>
          </a:blipFill>
          <a:ln>
            <a:noFill/>
          </a:ln>
        </p:spPr>
      </p:sp>
      <p:sp>
        <p:nvSpPr>
          <p:cNvPr id="653" name="Google Shape;653;p48"/>
          <p:cNvSpPr/>
          <p:nvPr/>
        </p:nvSpPr>
        <p:spPr>
          <a:xfrm>
            <a:off x="4143668" y="4318391"/>
            <a:ext cx="369890" cy="431017"/>
          </a:xfrm>
          <a:custGeom>
            <a:rect b="b" l="l" r="r" t="t"/>
            <a:pathLst>
              <a:path extrusionOk="0" h="862033" w="739781">
                <a:moveTo>
                  <a:pt x="0" y="0"/>
                </a:moveTo>
                <a:lnTo>
                  <a:pt x="739782" y="0"/>
                </a:lnTo>
                <a:lnTo>
                  <a:pt x="739782" y="862034"/>
                </a:lnTo>
                <a:lnTo>
                  <a:pt x="0" y="862034"/>
                </a:lnTo>
                <a:lnTo>
                  <a:pt x="0" y="0"/>
                </a:lnTo>
                <a:close/>
              </a:path>
            </a:pathLst>
          </a:custGeom>
          <a:blipFill rotWithShape="1">
            <a:blip r:embed="rId66">
              <a:alphaModFix/>
            </a:blip>
            <a:stretch>
              <a:fillRect b="0" l="0" r="0" t="0"/>
            </a:stretch>
          </a:blipFill>
          <a:ln>
            <a:noFill/>
          </a:ln>
        </p:spPr>
      </p:sp>
      <p:sp>
        <p:nvSpPr>
          <p:cNvPr id="654" name="Google Shape;654;p48"/>
          <p:cNvSpPr/>
          <p:nvPr/>
        </p:nvSpPr>
        <p:spPr>
          <a:xfrm>
            <a:off x="4579238" y="3668258"/>
            <a:ext cx="315095" cy="447810"/>
          </a:xfrm>
          <a:custGeom>
            <a:rect b="b" l="l" r="r" t="t"/>
            <a:pathLst>
              <a:path extrusionOk="0" h="895619" w="630190">
                <a:moveTo>
                  <a:pt x="0" y="0"/>
                </a:moveTo>
                <a:lnTo>
                  <a:pt x="630190" y="0"/>
                </a:lnTo>
                <a:lnTo>
                  <a:pt x="630190" y="895619"/>
                </a:lnTo>
                <a:lnTo>
                  <a:pt x="0" y="895619"/>
                </a:lnTo>
                <a:lnTo>
                  <a:pt x="0" y="0"/>
                </a:lnTo>
                <a:close/>
              </a:path>
            </a:pathLst>
          </a:custGeom>
          <a:blipFill rotWithShape="1">
            <a:blip r:embed="rId67">
              <a:alphaModFix/>
            </a:blip>
            <a:stretch>
              <a:fillRect b="0" l="0" r="0" t="0"/>
            </a:stretch>
          </a:blipFill>
          <a:ln>
            <a:noFill/>
          </a:ln>
        </p:spPr>
      </p:sp>
      <p:sp>
        <p:nvSpPr>
          <p:cNvPr id="655" name="Google Shape;655;p48"/>
          <p:cNvSpPr/>
          <p:nvPr/>
        </p:nvSpPr>
        <p:spPr>
          <a:xfrm>
            <a:off x="3176332" y="3679863"/>
            <a:ext cx="203036" cy="424600"/>
          </a:xfrm>
          <a:custGeom>
            <a:rect b="b" l="l" r="r" t="t"/>
            <a:pathLst>
              <a:path extrusionOk="0" h="849201" w="406072">
                <a:moveTo>
                  <a:pt x="0" y="0"/>
                </a:moveTo>
                <a:lnTo>
                  <a:pt x="406072" y="0"/>
                </a:lnTo>
                <a:lnTo>
                  <a:pt x="406072" y="849201"/>
                </a:lnTo>
                <a:lnTo>
                  <a:pt x="0" y="849201"/>
                </a:lnTo>
                <a:lnTo>
                  <a:pt x="0" y="0"/>
                </a:lnTo>
                <a:close/>
              </a:path>
            </a:pathLst>
          </a:custGeom>
          <a:blipFill rotWithShape="1">
            <a:blip r:embed="rId68">
              <a:alphaModFix/>
            </a:blip>
            <a:stretch>
              <a:fillRect b="0" l="0" r="0" t="0"/>
            </a:stretch>
          </a:blipFill>
          <a:ln>
            <a:noFill/>
          </a:ln>
        </p:spPr>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659" name="Shape 659"/>
        <p:cNvGrpSpPr/>
        <p:nvPr/>
      </p:nvGrpSpPr>
      <p:grpSpPr>
        <a:xfrm>
          <a:off x="0" y="0"/>
          <a:ext cx="0" cy="0"/>
          <a:chOff x="0" y="0"/>
          <a:chExt cx="0" cy="0"/>
        </a:xfrm>
      </p:grpSpPr>
      <p:sp>
        <p:nvSpPr>
          <p:cNvPr id="660" name="Google Shape;660;p49"/>
          <p:cNvSpPr/>
          <p:nvPr/>
        </p:nvSpPr>
        <p:spPr>
          <a:xfrm>
            <a:off x="5192741" y="2140039"/>
            <a:ext cx="1663998" cy="1000479"/>
          </a:xfrm>
          <a:custGeom>
            <a:rect b="b" l="l" r="r" t="t"/>
            <a:pathLst>
              <a:path extrusionOk="0" h="2000958" w="3327996">
                <a:moveTo>
                  <a:pt x="0" y="0"/>
                </a:moveTo>
                <a:lnTo>
                  <a:pt x="3327996" y="0"/>
                </a:lnTo>
                <a:lnTo>
                  <a:pt x="3327996" y="2000958"/>
                </a:lnTo>
                <a:lnTo>
                  <a:pt x="0" y="2000958"/>
                </a:lnTo>
                <a:lnTo>
                  <a:pt x="0" y="0"/>
                </a:lnTo>
                <a:close/>
              </a:path>
            </a:pathLst>
          </a:custGeom>
          <a:blipFill rotWithShape="1">
            <a:blip r:embed="rId3">
              <a:alphaModFix/>
            </a:blip>
            <a:stretch>
              <a:fillRect b="0" l="0" r="0" t="0"/>
            </a:stretch>
          </a:blipFill>
          <a:ln>
            <a:noFill/>
          </a:ln>
        </p:spPr>
      </p:sp>
      <p:sp>
        <p:nvSpPr>
          <p:cNvPr id="661" name="Google Shape;661;p49"/>
          <p:cNvSpPr/>
          <p:nvPr/>
        </p:nvSpPr>
        <p:spPr>
          <a:xfrm>
            <a:off x="2243058" y="1991951"/>
            <a:ext cx="1264239" cy="1296655"/>
          </a:xfrm>
          <a:custGeom>
            <a:rect b="b" l="l" r="r" t="t"/>
            <a:pathLst>
              <a:path extrusionOk="0" h="2593310" w="2528477">
                <a:moveTo>
                  <a:pt x="0" y="0"/>
                </a:moveTo>
                <a:lnTo>
                  <a:pt x="2528478" y="0"/>
                </a:lnTo>
                <a:lnTo>
                  <a:pt x="2528478" y="2593310"/>
                </a:lnTo>
                <a:lnTo>
                  <a:pt x="0" y="2593310"/>
                </a:lnTo>
                <a:lnTo>
                  <a:pt x="0" y="0"/>
                </a:lnTo>
                <a:close/>
              </a:path>
            </a:pathLst>
          </a:custGeom>
          <a:blipFill rotWithShape="1">
            <a:blip r:embed="rId4">
              <a:alphaModFix/>
            </a:blip>
            <a:stretch>
              <a:fillRect b="0" l="0" r="0" t="0"/>
            </a:stretch>
          </a:blipFill>
          <a:ln>
            <a:noFill/>
          </a:ln>
        </p:spPr>
      </p:sp>
      <p:sp>
        <p:nvSpPr>
          <p:cNvPr id="662" name="Google Shape;662;p49"/>
          <p:cNvSpPr/>
          <p:nvPr/>
        </p:nvSpPr>
        <p:spPr>
          <a:xfrm flipH="1">
            <a:off x="2740193" y="3486291"/>
            <a:ext cx="1174971" cy="1320192"/>
          </a:xfrm>
          <a:custGeom>
            <a:rect b="b" l="l" r="r" t="t"/>
            <a:pathLst>
              <a:path extrusionOk="0" h="2640384" w="2349942">
                <a:moveTo>
                  <a:pt x="2349942" y="0"/>
                </a:moveTo>
                <a:lnTo>
                  <a:pt x="0" y="0"/>
                </a:lnTo>
                <a:lnTo>
                  <a:pt x="0" y="2640384"/>
                </a:lnTo>
                <a:lnTo>
                  <a:pt x="2349942" y="2640384"/>
                </a:lnTo>
                <a:lnTo>
                  <a:pt x="2349942" y="0"/>
                </a:lnTo>
                <a:close/>
              </a:path>
            </a:pathLst>
          </a:custGeom>
          <a:blipFill rotWithShape="1">
            <a:blip r:embed="rId5">
              <a:alphaModFix/>
            </a:blip>
            <a:stretch>
              <a:fillRect b="0" l="0" r="0" t="0"/>
            </a:stretch>
          </a:blipFill>
          <a:ln>
            <a:noFill/>
          </a:ln>
        </p:spPr>
      </p:sp>
      <p:sp>
        <p:nvSpPr>
          <p:cNvPr id="663" name="Google Shape;663;p49"/>
          <p:cNvSpPr/>
          <p:nvPr/>
        </p:nvSpPr>
        <p:spPr>
          <a:xfrm flipH="1">
            <a:off x="7227035" y="3501574"/>
            <a:ext cx="1218697" cy="1289627"/>
          </a:xfrm>
          <a:custGeom>
            <a:rect b="b" l="l" r="r" t="t"/>
            <a:pathLst>
              <a:path extrusionOk="0" h="2579253" w="2437394">
                <a:moveTo>
                  <a:pt x="2437394" y="0"/>
                </a:moveTo>
                <a:lnTo>
                  <a:pt x="0" y="0"/>
                </a:lnTo>
                <a:lnTo>
                  <a:pt x="0" y="2579253"/>
                </a:lnTo>
                <a:lnTo>
                  <a:pt x="2437394" y="2579253"/>
                </a:lnTo>
                <a:lnTo>
                  <a:pt x="2437394" y="0"/>
                </a:lnTo>
                <a:close/>
              </a:path>
            </a:pathLst>
          </a:custGeom>
          <a:blipFill rotWithShape="1">
            <a:blip r:embed="rId6">
              <a:alphaModFix/>
            </a:blip>
            <a:stretch>
              <a:fillRect b="0" l="0" r="0" t="0"/>
            </a:stretch>
          </a:blipFill>
          <a:ln>
            <a:noFill/>
          </a:ln>
        </p:spPr>
      </p:sp>
      <p:sp>
        <p:nvSpPr>
          <p:cNvPr id="664" name="Google Shape;664;p49"/>
          <p:cNvSpPr/>
          <p:nvPr/>
        </p:nvSpPr>
        <p:spPr>
          <a:xfrm flipH="1">
            <a:off x="4137020" y="3565089"/>
            <a:ext cx="1223959" cy="1162597"/>
          </a:xfrm>
          <a:custGeom>
            <a:rect b="b" l="l" r="r" t="t"/>
            <a:pathLst>
              <a:path extrusionOk="0" h="2325194" w="2447917">
                <a:moveTo>
                  <a:pt x="2447916" y="0"/>
                </a:moveTo>
                <a:lnTo>
                  <a:pt x="0" y="0"/>
                </a:lnTo>
                <a:lnTo>
                  <a:pt x="0" y="2325194"/>
                </a:lnTo>
                <a:lnTo>
                  <a:pt x="2447916" y="2325194"/>
                </a:lnTo>
                <a:lnTo>
                  <a:pt x="2447916" y="0"/>
                </a:lnTo>
                <a:close/>
              </a:path>
            </a:pathLst>
          </a:custGeom>
          <a:blipFill rotWithShape="1">
            <a:blip r:embed="rId7">
              <a:alphaModFix/>
            </a:blip>
            <a:stretch>
              <a:fillRect b="0" l="0" r="0" t="0"/>
            </a:stretch>
          </a:blipFill>
          <a:ln>
            <a:noFill/>
          </a:ln>
        </p:spPr>
      </p:sp>
      <p:sp>
        <p:nvSpPr>
          <p:cNvPr id="665" name="Google Shape;665;p49"/>
          <p:cNvSpPr/>
          <p:nvPr/>
        </p:nvSpPr>
        <p:spPr>
          <a:xfrm>
            <a:off x="7108421" y="317054"/>
            <a:ext cx="1556135" cy="1347613"/>
          </a:xfrm>
          <a:custGeom>
            <a:rect b="b" l="l" r="r" t="t"/>
            <a:pathLst>
              <a:path extrusionOk="0" h="2695226" w="3112270">
                <a:moveTo>
                  <a:pt x="0" y="0"/>
                </a:moveTo>
                <a:lnTo>
                  <a:pt x="3112270" y="0"/>
                </a:lnTo>
                <a:lnTo>
                  <a:pt x="3112270" y="2695226"/>
                </a:lnTo>
                <a:lnTo>
                  <a:pt x="0" y="2695226"/>
                </a:lnTo>
                <a:lnTo>
                  <a:pt x="0" y="0"/>
                </a:lnTo>
                <a:close/>
              </a:path>
            </a:pathLst>
          </a:custGeom>
          <a:blipFill rotWithShape="1">
            <a:blip r:embed="rId8">
              <a:alphaModFix/>
            </a:blip>
            <a:stretch>
              <a:fillRect b="0" l="0" r="0" t="0"/>
            </a:stretch>
          </a:blipFill>
          <a:ln>
            <a:noFill/>
          </a:ln>
        </p:spPr>
      </p:sp>
      <p:sp>
        <p:nvSpPr>
          <p:cNvPr id="666" name="Google Shape;666;p49"/>
          <p:cNvSpPr/>
          <p:nvPr/>
        </p:nvSpPr>
        <p:spPr>
          <a:xfrm>
            <a:off x="514350" y="3596543"/>
            <a:ext cx="2003987" cy="1099688"/>
          </a:xfrm>
          <a:custGeom>
            <a:rect b="b" l="l" r="r" t="t"/>
            <a:pathLst>
              <a:path extrusionOk="0" h="2199375" w="4007973">
                <a:moveTo>
                  <a:pt x="0" y="0"/>
                </a:moveTo>
                <a:lnTo>
                  <a:pt x="4007973" y="0"/>
                </a:lnTo>
                <a:lnTo>
                  <a:pt x="4007973" y="2199376"/>
                </a:lnTo>
                <a:lnTo>
                  <a:pt x="0" y="2199376"/>
                </a:lnTo>
                <a:lnTo>
                  <a:pt x="0" y="0"/>
                </a:lnTo>
                <a:close/>
              </a:path>
            </a:pathLst>
          </a:custGeom>
          <a:blipFill rotWithShape="1">
            <a:blip r:embed="rId9">
              <a:alphaModFix/>
            </a:blip>
            <a:stretch>
              <a:fillRect b="0" l="0" r="0" t="0"/>
            </a:stretch>
          </a:blipFill>
          <a:ln>
            <a:noFill/>
          </a:ln>
        </p:spPr>
      </p:sp>
      <p:sp>
        <p:nvSpPr>
          <p:cNvPr id="667" name="Google Shape;667;p49"/>
          <p:cNvSpPr/>
          <p:nvPr/>
        </p:nvSpPr>
        <p:spPr>
          <a:xfrm>
            <a:off x="3924825" y="376162"/>
            <a:ext cx="1098774" cy="1229398"/>
          </a:xfrm>
          <a:custGeom>
            <a:rect b="b" l="l" r="r" t="t"/>
            <a:pathLst>
              <a:path extrusionOk="0" h="2458795" w="2197548">
                <a:moveTo>
                  <a:pt x="0" y="0"/>
                </a:moveTo>
                <a:lnTo>
                  <a:pt x="2197548" y="0"/>
                </a:lnTo>
                <a:lnTo>
                  <a:pt x="2197548" y="2458795"/>
                </a:lnTo>
                <a:lnTo>
                  <a:pt x="0" y="2458795"/>
                </a:lnTo>
                <a:lnTo>
                  <a:pt x="0" y="0"/>
                </a:lnTo>
                <a:close/>
              </a:path>
            </a:pathLst>
          </a:custGeom>
          <a:blipFill rotWithShape="1">
            <a:blip r:embed="rId10">
              <a:alphaModFix/>
            </a:blip>
            <a:stretch>
              <a:fillRect b="0" l="0" r="0" t="0"/>
            </a:stretch>
          </a:blipFill>
          <a:ln>
            <a:noFill/>
          </a:ln>
        </p:spPr>
      </p:sp>
      <p:sp>
        <p:nvSpPr>
          <p:cNvPr id="668" name="Google Shape;668;p49"/>
          <p:cNvSpPr/>
          <p:nvPr/>
        </p:nvSpPr>
        <p:spPr>
          <a:xfrm>
            <a:off x="514350" y="1978004"/>
            <a:ext cx="1420311" cy="1324549"/>
          </a:xfrm>
          <a:custGeom>
            <a:rect b="b" l="l" r="r" t="t"/>
            <a:pathLst>
              <a:path extrusionOk="0" h="2649098" w="2840622">
                <a:moveTo>
                  <a:pt x="0" y="0"/>
                </a:moveTo>
                <a:lnTo>
                  <a:pt x="2840622" y="0"/>
                </a:lnTo>
                <a:lnTo>
                  <a:pt x="2840622" y="2649098"/>
                </a:lnTo>
                <a:lnTo>
                  <a:pt x="0" y="2649098"/>
                </a:lnTo>
                <a:lnTo>
                  <a:pt x="0" y="0"/>
                </a:lnTo>
                <a:close/>
              </a:path>
            </a:pathLst>
          </a:custGeom>
          <a:blipFill rotWithShape="1">
            <a:blip r:embed="rId11">
              <a:alphaModFix/>
            </a:blip>
            <a:stretch>
              <a:fillRect b="0" l="0" r="0" t="0"/>
            </a:stretch>
          </a:blipFill>
          <a:ln>
            <a:noFill/>
          </a:ln>
        </p:spPr>
      </p:sp>
      <p:sp>
        <p:nvSpPr>
          <p:cNvPr id="669" name="Google Shape;669;p49"/>
          <p:cNvSpPr/>
          <p:nvPr/>
        </p:nvSpPr>
        <p:spPr>
          <a:xfrm>
            <a:off x="5582833" y="3466329"/>
            <a:ext cx="1422345" cy="1360118"/>
          </a:xfrm>
          <a:custGeom>
            <a:rect b="b" l="l" r="r" t="t"/>
            <a:pathLst>
              <a:path extrusionOk="0" h="2720235" w="2844690">
                <a:moveTo>
                  <a:pt x="0" y="0"/>
                </a:moveTo>
                <a:lnTo>
                  <a:pt x="2844690" y="0"/>
                </a:lnTo>
                <a:lnTo>
                  <a:pt x="2844690" y="2720235"/>
                </a:lnTo>
                <a:lnTo>
                  <a:pt x="0" y="2720235"/>
                </a:lnTo>
                <a:lnTo>
                  <a:pt x="0" y="0"/>
                </a:lnTo>
                <a:close/>
              </a:path>
            </a:pathLst>
          </a:custGeom>
          <a:blipFill rotWithShape="1">
            <a:blip r:embed="rId12">
              <a:alphaModFix/>
            </a:blip>
            <a:stretch>
              <a:fillRect b="0" l="0" r="0" t="0"/>
            </a:stretch>
          </a:blipFill>
          <a:ln>
            <a:noFill/>
          </a:ln>
        </p:spPr>
      </p:sp>
      <p:sp>
        <p:nvSpPr>
          <p:cNvPr id="670" name="Google Shape;670;p49"/>
          <p:cNvSpPr/>
          <p:nvPr/>
        </p:nvSpPr>
        <p:spPr>
          <a:xfrm>
            <a:off x="7165136" y="1969871"/>
            <a:ext cx="1342493" cy="1340814"/>
          </a:xfrm>
          <a:custGeom>
            <a:rect b="b" l="l" r="r" t="t"/>
            <a:pathLst>
              <a:path extrusionOk="0" h="2681629" w="2684985">
                <a:moveTo>
                  <a:pt x="0" y="0"/>
                </a:moveTo>
                <a:lnTo>
                  <a:pt x="2684985" y="0"/>
                </a:lnTo>
                <a:lnTo>
                  <a:pt x="2684985" y="2681629"/>
                </a:lnTo>
                <a:lnTo>
                  <a:pt x="0" y="2681629"/>
                </a:lnTo>
                <a:lnTo>
                  <a:pt x="0" y="0"/>
                </a:lnTo>
                <a:close/>
              </a:path>
            </a:pathLst>
          </a:custGeom>
          <a:blipFill rotWithShape="1">
            <a:blip r:embed="rId13">
              <a:alphaModFix/>
            </a:blip>
            <a:stretch>
              <a:fillRect b="0" l="0" r="0" t="0"/>
            </a:stretch>
          </a:blipFill>
          <a:ln>
            <a:noFill/>
          </a:ln>
        </p:spPr>
      </p:sp>
      <p:sp>
        <p:nvSpPr>
          <p:cNvPr id="671" name="Google Shape;671;p49"/>
          <p:cNvSpPr/>
          <p:nvPr/>
        </p:nvSpPr>
        <p:spPr>
          <a:xfrm>
            <a:off x="2401661" y="504662"/>
            <a:ext cx="1168045" cy="972397"/>
          </a:xfrm>
          <a:custGeom>
            <a:rect b="b" l="l" r="r" t="t"/>
            <a:pathLst>
              <a:path extrusionOk="0" h="1944794" w="2336089">
                <a:moveTo>
                  <a:pt x="0" y="0"/>
                </a:moveTo>
                <a:lnTo>
                  <a:pt x="2336088" y="0"/>
                </a:lnTo>
                <a:lnTo>
                  <a:pt x="2336088" y="1944794"/>
                </a:lnTo>
                <a:lnTo>
                  <a:pt x="0" y="1944794"/>
                </a:lnTo>
                <a:lnTo>
                  <a:pt x="0" y="0"/>
                </a:lnTo>
                <a:close/>
              </a:path>
            </a:pathLst>
          </a:custGeom>
          <a:blipFill rotWithShape="1">
            <a:blip r:embed="rId14">
              <a:alphaModFix/>
            </a:blip>
            <a:stretch>
              <a:fillRect b="0" l="0" r="0" t="0"/>
            </a:stretch>
          </a:blipFill>
          <a:ln>
            <a:noFill/>
          </a:ln>
        </p:spPr>
      </p:sp>
      <p:sp>
        <p:nvSpPr>
          <p:cNvPr id="672" name="Google Shape;672;p49"/>
          <p:cNvSpPr/>
          <p:nvPr/>
        </p:nvSpPr>
        <p:spPr>
          <a:xfrm>
            <a:off x="3815694" y="2025228"/>
            <a:ext cx="1068650" cy="1230101"/>
          </a:xfrm>
          <a:custGeom>
            <a:rect b="b" l="l" r="r" t="t"/>
            <a:pathLst>
              <a:path extrusionOk="0" h="2460202" w="2137300">
                <a:moveTo>
                  <a:pt x="0" y="0"/>
                </a:moveTo>
                <a:lnTo>
                  <a:pt x="2137301" y="0"/>
                </a:lnTo>
                <a:lnTo>
                  <a:pt x="2137301" y="2460202"/>
                </a:lnTo>
                <a:lnTo>
                  <a:pt x="0" y="2460202"/>
                </a:lnTo>
                <a:lnTo>
                  <a:pt x="0" y="0"/>
                </a:lnTo>
                <a:close/>
              </a:path>
            </a:pathLst>
          </a:custGeom>
          <a:blipFill rotWithShape="1">
            <a:blip r:embed="rId15">
              <a:alphaModFix/>
            </a:blip>
            <a:stretch>
              <a:fillRect b="0" l="0" r="0" t="0"/>
            </a:stretch>
          </a:blipFill>
          <a:ln>
            <a:noFill/>
          </a:ln>
        </p:spPr>
      </p:sp>
      <p:sp>
        <p:nvSpPr>
          <p:cNvPr id="673" name="Google Shape;673;p49"/>
          <p:cNvSpPr/>
          <p:nvPr/>
        </p:nvSpPr>
        <p:spPr>
          <a:xfrm>
            <a:off x="5378718" y="392058"/>
            <a:ext cx="1374584" cy="1197606"/>
          </a:xfrm>
          <a:custGeom>
            <a:rect b="b" l="l" r="r" t="t"/>
            <a:pathLst>
              <a:path extrusionOk="0" h="2395212" w="2749167">
                <a:moveTo>
                  <a:pt x="0" y="0"/>
                </a:moveTo>
                <a:lnTo>
                  <a:pt x="2749168" y="0"/>
                </a:lnTo>
                <a:lnTo>
                  <a:pt x="2749168" y="2395212"/>
                </a:lnTo>
                <a:lnTo>
                  <a:pt x="0" y="2395212"/>
                </a:lnTo>
                <a:lnTo>
                  <a:pt x="0" y="0"/>
                </a:lnTo>
                <a:close/>
              </a:path>
            </a:pathLst>
          </a:custGeom>
          <a:blipFill rotWithShape="1">
            <a:blip r:embed="rId16">
              <a:alphaModFix/>
            </a:blip>
            <a:stretch>
              <a:fillRect b="0" l="0" r="0" t="0"/>
            </a:stretch>
          </a:blipFill>
          <a:ln>
            <a:noFill/>
          </a:ln>
        </p:spPr>
      </p:sp>
      <p:sp>
        <p:nvSpPr>
          <p:cNvPr id="674" name="Google Shape;674;p49"/>
          <p:cNvSpPr/>
          <p:nvPr/>
        </p:nvSpPr>
        <p:spPr>
          <a:xfrm>
            <a:off x="584173" y="521988"/>
            <a:ext cx="1462369" cy="937744"/>
          </a:xfrm>
          <a:custGeom>
            <a:rect b="b" l="l" r="r" t="t"/>
            <a:pathLst>
              <a:path extrusionOk="0" h="1875488" w="2924738">
                <a:moveTo>
                  <a:pt x="0" y="0"/>
                </a:moveTo>
                <a:lnTo>
                  <a:pt x="2924737" y="0"/>
                </a:lnTo>
                <a:lnTo>
                  <a:pt x="2924737" y="1875488"/>
                </a:lnTo>
                <a:lnTo>
                  <a:pt x="0" y="1875488"/>
                </a:lnTo>
                <a:lnTo>
                  <a:pt x="0" y="0"/>
                </a:lnTo>
                <a:close/>
              </a:path>
            </a:pathLst>
          </a:custGeom>
          <a:blipFill rotWithShape="1">
            <a:blip r:embed="rId17">
              <a:alphaModFix/>
            </a:blip>
            <a:stretch>
              <a:fillRect b="0" l="0" r="0" t="0"/>
            </a:stretch>
          </a:blipFill>
          <a:ln>
            <a:noFill/>
          </a:ln>
        </p:spPr>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678" name="Shape 678"/>
        <p:cNvGrpSpPr/>
        <p:nvPr/>
      </p:nvGrpSpPr>
      <p:grpSpPr>
        <a:xfrm>
          <a:off x="0" y="0"/>
          <a:ext cx="0" cy="0"/>
          <a:chOff x="0" y="0"/>
          <a:chExt cx="0" cy="0"/>
        </a:xfrm>
      </p:grpSpPr>
      <p:sp>
        <p:nvSpPr>
          <p:cNvPr id="679" name="Google Shape;679;p50"/>
          <p:cNvSpPr/>
          <p:nvPr/>
        </p:nvSpPr>
        <p:spPr>
          <a:xfrm>
            <a:off x="429838" y="1250778"/>
            <a:ext cx="4364220" cy="2798556"/>
          </a:xfrm>
          <a:custGeom>
            <a:rect b="b" l="l" r="r" t="t"/>
            <a:pathLst>
              <a:path extrusionOk="0" h="5597112" w="8728440">
                <a:moveTo>
                  <a:pt x="0" y="0"/>
                </a:moveTo>
                <a:lnTo>
                  <a:pt x="8728439" y="0"/>
                </a:lnTo>
                <a:lnTo>
                  <a:pt x="8728439" y="5597112"/>
                </a:lnTo>
                <a:lnTo>
                  <a:pt x="0" y="5597112"/>
                </a:lnTo>
                <a:lnTo>
                  <a:pt x="0" y="0"/>
                </a:lnTo>
                <a:close/>
              </a:path>
            </a:pathLst>
          </a:custGeom>
          <a:blipFill rotWithShape="1">
            <a:blip r:embed="rId3">
              <a:alphaModFix/>
            </a:blip>
            <a:stretch>
              <a:fillRect b="0" l="0" r="0" t="0"/>
            </a:stretch>
          </a:blipFill>
          <a:ln>
            <a:noFill/>
          </a:ln>
        </p:spPr>
      </p:sp>
      <p:sp>
        <p:nvSpPr>
          <p:cNvPr id="680" name="Google Shape;680;p50"/>
          <p:cNvSpPr/>
          <p:nvPr/>
        </p:nvSpPr>
        <p:spPr>
          <a:xfrm rot="-8428662">
            <a:off x="2301107" y="413656"/>
            <a:ext cx="621682" cy="601335"/>
          </a:xfrm>
          <a:custGeom>
            <a:rect b="b" l="l" r="r" t="t"/>
            <a:pathLst>
              <a:path extrusionOk="0" h="1202671" w="1243363">
                <a:moveTo>
                  <a:pt x="0" y="0"/>
                </a:moveTo>
                <a:lnTo>
                  <a:pt x="1243363" y="0"/>
                </a:lnTo>
                <a:lnTo>
                  <a:pt x="1243363" y="1202671"/>
                </a:lnTo>
                <a:lnTo>
                  <a:pt x="0" y="1202671"/>
                </a:lnTo>
                <a:lnTo>
                  <a:pt x="0" y="0"/>
                </a:lnTo>
                <a:close/>
              </a:path>
            </a:pathLst>
          </a:custGeom>
          <a:blipFill rotWithShape="1">
            <a:blip r:embed="rId4">
              <a:alphaModFix/>
            </a:blip>
            <a:stretch>
              <a:fillRect b="0" l="0" r="0" t="0"/>
            </a:stretch>
          </a:blipFill>
          <a:ln>
            <a:noFill/>
          </a:ln>
        </p:spPr>
      </p:sp>
      <p:sp>
        <p:nvSpPr>
          <p:cNvPr id="681" name="Google Shape;681;p50"/>
          <p:cNvSpPr/>
          <p:nvPr/>
        </p:nvSpPr>
        <p:spPr>
          <a:xfrm rot="-2919929">
            <a:off x="4798708" y="4066104"/>
            <a:ext cx="624832" cy="728088"/>
          </a:xfrm>
          <a:custGeom>
            <a:rect b="b" l="l" r="r" t="t"/>
            <a:pathLst>
              <a:path extrusionOk="0" h="1456176" w="1249663">
                <a:moveTo>
                  <a:pt x="0" y="0"/>
                </a:moveTo>
                <a:lnTo>
                  <a:pt x="1249663" y="0"/>
                </a:lnTo>
                <a:lnTo>
                  <a:pt x="1249663" y="1456175"/>
                </a:lnTo>
                <a:lnTo>
                  <a:pt x="0" y="1456175"/>
                </a:lnTo>
                <a:lnTo>
                  <a:pt x="0" y="0"/>
                </a:lnTo>
                <a:close/>
              </a:path>
            </a:pathLst>
          </a:custGeom>
          <a:blipFill rotWithShape="1">
            <a:blip r:embed="rId5">
              <a:alphaModFix/>
            </a:blip>
            <a:stretch>
              <a:fillRect b="0" l="0" r="0" t="0"/>
            </a:stretch>
          </a:blipFill>
          <a:ln>
            <a:noFill/>
          </a:ln>
        </p:spPr>
      </p:sp>
      <p:sp>
        <p:nvSpPr>
          <p:cNvPr id="682" name="Google Shape;682;p50"/>
          <p:cNvSpPr/>
          <p:nvPr/>
        </p:nvSpPr>
        <p:spPr>
          <a:xfrm rot="-7830153">
            <a:off x="7912690" y="481027"/>
            <a:ext cx="436057" cy="619719"/>
          </a:xfrm>
          <a:custGeom>
            <a:rect b="b" l="l" r="r" t="t"/>
            <a:pathLst>
              <a:path extrusionOk="0" h="1239438" w="872114">
                <a:moveTo>
                  <a:pt x="0" y="0"/>
                </a:moveTo>
                <a:lnTo>
                  <a:pt x="872114" y="0"/>
                </a:lnTo>
                <a:lnTo>
                  <a:pt x="872114" y="1239438"/>
                </a:lnTo>
                <a:lnTo>
                  <a:pt x="0" y="1239438"/>
                </a:lnTo>
                <a:lnTo>
                  <a:pt x="0" y="0"/>
                </a:lnTo>
                <a:close/>
              </a:path>
            </a:pathLst>
          </a:custGeom>
          <a:blipFill rotWithShape="1">
            <a:blip r:embed="rId6">
              <a:alphaModFix/>
            </a:blip>
            <a:stretch>
              <a:fillRect b="0" l="0" r="0" t="0"/>
            </a:stretch>
          </a:blipFill>
          <a:ln>
            <a:noFill/>
          </a:ln>
        </p:spPr>
      </p:sp>
      <p:sp>
        <p:nvSpPr>
          <p:cNvPr id="683" name="Google Shape;683;p50"/>
          <p:cNvSpPr/>
          <p:nvPr/>
        </p:nvSpPr>
        <p:spPr>
          <a:xfrm rot="2700000">
            <a:off x="607335" y="642578"/>
            <a:ext cx="224773" cy="470058"/>
          </a:xfrm>
          <a:custGeom>
            <a:rect b="b" l="l" r="r" t="t"/>
            <a:pathLst>
              <a:path extrusionOk="0" h="940115" w="449546">
                <a:moveTo>
                  <a:pt x="0" y="0"/>
                </a:moveTo>
                <a:lnTo>
                  <a:pt x="449546" y="0"/>
                </a:lnTo>
                <a:lnTo>
                  <a:pt x="449546" y="940114"/>
                </a:lnTo>
                <a:lnTo>
                  <a:pt x="0" y="940114"/>
                </a:lnTo>
                <a:lnTo>
                  <a:pt x="0" y="0"/>
                </a:lnTo>
                <a:close/>
              </a:path>
            </a:pathLst>
          </a:custGeom>
          <a:blipFill rotWithShape="1">
            <a:blip r:embed="rId7">
              <a:alphaModFix/>
            </a:blip>
            <a:stretch>
              <a:fillRect b="0" l="0" r="0" t="0"/>
            </a:stretch>
          </a:blipFill>
          <a:ln>
            <a:noFill/>
          </a:ln>
        </p:spPr>
      </p:sp>
      <p:sp>
        <p:nvSpPr>
          <p:cNvPr id="684" name="Google Shape;684;p50"/>
          <p:cNvSpPr txBox="1"/>
          <p:nvPr/>
        </p:nvSpPr>
        <p:spPr>
          <a:xfrm>
            <a:off x="784306" y="4155061"/>
            <a:ext cx="3655284" cy="569225"/>
          </a:xfrm>
          <a:prstGeom prst="rect">
            <a:avLst/>
          </a:prstGeom>
          <a:noFill/>
          <a:ln>
            <a:noFill/>
          </a:ln>
        </p:spPr>
        <p:txBody>
          <a:bodyPr anchorCtr="0" anchor="t" bIns="0" lIns="0" spcFirstLastPara="1" rIns="0" wrap="square" tIns="0">
            <a:spAutoFit/>
          </a:bodyPr>
          <a:lstStyle/>
          <a:p>
            <a:pPr indent="0" lvl="0" marL="0" marR="0" rtl="0" algn="ctr">
              <a:lnSpc>
                <a:spcPct val="116009"/>
              </a:lnSpc>
              <a:spcBef>
                <a:spcPts val="0"/>
              </a:spcBef>
              <a:spcAft>
                <a:spcPts val="0"/>
              </a:spcAft>
              <a:buNone/>
            </a:pPr>
            <a:r>
              <a:rPr b="0" i="0" lang="en" sz="3900" u="none" cap="none" strike="noStrike">
                <a:solidFill>
                  <a:srgbClr val="E77B2F"/>
                </a:solidFill>
                <a:latin typeface="Lobster"/>
                <a:ea typeface="Lobster"/>
                <a:cs typeface="Lobster"/>
                <a:sym typeface="Lobster"/>
              </a:rPr>
              <a:t>Happy designing! </a:t>
            </a:r>
            <a:endParaRPr sz="700"/>
          </a:p>
        </p:txBody>
      </p:sp>
      <p:sp>
        <p:nvSpPr>
          <p:cNvPr id="685" name="Google Shape;685;p50"/>
          <p:cNvSpPr txBox="1"/>
          <p:nvPr/>
        </p:nvSpPr>
        <p:spPr>
          <a:xfrm>
            <a:off x="3361789" y="332208"/>
            <a:ext cx="2420422" cy="671953"/>
          </a:xfrm>
          <a:prstGeom prst="rect">
            <a:avLst/>
          </a:prstGeom>
          <a:noFill/>
          <a:ln>
            <a:noFill/>
          </a:ln>
        </p:spPr>
        <p:txBody>
          <a:bodyPr anchorCtr="0" anchor="t" bIns="0" lIns="0" spcFirstLastPara="1" rIns="0" wrap="square" tIns="0">
            <a:spAutoFit/>
          </a:bodyPr>
          <a:lstStyle/>
          <a:p>
            <a:pPr indent="0" lvl="0" marL="0" marR="0" rtl="0" algn="ctr">
              <a:lnSpc>
                <a:spcPct val="109005"/>
              </a:lnSpc>
              <a:spcBef>
                <a:spcPts val="0"/>
              </a:spcBef>
              <a:spcAft>
                <a:spcPts val="0"/>
              </a:spcAft>
              <a:buNone/>
            </a:pPr>
            <a:r>
              <a:rPr b="0" i="0" lang="en" sz="4700" u="none" cap="none" strike="noStrike">
                <a:solidFill>
                  <a:srgbClr val="AD4431"/>
                </a:solidFill>
                <a:latin typeface="Berkshire Swash"/>
                <a:ea typeface="Berkshire Swash"/>
                <a:cs typeface="Berkshire Swash"/>
                <a:sym typeface="Berkshire Swash"/>
              </a:rPr>
              <a:t>Credits</a:t>
            </a:r>
            <a:endParaRPr sz="700"/>
          </a:p>
        </p:txBody>
      </p:sp>
      <p:sp>
        <p:nvSpPr>
          <p:cNvPr id="686" name="Google Shape;686;p50"/>
          <p:cNvSpPr txBox="1"/>
          <p:nvPr/>
        </p:nvSpPr>
        <p:spPr>
          <a:xfrm>
            <a:off x="5529255" y="2120386"/>
            <a:ext cx="2705115" cy="776340"/>
          </a:xfrm>
          <a:prstGeom prst="rect">
            <a:avLst/>
          </a:prstGeom>
          <a:noFill/>
          <a:ln>
            <a:noFill/>
          </a:ln>
        </p:spPr>
        <p:txBody>
          <a:bodyPr anchorCtr="0" anchor="t" bIns="0" lIns="0" spcFirstLastPara="1" rIns="0" wrap="square" tIns="0">
            <a:spAutoFit/>
          </a:bodyPr>
          <a:lstStyle/>
          <a:p>
            <a:pPr indent="0" lvl="0" marL="0" marR="0" rtl="0" algn="ctr">
              <a:lnSpc>
                <a:spcPct val="140033"/>
              </a:lnSpc>
              <a:spcBef>
                <a:spcPts val="0"/>
              </a:spcBef>
              <a:spcAft>
                <a:spcPts val="0"/>
              </a:spcAft>
              <a:buNone/>
            </a:pPr>
            <a:r>
              <a:rPr b="0" i="0" lang="en" sz="1500" u="none" cap="none" strike="noStrike">
                <a:solidFill>
                  <a:srgbClr val="000000"/>
                </a:solidFill>
                <a:latin typeface="Fira Sans Medium"/>
                <a:ea typeface="Fira Sans Medium"/>
                <a:cs typeface="Fira Sans Medium"/>
                <a:sym typeface="Fira Sans Medium"/>
              </a:rPr>
              <a:t>This presentation template is free for everyone to use thanks to the following:</a:t>
            </a:r>
            <a:endParaRPr sz="700"/>
          </a:p>
        </p:txBody>
      </p:sp>
      <p:sp>
        <p:nvSpPr>
          <p:cNvPr id="687" name="Google Shape;687;p50"/>
          <p:cNvSpPr txBox="1"/>
          <p:nvPr/>
        </p:nvSpPr>
        <p:spPr>
          <a:xfrm>
            <a:off x="5529255" y="3130089"/>
            <a:ext cx="2705115" cy="301352"/>
          </a:xfrm>
          <a:prstGeom prst="rect">
            <a:avLst/>
          </a:prstGeom>
          <a:noFill/>
          <a:ln>
            <a:noFill/>
          </a:ln>
        </p:spPr>
        <p:txBody>
          <a:bodyPr anchorCtr="0" anchor="t" bIns="0" lIns="0" spcFirstLastPara="1" rIns="0" wrap="square" tIns="0">
            <a:spAutoFit/>
          </a:bodyPr>
          <a:lstStyle/>
          <a:p>
            <a:pPr indent="0" lvl="0" marL="0" marR="0" rtl="0" algn="ctr">
              <a:lnSpc>
                <a:spcPct val="148010"/>
              </a:lnSpc>
              <a:spcBef>
                <a:spcPts val="0"/>
              </a:spcBef>
              <a:spcAft>
                <a:spcPts val="0"/>
              </a:spcAft>
              <a:buNone/>
            </a:pPr>
            <a:r>
              <a:rPr b="1" i="0" lang="en" sz="1700" u="none" cap="none" strike="noStrike">
                <a:solidFill>
                  <a:srgbClr val="E7781C"/>
                </a:solidFill>
                <a:latin typeface="Fira Sans SemiBold"/>
                <a:ea typeface="Fira Sans SemiBold"/>
                <a:cs typeface="Fira Sans SemiBold"/>
                <a:sym typeface="Fira Sans SemiBold"/>
              </a:rPr>
              <a:t>SLIDESCARNIVAL</a:t>
            </a:r>
            <a:endParaRPr sz="700"/>
          </a:p>
        </p:txBody>
      </p:sp>
      <p:sp>
        <p:nvSpPr>
          <p:cNvPr id="688" name="Google Shape;688;p50"/>
          <p:cNvSpPr txBox="1"/>
          <p:nvPr/>
        </p:nvSpPr>
        <p:spPr>
          <a:xfrm>
            <a:off x="6010123" y="3835506"/>
            <a:ext cx="1743380" cy="301352"/>
          </a:xfrm>
          <a:prstGeom prst="rect">
            <a:avLst/>
          </a:prstGeom>
          <a:noFill/>
          <a:ln>
            <a:noFill/>
          </a:ln>
        </p:spPr>
        <p:txBody>
          <a:bodyPr anchorCtr="0" anchor="t" bIns="0" lIns="0" spcFirstLastPara="1" rIns="0" wrap="square" tIns="0">
            <a:spAutoFit/>
          </a:bodyPr>
          <a:lstStyle/>
          <a:p>
            <a:pPr indent="0" lvl="0" marL="0" marR="0" rtl="0" algn="ctr">
              <a:lnSpc>
                <a:spcPct val="148010"/>
              </a:lnSpc>
              <a:spcBef>
                <a:spcPts val="0"/>
              </a:spcBef>
              <a:spcAft>
                <a:spcPts val="0"/>
              </a:spcAft>
              <a:buNone/>
            </a:pPr>
            <a:r>
              <a:rPr b="1" i="0" lang="en" sz="1700" u="none" cap="none" strike="noStrike">
                <a:solidFill>
                  <a:srgbClr val="E7781C"/>
                </a:solidFill>
                <a:latin typeface="Fira Sans SemiBold"/>
                <a:ea typeface="Fira Sans SemiBold"/>
                <a:cs typeface="Fira Sans SemiBold"/>
                <a:sym typeface="Fira Sans SemiBold"/>
              </a:rPr>
              <a:t>PEXELS</a:t>
            </a:r>
            <a:endParaRPr sz="700"/>
          </a:p>
        </p:txBody>
      </p:sp>
      <p:sp>
        <p:nvSpPr>
          <p:cNvPr id="689" name="Google Shape;689;p50"/>
          <p:cNvSpPr txBox="1"/>
          <p:nvPr/>
        </p:nvSpPr>
        <p:spPr>
          <a:xfrm>
            <a:off x="5732444" y="3454296"/>
            <a:ext cx="2298737" cy="211657"/>
          </a:xfrm>
          <a:prstGeom prst="rect">
            <a:avLst/>
          </a:prstGeom>
          <a:noFill/>
          <a:ln>
            <a:noFill/>
          </a:ln>
        </p:spPr>
        <p:txBody>
          <a:bodyPr anchorCtr="0" anchor="t" bIns="0" lIns="0" spcFirstLastPara="1" rIns="0" wrap="square" tIns="0">
            <a:spAutoFit/>
          </a:bodyPr>
          <a:lstStyle/>
          <a:p>
            <a:pPr indent="0" lvl="0" marL="0" marR="0" rtl="0" algn="ctr">
              <a:lnSpc>
                <a:spcPct val="126028"/>
              </a:lnSpc>
              <a:spcBef>
                <a:spcPts val="0"/>
              </a:spcBef>
              <a:spcAft>
                <a:spcPts val="0"/>
              </a:spcAft>
              <a:buNone/>
            </a:pPr>
            <a:r>
              <a:rPr b="0" i="0" lang="en" sz="1300" u="none" cap="none" strike="noStrike">
                <a:solidFill>
                  <a:srgbClr val="000000"/>
                </a:solidFill>
                <a:latin typeface="Fira Sans"/>
                <a:ea typeface="Fira Sans"/>
                <a:cs typeface="Fira Sans"/>
                <a:sym typeface="Fira Sans"/>
              </a:rPr>
              <a:t>for the presentation template</a:t>
            </a:r>
            <a:endParaRPr sz="700"/>
          </a:p>
        </p:txBody>
      </p:sp>
      <p:sp>
        <p:nvSpPr>
          <p:cNvPr id="690" name="Google Shape;690;p50"/>
          <p:cNvSpPr txBox="1"/>
          <p:nvPr/>
        </p:nvSpPr>
        <p:spPr>
          <a:xfrm>
            <a:off x="6329501" y="4151750"/>
            <a:ext cx="1104623" cy="211657"/>
          </a:xfrm>
          <a:prstGeom prst="rect">
            <a:avLst/>
          </a:prstGeom>
          <a:noFill/>
          <a:ln>
            <a:noFill/>
          </a:ln>
        </p:spPr>
        <p:txBody>
          <a:bodyPr anchorCtr="0" anchor="t" bIns="0" lIns="0" spcFirstLastPara="1" rIns="0" wrap="square" tIns="0">
            <a:spAutoFit/>
          </a:bodyPr>
          <a:lstStyle/>
          <a:p>
            <a:pPr indent="0" lvl="0" marL="0" marR="0" rtl="0" algn="l">
              <a:lnSpc>
                <a:spcPct val="126028"/>
              </a:lnSpc>
              <a:spcBef>
                <a:spcPts val="0"/>
              </a:spcBef>
              <a:spcAft>
                <a:spcPts val="0"/>
              </a:spcAft>
              <a:buNone/>
            </a:pPr>
            <a:r>
              <a:rPr b="0" i="0" lang="en" sz="1300" u="none" cap="none" strike="noStrike">
                <a:solidFill>
                  <a:srgbClr val="000000"/>
                </a:solidFill>
                <a:latin typeface="Fira Sans"/>
                <a:ea typeface="Fira Sans"/>
                <a:cs typeface="Fira Sans"/>
                <a:sym typeface="Fira Sans"/>
              </a:rPr>
              <a:t>for the photos</a:t>
            </a:r>
            <a:endParaRPr sz="700"/>
          </a:p>
        </p:txBody>
      </p:sp>
      <p:pic>
        <p:nvPicPr>
          <p:cNvPr id="691" name="Google Shape;691;p50"/>
          <p:cNvPicPr preferRelativeResize="0"/>
          <p:nvPr/>
        </p:nvPicPr>
        <p:blipFill rotWithShape="1">
          <a:blip r:embed="rId8">
            <a:alphaModFix/>
          </a:blip>
          <a:srcRect b="73160" l="62651" r="12648" t="11926"/>
          <a:stretch/>
        </p:blipFill>
        <p:spPr>
          <a:xfrm>
            <a:off x="5801124" y="1272112"/>
            <a:ext cx="2161378" cy="7340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158" name="Shape 158"/>
        <p:cNvGrpSpPr/>
        <p:nvPr/>
      </p:nvGrpSpPr>
      <p:grpSpPr>
        <a:xfrm>
          <a:off x="0" y="0"/>
          <a:ext cx="0" cy="0"/>
          <a:chOff x="0" y="0"/>
          <a:chExt cx="0" cy="0"/>
        </a:xfrm>
      </p:grpSpPr>
      <p:pic>
        <p:nvPicPr>
          <p:cNvPr id="159" name="Google Shape;159;p27"/>
          <p:cNvPicPr preferRelativeResize="0"/>
          <p:nvPr/>
        </p:nvPicPr>
        <p:blipFill rotWithShape="1">
          <a:blip r:embed="rId3">
            <a:alphaModFix/>
          </a:blip>
          <a:srcRect b="7298" l="2145" r="40017" t="34544"/>
          <a:stretch/>
        </p:blipFill>
        <p:spPr>
          <a:xfrm>
            <a:off x="196175" y="1776825"/>
            <a:ext cx="5288525" cy="2991349"/>
          </a:xfrm>
          <a:prstGeom prst="rect">
            <a:avLst/>
          </a:prstGeom>
          <a:noFill/>
          <a:ln>
            <a:noFill/>
          </a:ln>
        </p:spPr>
      </p:pic>
      <p:sp>
        <p:nvSpPr>
          <p:cNvPr id="160" name="Google Shape;160;p27"/>
          <p:cNvSpPr/>
          <p:nvPr/>
        </p:nvSpPr>
        <p:spPr>
          <a:xfrm>
            <a:off x="641887" y="1968631"/>
            <a:ext cx="318555" cy="322661"/>
          </a:xfrm>
          <a:custGeom>
            <a:rect b="b" l="l" r="r" t="t"/>
            <a:pathLst>
              <a:path extrusionOk="0" h="645322" w="637109">
                <a:moveTo>
                  <a:pt x="0" y="0"/>
                </a:moveTo>
                <a:lnTo>
                  <a:pt x="637109" y="0"/>
                </a:lnTo>
                <a:lnTo>
                  <a:pt x="637109" y="645322"/>
                </a:lnTo>
                <a:lnTo>
                  <a:pt x="0" y="645322"/>
                </a:lnTo>
                <a:lnTo>
                  <a:pt x="0" y="0"/>
                </a:lnTo>
                <a:close/>
              </a:path>
            </a:pathLst>
          </a:custGeom>
          <a:blipFill rotWithShape="1">
            <a:blip r:embed="rId4">
              <a:alphaModFix/>
            </a:blip>
            <a:stretch>
              <a:fillRect b="0" l="0" r="0" t="0"/>
            </a:stretch>
          </a:blipFill>
          <a:ln>
            <a:noFill/>
          </a:ln>
        </p:spPr>
      </p:sp>
      <p:sp>
        <p:nvSpPr>
          <p:cNvPr id="161" name="Google Shape;161;p27"/>
          <p:cNvSpPr/>
          <p:nvPr/>
        </p:nvSpPr>
        <p:spPr>
          <a:xfrm flipH="1">
            <a:off x="4944579" y="566679"/>
            <a:ext cx="318554" cy="322661"/>
          </a:xfrm>
          <a:custGeom>
            <a:rect b="b" l="l" r="r" t="t"/>
            <a:pathLst>
              <a:path extrusionOk="0" h="645322" w="637109">
                <a:moveTo>
                  <a:pt x="637109" y="0"/>
                </a:moveTo>
                <a:lnTo>
                  <a:pt x="0" y="0"/>
                </a:lnTo>
                <a:lnTo>
                  <a:pt x="0" y="645322"/>
                </a:lnTo>
                <a:lnTo>
                  <a:pt x="637109" y="645322"/>
                </a:lnTo>
                <a:lnTo>
                  <a:pt x="637109" y="0"/>
                </a:lnTo>
                <a:close/>
              </a:path>
            </a:pathLst>
          </a:custGeom>
          <a:blipFill rotWithShape="1">
            <a:blip r:embed="rId4">
              <a:alphaModFix/>
            </a:blip>
            <a:stretch>
              <a:fillRect b="0" l="0" r="0" t="0"/>
            </a:stretch>
          </a:blipFill>
          <a:ln>
            <a:noFill/>
          </a:ln>
        </p:spPr>
      </p:sp>
      <p:sp>
        <p:nvSpPr>
          <p:cNvPr id="162" name="Google Shape;162;p27"/>
          <p:cNvSpPr txBox="1"/>
          <p:nvPr/>
        </p:nvSpPr>
        <p:spPr>
          <a:xfrm>
            <a:off x="6549424" y="822165"/>
            <a:ext cx="2233155" cy="298451"/>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b="1" i="0" lang="en" sz="1700" u="none" cap="none" strike="noStrike">
                <a:solidFill>
                  <a:srgbClr val="E7781C"/>
                </a:solidFill>
                <a:latin typeface="Fira Sans SemiBold"/>
                <a:ea typeface="Fira Sans SemiBold"/>
                <a:cs typeface="Fira Sans SemiBold"/>
                <a:sym typeface="Fira Sans SemiBold"/>
              </a:rPr>
              <a:t>THE CELEBRATIONS</a:t>
            </a:r>
            <a:endParaRPr sz="700"/>
          </a:p>
        </p:txBody>
      </p:sp>
      <p:sp>
        <p:nvSpPr>
          <p:cNvPr id="163" name="Google Shape;163;p27"/>
          <p:cNvSpPr txBox="1"/>
          <p:nvPr/>
        </p:nvSpPr>
        <p:spPr>
          <a:xfrm>
            <a:off x="5752225" y="732772"/>
            <a:ext cx="712596" cy="566738"/>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 sz="3800" u="none" cap="none" strike="noStrike">
                <a:solidFill>
                  <a:srgbClr val="7D6320"/>
                </a:solidFill>
                <a:latin typeface="Berkshire Swash"/>
                <a:ea typeface="Berkshire Swash"/>
                <a:cs typeface="Berkshire Swash"/>
                <a:sym typeface="Berkshire Swash"/>
              </a:rPr>
              <a:t>01</a:t>
            </a:r>
            <a:endParaRPr sz="700"/>
          </a:p>
        </p:txBody>
      </p:sp>
      <p:sp>
        <p:nvSpPr>
          <p:cNvPr id="164" name="Google Shape;164;p27"/>
          <p:cNvSpPr txBox="1"/>
          <p:nvPr/>
        </p:nvSpPr>
        <p:spPr>
          <a:xfrm>
            <a:off x="6549424" y="1118677"/>
            <a:ext cx="1653037" cy="202883"/>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 sz="1200" u="none" cap="none" strike="noStrike">
                <a:solidFill>
                  <a:srgbClr val="000000"/>
                </a:solidFill>
                <a:latin typeface="Fira Sans"/>
                <a:ea typeface="Fira Sans"/>
                <a:cs typeface="Fira Sans"/>
                <a:sym typeface="Fira Sans"/>
              </a:rPr>
              <a:t>Write a description</a:t>
            </a:r>
            <a:endParaRPr sz="700"/>
          </a:p>
        </p:txBody>
      </p:sp>
      <p:sp>
        <p:nvSpPr>
          <p:cNvPr id="165" name="Google Shape;165;p27"/>
          <p:cNvSpPr txBox="1"/>
          <p:nvPr/>
        </p:nvSpPr>
        <p:spPr>
          <a:xfrm>
            <a:off x="6549424" y="2910255"/>
            <a:ext cx="1653037" cy="298451"/>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b="1" i="0" lang="en" sz="1700" u="none" cap="none" strike="noStrike">
                <a:solidFill>
                  <a:srgbClr val="E7781C"/>
                </a:solidFill>
                <a:latin typeface="Fira Sans SemiBold"/>
                <a:ea typeface="Fira Sans SemiBold"/>
                <a:cs typeface="Fira Sans SemiBold"/>
                <a:sym typeface="Fira Sans SemiBold"/>
              </a:rPr>
              <a:t>PREPARATIONS</a:t>
            </a:r>
            <a:endParaRPr sz="700"/>
          </a:p>
        </p:txBody>
      </p:sp>
      <p:sp>
        <p:nvSpPr>
          <p:cNvPr id="166" name="Google Shape;166;p27"/>
          <p:cNvSpPr txBox="1"/>
          <p:nvPr/>
        </p:nvSpPr>
        <p:spPr>
          <a:xfrm>
            <a:off x="5752225" y="2820862"/>
            <a:ext cx="712596" cy="566738"/>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 sz="3800" u="none" cap="none" strike="noStrike">
                <a:solidFill>
                  <a:srgbClr val="7D6320"/>
                </a:solidFill>
                <a:latin typeface="Berkshire Swash"/>
                <a:ea typeface="Berkshire Swash"/>
                <a:cs typeface="Berkshire Swash"/>
                <a:sym typeface="Berkshire Swash"/>
              </a:rPr>
              <a:t>03</a:t>
            </a:r>
            <a:endParaRPr sz="700"/>
          </a:p>
        </p:txBody>
      </p:sp>
      <p:sp>
        <p:nvSpPr>
          <p:cNvPr id="167" name="Google Shape;167;p27"/>
          <p:cNvSpPr txBox="1"/>
          <p:nvPr/>
        </p:nvSpPr>
        <p:spPr>
          <a:xfrm>
            <a:off x="6549424" y="3206767"/>
            <a:ext cx="1653037" cy="202882"/>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 sz="1200" u="none" cap="none" strike="noStrike">
                <a:solidFill>
                  <a:srgbClr val="000000"/>
                </a:solidFill>
                <a:latin typeface="Fira Sans"/>
                <a:ea typeface="Fira Sans"/>
                <a:cs typeface="Fira Sans"/>
                <a:sym typeface="Fira Sans"/>
              </a:rPr>
              <a:t>Write a description</a:t>
            </a:r>
            <a:endParaRPr sz="700"/>
          </a:p>
        </p:txBody>
      </p:sp>
      <p:sp>
        <p:nvSpPr>
          <p:cNvPr id="168" name="Google Shape;168;p27"/>
          <p:cNvSpPr txBox="1"/>
          <p:nvPr/>
        </p:nvSpPr>
        <p:spPr>
          <a:xfrm>
            <a:off x="6549424" y="3954300"/>
            <a:ext cx="2080226" cy="298450"/>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b="1" i="0" lang="en" sz="1700" u="none" cap="none" strike="noStrike">
                <a:solidFill>
                  <a:srgbClr val="E7781C"/>
                </a:solidFill>
                <a:latin typeface="Fira Sans SemiBold"/>
                <a:ea typeface="Fira Sans SemiBold"/>
                <a:cs typeface="Fira Sans SemiBold"/>
                <a:sym typeface="Fira Sans SemiBold"/>
              </a:rPr>
              <a:t>IMPORTANT TIPS</a:t>
            </a:r>
            <a:endParaRPr sz="700"/>
          </a:p>
        </p:txBody>
      </p:sp>
      <p:sp>
        <p:nvSpPr>
          <p:cNvPr id="169" name="Google Shape;169;p27"/>
          <p:cNvSpPr txBox="1"/>
          <p:nvPr/>
        </p:nvSpPr>
        <p:spPr>
          <a:xfrm>
            <a:off x="5752225" y="3822045"/>
            <a:ext cx="712596" cy="566738"/>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 sz="3800" u="none" cap="none" strike="noStrike">
                <a:solidFill>
                  <a:srgbClr val="7D6320"/>
                </a:solidFill>
                <a:latin typeface="Berkshire Swash"/>
                <a:ea typeface="Berkshire Swash"/>
                <a:cs typeface="Berkshire Swash"/>
                <a:sym typeface="Berkshire Swash"/>
              </a:rPr>
              <a:t>04</a:t>
            </a:r>
            <a:endParaRPr sz="700"/>
          </a:p>
        </p:txBody>
      </p:sp>
      <p:sp>
        <p:nvSpPr>
          <p:cNvPr id="170" name="Google Shape;170;p27"/>
          <p:cNvSpPr txBox="1"/>
          <p:nvPr/>
        </p:nvSpPr>
        <p:spPr>
          <a:xfrm>
            <a:off x="6549424" y="4250812"/>
            <a:ext cx="1653037" cy="202882"/>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 sz="1200" u="none" cap="none" strike="noStrike">
                <a:solidFill>
                  <a:srgbClr val="000000"/>
                </a:solidFill>
                <a:latin typeface="Fira Sans"/>
                <a:ea typeface="Fira Sans"/>
                <a:cs typeface="Fira Sans"/>
                <a:sym typeface="Fira Sans"/>
              </a:rPr>
              <a:t>Write a description</a:t>
            </a:r>
            <a:endParaRPr sz="700"/>
          </a:p>
        </p:txBody>
      </p:sp>
      <p:sp>
        <p:nvSpPr>
          <p:cNvPr id="171" name="Google Shape;171;p27"/>
          <p:cNvSpPr txBox="1"/>
          <p:nvPr/>
        </p:nvSpPr>
        <p:spPr>
          <a:xfrm>
            <a:off x="466725" y="716867"/>
            <a:ext cx="4341265" cy="654113"/>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 sz="4400" u="none" cap="none" strike="noStrike">
                <a:solidFill>
                  <a:srgbClr val="AD4431"/>
                </a:solidFill>
                <a:latin typeface="Berkshire Swash"/>
                <a:ea typeface="Berkshire Swash"/>
                <a:cs typeface="Berkshire Swash"/>
                <a:sym typeface="Berkshire Swash"/>
              </a:rPr>
              <a:t>Table of  Contents</a:t>
            </a:r>
            <a:endParaRPr sz="700"/>
          </a:p>
        </p:txBody>
      </p:sp>
      <p:sp>
        <p:nvSpPr>
          <p:cNvPr id="172" name="Google Shape;172;p27"/>
          <p:cNvSpPr txBox="1"/>
          <p:nvPr/>
        </p:nvSpPr>
        <p:spPr>
          <a:xfrm>
            <a:off x="6549424" y="1866210"/>
            <a:ext cx="2080226" cy="298451"/>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b="1" i="0" lang="en" sz="1700" u="none" cap="none" strike="noStrike">
                <a:solidFill>
                  <a:srgbClr val="E7781C"/>
                </a:solidFill>
                <a:latin typeface="Fira Sans SemiBold"/>
                <a:ea typeface="Fira Sans SemiBold"/>
                <a:cs typeface="Fira Sans SemiBold"/>
                <a:sym typeface="Fira Sans SemiBold"/>
              </a:rPr>
              <a:t>MAIN TRADITIONS</a:t>
            </a:r>
            <a:endParaRPr sz="700"/>
          </a:p>
        </p:txBody>
      </p:sp>
      <p:sp>
        <p:nvSpPr>
          <p:cNvPr id="173" name="Google Shape;173;p27"/>
          <p:cNvSpPr txBox="1"/>
          <p:nvPr/>
        </p:nvSpPr>
        <p:spPr>
          <a:xfrm>
            <a:off x="5752225" y="1776817"/>
            <a:ext cx="712596" cy="566738"/>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 sz="3800" u="none" cap="none" strike="noStrike">
                <a:solidFill>
                  <a:srgbClr val="7D6320"/>
                </a:solidFill>
                <a:latin typeface="Berkshire Swash"/>
                <a:ea typeface="Berkshire Swash"/>
                <a:cs typeface="Berkshire Swash"/>
                <a:sym typeface="Berkshire Swash"/>
              </a:rPr>
              <a:t>02</a:t>
            </a:r>
            <a:endParaRPr sz="700"/>
          </a:p>
        </p:txBody>
      </p:sp>
      <p:sp>
        <p:nvSpPr>
          <p:cNvPr id="174" name="Google Shape;174;p27"/>
          <p:cNvSpPr txBox="1"/>
          <p:nvPr/>
        </p:nvSpPr>
        <p:spPr>
          <a:xfrm>
            <a:off x="6549424" y="2162721"/>
            <a:ext cx="1653037" cy="202883"/>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 sz="1200" u="none" cap="none" strike="noStrike">
                <a:solidFill>
                  <a:srgbClr val="000000"/>
                </a:solidFill>
                <a:latin typeface="Fira Sans"/>
                <a:ea typeface="Fira Sans"/>
                <a:cs typeface="Fira Sans"/>
                <a:sym typeface="Fira Sans"/>
              </a:rPr>
              <a:t>Write a description</a:t>
            </a:r>
            <a:endParaRPr sz="7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3512"/>
        </a:solidFill>
      </p:bgPr>
    </p:bg>
    <p:spTree>
      <p:nvGrpSpPr>
        <p:cNvPr id="178" name="Shape 178"/>
        <p:cNvGrpSpPr/>
        <p:nvPr/>
      </p:nvGrpSpPr>
      <p:grpSpPr>
        <a:xfrm>
          <a:off x="0" y="0"/>
          <a:ext cx="0" cy="0"/>
          <a:chOff x="0" y="0"/>
          <a:chExt cx="0" cy="0"/>
        </a:xfrm>
      </p:grpSpPr>
      <p:sp>
        <p:nvSpPr>
          <p:cNvPr id="179" name="Google Shape;179;p28"/>
          <p:cNvSpPr txBox="1"/>
          <p:nvPr/>
        </p:nvSpPr>
        <p:spPr>
          <a:xfrm>
            <a:off x="1297360" y="832955"/>
            <a:ext cx="6549281" cy="967727"/>
          </a:xfrm>
          <a:prstGeom prst="rect">
            <a:avLst/>
          </a:prstGeom>
          <a:noFill/>
          <a:ln>
            <a:noFill/>
          </a:ln>
        </p:spPr>
        <p:txBody>
          <a:bodyPr anchorCtr="0" anchor="t" bIns="0" lIns="0" spcFirstLastPara="1" rIns="0" wrap="square" tIns="0">
            <a:spAutoFit/>
          </a:bodyPr>
          <a:lstStyle/>
          <a:p>
            <a:pPr indent="0" lvl="0" marL="0" marR="0" rtl="0" algn="ctr">
              <a:lnSpc>
                <a:spcPct val="117010"/>
              </a:lnSpc>
              <a:spcBef>
                <a:spcPts val="0"/>
              </a:spcBef>
              <a:spcAft>
                <a:spcPts val="0"/>
              </a:spcAft>
              <a:buNone/>
            </a:pPr>
            <a:r>
              <a:rPr b="0" i="0" lang="en" sz="6500" u="none" cap="none" strike="noStrike">
                <a:solidFill>
                  <a:srgbClr val="E8DCBF"/>
                </a:solidFill>
                <a:latin typeface="Berkshire Swash"/>
                <a:ea typeface="Berkshire Swash"/>
                <a:cs typeface="Berkshire Swash"/>
                <a:sym typeface="Berkshire Swash"/>
              </a:rPr>
              <a:t>The Celebrations</a:t>
            </a:r>
            <a:endParaRPr sz="700"/>
          </a:p>
        </p:txBody>
      </p:sp>
      <p:sp>
        <p:nvSpPr>
          <p:cNvPr id="180" name="Google Shape;180;p28"/>
          <p:cNvSpPr txBox="1"/>
          <p:nvPr/>
        </p:nvSpPr>
        <p:spPr>
          <a:xfrm>
            <a:off x="4027067" y="71920"/>
            <a:ext cx="1089867" cy="899148"/>
          </a:xfrm>
          <a:prstGeom prst="rect">
            <a:avLst/>
          </a:prstGeom>
          <a:noFill/>
          <a:ln>
            <a:noFill/>
          </a:ln>
        </p:spPr>
        <p:txBody>
          <a:bodyPr anchorCtr="0" anchor="t" bIns="0" lIns="0" spcFirstLastPara="1" rIns="0" wrap="square" tIns="0">
            <a:spAutoFit/>
          </a:bodyPr>
          <a:lstStyle/>
          <a:p>
            <a:pPr indent="0" lvl="0" marL="0" marR="0" rtl="0" algn="ctr">
              <a:lnSpc>
                <a:spcPct val="117001"/>
              </a:lnSpc>
              <a:spcBef>
                <a:spcPts val="0"/>
              </a:spcBef>
              <a:spcAft>
                <a:spcPts val="0"/>
              </a:spcAft>
              <a:buNone/>
            </a:pPr>
            <a:r>
              <a:rPr b="0" i="0" lang="en" sz="6000" u="none" cap="none" strike="noStrike">
                <a:solidFill>
                  <a:srgbClr val="FCB21E"/>
                </a:solidFill>
                <a:latin typeface="Berkshire Swash"/>
                <a:ea typeface="Berkshire Swash"/>
                <a:cs typeface="Berkshire Swash"/>
                <a:sym typeface="Berkshire Swash"/>
              </a:rPr>
              <a:t>01</a:t>
            </a:r>
            <a:endParaRPr sz="700"/>
          </a:p>
        </p:txBody>
      </p:sp>
      <p:sp>
        <p:nvSpPr>
          <p:cNvPr id="181" name="Google Shape;181;p28"/>
          <p:cNvSpPr/>
          <p:nvPr/>
        </p:nvSpPr>
        <p:spPr>
          <a:xfrm>
            <a:off x="356328" y="1704310"/>
            <a:ext cx="3936587" cy="3611818"/>
          </a:xfrm>
          <a:custGeom>
            <a:rect b="b" l="l" r="r" t="t"/>
            <a:pathLst>
              <a:path extrusionOk="0" h="7223637" w="7873174">
                <a:moveTo>
                  <a:pt x="0" y="0"/>
                </a:moveTo>
                <a:lnTo>
                  <a:pt x="7873173" y="0"/>
                </a:lnTo>
                <a:lnTo>
                  <a:pt x="7873173" y="7223637"/>
                </a:lnTo>
                <a:lnTo>
                  <a:pt x="0" y="7223637"/>
                </a:lnTo>
                <a:lnTo>
                  <a:pt x="0" y="0"/>
                </a:lnTo>
                <a:close/>
              </a:path>
            </a:pathLst>
          </a:custGeom>
          <a:blipFill rotWithShape="1">
            <a:blip r:embed="rId3">
              <a:alphaModFix amt="70000"/>
            </a:blip>
            <a:stretch>
              <a:fillRect b="0" l="0" r="0" t="0"/>
            </a:stretch>
          </a:blipFill>
          <a:ln>
            <a:noFill/>
          </a:ln>
        </p:spPr>
      </p:sp>
      <p:sp>
        <p:nvSpPr>
          <p:cNvPr id="182" name="Google Shape;182;p28"/>
          <p:cNvSpPr/>
          <p:nvPr/>
        </p:nvSpPr>
        <p:spPr>
          <a:xfrm>
            <a:off x="356328" y="-2797913"/>
            <a:ext cx="3936587" cy="3611818"/>
          </a:xfrm>
          <a:custGeom>
            <a:rect b="b" l="l" r="r" t="t"/>
            <a:pathLst>
              <a:path extrusionOk="0" h="7223637" w="7873174">
                <a:moveTo>
                  <a:pt x="0" y="0"/>
                </a:moveTo>
                <a:lnTo>
                  <a:pt x="7873173" y="0"/>
                </a:lnTo>
                <a:lnTo>
                  <a:pt x="7873173" y="7223636"/>
                </a:lnTo>
                <a:lnTo>
                  <a:pt x="0" y="7223636"/>
                </a:lnTo>
                <a:lnTo>
                  <a:pt x="0" y="0"/>
                </a:lnTo>
                <a:close/>
              </a:path>
            </a:pathLst>
          </a:custGeom>
          <a:blipFill rotWithShape="1">
            <a:blip r:embed="rId3">
              <a:alphaModFix amt="70000"/>
            </a:blip>
            <a:stretch>
              <a:fillRect b="0" l="0" r="0" t="0"/>
            </a:stretch>
          </a:blipFill>
          <a:ln>
            <a:noFill/>
          </a:ln>
        </p:spPr>
      </p:sp>
      <p:sp>
        <p:nvSpPr>
          <p:cNvPr id="183" name="Google Shape;183;p28"/>
          <p:cNvSpPr/>
          <p:nvPr/>
        </p:nvSpPr>
        <p:spPr>
          <a:xfrm>
            <a:off x="4892001" y="-2797913"/>
            <a:ext cx="3936587" cy="3611818"/>
          </a:xfrm>
          <a:custGeom>
            <a:rect b="b" l="l" r="r" t="t"/>
            <a:pathLst>
              <a:path extrusionOk="0" h="7223637" w="7873174">
                <a:moveTo>
                  <a:pt x="0" y="0"/>
                </a:moveTo>
                <a:lnTo>
                  <a:pt x="7873174" y="0"/>
                </a:lnTo>
                <a:lnTo>
                  <a:pt x="7873174" y="7223636"/>
                </a:lnTo>
                <a:lnTo>
                  <a:pt x="0" y="7223636"/>
                </a:lnTo>
                <a:lnTo>
                  <a:pt x="0" y="0"/>
                </a:lnTo>
                <a:close/>
              </a:path>
            </a:pathLst>
          </a:custGeom>
          <a:blipFill rotWithShape="1">
            <a:blip r:embed="rId3">
              <a:alphaModFix amt="70000"/>
            </a:blip>
            <a:stretch>
              <a:fillRect b="0" l="0" r="0" t="0"/>
            </a:stretch>
          </a:blipFill>
          <a:ln>
            <a:noFill/>
          </a:ln>
        </p:spPr>
      </p:sp>
      <p:sp>
        <p:nvSpPr>
          <p:cNvPr id="184" name="Google Shape;184;p28"/>
          <p:cNvSpPr/>
          <p:nvPr/>
        </p:nvSpPr>
        <p:spPr>
          <a:xfrm>
            <a:off x="5577142" y="1508747"/>
            <a:ext cx="3936587" cy="3611818"/>
          </a:xfrm>
          <a:custGeom>
            <a:rect b="b" l="l" r="r" t="t"/>
            <a:pathLst>
              <a:path extrusionOk="0" h="7223637" w="7873174">
                <a:moveTo>
                  <a:pt x="0" y="0"/>
                </a:moveTo>
                <a:lnTo>
                  <a:pt x="7873174" y="0"/>
                </a:lnTo>
                <a:lnTo>
                  <a:pt x="7873174" y="7223637"/>
                </a:lnTo>
                <a:lnTo>
                  <a:pt x="0" y="7223637"/>
                </a:lnTo>
                <a:lnTo>
                  <a:pt x="0" y="0"/>
                </a:lnTo>
                <a:close/>
              </a:path>
            </a:pathLst>
          </a:custGeom>
          <a:blipFill rotWithShape="1">
            <a:blip r:embed="rId3">
              <a:alphaModFix amt="70000"/>
            </a:blip>
            <a:stretch>
              <a:fillRect b="0" l="0" r="0" t="0"/>
            </a:stretch>
          </a:blipFill>
          <a:ln>
            <a:noFill/>
          </a:ln>
        </p:spPr>
      </p:sp>
      <p:sp>
        <p:nvSpPr>
          <p:cNvPr id="185" name="Google Shape;185;p28"/>
          <p:cNvSpPr/>
          <p:nvPr/>
        </p:nvSpPr>
        <p:spPr>
          <a:xfrm>
            <a:off x="1802480" y="1473814"/>
            <a:ext cx="5443789" cy="5076751"/>
          </a:xfrm>
          <a:custGeom>
            <a:rect b="b" l="l" r="r" t="t"/>
            <a:pathLst>
              <a:path extrusionOk="0" h="10153502" w="10887578">
                <a:moveTo>
                  <a:pt x="0" y="0"/>
                </a:moveTo>
                <a:lnTo>
                  <a:pt x="10887578" y="0"/>
                </a:lnTo>
                <a:lnTo>
                  <a:pt x="10887578" y="10153502"/>
                </a:lnTo>
                <a:lnTo>
                  <a:pt x="0" y="10153502"/>
                </a:lnTo>
                <a:lnTo>
                  <a:pt x="0" y="0"/>
                </a:lnTo>
                <a:close/>
              </a:path>
            </a:pathLst>
          </a:custGeom>
          <a:blipFill rotWithShape="1">
            <a:blip r:embed="rId4">
              <a:alphaModFix/>
            </a:blip>
            <a:stretch>
              <a:fillRect b="0" l="0" r="0" t="0"/>
            </a:stretch>
          </a:blipFill>
          <a:ln>
            <a:noFill/>
          </a:ln>
        </p:spPr>
      </p:sp>
      <p:pic>
        <p:nvPicPr>
          <p:cNvPr id="186" name="Google Shape;186;p28"/>
          <p:cNvPicPr preferRelativeResize="0"/>
          <p:nvPr/>
        </p:nvPicPr>
        <p:blipFill rotWithShape="1">
          <a:blip r:embed="rId5">
            <a:alphaModFix/>
          </a:blip>
          <a:srcRect b="0" l="0" r="82089" t="0"/>
          <a:stretch/>
        </p:blipFill>
        <p:spPr>
          <a:xfrm>
            <a:off x="0" y="0"/>
            <a:ext cx="1637726" cy="5143500"/>
          </a:xfrm>
          <a:prstGeom prst="rect">
            <a:avLst/>
          </a:prstGeom>
          <a:noFill/>
          <a:ln>
            <a:noFill/>
          </a:ln>
        </p:spPr>
      </p:pic>
      <p:pic>
        <p:nvPicPr>
          <p:cNvPr id="187" name="Google Shape;187;p28"/>
          <p:cNvPicPr preferRelativeResize="0"/>
          <p:nvPr/>
        </p:nvPicPr>
        <p:blipFill rotWithShape="1">
          <a:blip r:embed="rId5">
            <a:alphaModFix/>
          </a:blip>
          <a:srcRect b="0" l="82089" r="0" t="0"/>
          <a:stretch/>
        </p:blipFill>
        <p:spPr>
          <a:xfrm>
            <a:off x="7506275" y="0"/>
            <a:ext cx="1637726" cy="514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191" name="Shape 191"/>
        <p:cNvGrpSpPr/>
        <p:nvPr/>
      </p:nvGrpSpPr>
      <p:grpSpPr>
        <a:xfrm>
          <a:off x="0" y="0"/>
          <a:ext cx="0" cy="0"/>
          <a:chOff x="0" y="0"/>
          <a:chExt cx="0" cy="0"/>
        </a:xfrm>
      </p:grpSpPr>
      <p:sp>
        <p:nvSpPr>
          <p:cNvPr id="192" name="Google Shape;192;p29"/>
          <p:cNvSpPr/>
          <p:nvPr/>
        </p:nvSpPr>
        <p:spPr>
          <a:xfrm>
            <a:off x="2280941" y="270424"/>
            <a:ext cx="4582112" cy="4602651"/>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4D2B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193" name="Google Shape;193;p29"/>
          <p:cNvPicPr preferRelativeResize="0"/>
          <p:nvPr/>
        </p:nvPicPr>
        <p:blipFill rotWithShape="1">
          <a:blip r:embed="rId3">
            <a:alphaModFix/>
          </a:blip>
          <a:srcRect b="0" l="13973" r="19673" t="0"/>
          <a:stretch/>
        </p:blipFill>
        <p:spPr>
          <a:xfrm>
            <a:off x="2280950" y="270425"/>
            <a:ext cx="4582200" cy="4602600"/>
          </a:xfrm>
          <a:prstGeom prst="ellipse">
            <a:avLst/>
          </a:prstGeom>
          <a:noFill/>
          <a:ln>
            <a:noFill/>
          </a:ln>
        </p:spPr>
      </p:pic>
      <p:sp>
        <p:nvSpPr>
          <p:cNvPr id="194" name="Google Shape;194;p29"/>
          <p:cNvSpPr/>
          <p:nvPr/>
        </p:nvSpPr>
        <p:spPr>
          <a:xfrm>
            <a:off x="7132798" y="1096591"/>
            <a:ext cx="1496852" cy="1983779"/>
          </a:xfrm>
          <a:custGeom>
            <a:rect b="b" l="l" r="r" t="t"/>
            <a:pathLst>
              <a:path extrusionOk="0" h="3967558" w="2993703">
                <a:moveTo>
                  <a:pt x="0" y="0"/>
                </a:moveTo>
                <a:lnTo>
                  <a:pt x="2993703" y="0"/>
                </a:lnTo>
                <a:lnTo>
                  <a:pt x="2993703" y="3967557"/>
                </a:lnTo>
                <a:lnTo>
                  <a:pt x="0" y="3967557"/>
                </a:lnTo>
                <a:lnTo>
                  <a:pt x="0" y="0"/>
                </a:lnTo>
                <a:close/>
              </a:path>
            </a:pathLst>
          </a:custGeom>
          <a:blipFill rotWithShape="1">
            <a:blip r:embed="rId4">
              <a:alphaModFix/>
            </a:blip>
            <a:stretch>
              <a:fillRect b="0" l="0" r="0" t="0"/>
            </a:stretch>
          </a:blipFill>
          <a:ln>
            <a:noFill/>
          </a:ln>
        </p:spPr>
      </p:sp>
      <p:sp>
        <p:nvSpPr>
          <p:cNvPr id="195" name="Google Shape;195;p29"/>
          <p:cNvSpPr/>
          <p:nvPr/>
        </p:nvSpPr>
        <p:spPr>
          <a:xfrm>
            <a:off x="-1308362" y="1839272"/>
            <a:ext cx="2616725" cy="2057400"/>
          </a:xfrm>
          <a:custGeom>
            <a:rect b="b" l="l" r="r" t="t"/>
            <a:pathLst>
              <a:path extrusionOk="0" h="4114800" w="5233450">
                <a:moveTo>
                  <a:pt x="0" y="0"/>
                </a:moveTo>
                <a:lnTo>
                  <a:pt x="5233450" y="0"/>
                </a:lnTo>
                <a:lnTo>
                  <a:pt x="5233450" y="4114800"/>
                </a:lnTo>
                <a:lnTo>
                  <a:pt x="0" y="4114800"/>
                </a:lnTo>
                <a:lnTo>
                  <a:pt x="0" y="0"/>
                </a:lnTo>
                <a:close/>
              </a:path>
            </a:pathLst>
          </a:custGeom>
          <a:blipFill rotWithShape="1">
            <a:blip r:embed="rId5">
              <a:alphaModFix/>
            </a:blip>
            <a:stretch>
              <a:fillRect b="0" l="0" r="0" t="0"/>
            </a:stretch>
          </a:blipFill>
          <a:ln>
            <a:noFill/>
          </a:ln>
        </p:spPr>
      </p:sp>
      <p:sp>
        <p:nvSpPr>
          <p:cNvPr id="196" name="Google Shape;196;p29"/>
          <p:cNvSpPr txBox="1"/>
          <p:nvPr/>
        </p:nvSpPr>
        <p:spPr>
          <a:xfrm>
            <a:off x="6985747" y="3431096"/>
            <a:ext cx="1643904" cy="1198054"/>
          </a:xfrm>
          <a:prstGeom prst="rect">
            <a:avLst/>
          </a:prstGeom>
          <a:noFill/>
          <a:ln>
            <a:noFill/>
          </a:ln>
        </p:spPr>
        <p:txBody>
          <a:bodyPr anchorCtr="0" anchor="t" bIns="0" lIns="0" spcFirstLastPara="1" rIns="0" wrap="square" tIns="0">
            <a:spAutoFit/>
          </a:bodyPr>
          <a:lstStyle/>
          <a:p>
            <a:pPr indent="0" lvl="1" marL="0" marR="0" rtl="0" algn="r">
              <a:lnSpc>
                <a:spcPct val="162000"/>
              </a:lnSpc>
              <a:spcBef>
                <a:spcPts val="0"/>
              </a:spcBef>
              <a:spcAft>
                <a:spcPts val="0"/>
              </a:spcAft>
              <a:buNone/>
            </a:pPr>
            <a:r>
              <a:rPr b="0" i="0" lang="en" sz="1200" u="none" cap="none" strike="noStrike">
                <a:solidFill>
                  <a:srgbClr val="000000"/>
                </a:solidFill>
                <a:latin typeface="Fira Sans"/>
                <a:ea typeface="Fira Sans"/>
                <a:cs typeface="Fira Sans"/>
                <a:sym typeface="Fira Sans"/>
              </a:rPr>
              <a:t>I'm Rain, and I'll be sharing with you my beautiful ideas. Follow me at @reallygreatsite to learn more.</a:t>
            </a:r>
            <a:endParaRPr sz="700"/>
          </a:p>
        </p:txBody>
      </p:sp>
      <p:sp>
        <p:nvSpPr>
          <p:cNvPr id="197" name="Google Shape;197;p29"/>
          <p:cNvSpPr txBox="1"/>
          <p:nvPr/>
        </p:nvSpPr>
        <p:spPr>
          <a:xfrm>
            <a:off x="379546" y="275187"/>
            <a:ext cx="3018600" cy="1169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3800" u="none" cap="none" strike="noStrike">
                <a:solidFill>
                  <a:srgbClr val="AD4431"/>
                </a:solidFill>
                <a:latin typeface="Berkshire Swash"/>
                <a:ea typeface="Berkshire Swash"/>
                <a:cs typeface="Berkshire Swash"/>
                <a:sym typeface="Berkshire Swash"/>
              </a:rPr>
              <a:t>Welcome To Presentation</a:t>
            </a:r>
            <a:endParaRPr sz="700"/>
          </a:p>
        </p:txBody>
      </p:sp>
      <p:pic>
        <p:nvPicPr>
          <p:cNvPr id="198" name="Google Shape;198;p29"/>
          <p:cNvPicPr preferRelativeResize="0"/>
          <p:nvPr/>
        </p:nvPicPr>
        <p:blipFill rotWithShape="1">
          <a:blip r:embed="rId6">
            <a:alphaModFix/>
          </a:blip>
          <a:srcRect b="0" l="0" r="61753" t="67827"/>
          <a:stretch/>
        </p:blipFill>
        <p:spPr>
          <a:xfrm>
            <a:off x="0" y="3488700"/>
            <a:ext cx="3497251" cy="1654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202" name="Shape 202"/>
        <p:cNvGrpSpPr/>
        <p:nvPr/>
      </p:nvGrpSpPr>
      <p:grpSpPr>
        <a:xfrm>
          <a:off x="0" y="0"/>
          <a:ext cx="0" cy="0"/>
          <a:chOff x="0" y="0"/>
          <a:chExt cx="0" cy="0"/>
        </a:xfrm>
      </p:grpSpPr>
      <p:sp>
        <p:nvSpPr>
          <p:cNvPr id="203" name="Google Shape;203;p30"/>
          <p:cNvSpPr/>
          <p:nvPr/>
        </p:nvSpPr>
        <p:spPr>
          <a:xfrm>
            <a:off x="2808667" y="1341996"/>
            <a:ext cx="3526668" cy="3372375"/>
          </a:xfrm>
          <a:custGeom>
            <a:rect b="b" l="l" r="r" t="t"/>
            <a:pathLst>
              <a:path extrusionOk="0" h="6744751" w="7053335">
                <a:moveTo>
                  <a:pt x="0" y="0"/>
                </a:moveTo>
                <a:lnTo>
                  <a:pt x="7053334" y="0"/>
                </a:lnTo>
                <a:lnTo>
                  <a:pt x="7053334" y="6744751"/>
                </a:lnTo>
                <a:lnTo>
                  <a:pt x="0" y="6744751"/>
                </a:lnTo>
                <a:lnTo>
                  <a:pt x="0" y="0"/>
                </a:lnTo>
                <a:close/>
              </a:path>
            </a:pathLst>
          </a:custGeom>
          <a:blipFill rotWithShape="1">
            <a:blip r:embed="rId3">
              <a:alphaModFix/>
            </a:blip>
            <a:stretch>
              <a:fillRect b="0" l="0" r="0" t="0"/>
            </a:stretch>
          </a:blipFill>
          <a:ln>
            <a:noFill/>
          </a:ln>
        </p:spPr>
      </p:sp>
      <p:grpSp>
        <p:nvGrpSpPr>
          <p:cNvPr id="204" name="Google Shape;204;p30"/>
          <p:cNvGrpSpPr/>
          <p:nvPr/>
        </p:nvGrpSpPr>
        <p:grpSpPr>
          <a:xfrm>
            <a:off x="397819" y="1103851"/>
            <a:ext cx="2009071" cy="3610520"/>
            <a:chOff x="0" y="-47625"/>
            <a:chExt cx="1058276" cy="1901838"/>
          </a:xfrm>
        </p:grpSpPr>
        <p:sp>
          <p:nvSpPr>
            <p:cNvPr id="205" name="Google Shape;205;p30"/>
            <p:cNvSpPr/>
            <p:nvPr/>
          </p:nvSpPr>
          <p:spPr>
            <a:xfrm>
              <a:off x="0" y="0"/>
              <a:ext cx="1058276" cy="1854213"/>
            </a:xfrm>
            <a:custGeom>
              <a:rect b="b" l="l" r="r" t="t"/>
              <a:pathLst>
                <a:path extrusionOk="0" h="1854213" w="1058276">
                  <a:moveTo>
                    <a:pt x="57802" y="0"/>
                  </a:moveTo>
                  <a:lnTo>
                    <a:pt x="1000474" y="0"/>
                  </a:lnTo>
                  <a:cubicBezTo>
                    <a:pt x="1015804" y="0"/>
                    <a:pt x="1030506" y="6090"/>
                    <a:pt x="1041346" y="16930"/>
                  </a:cubicBezTo>
                  <a:cubicBezTo>
                    <a:pt x="1052186" y="27770"/>
                    <a:pt x="1058276" y="42472"/>
                    <a:pt x="1058276" y="57802"/>
                  </a:cubicBezTo>
                  <a:lnTo>
                    <a:pt x="1058276" y="1796411"/>
                  </a:lnTo>
                  <a:cubicBezTo>
                    <a:pt x="1058276" y="1811741"/>
                    <a:pt x="1052186" y="1826443"/>
                    <a:pt x="1041346" y="1837283"/>
                  </a:cubicBezTo>
                  <a:cubicBezTo>
                    <a:pt x="1030506" y="1848123"/>
                    <a:pt x="1015804" y="1854213"/>
                    <a:pt x="1000474" y="1854213"/>
                  </a:cubicBezTo>
                  <a:lnTo>
                    <a:pt x="57802" y="1854213"/>
                  </a:lnTo>
                  <a:cubicBezTo>
                    <a:pt x="42472" y="1854213"/>
                    <a:pt x="27770" y="1848123"/>
                    <a:pt x="16930" y="1837283"/>
                  </a:cubicBezTo>
                  <a:cubicBezTo>
                    <a:pt x="6090" y="1826443"/>
                    <a:pt x="0" y="1811741"/>
                    <a:pt x="0" y="1796411"/>
                  </a:cubicBezTo>
                  <a:lnTo>
                    <a:pt x="0" y="57802"/>
                  </a:lnTo>
                  <a:cubicBezTo>
                    <a:pt x="0" y="42472"/>
                    <a:pt x="6090" y="27770"/>
                    <a:pt x="16930" y="16930"/>
                  </a:cubicBezTo>
                  <a:cubicBezTo>
                    <a:pt x="27770" y="6090"/>
                    <a:pt x="42472" y="0"/>
                    <a:pt x="57802" y="0"/>
                  </a:cubicBezTo>
                  <a:close/>
                </a:path>
              </a:pathLst>
            </a:custGeom>
            <a:solidFill>
              <a:srgbClr val="E8DCB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06" name="Google Shape;206;p30"/>
            <p:cNvSpPr txBox="1"/>
            <p:nvPr/>
          </p:nvSpPr>
          <p:spPr>
            <a:xfrm>
              <a:off x="0" y="-47625"/>
              <a:ext cx="812800" cy="8604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07" name="Google Shape;207;p30"/>
          <p:cNvGrpSpPr/>
          <p:nvPr/>
        </p:nvGrpSpPr>
        <p:grpSpPr>
          <a:xfrm>
            <a:off x="6700922" y="1103851"/>
            <a:ext cx="2009071" cy="3610520"/>
            <a:chOff x="0" y="-47625"/>
            <a:chExt cx="1058276" cy="1901838"/>
          </a:xfrm>
        </p:grpSpPr>
        <p:sp>
          <p:nvSpPr>
            <p:cNvPr id="208" name="Google Shape;208;p30"/>
            <p:cNvSpPr/>
            <p:nvPr/>
          </p:nvSpPr>
          <p:spPr>
            <a:xfrm>
              <a:off x="0" y="0"/>
              <a:ext cx="1058276" cy="1854213"/>
            </a:xfrm>
            <a:custGeom>
              <a:rect b="b" l="l" r="r" t="t"/>
              <a:pathLst>
                <a:path extrusionOk="0" h="1854213" w="1058276">
                  <a:moveTo>
                    <a:pt x="57802" y="0"/>
                  </a:moveTo>
                  <a:lnTo>
                    <a:pt x="1000474" y="0"/>
                  </a:lnTo>
                  <a:cubicBezTo>
                    <a:pt x="1015804" y="0"/>
                    <a:pt x="1030506" y="6090"/>
                    <a:pt x="1041346" y="16930"/>
                  </a:cubicBezTo>
                  <a:cubicBezTo>
                    <a:pt x="1052186" y="27770"/>
                    <a:pt x="1058276" y="42472"/>
                    <a:pt x="1058276" y="57802"/>
                  </a:cubicBezTo>
                  <a:lnTo>
                    <a:pt x="1058276" y="1796411"/>
                  </a:lnTo>
                  <a:cubicBezTo>
                    <a:pt x="1058276" y="1811741"/>
                    <a:pt x="1052186" y="1826443"/>
                    <a:pt x="1041346" y="1837283"/>
                  </a:cubicBezTo>
                  <a:cubicBezTo>
                    <a:pt x="1030506" y="1848123"/>
                    <a:pt x="1015804" y="1854213"/>
                    <a:pt x="1000474" y="1854213"/>
                  </a:cubicBezTo>
                  <a:lnTo>
                    <a:pt x="57802" y="1854213"/>
                  </a:lnTo>
                  <a:cubicBezTo>
                    <a:pt x="42472" y="1854213"/>
                    <a:pt x="27770" y="1848123"/>
                    <a:pt x="16930" y="1837283"/>
                  </a:cubicBezTo>
                  <a:cubicBezTo>
                    <a:pt x="6090" y="1826443"/>
                    <a:pt x="0" y="1811741"/>
                    <a:pt x="0" y="1796411"/>
                  </a:cubicBezTo>
                  <a:lnTo>
                    <a:pt x="0" y="57802"/>
                  </a:lnTo>
                  <a:cubicBezTo>
                    <a:pt x="0" y="42472"/>
                    <a:pt x="6090" y="27770"/>
                    <a:pt x="16930" y="16930"/>
                  </a:cubicBezTo>
                  <a:cubicBezTo>
                    <a:pt x="27770" y="6090"/>
                    <a:pt x="42472" y="0"/>
                    <a:pt x="57802" y="0"/>
                  </a:cubicBezTo>
                  <a:close/>
                </a:path>
              </a:pathLst>
            </a:custGeom>
            <a:solidFill>
              <a:srgbClr val="E8DCB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09" name="Google Shape;209;p30"/>
            <p:cNvSpPr txBox="1"/>
            <p:nvPr/>
          </p:nvSpPr>
          <p:spPr>
            <a:xfrm>
              <a:off x="0" y="-47625"/>
              <a:ext cx="812800" cy="8604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10" name="Google Shape;210;p30"/>
          <p:cNvSpPr/>
          <p:nvPr/>
        </p:nvSpPr>
        <p:spPr>
          <a:xfrm>
            <a:off x="880784" y="1069740"/>
            <a:ext cx="1043140" cy="249049"/>
          </a:xfrm>
          <a:custGeom>
            <a:rect b="b" l="l" r="r" t="t"/>
            <a:pathLst>
              <a:path extrusionOk="0" h="498099" w="2086280">
                <a:moveTo>
                  <a:pt x="0" y="0"/>
                </a:moveTo>
                <a:lnTo>
                  <a:pt x="2086280" y="0"/>
                </a:lnTo>
                <a:lnTo>
                  <a:pt x="2086280" y="498099"/>
                </a:lnTo>
                <a:lnTo>
                  <a:pt x="0" y="498099"/>
                </a:lnTo>
                <a:lnTo>
                  <a:pt x="0" y="0"/>
                </a:lnTo>
                <a:close/>
              </a:path>
            </a:pathLst>
          </a:custGeom>
          <a:blipFill rotWithShape="1">
            <a:blip r:embed="rId4">
              <a:alphaModFix amt="48000"/>
            </a:blip>
            <a:stretch>
              <a:fillRect b="0" l="0" r="0" t="0"/>
            </a:stretch>
          </a:blipFill>
          <a:ln>
            <a:noFill/>
          </a:ln>
        </p:spPr>
      </p:sp>
      <p:sp>
        <p:nvSpPr>
          <p:cNvPr id="211" name="Google Shape;211;p30"/>
          <p:cNvSpPr/>
          <p:nvPr/>
        </p:nvSpPr>
        <p:spPr>
          <a:xfrm>
            <a:off x="7183888" y="1069740"/>
            <a:ext cx="1043140" cy="249049"/>
          </a:xfrm>
          <a:custGeom>
            <a:rect b="b" l="l" r="r" t="t"/>
            <a:pathLst>
              <a:path extrusionOk="0" h="498099" w="2086280">
                <a:moveTo>
                  <a:pt x="0" y="0"/>
                </a:moveTo>
                <a:lnTo>
                  <a:pt x="2086280" y="0"/>
                </a:lnTo>
                <a:lnTo>
                  <a:pt x="2086280" y="498099"/>
                </a:lnTo>
                <a:lnTo>
                  <a:pt x="0" y="498099"/>
                </a:lnTo>
                <a:lnTo>
                  <a:pt x="0" y="0"/>
                </a:lnTo>
                <a:close/>
              </a:path>
            </a:pathLst>
          </a:custGeom>
          <a:blipFill rotWithShape="1">
            <a:blip r:embed="rId4">
              <a:alphaModFix amt="48000"/>
            </a:blip>
            <a:stretch>
              <a:fillRect b="0" l="0" r="0" t="0"/>
            </a:stretch>
          </a:blipFill>
          <a:ln>
            <a:noFill/>
          </a:ln>
        </p:spPr>
      </p:sp>
      <p:sp>
        <p:nvSpPr>
          <p:cNvPr id="212" name="Google Shape;212;p30"/>
          <p:cNvSpPr txBox="1"/>
          <p:nvPr/>
        </p:nvSpPr>
        <p:spPr>
          <a:xfrm>
            <a:off x="1438543" y="357023"/>
            <a:ext cx="6266915" cy="566738"/>
          </a:xfrm>
          <a:prstGeom prst="rect">
            <a:avLst/>
          </a:prstGeom>
          <a:noFill/>
          <a:ln>
            <a:noFill/>
          </a:ln>
        </p:spPr>
        <p:txBody>
          <a:bodyPr anchorCtr="0" anchor="t" bIns="0" lIns="0" spcFirstLastPara="1" rIns="0" wrap="square" tIns="0">
            <a:spAutoFit/>
          </a:bodyPr>
          <a:lstStyle/>
          <a:p>
            <a:pPr indent="0" lvl="0" marL="0" marR="0" rtl="0" algn="ctr">
              <a:lnSpc>
                <a:spcPct val="117999"/>
              </a:lnSpc>
              <a:spcBef>
                <a:spcPts val="0"/>
              </a:spcBef>
              <a:spcAft>
                <a:spcPts val="0"/>
              </a:spcAft>
              <a:buNone/>
            </a:pPr>
            <a:r>
              <a:rPr b="0" i="0" lang="en" sz="3800" u="none" cap="none" strike="noStrike">
                <a:solidFill>
                  <a:srgbClr val="AD4431"/>
                </a:solidFill>
                <a:latin typeface="Berkshire Swash"/>
                <a:ea typeface="Berkshire Swash"/>
                <a:cs typeface="Berkshire Swash"/>
                <a:sym typeface="Berkshire Swash"/>
              </a:rPr>
              <a:t>About Thanksgiving Day</a:t>
            </a:r>
            <a:endParaRPr sz="700"/>
          </a:p>
        </p:txBody>
      </p:sp>
      <p:sp>
        <p:nvSpPr>
          <p:cNvPr id="213" name="Google Shape;213;p30"/>
          <p:cNvSpPr txBox="1"/>
          <p:nvPr/>
        </p:nvSpPr>
        <p:spPr>
          <a:xfrm>
            <a:off x="6984869" y="2018209"/>
            <a:ext cx="14412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a:t>
            </a:r>
            <a:endParaRPr sz="700"/>
          </a:p>
        </p:txBody>
      </p:sp>
      <p:sp>
        <p:nvSpPr>
          <p:cNvPr id="214" name="Google Shape;214;p30"/>
          <p:cNvSpPr txBox="1"/>
          <p:nvPr/>
        </p:nvSpPr>
        <p:spPr>
          <a:xfrm>
            <a:off x="681766" y="2018209"/>
            <a:ext cx="14412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a:t>
            </a:r>
            <a:endParaRPr sz="700"/>
          </a:p>
        </p:txBody>
      </p:sp>
      <p:sp>
        <p:nvSpPr>
          <p:cNvPr id="215" name="Google Shape;215;p30"/>
          <p:cNvSpPr txBox="1"/>
          <p:nvPr/>
        </p:nvSpPr>
        <p:spPr>
          <a:xfrm>
            <a:off x="681766" y="2652549"/>
            <a:ext cx="14412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a:t>
            </a:r>
            <a:endParaRPr sz="700"/>
          </a:p>
        </p:txBody>
      </p:sp>
      <p:sp>
        <p:nvSpPr>
          <p:cNvPr id="216" name="Google Shape;216;p30"/>
          <p:cNvSpPr txBox="1"/>
          <p:nvPr/>
        </p:nvSpPr>
        <p:spPr>
          <a:xfrm>
            <a:off x="6984869" y="2652549"/>
            <a:ext cx="14412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a:t>
            </a:r>
            <a:endParaRPr sz="700"/>
          </a:p>
        </p:txBody>
      </p:sp>
      <p:sp>
        <p:nvSpPr>
          <p:cNvPr id="217" name="Google Shape;217;p30"/>
          <p:cNvSpPr txBox="1"/>
          <p:nvPr/>
        </p:nvSpPr>
        <p:spPr>
          <a:xfrm>
            <a:off x="6984869" y="3286889"/>
            <a:ext cx="14412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a:t>
            </a:r>
            <a:endParaRPr sz="700"/>
          </a:p>
        </p:txBody>
      </p:sp>
      <p:sp>
        <p:nvSpPr>
          <p:cNvPr id="218" name="Google Shape;218;p30"/>
          <p:cNvSpPr txBox="1"/>
          <p:nvPr/>
        </p:nvSpPr>
        <p:spPr>
          <a:xfrm>
            <a:off x="681766" y="3286889"/>
            <a:ext cx="14412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a:t>
            </a:r>
            <a:endParaRPr sz="700"/>
          </a:p>
        </p:txBody>
      </p:sp>
      <p:sp>
        <p:nvSpPr>
          <p:cNvPr id="219" name="Google Shape;219;p30"/>
          <p:cNvSpPr txBox="1"/>
          <p:nvPr/>
        </p:nvSpPr>
        <p:spPr>
          <a:xfrm>
            <a:off x="6984869" y="3921229"/>
            <a:ext cx="14412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a:t>
            </a:r>
            <a:endParaRPr sz="700"/>
          </a:p>
        </p:txBody>
      </p:sp>
      <p:sp>
        <p:nvSpPr>
          <p:cNvPr id="220" name="Google Shape;220;p30"/>
          <p:cNvSpPr txBox="1"/>
          <p:nvPr/>
        </p:nvSpPr>
        <p:spPr>
          <a:xfrm>
            <a:off x="681766" y="3921229"/>
            <a:ext cx="1441200" cy="406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a:t>
            </a:r>
            <a:endParaRPr sz="700"/>
          </a:p>
        </p:txBody>
      </p:sp>
      <p:sp>
        <p:nvSpPr>
          <p:cNvPr id="221" name="Google Shape;221;p30"/>
          <p:cNvSpPr txBox="1"/>
          <p:nvPr/>
        </p:nvSpPr>
        <p:spPr>
          <a:xfrm>
            <a:off x="460592" y="1461031"/>
            <a:ext cx="1883527" cy="29845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 sz="1700" u="none" cap="none" strike="noStrike">
                <a:solidFill>
                  <a:srgbClr val="E7781C"/>
                </a:solidFill>
                <a:latin typeface="Fira Sans SemiBold"/>
                <a:ea typeface="Fira Sans SemiBold"/>
                <a:cs typeface="Fira Sans SemiBold"/>
                <a:sym typeface="Fira Sans SemiBold"/>
              </a:rPr>
              <a:t>THE ORIGINS</a:t>
            </a:r>
            <a:endParaRPr sz="700"/>
          </a:p>
        </p:txBody>
      </p:sp>
      <p:sp>
        <p:nvSpPr>
          <p:cNvPr id="222" name="Google Shape;222;p30"/>
          <p:cNvSpPr txBox="1"/>
          <p:nvPr/>
        </p:nvSpPr>
        <p:spPr>
          <a:xfrm>
            <a:off x="6984869" y="1461031"/>
            <a:ext cx="1441177" cy="29845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 sz="1700" u="none" cap="none" strike="noStrike">
                <a:solidFill>
                  <a:srgbClr val="E7781C"/>
                </a:solidFill>
                <a:latin typeface="Fira Sans SemiBold"/>
                <a:ea typeface="Fira Sans SemiBold"/>
                <a:cs typeface="Fira Sans SemiBold"/>
                <a:sym typeface="Fira Sans SemiBold"/>
              </a:rPr>
              <a:t>FUN FACTS</a:t>
            </a:r>
            <a:endParaRPr sz="7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B3512"/>
        </a:solidFill>
      </p:bgPr>
    </p:bg>
    <p:spTree>
      <p:nvGrpSpPr>
        <p:cNvPr id="226" name="Shape 226"/>
        <p:cNvGrpSpPr/>
        <p:nvPr/>
      </p:nvGrpSpPr>
      <p:grpSpPr>
        <a:xfrm>
          <a:off x="0" y="0"/>
          <a:ext cx="0" cy="0"/>
          <a:chOff x="0" y="0"/>
          <a:chExt cx="0" cy="0"/>
        </a:xfrm>
      </p:grpSpPr>
      <p:sp>
        <p:nvSpPr>
          <p:cNvPr id="227" name="Google Shape;227;p31"/>
          <p:cNvSpPr/>
          <p:nvPr/>
        </p:nvSpPr>
        <p:spPr>
          <a:xfrm>
            <a:off x="356328" y="1746872"/>
            <a:ext cx="3936587" cy="3611818"/>
          </a:xfrm>
          <a:custGeom>
            <a:rect b="b" l="l" r="r" t="t"/>
            <a:pathLst>
              <a:path extrusionOk="0" h="7223637" w="7873174">
                <a:moveTo>
                  <a:pt x="0" y="0"/>
                </a:moveTo>
                <a:lnTo>
                  <a:pt x="7873173" y="0"/>
                </a:lnTo>
                <a:lnTo>
                  <a:pt x="7873173" y="7223637"/>
                </a:lnTo>
                <a:lnTo>
                  <a:pt x="0" y="7223637"/>
                </a:lnTo>
                <a:lnTo>
                  <a:pt x="0" y="0"/>
                </a:lnTo>
                <a:close/>
              </a:path>
            </a:pathLst>
          </a:custGeom>
          <a:blipFill rotWithShape="1">
            <a:blip r:embed="rId3">
              <a:alphaModFix amt="70000"/>
            </a:blip>
            <a:stretch>
              <a:fillRect b="0" l="0" r="0" t="0"/>
            </a:stretch>
          </a:blipFill>
          <a:ln>
            <a:noFill/>
          </a:ln>
        </p:spPr>
      </p:sp>
      <p:sp>
        <p:nvSpPr>
          <p:cNvPr id="228" name="Google Shape;228;p31"/>
          <p:cNvSpPr/>
          <p:nvPr/>
        </p:nvSpPr>
        <p:spPr>
          <a:xfrm>
            <a:off x="5196142" y="1699247"/>
            <a:ext cx="3936587" cy="3611818"/>
          </a:xfrm>
          <a:custGeom>
            <a:rect b="b" l="l" r="r" t="t"/>
            <a:pathLst>
              <a:path extrusionOk="0" h="7223637" w="7873174">
                <a:moveTo>
                  <a:pt x="0" y="0"/>
                </a:moveTo>
                <a:lnTo>
                  <a:pt x="7873174" y="0"/>
                </a:lnTo>
                <a:lnTo>
                  <a:pt x="7873174" y="7223637"/>
                </a:lnTo>
                <a:lnTo>
                  <a:pt x="0" y="7223637"/>
                </a:lnTo>
                <a:lnTo>
                  <a:pt x="0" y="0"/>
                </a:lnTo>
                <a:close/>
              </a:path>
            </a:pathLst>
          </a:custGeom>
          <a:blipFill rotWithShape="1">
            <a:blip r:embed="rId3">
              <a:alphaModFix amt="70000"/>
            </a:blip>
            <a:stretch>
              <a:fillRect b="0" l="0" r="0" t="0"/>
            </a:stretch>
          </a:blipFill>
          <a:ln>
            <a:noFill/>
          </a:ln>
        </p:spPr>
      </p:sp>
      <p:sp>
        <p:nvSpPr>
          <p:cNvPr id="229" name="Google Shape;229;p31"/>
          <p:cNvSpPr/>
          <p:nvPr/>
        </p:nvSpPr>
        <p:spPr>
          <a:xfrm>
            <a:off x="635413" y="-2797913"/>
            <a:ext cx="3936587" cy="3611818"/>
          </a:xfrm>
          <a:custGeom>
            <a:rect b="b" l="l" r="r" t="t"/>
            <a:pathLst>
              <a:path extrusionOk="0" h="7223637" w="7873174">
                <a:moveTo>
                  <a:pt x="0" y="0"/>
                </a:moveTo>
                <a:lnTo>
                  <a:pt x="7873174" y="0"/>
                </a:lnTo>
                <a:lnTo>
                  <a:pt x="7873174" y="7223636"/>
                </a:lnTo>
                <a:lnTo>
                  <a:pt x="0" y="7223636"/>
                </a:lnTo>
                <a:lnTo>
                  <a:pt x="0" y="0"/>
                </a:lnTo>
                <a:close/>
              </a:path>
            </a:pathLst>
          </a:custGeom>
          <a:blipFill rotWithShape="1">
            <a:blip r:embed="rId3">
              <a:alphaModFix amt="70000"/>
            </a:blip>
            <a:stretch>
              <a:fillRect b="0" l="0" r="0" t="0"/>
            </a:stretch>
          </a:blipFill>
          <a:ln>
            <a:noFill/>
          </a:ln>
        </p:spPr>
      </p:sp>
      <p:sp>
        <p:nvSpPr>
          <p:cNvPr id="230" name="Google Shape;230;p31"/>
          <p:cNvSpPr/>
          <p:nvPr/>
        </p:nvSpPr>
        <p:spPr>
          <a:xfrm>
            <a:off x="4693063" y="-2797913"/>
            <a:ext cx="3936587" cy="3611818"/>
          </a:xfrm>
          <a:custGeom>
            <a:rect b="b" l="l" r="r" t="t"/>
            <a:pathLst>
              <a:path extrusionOk="0" h="7223637" w="7873174">
                <a:moveTo>
                  <a:pt x="0" y="0"/>
                </a:moveTo>
                <a:lnTo>
                  <a:pt x="7873174" y="0"/>
                </a:lnTo>
                <a:lnTo>
                  <a:pt x="7873174" y="7223636"/>
                </a:lnTo>
                <a:lnTo>
                  <a:pt x="0" y="7223636"/>
                </a:lnTo>
                <a:lnTo>
                  <a:pt x="0" y="0"/>
                </a:lnTo>
                <a:close/>
              </a:path>
            </a:pathLst>
          </a:custGeom>
          <a:blipFill rotWithShape="1">
            <a:blip r:embed="rId3">
              <a:alphaModFix amt="70000"/>
            </a:blip>
            <a:stretch>
              <a:fillRect b="0" l="0" r="0" t="0"/>
            </a:stretch>
          </a:blipFill>
          <a:ln>
            <a:noFill/>
          </a:ln>
        </p:spPr>
      </p:sp>
      <p:sp>
        <p:nvSpPr>
          <p:cNvPr id="231" name="Google Shape;231;p31"/>
          <p:cNvSpPr txBox="1"/>
          <p:nvPr/>
        </p:nvSpPr>
        <p:spPr>
          <a:xfrm>
            <a:off x="1297360" y="832955"/>
            <a:ext cx="6549281" cy="967727"/>
          </a:xfrm>
          <a:prstGeom prst="rect">
            <a:avLst/>
          </a:prstGeom>
          <a:noFill/>
          <a:ln>
            <a:noFill/>
          </a:ln>
        </p:spPr>
        <p:txBody>
          <a:bodyPr anchorCtr="0" anchor="t" bIns="0" lIns="0" spcFirstLastPara="1" rIns="0" wrap="square" tIns="0">
            <a:spAutoFit/>
          </a:bodyPr>
          <a:lstStyle/>
          <a:p>
            <a:pPr indent="0" lvl="0" marL="0" marR="0" rtl="0" algn="ctr">
              <a:lnSpc>
                <a:spcPct val="117010"/>
              </a:lnSpc>
              <a:spcBef>
                <a:spcPts val="0"/>
              </a:spcBef>
              <a:spcAft>
                <a:spcPts val="0"/>
              </a:spcAft>
              <a:buNone/>
            </a:pPr>
            <a:r>
              <a:rPr b="0" i="0" lang="en" sz="6500" u="none" cap="none" strike="noStrike">
                <a:solidFill>
                  <a:srgbClr val="E8DCBF"/>
                </a:solidFill>
                <a:latin typeface="Berkshire Swash"/>
                <a:ea typeface="Berkshire Swash"/>
                <a:cs typeface="Berkshire Swash"/>
                <a:sym typeface="Berkshire Swash"/>
              </a:rPr>
              <a:t>Main Traditions</a:t>
            </a:r>
            <a:endParaRPr sz="700"/>
          </a:p>
        </p:txBody>
      </p:sp>
      <p:sp>
        <p:nvSpPr>
          <p:cNvPr id="232" name="Google Shape;232;p31"/>
          <p:cNvSpPr/>
          <p:nvPr/>
        </p:nvSpPr>
        <p:spPr>
          <a:xfrm>
            <a:off x="1406838" y="1490266"/>
            <a:ext cx="6330323" cy="5482060"/>
          </a:xfrm>
          <a:custGeom>
            <a:rect b="b" l="l" r="r" t="t"/>
            <a:pathLst>
              <a:path extrusionOk="0" h="10964119" w="12660645">
                <a:moveTo>
                  <a:pt x="0" y="0"/>
                </a:moveTo>
                <a:lnTo>
                  <a:pt x="12660646" y="0"/>
                </a:lnTo>
                <a:lnTo>
                  <a:pt x="12660646" y="10964119"/>
                </a:lnTo>
                <a:lnTo>
                  <a:pt x="0" y="10964119"/>
                </a:lnTo>
                <a:lnTo>
                  <a:pt x="0" y="0"/>
                </a:lnTo>
                <a:close/>
              </a:path>
            </a:pathLst>
          </a:custGeom>
          <a:blipFill rotWithShape="1">
            <a:blip r:embed="rId4">
              <a:alphaModFix/>
            </a:blip>
            <a:stretch>
              <a:fillRect b="0" l="0" r="0" t="0"/>
            </a:stretch>
          </a:blipFill>
          <a:ln>
            <a:noFill/>
          </a:ln>
        </p:spPr>
      </p:sp>
      <p:sp>
        <p:nvSpPr>
          <p:cNvPr id="233" name="Google Shape;233;p31"/>
          <p:cNvSpPr txBox="1"/>
          <p:nvPr/>
        </p:nvSpPr>
        <p:spPr>
          <a:xfrm>
            <a:off x="4027067" y="71920"/>
            <a:ext cx="1089867" cy="899148"/>
          </a:xfrm>
          <a:prstGeom prst="rect">
            <a:avLst/>
          </a:prstGeom>
          <a:noFill/>
          <a:ln>
            <a:noFill/>
          </a:ln>
        </p:spPr>
        <p:txBody>
          <a:bodyPr anchorCtr="0" anchor="t" bIns="0" lIns="0" spcFirstLastPara="1" rIns="0" wrap="square" tIns="0">
            <a:spAutoFit/>
          </a:bodyPr>
          <a:lstStyle/>
          <a:p>
            <a:pPr indent="0" lvl="0" marL="0" marR="0" rtl="0" algn="ctr">
              <a:lnSpc>
                <a:spcPct val="117001"/>
              </a:lnSpc>
              <a:spcBef>
                <a:spcPts val="0"/>
              </a:spcBef>
              <a:spcAft>
                <a:spcPts val="0"/>
              </a:spcAft>
              <a:buNone/>
            </a:pPr>
            <a:r>
              <a:rPr b="0" i="0" lang="en" sz="6000" u="none" cap="none" strike="noStrike">
                <a:solidFill>
                  <a:srgbClr val="FCB21E"/>
                </a:solidFill>
                <a:latin typeface="Berkshire Swash"/>
                <a:ea typeface="Berkshire Swash"/>
                <a:cs typeface="Berkshire Swash"/>
                <a:sym typeface="Berkshire Swash"/>
              </a:rPr>
              <a:t>02</a:t>
            </a:r>
            <a:endParaRPr sz="700"/>
          </a:p>
        </p:txBody>
      </p:sp>
      <p:pic>
        <p:nvPicPr>
          <p:cNvPr id="234" name="Google Shape;234;p31"/>
          <p:cNvPicPr preferRelativeResize="0"/>
          <p:nvPr/>
        </p:nvPicPr>
        <p:blipFill rotWithShape="1">
          <a:blip r:embed="rId5">
            <a:alphaModFix/>
          </a:blip>
          <a:srcRect b="0" l="0" r="82089" t="0"/>
          <a:stretch/>
        </p:blipFill>
        <p:spPr>
          <a:xfrm>
            <a:off x="0" y="0"/>
            <a:ext cx="1637726" cy="5143500"/>
          </a:xfrm>
          <a:prstGeom prst="rect">
            <a:avLst/>
          </a:prstGeom>
          <a:noFill/>
          <a:ln>
            <a:noFill/>
          </a:ln>
        </p:spPr>
      </p:pic>
      <p:pic>
        <p:nvPicPr>
          <p:cNvPr id="235" name="Google Shape;235;p31"/>
          <p:cNvPicPr preferRelativeResize="0"/>
          <p:nvPr/>
        </p:nvPicPr>
        <p:blipFill rotWithShape="1">
          <a:blip r:embed="rId5">
            <a:alphaModFix/>
          </a:blip>
          <a:srcRect b="0" l="82089" r="0" t="0"/>
          <a:stretch/>
        </p:blipFill>
        <p:spPr>
          <a:xfrm>
            <a:off x="7506275" y="0"/>
            <a:ext cx="1637726"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239" name="Shape 239"/>
        <p:cNvGrpSpPr/>
        <p:nvPr/>
      </p:nvGrpSpPr>
      <p:grpSpPr>
        <a:xfrm>
          <a:off x="0" y="0"/>
          <a:ext cx="0" cy="0"/>
          <a:chOff x="0" y="0"/>
          <a:chExt cx="0" cy="0"/>
        </a:xfrm>
      </p:grpSpPr>
      <p:grpSp>
        <p:nvGrpSpPr>
          <p:cNvPr id="240" name="Google Shape;240;p32"/>
          <p:cNvGrpSpPr/>
          <p:nvPr/>
        </p:nvGrpSpPr>
        <p:grpSpPr>
          <a:xfrm>
            <a:off x="277217" y="2852644"/>
            <a:ext cx="8589567" cy="2003732"/>
            <a:chOff x="0" y="-47625"/>
            <a:chExt cx="4524545" cy="1055464"/>
          </a:xfrm>
        </p:grpSpPr>
        <p:sp>
          <p:nvSpPr>
            <p:cNvPr id="241" name="Google Shape;241;p32"/>
            <p:cNvSpPr/>
            <p:nvPr/>
          </p:nvSpPr>
          <p:spPr>
            <a:xfrm>
              <a:off x="0" y="0"/>
              <a:ext cx="4524545" cy="1007839"/>
            </a:xfrm>
            <a:custGeom>
              <a:rect b="b" l="l" r="r" t="t"/>
              <a:pathLst>
                <a:path extrusionOk="0" h="1007839" w="4524545">
                  <a:moveTo>
                    <a:pt x="13520" y="0"/>
                  </a:moveTo>
                  <a:lnTo>
                    <a:pt x="4511025" y="0"/>
                  </a:lnTo>
                  <a:cubicBezTo>
                    <a:pt x="4514611" y="0"/>
                    <a:pt x="4518050" y="1424"/>
                    <a:pt x="4520585" y="3960"/>
                  </a:cubicBezTo>
                  <a:cubicBezTo>
                    <a:pt x="4523121" y="6495"/>
                    <a:pt x="4524545" y="9934"/>
                    <a:pt x="4524545" y="13520"/>
                  </a:cubicBezTo>
                  <a:lnTo>
                    <a:pt x="4524545" y="994319"/>
                  </a:lnTo>
                  <a:cubicBezTo>
                    <a:pt x="4524545" y="1001786"/>
                    <a:pt x="4518492" y="1007839"/>
                    <a:pt x="4511025" y="1007839"/>
                  </a:cubicBezTo>
                  <a:lnTo>
                    <a:pt x="13520" y="1007839"/>
                  </a:lnTo>
                  <a:cubicBezTo>
                    <a:pt x="6053" y="1007839"/>
                    <a:pt x="0" y="1001786"/>
                    <a:pt x="0" y="994319"/>
                  </a:cubicBezTo>
                  <a:lnTo>
                    <a:pt x="0" y="13520"/>
                  </a:lnTo>
                  <a:cubicBezTo>
                    <a:pt x="0" y="6053"/>
                    <a:pt x="6053" y="0"/>
                    <a:pt x="13520" y="0"/>
                  </a:cubicBezTo>
                  <a:close/>
                </a:path>
              </a:pathLst>
            </a:custGeom>
            <a:solidFill>
              <a:srgbClr val="E8DCB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42" name="Google Shape;242;p32"/>
            <p:cNvSpPr txBox="1"/>
            <p:nvPr/>
          </p:nvSpPr>
          <p:spPr>
            <a:xfrm>
              <a:off x="0" y="-47625"/>
              <a:ext cx="812800" cy="860425"/>
            </a:xfrm>
            <a:prstGeom prst="rect">
              <a:avLst/>
            </a:prstGeom>
            <a:noFill/>
            <a:ln>
              <a:noFill/>
            </a:ln>
          </p:spPr>
          <p:txBody>
            <a:bodyPr anchorCtr="0" anchor="ctr" bIns="25400" lIns="25400" spcFirstLastPara="1" rIns="25400" wrap="square" tIns="25400">
              <a:noAutofit/>
            </a:bodyPr>
            <a:lstStyle/>
            <a:p>
              <a:pPr indent="0" lvl="0" marL="0" marR="0" rtl="0" algn="ctr">
                <a:lnSpc>
                  <a:spcPct val="1866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43" name="Google Shape;243;p32"/>
          <p:cNvSpPr/>
          <p:nvPr/>
        </p:nvSpPr>
        <p:spPr>
          <a:xfrm>
            <a:off x="-682039" y="1103998"/>
            <a:ext cx="2294557" cy="1748035"/>
          </a:xfrm>
          <a:custGeom>
            <a:rect b="b" l="l" r="r" t="t"/>
            <a:pathLst>
              <a:path extrusionOk="0" h="3496070" w="4589113">
                <a:moveTo>
                  <a:pt x="0" y="0"/>
                </a:moveTo>
                <a:lnTo>
                  <a:pt x="4589112" y="0"/>
                </a:lnTo>
                <a:lnTo>
                  <a:pt x="4589112" y="3496070"/>
                </a:lnTo>
                <a:lnTo>
                  <a:pt x="0" y="3496070"/>
                </a:lnTo>
                <a:lnTo>
                  <a:pt x="0" y="0"/>
                </a:lnTo>
                <a:close/>
              </a:path>
            </a:pathLst>
          </a:custGeom>
          <a:blipFill rotWithShape="1">
            <a:blip r:embed="rId3">
              <a:alphaModFix/>
            </a:blip>
            <a:stretch>
              <a:fillRect b="0" l="0" r="0" t="0"/>
            </a:stretch>
          </a:blipFill>
          <a:ln>
            <a:noFill/>
          </a:ln>
        </p:spPr>
      </p:sp>
      <p:sp>
        <p:nvSpPr>
          <p:cNvPr id="244" name="Google Shape;244;p32"/>
          <p:cNvSpPr/>
          <p:nvPr/>
        </p:nvSpPr>
        <p:spPr>
          <a:xfrm>
            <a:off x="6677012" y="1436407"/>
            <a:ext cx="1152585" cy="1062474"/>
          </a:xfrm>
          <a:custGeom>
            <a:rect b="b" l="l" r="r" t="t"/>
            <a:pathLst>
              <a:path extrusionOk="0" h="2124948" w="2305170">
                <a:moveTo>
                  <a:pt x="0" y="0"/>
                </a:moveTo>
                <a:lnTo>
                  <a:pt x="2305171" y="0"/>
                </a:lnTo>
                <a:lnTo>
                  <a:pt x="2305171" y="2124948"/>
                </a:lnTo>
                <a:lnTo>
                  <a:pt x="0" y="2124948"/>
                </a:lnTo>
                <a:lnTo>
                  <a:pt x="0" y="0"/>
                </a:lnTo>
                <a:close/>
              </a:path>
            </a:pathLst>
          </a:custGeom>
          <a:blipFill rotWithShape="1">
            <a:blip r:embed="rId4">
              <a:alphaModFix/>
            </a:blip>
            <a:stretch>
              <a:fillRect b="0" l="0" r="0" t="0"/>
            </a:stretch>
          </a:blipFill>
          <a:ln>
            <a:noFill/>
          </a:ln>
        </p:spPr>
      </p:sp>
      <p:sp>
        <p:nvSpPr>
          <p:cNvPr id="245" name="Google Shape;245;p32"/>
          <p:cNvSpPr/>
          <p:nvPr/>
        </p:nvSpPr>
        <p:spPr>
          <a:xfrm>
            <a:off x="7639586" y="2019178"/>
            <a:ext cx="1354639" cy="1177304"/>
          </a:xfrm>
          <a:custGeom>
            <a:rect b="b" l="l" r="r" t="t"/>
            <a:pathLst>
              <a:path extrusionOk="0" h="2354609" w="2709278">
                <a:moveTo>
                  <a:pt x="0" y="0"/>
                </a:moveTo>
                <a:lnTo>
                  <a:pt x="2709278" y="0"/>
                </a:lnTo>
                <a:lnTo>
                  <a:pt x="2709278" y="2354609"/>
                </a:lnTo>
                <a:lnTo>
                  <a:pt x="0" y="2354609"/>
                </a:lnTo>
                <a:lnTo>
                  <a:pt x="0" y="0"/>
                </a:lnTo>
                <a:close/>
              </a:path>
            </a:pathLst>
          </a:custGeom>
          <a:blipFill rotWithShape="1">
            <a:blip r:embed="rId5">
              <a:alphaModFix/>
            </a:blip>
            <a:stretch>
              <a:fillRect b="0" l="0" r="0" t="0"/>
            </a:stretch>
          </a:blipFill>
          <a:ln>
            <a:noFill/>
          </a:ln>
        </p:spPr>
      </p:sp>
      <p:sp>
        <p:nvSpPr>
          <p:cNvPr id="246" name="Google Shape;246;p32"/>
          <p:cNvSpPr/>
          <p:nvPr/>
        </p:nvSpPr>
        <p:spPr>
          <a:xfrm flipH="1">
            <a:off x="5150009" y="1873877"/>
            <a:ext cx="1452849" cy="808312"/>
          </a:xfrm>
          <a:custGeom>
            <a:rect b="b" l="l" r="r" t="t"/>
            <a:pathLst>
              <a:path extrusionOk="0" h="1616624" w="2905697">
                <a:moveTo>
                  <a:pt x="2905697" y="0"/>
                </a:moveTo>
                <a:lnTo>
                  <a:pt x="0" y="0"/>
                </a:lnTo>
                <a:lnTo>
                  <a:pt x="0" y="1616624"/>
                </a:lnTo>
                <a:lnTo>
                  <a:pt x="2905697" y="1616624"/>
                </a:lnTo>
                <a:lnTo>
                  <a:pt x="2905697" y="0"/>
                </a:lnTo>
                <a:close/>
              </a:path>
            </a:pathLst>
          </a:custGeom>
          <a:blipFill rotWithShape="1">
            <a:blip r:embed="rId6">
              <a:alphaModFix/>
            </a:blip>
            <a:stretch>
              <a:fillRect b="0" l="0" r="0" t="0"/>
            </a:stretch>
          </a:blipFill>
          <a:ln>
            <a:noFill/>
          </a:ln>
        </p:spPr>
      </p:sp>
      <p:sp>
        <p:nvSpPr>
          <p:cNvPr id="247" name="Google Shape;247;p32"/>
          <p:cNvSpPr txBox="1"/>
          <p:nvPr/>
        </p:nvSpPr>
        <p:spPr>
          <a:xfrm>
            <a:off x="719080" y="271868"/>
            <a:ext cx="7705839" cy="566737"/>
          </a:xfrm>
          <a:prstGeom prst="rect">
            <a:avLst/>
          </a:prstGeom>
          <a:noFill/>
          <a:ln>
            <a:noFill/>
          </a:ln>
        </p:spPr>
        <p:txBody>
          <a:bodyPr anchorCtr="0" anchor="t" bIns="0" lIns="0" spcFirstLastPara="1" rIns="0" wrap="square" tIns="0">
            <a:spAutoFit/>
          </a:bodyPr>
          <a:lstStyle/>
          <a:p>
            <a:pPr indent="0" lvl="0" marL="0" marR="0" rtl="0" algn="ctr">
              <a:lnSpc>
                <a:spcPct val="117999"/>
              </a:lnSpc>
              <a:spcBef>
                <a:spcPts val="0"/>
              </a:spcBef>
              <a:spcAft>
                <a:spcPts val="0"/>
              </a:spcAft>
              <a:buNone/>
            </a:pPr>
            <a:r>
              <a:rPr b="0" i="0" lang="en" sz="3800" u="none" cap="none" strike="noStrike">
                <a:solidFill>
                  <a:srgbClr val="AD4431"/>
                </a:solidFill>
                <a:latin typeface="Berkshire Swash"/>
                <a:ea typeface="Berkshire Swash"/>
                <a:cs typeface="Berkshire Swash"/>
                <a:sym typeface="Berkshire Swash"/>
              </a:rPr>
              <a:t>4 Favorite Thanksgiving Traditions</a:t>
            </a:r>
            <a:endParaRPr sz="700"/>
          </a:p>
        </p:txBody>
      </p:sp>
      <p:sp>
        <p:nvSpPr>
          <p:cNvPr id="248" name="Google Shape;248;p32"/>
          <p:cNvSpPr txBox="1"/>
          <p:nvPr/>
        </p:nvSpPr>
        <p:spPr>
          <a:xfrm>
            <a:off x="1263105" y="3484477"/>
            <a:ext cx="3433049" cy="202882"/>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 </a:t>
            </a:r>
            <a:endParaRPr sz="700"/>
          </a:p>
        </p:txBody>
      </p:sp>
      <p:sp>
        <p:nvSpPr>
          <p:cNvPr id="249" name="Google Shape;249;p32"/>
          <p:cNvSpPr txBox="1"/>
          <p:nvPr/>
        </p:nvSpPr>
        <p:spPr>
          <a:xfrm>
            <a:off x="5775245" y="3484477"/>
            <a:ext cx="3433050" cy="202882"/>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 </a:t>
            </a:r>
            <a:endParaRPr sz="700"/>
          </a:p>
        </p:txBody>
      </p:sp>
      <p:sp>
        <p:nvSpPr>
          <p:cNvPr id="250" name="Google Shape;250;p32"/>
          <p:cNvSpPr txBox="1"/>
          <p:nvPr/>
        </p:nvSpPr>
        <p:spPr>
          <a:xfrm>
            <a:off x="1263105" y="4403812"/>
            <a:ext cx="3433049" cy="202882"/>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 </a:t>
            </a:r>
            <a:endParaRPr sz="700"/>
          </a:p>
        </p:txBody>
      </p:sp>
      <p:sp>
        <p:nvSpPr>
          <p:cNvPr id="251" name="Google Shape;251;p32"/>
          <p:cNvSpPr txBox="1"/>
          <p:nvPr/>
        </p:nvSpPr>
        <p:spPr>
          <a:xfrm>
            <a:off x="5775245" y="4403812"/>
            <a:ext cx="3433050" cy="202882"/>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 sz="1200" u="none" cap="none" strike="noStrike">
                <a:solidFill>
                  <a:srgbClr val="000000"/>
                </a:solidFill>
                <a:latin typeface="Fira Sans"/>
                <a:ea typeface="Fira Sans"/>
                <a:cs typeface="Fira Sans"/>
                <a:sym typeface="Fira Sans"/>
              </a:rPr>
              <a:t>Elaborate on what you want to discuss. </a:t>
            </a:r>
            <a:endParaRPr sz="700"/>
          </a:p>
        </p:txBody>
      </p:sp>
      <p:sp>
        <p:nvSpPr>
          <p:cNvPr id="252" name="Google Shape;252;p32"/>
          <p:cNvSpPr txBox="1"/>
          <p:nvPr/>
        </p:nvSpPr>
        <p:spPr>
          <a:xfrm>
            <a:off x="1263105" y="3187053"/>
            <a:ext cx="2345600" cy="298451"/>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b="1" i="0" lang="en" sz="1700" u="none" cap="none" strike="noStrike">
                <a:solidFill>
                  <a:srgbClr val="E7781C"/>
                </a:solidFill>
                <a:latin typeface="Fira Sans SemiBold"/>
                <a:ea typeface="Fira Sans SemiBold"/>
                <a:cs typeface="Fira Sans SemiBold"/>
                <a:sym typeface="Fira Sans SemiBold"/>
              </a:rPr>
              <a:t>THE FEAST</a:t>
            </a:r>
            <a:endParaRPr sz="700"/>
          </a:p>
        </p:txBody>
      </p:sp>
      <p:sp>
        <p:nvSpPr>
          <p:cNvPr id="253" name="Google Shape;253;p32"/>
          <p:cNvSpPr txBox="1"/>
          <p:nvPr/>
        </p:nvSpPr>
        <p:spPr>
          <a:xfrm>
            <a:off x="5775245" y="3187053"/>
            <a:ext cx="2345600" cy="298451"/>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b="1" i="0" lang="en" sz="1700" u="none" cap="none" strike="noStrike">
                <a:solidFill>
                  <a:srgbClr val="E7781C"/>
                </a:solidFill>
                <a:latin typeface="Fira Sans SemiBold"/>
                <a:ea typeface="Fira Sans SemiBold"/>
                <a:cs typeface="Fira Sans SemiBold"/>
                <a:sym typeface="Fira Sans SemiBold"/>
              </a:rPr>
              <a:t>THE WISHBONE</a:t>
            </a:r>
            <a:endParaRPr sz="700"/>
          </a:p>
        </p:txBody>
      </p:sp>
      <p:sp>
        <p:nvSpPr>
          <p:cNvPr id="254" name="Google Shape;254;p32"/>
          <p:cNvSpPr txBox="1"/>
          <p:nvPr/>
        </p:nvSpPr>
        <p:spPr>
          <a:xfrm>
            <a:off x="1263105" y="4120102"/>
            <a:ext cx="3590162" cy="298450"/>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b="1" i="0" lang="en" sz="1700" u="none" cap="none" strike="noStrike">
                <a:solidFill>
                  <a:srgbClr val="E7781C"/>
                </a:solidFill>
                <a:latin typeface="Fira Sans SemiBold"/>
                <a:ea typeface="Fira Sans SemiBold"/>
                <a:cs typeface="Fira Sans SemiBold"/>
                <a:sym typeface="Fira Sans SemiBold"/>
              </a:rPr>
              <a:t>WATCH THE PARADE ON TV</a:t>
            </a:r>
            <a:endParaRPr sz="700"/>
          </a:p>
        </p:txBody>
      </p:sp>
      <p:sp>
        <p:nvSpPr>
          <p:cNvPr id="255" name="Google Shape;255;p32"/>
          <p:cNvSpPr txBox="1"/>
          <p:nvPr/>
        </p:nvSpPr>
        <p:spPr>
          <a:xfrm>
            <a:off x="5775245" y="4120102"/>
            <a:ext cx="2345600" cy="298450"/>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b="1" i="0" lang="en" sz="1700" u="none" cap="none" strike="noStrike">
                <a:solidFill>
                  <a:srgbClr val="E7781C"/>
                </a:solidFill>
                <a:latin typeface="Fira Sans SemiBold"/>
                <a:ea typeface="Fira Sans SemiBold"/>
                <a:cs typeface="Fira Sans SemiBold"/>
                <a:sym typeface="Fira Sans SemiBold"/>
              </a:rPr>
              <a:t>SHARE FAMILY STORIES</a:t>
            </a:r>
            <a:endParaRPr sz="700"/>
          </a:p>
        </p:txBody>
      </p:sp>
      <p:sp>
        <p:nvSpPr>
          <p:cNvPr id="256" name="Google Shape;256;p32"/>
          <p:cNvSpPr txBox="1"/>
          <p:nvPr/>
        </p:nvSpPr>
        <p:spPr>
          <a:xfrm>
            <a:off x="627005" y="3096809"/>
            <a:ext cx="507512" cy="566738"/>
          </a:xfrm>
          <a:prstGeom prst="rect">
            <a:avLst/>
          </a:prstGeom>
          <a:noFill/>
          <a:ln>
            <a:noFill/>
          </a:ln>
        </p:spPr>
        <p:txBody>
          <a:bodyPr anchorCtr="0" anchor="t" bIns="0" lIns="0" spcFirstLastPara="1" rIns="0" wrap="square" tIns="0">
            <a:spAutoFit/>
          </a:bodyPr>
          <a:lstStyle/>
          <a:p>
            <a:pPr indent="0" lvl="0" marL="0" marR="0" rtl="0" algn="r">
              <a:lnSpc>
                <a:spcPct val="117999"/>
              </a:lnSpc>
              <a:spcBef>
                <a:spcPts val="0"/>
              </a:spcBef>
              <a:spcAft>
                <a:spcPts val="0"/>
              </a:spcAft>
              <a:buNone/>
            </a:pPr>
            <a:r>
              <a:rPr b="0" i="0" lang="en" sz="3800" u="none" cap="none" strike="noStrike">
                <a:solidFill>
                  <a:srgbClr val="7D6320"/>
                </a:solidFill>
                <a:latin typeface="Berkshire Swash"/>
                <a:ea typeface="Berkshire Swash"/>
                <a:cs typeface="Berkshire Swash"/>
                <a:sym typeface="Berkshire Swash"/>
              </a:rPr>
              <a:t>01</a:t>
            </a:r>
            <a:endParaRPr sz="700"/>
          </a:p>
        </p:txBody>
      </p:sp>
      <p:sp>
        <p:nvSpPr>
          <p:cNvPr id="257" name="Google Shape;257;p32"/>
          <p:cNvSpPr txBox="1"/>
          <p:nvPr/>
        </p:nvSpPr>
        <p:spPr>
          <a:xfrm>
            <a:off x="5102755" y="3096809"/>
            <a:ext cx="507513" cy="566738"/>
          </a:xfrm>
          <a:prstGeom prst="rect">
            <a:avLst/>
          </a:prstGeom>
          <a:noFill/>
          <a:ln>
            <a:noFill/>
          </a:ln>
        </p:spPr>
        <p:txBody>
          <a:bodyPr anchorCtr="0" anchor="t" bIns="0" lIns="0" spcFirstLastPara="1" rIns="0" wrap="square" tIns="0">
            <a:spAutoFit/>
          </a:bodyPr>
          <a:lstStyle/>
          <a:p>
            <a:pPr indent="0" lvl="0" marL="0" marR="0" rtl="0" algn="r">
              <a:lnSpc>
                <a:spcPct val="117999"/>
              </a:lnSpc>
              <a:spcBef>
                <a:spcPts val="0"/>
              </a:spcBef>
              <a:spcAft>
                <a:spcPts val="0"/>
              </a:spcAft>
              <a:buNone/>
            </a:pPr>
            <a:r>
              <a:rPr b="0" i="0" lang="en" sz="3800" u="none" cap="none" strike="noStrike">
                <a:solidFill>
                  <a:srgbClr val="7D6320"/>
                </a:solidFill>
                <a:latin typeface="Berkshire Swash"/>
                <a:ea typeface="Berkshire Swash"/>
                <a:cs typeface="Berkshire Swash"/>
                <a:sym typeface="Berkshire Swash"/>
              </a:rPr>
              <a:t>02</a:t>
            </a:r>
            <a:endParaRPr sz="700"/>
          </a:p>
        </p:txBody>
      </p:sp>
      <p:sp>
        <p:nvSpPr>
          <p:cNvPr id="258" name="Google Shape;258;p32"/>
          <p:cNvSpPr txBox="1"/>
          <p:nvPr/>
        </p:nvSpPr>
        <p:spPr>
          <a:xfrm>
            <a:off x="627005" y="3970235"/>
            <a:ext cx="507512" cy="566738"/>
          </a:xfrm>
          <a:prstGeom prst="rect">
            <a:avLst/>
          </a:prstGeom>
          <a:noFill/>
          <a:ln>
            <a:noFill/>
          </a:ln>
        </p:spPr>
        <p:txBody>
          <a:bodyPr anchorCtr="0" anchor="t" bIns="0" lIns="0" spcFirstLastPara="1" rIns="0" wrap="square" tIns="0">
            <a:spAutoFit/>
          </a:bodyPr>
          <a:lstStyle/>
          <a:p>
            <a:pPr indent="0" lvl="0" marL="0" marR="0" rtl="0" algn="r">
              <a:lnSpc>
                <a:spcPct val="117999"/>
              </a:lnSpc>
              <a:spcBef>
                <a:spcPts val="0"/>
              </a:spcBef>
              <a:spcAft>
                <a:spcPts val="0"/>
              </a:spcAft>
              <a:buNone/>
            </a:pPr>
            <a:r>
              <a:rPr b="0" i="0" lang="en" sz="3800" u="none" cap="none" strike="noStrike">
                <a:solidFill>
                  <a:srgbClr val="7D6320"/>
                </a:solidFill>
                <a:latin typeface="Berkshire Swash"/>
                <a:ea typeface="Berkshire Swash"/>
                <a:cs typeface="Berkshire Swash"/>
                <a:sym typeface="Berkshire Swash"/>
              </a:rPr>
              <a:t>03</a:t>
            </a:r>
            <a:endParaRPr sz="700"/>
          </a:p>
        </p:txBody>
      </p:sp>
      <p:sp>
        <p:nvSpPr>
          <p:cNvPr id="259" name="Google Shape;259;p32"/>
          <p:cNvSpPr txBox="1"/>
          <p:nvPr/>
        </p:nvSpPr>
        <p:spPr>
          <a:xfrm>
            <a:off x="4942045" y="3970235"/>
            <a:ext cx="668222" cy="566738"/>
          </a:xfrm>
          <a:prstGeom prst="rect">
            <a:avLst/>
          </a:prstGeom>
          <a:noFill/>
          <a:ln>
            <a:noFill/>
          </a:ln>
        </p:spPr>
        <p:txBody>
          <a:bodyPr anchorCtr="0" anchor="t" bIns="0" lIns="0" spcFirstLastPara="1" rIns="0" wrap="square" tIns="0">
            <a:spAutoFit/>
          </a:bodyPr>
          <a:lstStyle/>
          <a:p>
            <a:pPr indent="0" lvl="0" marL="0" marR="0" rtl="0" algn="r">
              <a:lnSpc>
                <a:spcPct val="117999"/>
              </a:lnSpc>
              <a:spcBef>
                <a:spcPts val="0"/>
              </a:spcBef>
              <a:spcAft>
                <a:spcPts val="0"/>
              </a:spcAft>
              <a:buNone/>
            </a:pPr>
            <a:r>
              <a:rPr b="0" i="0" lang="en" sz="3800" u="none" cap="none" strike="noStrike">
                <a:solidFill>
                  <a:srgbClr val="7D6320"/>
                </a:solidFill>
                <a:latin typeface="Berkshire Swash"/>
                <a:ea typeface="Berkshire Swash"/>
                <a:cs typeface="Berkshire Swash"/>
                <a:sym typeface="Berkshire Swash"/>
              </a:rPr>
              <a:t>04</a:t>
            </a:r>
            <a:endParaRPr sz="700"/>
          </a:p>
        </p:txBody>
      </p:sp>
      <p:sp>
        <p:nvSpPr>
          <p:cNvPr id="260" name="Google Shape;260;p32"/>
          <p:cNvSpPr/>
          <p:nvPr/>
        </p:nvSpPr>
        <p:spPr>
          <a:xfrm>
            <a:off x="1741104" y="1052740"/>
            <a:ext cx="3112163" cy="2110612"/>
          </a:xfrm>
          <a:custGeom>
            <a:rect b="b" l="l" r="r" t="t"/>
            <a:pathLst>
              <a:path extrusionOk="0" h="4221224" w="6224325">
                <a:moveTo>
                  <a:pt x="0" y="0"/>
                </a:moveTo>
                <a:lnTo>
                  <a:pt x="6224325" y="0"/>
                </a:lnTo>
                <a:lnTo>
                  <a:pt x="6224325" y="4221224"/>
                </a:lnTo>
                <a:lnTo>
                  <a:pt x="0" y="4221224"/>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264" name="Shape 264"/>
        <p:cNvGrpSpPr/>
        <p:nvPr/>
      </p:nvGrpSpPr>
      <p:grpSpPr>
        <a:xfrm>
          <a:off x="0" y="0"/>
          <a:ext cx="0" cy="0"/>
          <a:chOff x="0" y="0"/>
          <a:chExt cx="0" cy="0"/>
        </a:xfrm>
      </p:grpSpPr>
      <p:sp>
        <p:nvSpPr>
          <p:cNvPr id="265" name="Google Shape;265;p33"/>
          <p:cNvSpPr txBox="1"/>
          <p:nvPr/>
        </p:nvSpPr>
        <p:spPr>
          <a:xfrm>
            <a:off x="514350" y="326785"/>
            <a:ext cx="2984100" cy="12282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 sz="3800" u="none" cap="none" strike="noStrike">
                <a:solidFill>
                  <a:srgbClr val="AD4431"/>
                </a:solidFill>
                <a:latin typeface="Berkshire Swash"/>
                <a:ea typeface="Berkshire Swash"/>
                <a:cs typeface="Berkshire Swash"/>
                <a:sym typeface="Berkshire Swash"/>
              </a:rPr>
              <a:t>Thanksgiving</a:t>
            </a:r>
            <a:endParaRPr sz="700"/>
          </a:p>
          <a:p>
            <a:pPr indent="0" lvl="0" marL="0" marR="0" rtl="0" algn="l">
              <a:lnSpc>
                <a:spcPct val="110000"/>
              </a:lnSpc>
              <a:spcBef>
                <a:spcPts val="0"/>
              </a:spcBef>
              <a:spcAft>
                <a:spcPts val="0"/>
              </a:spcAft>
              <a:buNone/>
            </a:pPr>
            <a:r>
              <a:rPr b="0" i="0" lang="en" sz="3800" u="none" cap="none" strike="noStrike">
                <a:solidFill>
                  <a:srgbClr val="AD4431"/>
                </a:solidFill>
                <a:latin typeface="Berkshire Swash"/>
                <a:ea typeface="Berkshire Swash"/>
                <a:cs typeface="Berkshire Swash"/>
                <a:sym typeface="Berkshire Swash"/>
              </a:rPr>
              <a:t>Meal</a:t>
            </a:r>
            <a:endParaRPr sz="700"/>
          </a:p>
        </p:txBody>
      </p:sp>
      <p:sp>
        <p:nvSpPr>
          <p:cNvPr id="266" name="Google Shape;266;p33"/>
          <p:cNvSpPr/>
          <p:nvPr/>
        </p:nvSpPr>
        <p:spPr>
          <a:xfrm>
            <a:off x="2312429" y="345835"/>
            <a:ext cx="4572789" cy="4567073"/>
          </a:xfrm>
          <a:custGeom>
            <a:rect b="b" l="l" r="r" t="t"/>
            <a:pathLst>
              <a:path extrusionOk="0" h="9134146" w="9145578">
                <a:moveTo>
                  <a:pt x="0" y="0"/>
                </a:moveTo>
                <a:lnTo>
                  <a:pt x="9145578" y="0"/>
                </a:lnTo>
                <a:lnTo>
                  <a:pt x="9145578" y="9134146"/>
                </a:lnTo>
                <a:lnTo>
                  <a:pt x="0" y="9134146"/>
                </a:lnTo>
                <a:lnTo>
                  <a:pt x="0" y="0"/>
                </a:lnTo>
                <a:close/>
              </a:path>
            </a:pathLst>
          </a:custGeom>
          <a:blipFill rotWithShape="1">
            <a:blip r:embed="rId3">
              <a:alphaModFix/>
            </a:blip>
            <a:stretch>
              <a:fillRect b="0" l="0" r="0" t="0"/>
            </a:stretch>
          </a:blipFill>
          <a:ln>
            <a:noFill/>
          </a:ln>
        </p:spPr>
      </p:sp>
      <p:sp>
        <p:nvSpPr>
          <p:cNvPr id="267" name="Google Shape;267;p33"/>
          <p:cNvSpPr/>
          <p:nvPr/>
        </p:nvSpPr>
        <p:spPr>
          <a:xfrm flipH="1">
            <a:off x="6885218" y="3009175"/>
            <a:ext cx="1194077" cy="1798985"/>
          </a:xfrm>
          <a:custGeom>
            <a:rect b="b" l="l" r="r" t="t"/>
            <a:pathLst>
              <a:path extrusionOk="0" h="3597970" w="2388153">
                <a:moveTo>
                  <a:pt x="2388153" y="0"/>
                </a:moveTo>
                <a:lnTo>
                  <a:pt x="0" y="0"/>
                </a:lnTo>
                <a:lnTo>
                  <a:pt x="0" y="3597970"/>
                </a:lnTo>
                <a:lnTo>
                  <a:pt x="2388153" y="3597970"/>
                </a:lnTo>
                <a:lnTo>
                  <a:pt x="2388153" y="0"/>
                </a:lnTo>
                <a:close/>
              </a:path>
            </a:pathLst>
          </a:custGeom>
          <a:blipFill rotWithShape="1">
            <a:blip r:embed="rId4">
              <a:alphaModFix/>
            </a:blip>
            <a:stretch>
              <a:fillRect b="0" l="0" r="0" t="0"/>
            </a:stretch>
          </a:blipFill>
          <a:ln>
            <a:noFill/>
          </a:ln>
        </p:spPr>
      </p:sp>
      <p:sp>
        <p:nvSpPr>
          <p:cNvPr id="268" name="Google Shape;268;p33"/>
          <p:cNvSpPr/>
          <p:nvPr/>
        </p:nvSpPr>
        <p:spPr>
          <a:xfrm rot="1075576">
            <a:off x="1200988" y="2561217"/>
            <a:ext cx="360195" cy="524093"/>
          </a:xfrm>
          <a:custGeom>
            <a:rect b="b" l="l" r="r" t="t"/>
            <a:pathLst>
              <a:path extrusionOk="0" h="1048186" w="720390">
                <a:moveTo>
                  <a:pt x="0" y="0"/>
                </a:moveTo>
                <a:lnTo>
                  <a:pt x="720390" y="0"/>
                </a:lnTo>
                <a:lnTo>
                  <a:pt x="720390" y="1048187"/>
                </a:lnTo>
                <a:lnTo>
                  <a:pt x="0" y="1048187"/>
                </a:lnTo>
                <a:lnTo>
                  <a:pt x="0" y="0"/>
                </a:lnTo>
                <a:close/>
              </a:path>
            </a:pathLst>
          </a:custGeom>
          <a:blipFill rotWithShape="1">
            <a:blip r:embed="rId5">
              <a:alphaModFix/>
            </a:blip>
            <a:stretch>
              <a:fillRect b="0" l="0" r="0" t="0"/>
            </a:stretch>
          </a:blipFill>
          <a:ln>
            <a:noFill/>
          </a:ln>
        </p:spPr>
      </p:sp>
      <p:sp>
        <p:nvSpPr>
          <p:cNvPr id="269" name="Google Shape;269;p33"/>
          <p:cNvSpPr/>
          <p:nvPr/>
        </p:nvSpPr>
        <p:spPr>
          <a:xfrm rot="-1723741">
            <a:off x="7601063" y="1860507"/>
            <a:ext cx="514553" cy="626115"/>
          </a:xfrm>
          <a:custGeom>
            <a:rect b="b" l="l" r="r" t="t"/>
            <a:pathLst>
              <a:path extrusionOk="0" h="1252230" w="1029105">
                <a:moveTo>
                  <a:pt x="0" y="0"/>
                </a:moveTo>
                <a:lnTo>
                  <a:pt x="1029105" y="0"/>
                </a:lnTo>
                <a:lnTo>
                  <a:pt x="1029105" y="1252230"/>
                </a:lnTo>
                <a:lnTo>
                  <a:pt x="0" y="1252230"/>
                </a:lnTo>
                <a:lnTo>
                  <a:pt x="0" y="0"/>
                </a:lnTo>
                <a:close/>
              </a:path>
            </a:pathLst>
          </a:custGeom>
          <a:blipFill rotWithShape="1">
            <a:blip r:embed="rId6">
              <a:alphaModFix/>
            </a:blip>
            <a:stretch>
              <a:fillRect b="0" l="0" r="0" t="0"/>
            </a:stretch>
          </a:blipFill>
          <a:ln>
            <a:noFill/>
          </a:ln>
        </p:spPr>
      </p:sp>
      <p:sp>
        <p:nvSpPr>
          <p:cNvPr id="270" name="Google Shape;270;p33"/>
          <p:cNvSpPr txBox="1"/>
          <p:nvPr/>
        </p:nvSpPr>
        <p:spPr>
          <a:xfrm>
            <a:off x="6893714" y="465533"/>
            <a:ext cx="1884600" cy="997500"/>
          </a:xfrm>
          <a:prstGeom prst="rect">
            <a:avLst/>
          </a:prstGeom>
          <a:noFill/>
          <a:ln>
            <a:noFill/>
          </a:ln>
        </p:spPr>
        <p:txBody>
          <a:bodyPr anchorCtr="0" anchor="t" bIns="0" lIns="0" spcFirstLastPara="1" rIns="0" wrap="square" tIns="0">
            <a:spAutoFit/>
          </a:bodyPr>
          <a:lstStyle/>
          <a:p>
            <a:pPr indent="0" lvl="0" marL="0" marR="0" rtl="0" algn="r">
              <a:lnSpc>
                <a:spcPct val="11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Traditional foods include turkey, gravy, stuffing, sweet potatoes, mashed potatoes, cornbread, and cranberry sauce.</a:t>
            </a:r>
            <a:endParaRPr sz="700"/>
          </a:p>
        </p:txBody>
      </p:sp>
      <p:sp>
        <p:nvSpPr>
          <p:cNvPr id="271" name="Google Shape;271;p33"/>
          <p:cNvSpPr txBox="1"/>
          <p:nvPr/>
        </p:nvSpPr>
        <p:spPr>
          <a:xfrm>
            <a:off x="514350" y="3714950"/>
            <a:ext cx="1884600" cy="9975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 sz="1200" u="none" cap="none" strike="noStrike">
                <a:solidFill>
                  <a:srgbClr val="000000"/>
                </a:solidFill>
                <a:latin typeface="Fira Sans"/>
                <a:ea typeface="Fira Sans"/>
                <a:cs typeface="Fira Sans"/>
                <a:sym typeface="Fira Sans"/>
              </a:rPr>
              <a:t>At the end of the meal, many people serve pies</a:t>
            </a:r>
            <a:br>
              <a:rPr lang="en" sz="1200">
                <a:latin typeface="Fira Sans"/>
                <a:ea typeface="Fira Sans"/>
                <a:cs typeface="Fira Sans"/>
                <a:sym typeface="Fira Sans"/>
              </a:rPr>
            </a:br>
            <a:r>
              <a:rPr b="0" i="0" lang="en" sz="1200" u="none" cap="none" strike="noStrike">
                <a:solidFill>
                  <a:srgbClr val="000000"/>
                </a:solidFill>
                <a:latin typeface="Fira Sans"/>
                <a:ea typeface="Fira Sans"/>
                <a:cs typeface="Fira Sans"/>
                <a:sym typeface="Fira Sans"/>
              </a:rPr>
              <a:t>for dessert. Popular</a:t>
            </a:r>
            <a:br>
              <a:rPr lang="en" sz="1200">
                <a:latin typeface="Fira Sans"/>
                <a:ea typeface="Fira Sans"/>
                <a:cs typeface="Fira Sans"/>
                <a:sym typeface="Fira Sans"/>
              </a:rPr>
            </a:br>
            <a:r>
              <a:rPr b="0" i="0" lang="en" sz="1200" u="none" cap="none" strike="noStrike">
                <a:solidFill>
                  <a:srgbClr val="000000"/>
                </a:solidFill>
                <a:latin typeface="Fira Sans"/>
                <a:ea typeface="Fira Sans"/>
                <a:cs typeface="Fira Sans"/>
                <a:sym typeface="Fira Sans"/>
              </a:rPr>
              <a:t>flavors are pumpkin, sweet potato, apple, and pecan.</a:t>
            </a:r>
            <a:endParaRPr sz="7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