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27" autoAdjust="0"/>
    <p:restoredTop sz="93605" autoAdjust="0"/>
  </p:normalViewPr>
  <p:slideViewPr>
    <p:cSldViewPr snapToGrid="0">
      <p:cViewPr>
        <p:scale>
          <a:sx n="107" d="100"/>
          <a:sy n="107" d="100"/>
        </p:scale>
        <p:origin x="558" y="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Circle">
            <a:extLst>
              <a:ext uri="{FF2B5EF4-FFF2-40B4-BE49-F238E27FC236}">
                <a16:creationId xmlns:a16="http://schemas.microsoft.com/office/drawing/2014/main" id="{6168BAF5-5854-D29A-D3DC-FB562758E844}"/>
              </a:ext>
            </a:extLst>
          </p:cNvPr>
          <p:cNvSpPr/>
          <p:nvPr/>
        </p:nvSpPr>
        <p:spPr>
          <a:xfrm>
            <a:off x="1130927" y="1397026"/>
            <a:ext cx="1398927" cy="1398929"/>
          </a:xfrm>
          <a:prstGeom prst="ellipse">
            <a:avLst/>
          </a:pr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Shape">
            <a:extLst>
              <a:ext uri="{FF2B5EF4-FFF2-40B4-BE49-F238E27FC236}">
                <a16:creationId xmlns:a16="http://schemas.microsoft.com/office/drawing/2014/main" id="{22812854-B282-792E-E334-358ABD896AC2}"/>
              </a:ext>
            </a:extLst>
          </p:cNvPr>
          <p:cNvSpPr/>
          <p:nvPr/>
        </p:nvSpPr>
        <p:spPr>
          <a:xfrm>
            <a:off x="0" y="4400158"/>
            <a:ext cx="1064639" cy="1397505"/>
          </a:xfrm>
          <a:custGeom>
            <a:avLst/>
            <a:gdLst/>
            <a:ahLst/>
            <a:cxnLst>
              <a:cxn ang="0">
                <a:pos x="wd2" y="hd2"/>
              </a:cxn>
              <a:cxn ang="5400000">
                <a:pos x="wd2" y="hd2"/>
              </a:cxn>
              <a:cxn ang="10800000">
                <a:pos x="wd2" y="hd2"/>
              </a:cxn>
              <a:cxn ang="16200000">
                <a:pos x="wd2" y="hd2"/>
              </a:cxn>
            </a:cxnLst>
            <a:rect l="0" t="0" r="r" b="b"/>
            <a:pathLst>
              <a:path w="20300" h="19827" extrusionOk="0">
                <a:moveTo>
                  <a:pt x="16399" y="16928"/>
                </a:moveTo>
                <a:cubicBezTo>
                  <a:pt x="21600" y="13059"/>
                  <a:pt x="21600" y="6775"/>
                  <a:pt x="16399" y="2906"/>
                </a:cubicBezTo>
                <a:cubicBezTo>
                  <a:pt x="11942" y="-411"/>
                  <a:pt x="5128" y="-883"/>
                  <a:pt x="0" y="1463"/>
                </a:cubicBezTo>
                <a:lnTo>
                  <a:pt x="0" y="18357"/>
                </a:lnTo>
                <a:cubicBezTo>
                  <a:pt x="5128" y="20717"/>
                  <a:pt x="11942" y="20232"/>
                  <a:pt x="16399" y="16928"/>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4A297C20-48EC-6AC8-50C3-8035868E6AEB}"/>
              </a:ext>
            </a:extLst>
          </p:cNvPr>
          <p:cNvSpPr/>
          <p:nvPr/>
        </p:nvSpPr>
        <p:spPr>
          <a:xfrm>
            <a:off x="1" y="0"/>
            <a:ext cx="995263" cy="1253549"/>
          </a:xfrm>
          <a:custGeom>
            <a:avLst/>
            <a:gdLst/>
            <a:ahLst/>
            <a:cxnLst>
              <a:cxn ang="0">
                <a:pos x="wd2" y="hd2"/>
              </a:cxn>
              <a:cxn ang="5400000">
                <a:pos x="wd2" y="hd2"/>
              </a:cxn>
              <a:cxn ang="10800000">
                <a:pos x="wd2" y="hd2"/>
              </a:cxn>
              <a:cxn ang="16200000">
                <a:pos x="wd2" y="hd2"/>
              </a:cxn>
            </a:cxnLst>
            <a:rect l="0" t="0" r="r" b="b"/>
            <a:pathLst>
              <a:path w="20215" h="20691" extrusionOk="0">
                <a:moveTo>
                  <a:pt x="16060" y="17318"/>
                </a:moveTo>
                <a:cubicBezTo>
                  <a:pt x="21600" y="12816"/>
                  <a:pt x="21600" y="5506"/>
                  <a:pt x="16060" y="1004"/>
                </a:cubicBezTo>
                <a:cubicBezTo>
                  <a:pt x="15616" y="643"/>
                  <a:pt x="15134" y="314"/>
                  <a:pt x="14651" y="0"/>
                </a:cubicBezTo>
                <a:lnTo>
                  <a:pt x="0" y="0"/>
                </a:lnTo>
                <a:lnTo>
                  <a:pt x="0" y="19608"/>
                </a:lnTo>
                <a:cubicBezTo>
                  <a:pt x="5270" y="21600"/>
                  <a:pt x="11717" y="20847"/>
                  <a:pt x="16060" y="17318"/>
                </a:cubicBez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Circle">
            <a:extLst>
              <a:ext uri="{FF2B5EF4-FFF2-40B4-BE49-F238E27FC236}">
                <a16:creationId xmlns:a16="http://schemas.microsoft.com/office/drawing/2014/main" id="{6DB34CE1-AA0C-0765-5C94-3671F956093E}"/>
              </a:ext>
            </a:extLst>
          </p:cNvPr>
          <p:cNvSpPr/>
          <p:nvPr/>
        </p:nvSpPr>
        <p:spPr>
          <a:xfrm>
            <a:off x="4153066" y="2860578"/>
            <a:ext cx="1398927" cy="1398929"/>
          </a:xfrm>
          <a:prstGeom prst="ellipse">
            <a:avLst/>
          </a:pr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4D42EB60-43ED-EB65-7EF4-C8BE11B9BD02}"/>
              </a:ext>
            </a:extLst>
          </p:cNvPr>
          <p:cNvSpPr/>
          <p:nvPr/>
        </p:nvSpPr>
        <p:spPr>
          <a:xfrm>
            <a:off x="2689514" y="5876042"/>
            <a:ext cx="1397670" cy="981958"/>
          </a:xfrm>
          <a:custGeom>
            <a:avLst/>
            <a:gdLst/>
            <a:ahLst/>
            <a:cxnLst>
              <a:cxn ang="0">
                <a:pos x="wd2" y="hd2"/>
              </a:cxn>
              <a:cxn ang="5400000">
                <a:pos x="wd2" y="hd2"/>
              </a:cxn>
              <a:cxn ang="10800000">
                <a:pos x="wd2" y="hd2"/>
              </a:cxn>
              <a:cxn ang="16200000">
                <a:pos x="wd2" y="hd2"/>
              </a:cxn>
            </a:cxnLst>
            <a:rect l="0" t="0" r="r" b="b"/>
            <a:pathLst>
              <a:path w="20055" h="20197" extrusionOk="0">
                <a:moveTo>
                  <a:pt x="17120" y="4207"/>
                </a:moveTo>
                <a:cubicBezTo>
                  <a:pt x="13206" y="-1403"/>
                  <a:pt x="6852" y="-1403"/>
                  <a:pt x="2938" y="4207"/>
                </a:cubicBezTo>
                <a:cubicBezTo>
                  <a:pt x="-76" y="8527"/>
                  <a:pt x="-771" y="14919"/>
                  <a:pt x="852" y="20197"/>
                </a:cubicBezTo>
                <a:lnTo>
                  <a:pt x="19193" y="20197"/>
                </a:lnTo>
                <a:cubicBezTo>
                  <a:pt x="20829" y="14919"/>
                  <a:pt x="20134" y="8527"/>
                  <a:pt x="17120" y="4207"/>
                </a:cubicBez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761FFDDC-3C34-83B0-548B-A9398E797BC9}"/>
              </a:ext>
            </a:extLst>
          </p:cNvPr>
          <p:cNvSpPr/>
          <p:nvPr/>
        </p:nvSpPr>
        <p:spPr>
          <a:xfrm>
            <a:off x="1216459" y="1473054"/>
            <a:ext cx="2782245" cy="2782954"/>
          </a:xfrm>
          <a:custGeom>
            <a:avLst/>
            <a:gdLst/>
            <a:ahLst/>
            <a:cxnLst>
              <a:cxn ang="0">
                <a:pos x="wd2" y="hd2"/>
              </a:cxn>
              <a:cxn ang="5400000">
                <a:pos x="wd2" y="hd2"/>
              </a:cxn>
              <a:cxn ang="10800000">
                <a:pos x="wd2" y="hd2"/>
              </a:cxn>
              <a:cxn ang="16200000">
                <a:pos x="wd2" y="hd2"/>
              </a:cxn>
            </a:cxnLst>
            <a:rect l="0" t="0" r="r" b="b"/>
            <a:pathLst>
              <a:path w="20571" h="20570" extrusionOk="0">
                <a:moveTo>
                  <a:pt x="12054" y="11914"/>
                </a:moveTo>
                <a:cubicBezTo>
                  <a:pt x="13023" y="10945"/>
                  <a:pt x="14323" y="10397"/>
                  <a:pt x="15693" y="10320"/>
                </a:cubicBezTo>
                <a:cubicBezTo>
                  <a:pt x="16916" y="10249"/>
                  <a:pt x="18125" y="9751"/>
                  <a:pt x="19059" y="8816"/>
                </a:cubicBezTo>
                <a:cubicBezTo>
                  <a:pt x="21104" y="6772"/>
                  <a:pt x="21076" y="3429"/>
                  <a:pt x="18968" y="1420"/>
                </a:cubicBezTo>
                <a:cubicBezTo>
                  <a:pt x="16958" y="-498"/>
                  <a:pt x="13747" y="-470"/>
                  <a:pt x="11773" y="1483"/>
                </a:cubicBezTo>
                <a:cubicBezTo>
                  <a:pt x="10803" y="2438"/>
                  <a:pt x="10290" y="3681"/>
                  <a:pt x="10241" y="4939"/>
                </a:cubicBezTo>
                <a:cubicBezTo>
                  <a:pt x="10185" y="6288"/>
                  <a:pt x="9601" y="7559"/>
                  <a:pt x="8653" y="8507"/>
                </a:cubicBezTo>
                <a:lnTo>
                  <a:pt x="8505" y="8655"/>
                </a:lnTo>
                <a:cubicBezTo>
                  <a:pt x="7550" y="9610"/>
                  <a:pt x="6278" y="10186"/>
                  <a:pt x="4936" y="10242"/>
                </a:cubicBezTo>
                <a:cubicBezTo>
                  <a:pt x="3678" y="10298"/>
                  <a:pt x="2434" y="10804"/>
                  <a:pt x="1478" y="11774"/>
                </a:cubicBezTo>
                <a:cubicBezTo>
                  <a:pt x="-468" y="13747"/>
                  <a:pt x="-496" y="16958"/>
                  <a:pt x="1415" y="18967"/>
                </a:cubicBezTo>
                <a:cubicBezTo>
                  <a:pt x="3425" y="21074"/>
                  <a:pt x="6763" y="21102"/>
                  <a:pt x="8814" y="19058"/>
                </a:cubicBezTo>
                <a:cubicBezTo>
                  <a:pt x="9749" y="18124"/>
                  <a:pt x="10248" y="16915"/>
                  <a:pt x="10318" y="15693"/>
                </a:cubicBezTo>
                <a:cubicBezTo>
                  <a:pt x="10395" y="14323"/>
                  <a:pt x="10943" y="13024"/>
                  <a:pt x="11913" y="12055"/>
                </a:cubicBezTo>
                <a:lnTo>
                  <a:pt x="12054" y="11914"/>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7" name="Shape">
            <a:extLst>
              <a:ext uri="{FF2B5EF4-FFF2-40B4-BE49-F238E27FC236}">
                <a16:creationId xmlns:a16="http://schemas.microsoft.com/office/drawing/2014/main" id="{9D1867C1-C547-15D9-3BF1-D9ED3CEBF497}"/>
              </a:ext>
            </a:extLst>
          </p:cNvPr>
          <p:cNvSpPr/>
          <p:nvPr/>
        </p:nvSpPr>
        <p:spPr>
          <a:xfrm>
            <a:off x="4153065" y="4417334"/>
            <a:ext cx="2782759" cy="2440666"/>
          </a:xfrm>
          <a:custGeom>
            <a:avLst/>
            <a:gdLst/>
            <a:ahLst/>
            <a:cxnLst>
              <a:cxn ang="0">
                <a:pos x="wd2" y="hd2"/>
              </a:cxn>
              <a:cxn ang="5400000">
                <a:pos x="wd2" y="hd2"/>
              </a:cxn>
              <a:cxn ang="10800000">
                <a:pos x="wd2" y="hd2"/>
              </a:cxn>
              <a:cxn ang="16200000">
                <a:pos x="wd2" y="hd2"/>
              </a:cxn>
            </a:cxnLst>
            <a:rect l="0" t="0" r="r" b="b"/>
            <a:pathLst>
              <a:path w="20615" h="21020" extrusionOk="0">
                <a:moveTo>
                  <a:pt x="11933" y="14055"/>
                </a:moveTo>
                <a:lnTo>
                  <a:pt x="12081" y="13883"/>
                </a:lnTo>
                <a:cubicBezTo>
                  <a:pt x="13053" y="12753"/>
                  <a:pt x="14355" y="12115"/>
                  <a:pt x="15728" y="12025"/>
                </a:cubicBezTo>
                <a:cubicBezTo>
                  <a:pt x="16953" y="11943"/>
                  <a:pt x="18164" y="11362"/>
                  <a:pt x="19100" y="10273"/>
                </a:cubicBezTo>
                <a:cubicBezTo>
                  <a:pt x="21149" y="7891"/>
                  <a:pt x="21121" y="3995"/>
                  <a:pt x="19009" y="1654"/>
                </a:cubicBezTo>
                <a:cubicBezTo>
                  <a:pt x="16995" y="-580"/>
                  <a:pt x="13778" y="-547"/>
                  <a:pt x="11799" y="1728"/>
                </a:cubicBezTo>
                <a:cubicBezTo>
                  <a:pt x="10828" y="2841"/>
                  <a:pt x="10314" y="4290"/>
                  <a:pt x="10265" y="5755"/>
                </a:cubicBezTo>
                <a:cubicBezTo>
                  <a:pt x="10208" y="7327"/>
                  <a:pt x="9624" y="8808"/>
                  <a:pt x="8673" y="9913"/>
                </a:cubicBezTo>
                <a:lnTo>
                  <a:pt x="8526" y="10085"/>
                </a:lnTo>
                <a:cubicBezTo>
                  <a:pt x="7568" y="11198"/>
                  <a:pt x="6294" y="11869"/>
                  <a:pt x="4949" y="11935"/>
                </a:cubicBezTo>
                <a:cubicBezTo>
                  <a:pt x="3689" y="12000"/>
                  <a:pt x="2443" y="12590"/>
                  <a:pt x="1485" y="13719"/>
                </a:cubicBezTo>
                <a:cubicBezTo>
                  <a:pt x="-191" y="15692"/>
                  <a:pt x="-451" y="18720"/>
                  <a:pt x="718" y="21020"/>
                </a:cubicBezTo>
                <a:lnTo>
                  <a:pt x="9624" y="21020"/>
                </a:lnTo>
                <a:cubicBezTo>
                  <a:pt x="10053" y="20177"/>
                  <a:pt x="10293" y="19236"/>
                  <a:pt x="10342" y="18286"/>
                </a:cubicBezTo>
                <a:cubicBezTo>
                  <a:pt x="10412" y="16698"/>
                  <a:pt x="10969" y="15184"/>
                  <a:pt x="11933" y="14055"/>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Shape">
            <a:extLst>
              <a:ext uri="{FF2B5EF4-FFF2-40B4-BE49-F238E27FC236}">
                <a16:creationId xmlns:a16="http://schemas.microsoft.com/office/drawing/2014/main" id="{68911254-F52B-1F64-EAC6-19FCC2F83A41}"/>
              </a:ext>
            </a:extLst>
          </p:cNvPr>
          <p:cNvSpPr/>
          <p:nvPr/>
        </p:nvSpPr>
        <p:spPr>
          <a:xfrm>
            <a:off x="1216459" y="4406883"/>
            <a:ext cx="2782682" cy="2451117"/>
          </a:xfrm>
          <a:custGeom>
            <a:avLst/>
            <a:gdLst/>
            <a:ahLst/>
            <a:cxnLst>
              <a:cxn ang="0">
                <a:pos x="wd2" y="hd2"/>
              </a:cxn>
              <a:cxn ang="5400000">
                <a:pos x="wd2" y="hd2"/>
              </a:cxn>
              <a:cxn ang="10800000">
                <a:pos x="wd2" y="hd2"/>
              </a:cxn>
              <a:cxn ang="16200000">
                <a:pos x="wd2" y="hd2"/>
              </a:cxn>
            </a:cxnLst>
            <a:rect l="0" t="0" r="r" b="b"/>
            <a:pathLst>
              <a:path w="20608" h="21023" extrusionOk="0">
                <a:moveTo>
                  <a:pt x="11929" y="13997"/>
                </a:moveTo>
                <a:lnTo>
                  <a:pt x="12077" y="13826"/>
                </a:lnTo>
                <a:cubicBezTo>
                  <a:pt x="13048" y="12701"/>
                  <a:pt x="14350" y="12065"/>
                  <a:pt x="15723" y="11975"/>
                </a:cubicBezTo>
                <a:cubicBezTo>
                  <a:pt x="16947" y="11894"/>
                  <a:pt x="18158" y="11315"/>
                  <a:pt x="19094" y="10231"/>
                </a:cubicBezTo>
                <a:cubicBezTo>
                  <a:pt x="21142" y="7859"/>
                  <a:pt x="21114" y="3979"/>
                  <a:pt x="19002" y="1648"/>
                </a:cubicBezTo>
                <a:cubicBezTo>
                  <a:pt x="16990" y="-577"/>
                  <a:pt x="13773" y="-544"/>
                  <a:pt x="11795" y="1722"/>
                </a:cubicBezTo>
                <a:cubicBezTo>
                  <a:pt x="10824" y="2830"/>
                  <a:pt x="10310" y="4273"/>
                  <a:pt x="10261" y="5732"/>
                </a:cubicBezTo>
                <a:cubicBezTo>
                  <a:pt x="10205" y="7297"/>
                  <a:pt x="9621" y="8772"/>
                  <a:pt x="8670" y="9873"/>
                </a:cubicBezTo>
                <a:lnTo>
                  <a:pt x="8523" y="10044"/>
                </a:lnTo>
                <a:cubicBezTo>
                  <a:pt x="7565" y="11152"/>
                  <a:pt x="6292" y="11821"/>
                  <a:pt x="4947" y="11886"/>
                </a:cubicBezTo>
                <a:cubicBezTo>
                  <a:pt x="3687" y="11951"/>
                  <a:pt x="2442" y="12538"/>
                  <a:pt x="1485" y="13663"/>
                </a:cubicBezTo>
                <a:cubicBezTo>
                  <a:pt x="-212" y="15652"/>
                  <a:pt x="-458" y="18724"/>
                  <a:pt x="767" y="21023"/>
                </a:cubicBezTo>
                <a:lnTo>
                  <a:pt x="9571" y="21023"/>
                </a:lnTo>
                <a:cubicBezTo>
                  <a:pt x="10036" y="20159"/>
                  <a:pt x="10289" y="19189"/>
                  <a:pt x="10331" y="18211"/>
                </a:cubicBezTo>
                <a:cubicBezTo>
                  <a:pt x="10409" y="16630"/>
                  <a:pt x="10958" y="15122"/>
                  <a:pt x="11929" y="13997"/>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9AA5A974-331B-DDDD-CB5D-1689DEC36652}"/>
              </a:ext>
            </a:extLst>
          </p:cNvPr>
          <p:cNvSpPr/>
          <p:nvPr/>
        </p:nvSpPr>
        <p:spPr>
          <a:xfrm>
            <a:off x="1" y="0"/>
            <a:ext cx="2449236" cy="2715457"/>
          </a:xfrm>
          <a:custGeom>
            <a:avLst/>
            <a:gdLst/>
            <a:ahLst/>
            <a:cxnLst>
              <a:cxn ang="0">
                <a:pos x="wd2" y="hd2"/>
              </a:cxn>
              <a:cxn ang="5400000">
                <a:pos x="wd2" y="hd2"/>
              </a:cxn>
              <a:cxn ang="10800000">
                <a:pos x="wd2" y="hd2"/>
              </a:cxn>
              <a:cxn ang="16200000">
                <a:pos x="wd2" y="hd2"/>
              </a:cxn>
            </a:cxnLst>
            <a:rect l="0" t="0" r="r" b="b"/>
            <a:pathLst>
              <a:path w="20983" h="21115" extrusionOk="0">
                <a:moveTo>
                  <a:pt x="7352" y="19524"/>
                </a:moveTo>
                <a:cubicBezTo>
                  <a:pt x="8435" y="18541"/>
                  <a:pt x="9013" y="17270"/>
                  <a:pt x="9094" y="15984"/>
                </a:cubicBezTo>
                <a:cubicBezTo>
                  <a:pt x="9184" y="14543"/>
                  <a:pt x="9819" y="13176"/>
                  <a:pt x="10942" y="12156"/>
                </a:cubicBezTo>
                <a:lnTo>
                  <a:pt x="11113" y="12001"/>
                </a:lnTo>
                <a:cubicBezTo>
                  <a:pt x="12237" y="10981"/>
                  <a:pt x="13743" y="10405"/>
                  <a:pt x="15331" y="10323"/>
                </a:cubicBezTo>
                <a:cubicBezTo>
                  <a:pt x="16748" y="10249"/>
                  <a:pt x="18148" y="9725"/>
                  <a:pt x="19231" y="8742"/>
                </a:cubicBezTo>
                <a:cubicBezTo>
                  <a:pt x="21600" y="6592"/>
                  <a:pt x="21567" y="3074"/>
                  <a:pt x="19125" y="961"/>
                </a:cubicBezTo>
                <a:cubicBezTo>
                  <a:pt x="18661" y="554"/>
                  <a:pt x="18140" y="236"/>
                  <a:pt x="17578" y="0"/>
                </a:cubicBezTo>
                <a:lnTo>
                  <a:pt x="12408" y="0"/>
                </a:lnTo>
                <a:cubicBezTo>
                  <a:pt x="11822" y="251"/>
                  <a:pt x="11276" y="599"/>
                  <a:pt x="10788" y="1027"/>
                </a:cubicBezTo>
                <a:cubicBezTo>
                  <a:pt x="9664" y="2032"/>
                  <a:pt x="9070" y="3340"/>
                  <a:pt x="9013" y="4663"/>
                </a:cubicBezTo>
                <a:cubicBezTo>
                  <a:pt x="8948" y="6082"/>
                  <a:pt x="8272" y="7419"/>
                  <a:pt x="7173" y="8417"/>
                </a:cubicBezTo>
                <a:lnTo>
                  <a:pt x="7002" y="8572"/>
                </a:lnTo>
                <a:cubicBezTo>
                  <a:pt x="5895" y="9577"/>
                  <a:pt x="4421" y="10183"/>
                  <a:pt x="2866" y="10242"/>
                </a:cubicBezTo>
                <a:cubicBezTo>
                  <a:pt x="1873" y="10279"/>
                  <a:pt x="879" y="10545"/>
                  <a:pt x="0" y="11033"/>
                </a:cubicBezTo>
                <a:lnTo>
                  <a:pt x="0" y="20307"/>
                </a:lnTo>
                <a:cubicBezTo>
                  <a:pt x="2296" y="21600"/>
                  <a:pt x="5357" y="21341"/>
                  <a:pt x="7352" y="19524"/>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871EBB48-B833-2E19-CCBC-7C55A0FDC248}"/>
              </a:ext>
            </a:extLst>
          </p:cNvPr>
          <p:cNvSpPr/>
          <p:nvPr/>
        </p:nvSpPr>
        <p:spPr>
          <a:xfrm>
            <a:off x="2689514" y="2955614"/>
            <a:ext cx="2783909" cy="2783195"/>
          </a:xfrm>
          <a:custGeom>
            <a:avLst/>
            <a:gdLst/>
            <a:ahLst/>
            <a:cxnLst>
              <a:cxn ang="0">
                <a:pos x="wd2" y="hd2"/>
              </a:cxn>
              <a:cxn ang="5400000">
                <a:pos x="wd2" y="hd2"/>
              </a:cxn>
              <a:cxn ang="10800000">
                <a:pos x="wd2" y="hd2"/>
              </a:cxn>
              <a:cxn ang="16200000">
                <a:pos x="wd2" y="hd2"/>
              </a:cxn>
            </a:cxnLst>
            <a:rect l="0" t="0" r="r" b="b"/>
            <a:pathLst>
              <a:path w="20570" h="20571" extrusionOk="0">
                <a:moveTo>
                  <a:pt x="15626" y="10230"/>
                </a:moveTo>
                <a:cubicBezTo>
                  <a:pt x="14278" y="10174"/>
                  <a:pt x="13007" y="9591"/>
                  <a:pt x="12059" y="8643"/>
                </a:cubicBezTo>
                <a:lnTo>
                  <a:pt x="11911" y="8495"/>
                </a:lnTo>
                <a:cubicBezTo>
                  <a:pt x="10956" y="7540"/>
                  <a:pt x="10380" y="6268"/>
                  <a:pt x="10324" y="4927"/>
                </a:cubicBezTo>
                <a:cubicBezTo>
                  <a:pt x="10268" y="3669"/>
                  <a:pt x="9762" y="2426"/>
                  <a:pt x="8793" y="1478"/>
                </a:cubicBezTo>
                <a:cubicBezTo>
                  <a:pt x="6820" y="-468"/>
                  <a:pt x="3611" y="-496"/>
                  <a:pt x="1603" y="1415"/>
                </a:cubicBezTo>
                <a:cubicBezTo>
                  <a:pt x="-504" y="3424"/>
                  <a:pt x="-532" y="6760"/>
                  <a:pt x="1511" y="8811"/>
                </a:cubicBezTo>
                <a:cubicBezTo>
                  <a:pt x="2445" y="9746"/>
                  <a:pt x="3653" y="10244"/>
                  <a:pt x="4875" y="10315"/>
                </a:cubicBezTo>
                <a:cubicBezTo>
                  <a:pt x="6244" y="10392"/>
                  <a:pt x="7543" y="10940"/>
                  <a:pt x="8512" y="11909"/>
                </a:cubicBezTo>
                <a:lnTo>
                  <a:pt x="8660" y="12057"/>
                </a:lnTo>
                <a:cubicBezTo>
                  <a:pt x="9629" y="13026"/>
                  <a:pt x="10177" y="14325"/>
                  <a:pt x="10254" y="15695"/>
                </a:cubicBezTo>
                <a:cubicBezTo>
                  <a:pt x="10324" y="16917"/>
                  <a:pt x="10823" y="18126"/>
                  <a:pt x="11757" y="19060"/>
                </a:cubicBezTo>
                <a:cubicBezTo>
                  <a:pt x="13800" y="21104"/>
                  <a:pt x="17143" y="21076"/>
                  <a:pt x="19151" y="18969"/>
                </a:cubicBezTo>
                <a:cubicBezTo>
                  <a:pt x="21068" y="16960"/>
                  <a:pt x="21040" y="13749"/>
                  <a:pt x="19088" y="11776"/>
                </a:cubicBezTo>
                <a:cubicBezTo>
                  <a:pt x="18126" y="10792"/>
                  <a:pt x="16883" y="10279"/>
                  <a:pt x="15626" y="10230"/>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8" name="Shape">
            <a:extLst>
              <a:ext uri="{FF2B5EF4-FFF2-40B4-BE49-F238E27FC236}">
                <a16:creationId xmlns:a16="http://schemas.microsoft.com/office/drawing/2014/main" id="{32C305E4-E047-2337-109D-DD50E4DED054}"/>
              </a:ext>
            </a:extLst>
          </p:cNvPr>
          <p:cNvSpPr/>
          <p:nvPr/>
        </p:nvSpPr>
        <p:spPr>
          <a:xfrm>
            <a:off x="0" y="5892219"/>
            <a:ext cx="1225012" cy="965781"/>
          </a:xfrm>
          <a:custGeom>
            <a:avLst/>
            <a:gdLst/>
            <a:ahLst/>
            <a:cxnLst>
              <a:cxn ang="0">
                <a:pos x="wd2" y="hd2"/>
              </a:cxn>
              <a:cxn ang="5400000">
                <a:pos x="wd2" y="hd2"/>
              </a:cxn>
              <a:cxn ang="10800000">
                <a:pos x="wd2" y="hd2"/>
              </a:cxn>
              <a:cxn ang="16200000">
                <a:pos x="wd2" y="hd2"/>
              </a:cxn>
            </a:cxnLst>
            <a:rect l="0" t="0" r="r" b="b"/>
            <a:pathLst>
              <a:path w="21600" h="20212" extrusionOk="0">
                <a:moveTo>
                  <a:pt x="16523" y="4181"/>
                </a:moveTo>
                <a:cubicBezTo>
                  <a:pt x="12015" y="-1090"/>
                  <a:pt x="4809" y="-1388"/>
                  <a:pt x="0" y="3346"/>
                </a:cubicBezTo>
                <a:lnTo>
                  <a:pt x="0" y="20212"/>
                </a:lnTo>
                <a:lnTo>
                  <a:pt x="21600" y="20212"/>
                </a:lnTo>
                <a:cubicBezTo>
                  <a:pt x="20762" y="18283"/>
                  <a:pt x="20259" y="16155"/>
                  <a:pt x="20176" y="13947"/>
                </a:cubicBezTo>
                <a:cubicBezTo>
                  <a:pt x="20042" y="10387"/>
                  <a:pt x="18835" y="6886"/>
                  <a:pt x="16523" y="4181"/>
                </a:cubicBez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9" name="Shape">
            <a:extLst>
              <a:ext uri="{FF2B5EF4-FFF2-40B4-BE49-F238E27FC236}">
                <a16:creationId xmlns:a16="http://schemas.microsoft.com/office/drawing/2014/main" id="{A4ECE0AC-3663-B4C8-3986-DEF177C78C7A}"/>
              </a:ext>
            </a:extLst>
          </p:cNvPr>
          <p:cNvSpPr/>
          <p:nvPr/>
        </p:nvSpPr>
        <p:spPr>
          <a:xfrm>
            <a:off x="5645127" y="5907256"/>
            <a:ext cx="1470375" cy="950744"/>
          </a:xfrm>
          <a:custGeom>
            <a:avLst/>
            <a:gdLst/>
            <a:ahLst/>
            <a:cxnLst>
              <a:cxn ang="0">
                <a:pos x="wd2" y="hd2"/>
              </a:cxn>
              <a:cxn ang="5400000">
                <a:pos x="wd2" y="hd2"/>
              </a:cxn>
              <a:cxn ang="10800000">
                <a:pos x="wd2" y="hd2"/>
              </a:cxn>
              <a:cxn ang="16200000">
                <a:pos x="wd2" y="hd2"/>
              </a:cxn>
            </a:cxnLst>
            <a:rect l="0" t="0" r="r" b="b"/>
            <a:pathLst>
              <a:path w="20861" h="20176" extrusionOk="0">
                <a:moveTo>
                  <a:pt x="19823" y="14166"/>
                </a:moveTo>
                <a:cubicBezTo>
                  <a:pt x="19715" y="10556"/>
                  <a:pt x="18744" y="6986"/>
                  <a:pt x="16883" y="4243"/>
                </a:cubicBezTo>
                <a:cubicBezTo>
                  <a:pt x="13095" y="-1343"/>
                  <a:pt x="6933" y="-1424"/>
                  <a:pt x="3077" y="4062"/>
                </a:cubicBezTo>
                <a:cubicBezTo>
                  <a:pt x="70" y="8358"/>
                  <a:pt x="-739" y="14751"/>
                  <a:pt x="677" y="20176"/>
                </a:cubicBezTo>
                <a:lnTo>
                  <a:pt x="20861" y="20176"/>
                </a:lnTo>
                <a:cubicBezTo>
                  <a:pt x="20254" y="18321"/>
                  <a:pt x="19890" y="16284"/>
                  <a:pt x="19823" y="1416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Shape">
            <a:extLst>
              <a:ext uri="{FF2B5EF4-FFF2-40B4-BE49-F238E27FC236}">
                <a16:creationId xmlns:a16="http://schemas.microsoft.com/office/drawing/2014/main" id="{AF7A3B5D-D7D4-16E6-C017-80EB93D7B14D}"/>
              </a:ext>
            </a:extLst>
          </p:cNvPr>
          <p:cNvSpPr/>
          <p:nvPr/>
        </p:nvSpPr>
        <p:spPr>
          <a:xfrm>
            <a:off x="0" y="2955613"/>
            <a:ext cx="2520497" cy="2781271"/>
          </a:xfrm>
          <a:custGeom>
            <a:avLst/>
            <a:gdLst/>
            <a:ahLst/>
            <a:cxnLst>
              <a:cxn ang="0">
                <a:pos x="wd2" y="hd2"/>
              </a:cxn>
              <a:cxn ang="5400000">
                <a:pos x="wd2" y="hd2"/>
              </a:cxn>
              <a:cxn ang="10800000">
                <a:pos x="wd2" y="hd2"/>
              </a:cxn>
              <a:cxn ang="16200000">
                <a:pos x="wd2" y="hd2"/>
              </a:cxn>
            </a:cxnLst>
            <a:rect l="0" t="0" r="r" b="b"/>
            <a:pathLst>
              <a:path w="21038" h="20577" extrusionOk="0">
                <a:moveTo>
                  <a:pt x="7417" y="11906"/>
                </a:moveTo>
                <a:lnTo>
                  <a:pt x="7583" y="12054"/>
                </a:lnTo>
                <a:cubicBezTo>
                  <a:pt x="8678" y="13024"/>
                  <a:pt x="9297" y="14325"/>
                  <a:pt x="9384" y="15696"/>
                </a:cubicBezTo>
                <a:cubicBezTo>
                  <a:pt x="9463" y="16919"/>
                  <a:pt x="10027" y="18129"/>
                  <a:pt x="11082" y="19064"/>
                </a:cubicBezTo>
                <a:cubicBezTo>
                  <a:pt x="13390" y="21110"/>
                  <a:pt x="17166" y="21082"/>
                  <a:pt x="19434" y="18973"/>
                </a:cubicBezTo>
                <a:cubicBezTo>
                  <a:pt x="21600" y="16962"/>
                  <a:pt x="21568" y="13748"/>
                  <a:pt x="19363" y="11773"/>
                </a:cubicBezTo>
                <a:cubicBezTo>
                  <a:pt x="18284" y="10802"/>
                  <a:pt x="16880" y="10289"/>
                  <a:pt x="15460" y="10240"/>
                </a:cubicBezTo>
                <a:cubicBezTo>
                  <a:pt x="13937" y="10183"/>
                  <a:pt x="12502" y="9600"/>
                  <a:pt x="11431" y="8651"/>
                </a:cubicBezTo>
                <a:lnTo>
                  <a:pt x="11264" y="8503"/>
                </a:lnTo>
                <a:cubicBezTo>
                  <a:pt x="10185" y="7547"/>
                  <a:pt x="9535" y="6274"/>
                  <a:pt x="9471" y="4931"/>
                </a:cubicBezTo>
                <a:cubicBezTo>
                  <a:pt x="9408" y="3673"/>
                  <a:pt x="8837" y="2428"/>
                  <a:pt x="7742" y="1479"/>
                </a:cubicBezTo>
                <a:cubicBezTo>
                  <a:pt x="5632" y="-363"/>
                  <a:pt x="2277" y="-490"/>
                  <a:pt x="0" y="1127"/>
                </a:cubicBezTo>
                <a:lnTo>
                  <a:pt x="0" y="9199"/>
                </a:lnTo>
                <a:cubicBezTo>
                  <a:pt x="976" y="9888"/>
                  <a:pt x="2134" y="10268"/>
                  <a:pt x="3316" y="10324"/>
                </a:cubicBezTo>
                <a:cubicBezTo>
                  <a:pt x="4855" y="10387"/>
                  <a:pt x="6322" y="10936"/>
                  <a:pt x="7417" y="11906"/>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8" name="Title 1">
            <a:extLst>
              <a:ext uri="{FF2B5EF4-FFF2-40B4-BE49-F238E27FC236}">
                <a16:creationId xmlns:a16="http://schemas.microsoft.com/office/drawing/2014/main" id="{A2A6FDFB-46FD-4D32-A054-BC9C55F6A02B}"/>
              </a:ext>
            </a:extLst>
          </p:cNvPr>
          <p:cNvSpPr>
            <a:spLocks noGrp="1"/>
          </p:cNvSpPr>
          <p:nvPr userDrawn="1">
            <p:ph type="ctrTitle"/>
          </p:nvPr>
        </p:nvSpPr>
        <p:spPr>
          <a:xfrm>
            <a:off x="5706354" y="1122363"/>
            <a:ext cx="5647445" cy="2387600"/>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userDrawn="1">
            <p:ph type="subTitle" idx="1"/>
          </p:nvPr>
        </p:nvSpPr>
        <p:spPr>
          <a:xfrm>
            <a:off x="5706354" y="3602038"/>
            <a:ext cx="564744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userDrawn="1">
            <p:ph type="dt" sz="half" idx="10"/>
          </p:nvPr>
        </p:nvSpPr>
        <p:spPr>
          <a:xfrm>
            <a:off x="838200" y="6356350"/>
            <a:ext cx="2743200" cy="365125"/>
          </a:xfrm>
        </p:spPr>
        <p:txBody>
          <a:bodyPr/>
          <a:lstStyle>
            <a:lvl1pPr>
              <a:defRPr>
                <a:solidFill>
                  <a:schemeClr val="bg1"/>
                </a:solidFill>
              </a:defRPr>
            </a:lvl1p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userDrawn="1">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1" name="Shape">
            <a:extLst>
              <a:ext uri="{FF2B5EF4-FFF2-40B4-BE49-F238E27FC236}">
                <a16:creationId xmlns:a16="http://schemas.microsoft.com/office/drawing/2014/main" id="{4E15F107-8D73-016A-7C1D-2009F3586B3A}"/>
              </a:ext>
            </a:extLst>
          </p:cNvPr>
          <p:cNvSpPr/>
          <p:nvPr/>
        </p:nvSpPr>
        <p:spPr>
          <a:xfrm>
            <a:off x="0" y="2862345"/>
            <a:ext cx="613355" cy="1391192"/>
          </a:xfrm>
          <a:custGeom>
            <a:avLst/>
            <a:gdLst/>
            <a:ahLst/>
            <a:cxnLst>
              <a:cxn ang="0">
                <a:pos x="wd2" y="hd2"/>
              </a:cxn>
              <a:cxn ang="5400000">
                <a:pos x="wd2" y="hd2"/>
              </a:cxn>
              <a:cxn ang="10800000">
                <a:pos x="wd2" y="hd2"/>
              </a:cxn>
              <a:cxn ang="16200000">
                <a:pos x="wd2" y="hd2"/>
              </a:cxn>
            </a:cxnLst>
            <a:rect l="0" t="0" r="r" b="b"/>
            <a:pathLst>
              <a:path w="19432" h="21600" extrusionOk="0">
                <a:moveTo>
                  <a:pt x="12930" y="3094"/>
                </a:moveTo>
                <a:cubicBezTo>
                  <a:pt x="9305" y="1318"/>
                  <a:pt x="4743" y="281"/>
                  <a:pt x="0" y="0"/>
                </a:cubicBezTo>
                <a:lnTo>
                  <a:pt x="0" y="21600"/>
                </a:lnTo>
                <a:cubicBezTo>
                  <a:pt x="4713" y="21304"/>
                  <a:pt x="9305" y="20282"/>
                  <a:pt x="12930" y="18506"/>
                </a:cubicBezTo>
                <a:cubicBezTo>
                  <a:pt x="21600" y="14242"/>
                  <a:pt x="21600" y="7343"/>
                  <a:pt x="12930" y="3094"/>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E1074567-DFAC-3EAE-ABDB-52E60DF1DDD1}"/>
              </a:ext>
            </a:extLst>
          </p:cNvPr>
          <p:cNvSpPr/>
          <p:nvPr/>
        </p:nvSpPr>
        <p:spPr>
          <a:xfrm>
            <a:off x="0" y="4409202"/>
            <a:ext cx="2004472" cy="2448798"/>
          </a:xfrm>
          <a:custGeom>
            <a:avLst/>
            <a:gdLst/>
            <a:ahLst/>
            <a:cxnLst>
              <a:cxn ang="0">
                <a:pos x="wd2" y="hd2"/>
              </a:cxn>
              <a:cxn ang="5400000">
                <a:pos x="wd2" y="hd2"/>
              </a:cxn>
              <a:cxn ang="10800000">
                <a:pos x="wd2" y="hd2"/>
              </a:cxn>
              <a:cxn ang="16200000">
                <a:pos x="wd2" y="hd2"/>
              </a:cxn>
            </a:cxnLst>
            <a:rect l="0" t="0" r="r" b="b"/>
            <a:pathLst>
              <a:path w="20848" h="21020" extrusionOk="0">
                <a:moveTo>
                  <a:pt x="8618" y="14055"/>
                </a:moveTo>
                <a:lnTo>
                  <a:pt x="8826" y="13883"/>
                </a:lnTo>
                <a:cubicBezTo>
                  <a:pt x="10195" y="12753"/>
                  <a:pt x="12030" y="12115"/>
                  <a:pt x="13964" y="12025"/>
                </a:cubicBezTo>
                <a:cubicBezTo>
                  <a:pt x="15689" y="11943"/>
                  <a:pt x="17395" y="11362"/>
                  <a:pt x="18714" y="10273"/>
                </a:cubicBezTo>
                <a:cubicBezTo>
                  <a:pt x="21600" y="7891"/>
                  <a:pt x="21560" y="3995"/>
                  <a:pt x="18585" y="1654"/>
                </a:cubicBezTo>
                <a:cubicBezTo>
                  <a:pt x="15749" y="-580"/>
                  <a:pt x="11217" y="-547"/>
                  <a:pt x="8430" y="1728"/>
                </a:cubicBezTo>
                <a:cubicBezTo>
                  <a:pt x="7061" y="2841"/>
                  <a:pt x="6337" y="4290"/>
                  <a:pt x="6268" y="5755"/>
                </a:cubicBezTo>
                <a:cubicBezTo>
                  <a:pt x="6188" y="7327"/>
                  <a:pt x="5365" y="8808"/>
                  <a:pt x="4026" y="9913"/>
                </a:cubicBezTo>
                <a:lnTo>
                  <a:pt x="3818" y="10085"/>
                </a:lnTo>
                <a:cubicBezTo>
                  <a:pt x="2767" y="10953"/>
                  <a:pt x="1438" y="11550"/>
                  <a:pt x="0" y="11804"/>
                </a:cubicBezTo>
                <a:lnTo>
                  <a:pt x="0" y="21020"/>
                </a:lnTo>
                <a:lnTo>
                  <a:pt x="5365" y="21020"/>
                </a:lnTo>
                <a:cubicBezTo>
                  <a:pt x="5970" y="20177"/>
                  <a:pt x="6307" y="19236"/>
                  <a:pt x="6377" y="18286"/>
                </a:cubicBezTo>
                <a:cubicBezTo>
                  <a:pt x="6476" y="16698"/>
                  <a:pt x="7250" y="15184"/>
                  <a:pt x="8618" y="14055"/>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C3585016-C158-00CF-BB9F-900AD7E153C8}"/>
              </a:ext>
            </a:extLst>
          </p:cNvPr>
          <p:cNvSpPr/>
          <p:nvPr/>
        </p:nvSpPr>
        <p:spPr>
          <a:xfrm>
            <a:off x="0" y="4349843"/>
            <a:ext cx="534360" cy="1362586"/>
          </a:xfrm>
          <a:custGeom>
            <a:avLst/>
            <a:gdLst/>
            <a:ahLst/>
            <a:cxnLst>
              <a:cxn ang="0">
                <a:pos x="wd2" y="hd2"/>
              </a:cxn>
              <a:cxn ang="5400000">
                <a:pos x="wd2" y="hd2"/>
              </a:cxn>
              <a:cxn ang="10800000">
                <a:pos x="wd2" y="hd2"/>
              </a:cxn>
              <a:cxn ang="16200000">
                <a:pos x="wd2" y="hd2"/>
              </a:cxn>
            </a:cxnLst>
            <a:rect l="0" t="0" r="r" b="b"/>
            <a:pathLst>
              <a:path w="19183" h="21600" extrusionOk="0">
                <a:moveTo>
                  <a:pt x="11981" y="2993"/>
                </a:moveTo>
                <a:cubicBezTo>
                  <a:pt x="8558" y="1466"/>
                  <a:pt x="4382" y="469"/>
                  <a:pt x="0" y="0"/>
                </a:cubicBezTo>
                <a:lnTo>
                  <a:pt x="0" y="21600"/>
                </a:lnTo>
                <a:cubicBezTo>
                  <a:pt x="4519" y="21116"/>
                  <a:pt x="8797" y="20073"/>
                  <a:pt x="12289" y="18471"/>
                </a:cubicBezTo>
                <a:cubicBezTo>
                  <a:pt x="21600" y="14148"/>
                  <a:pt x="21463" y="7240"/>
                  <a:pt x="11981" y="2993"/>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FC7936CD-EEA9-D873-3EDB-37EE179E8054}"/>
              </a:ext>
            </a:extLst>
          </p:cNvPr>
          <p:cNvSpPr/>
          <p:nvPr/>
        </p:nvSpPr>
        <p:spPr>
          <a:xfrm>
            <a:off x="705608" y="5904088"/>
            <a:ext cx="1475274" cy="953912"/>
          </a:xfrm>
          <a:custGeom>
            <a:avLst/>
            <a:gdLst/>
            <a:ahLst/>
            <a:cxnLst>
              <a:cxn ang="0">
                <a:pos x="wd2" y="hd2"/>
              </a:cxn>
              <a:cxn ang="5400000">
                <a:pos x="wd2" y="hd2"/>
              </a:cxn>
              <a:cxn ang="10800000">
                <a:pos x="wd2" y="hd2"/>
              </a:cxn>
              <a:cxn ang="16200000">
                <a:pos x="wd2" y="hd2"/>
              </a:cxn>
            </a:cxnLst>
            <a:rect l="0" t="0" r="r" b="b"/>
            <a:pathLst>
              <a:path w="20861" h="20176" extrusionOk="0">
                <a:moveTo>
                  <a:pt x="19823" y="14166"/>
                </a:moveTo>
                <a:cubicBezTo>
                  <a:pt x="19715" y="10556"/>
                  <a:pt x="18744" y="6986"/>
                  <a:pt x="16883" y="4243"/>
                </a:cubicBezTo>
                <a:cubicBezTo>
                  <a:pt x="13095" y="-1343"/>
                  <a:pt x="6933" y="-1424"/>
                  <a:pt x="3077" y="4062"/>
                </a:cubicBezTo>
                <a:cubicBezTo>
                  <a:pt x="70" y="8358"/>
                  <a:pt x="-739" y="14751"/>
                  <a:pt x="677" y="20176"/>
                </a:cubicBezTo>
                <a:lnTo>
                  <a:pt x="20861" y="20176"/>
                </a:lnTo>
                <a:cubicBezTo>
                  <a:pt x="20241" y="18321"/>
                  <a:pt x="19877" y="16284"/>
                  <a:pt x="19823" y="1416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solidFill>
                <a:schemeClr val="bg1"/>
              </a:solidFill>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userDrawn="1">
            <p:ph idx="1"/>
          </p:nvPr>
        </p:nvSpPr>
        <p:spPr>
          <a:xfrm>
            <a:off x="2180882" y="1825625"/>
            <a:ext cx="9172918"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userDrawn="1">
            <p:ph type="dt" sz="half" idx="10"/>
          </p:nvPr>
        </p:nvSpPr>
        <p:spPr>
          <a:xfrm>
            <a:off x="838200" y="6356350"/>
            <a:ext cx="2743200" cy="365125"/>
          </a:xfrm>
        </p:spPr>
        <p:txBody>
          <a:bodyPr/>
          <a:lstStyle>
            <a:lvl1pPr>
              <a:defRPr>
                <a:solidFill>
                  <a:schemeClr val="bg1"/>
                </a:solidFill>
              </a:defRPr>
            </a:lvl1p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10515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1" name="Shape">
            <a:extLst>
              <a:ext uri="{FF2B5EF4-FFF2-40B4-BE49-F238E27FC236}">
                <a16:creationId xmlns:a16="http://schemas.microsoft.com/office/drawing/2014/main" id="{324E3CF3-3B0D-87A8-8AE6-96022D4BE91D}"/>
              </a:ext>
            </a:extLst>
          </p:cNvPr>
          <p:cNvSpPr/>
          <p:nvPr/>
        </p:nvSpPr>
        <p:spPr>
          <a:xfrm>
            <a:off x="11493783" y="333733"/>
            <a:ext cx="698217" cy="1402637"/>
          </a:xfrm>
          <a:custGeom>
            <a:avLst/>
            <a:gdLst/>
            <a:ahLst/>
            <a:cxnLst>
              <a:cxn ang="0">
                <a:pos x="wd2" y="hd2"/>
              </a:cxn>
              <a:cxn ang="5400000">
                <a:pos x="wd2" y="hd2"/>
              </a:cxn>
              <a:cxn ang="10800000">
                <a:pos x="wd2" y="hd2"/>
              </a:cxn>
              <a:cxn ang="16200000">
                <a:pos x="wd2" y="hd2"/>
              </a:cxn>
            </a:cxnLst>
            <a:rect l="0" t="0" r="r" b="b"/>
            <a:pathLst>
              <a:path w="19672" h="21600" extrusionOk="0">
                <a:moveTo>
                  <a:pt x="5782" y="18443"/>
                </a:moveTo>
                <a:cubicBezTo>
                  <a:pt x="9624" y="20543"/>
                  <a:pt x="14648" y="21600"/>
                  <a:pt x="19672" y="21600"/>
                </a:cubicBezTo>
                <a:lnTo>
                  <a:pt x="19672" y="0"/>
                </a:lnTo>
                <a:cubicBezTo>
                  <a:pt x="14648" y="15"/>
                  <a:pt x="9624" y="1057"/>
                  <a:pt x="5782" y="3157"/>
                </a:cubicBezTo>
                <a:cubicBezTo>
                  <a:pt x="-1928" y="7386"/>
                  <a:pt x="-1928" y="14229"/>
                  <a:pt x="5782" y="18443"/>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7D7702E5-80C3-41DA-7E55-5BAB14683B73}"/>
              </a:ext>
            </a:extLst>
          </p:cNvPr>
          <p:cNvSpPr/>
          <p:nvPr/>
        </p:nvSpPr>
        <p:spPr>
          <a:xfrm>
            <a:off x="8623674" y="0"/>
            <a:ext cx="1086064" cy="258404"/>
          </a:xfrm>
          <a:custGeom>
            <a:avLst/>
            <a:gdLst/>
            <a:ahLst/>
            <a:cxnLst>
              <a:cxn ang="0">
                <a:pos x="wd2" y="hd2"/>
              </a:cxn>
              <a:cxn ang="5400000">
                <a:pos x="wd2" y="hd2"/>
              </a:cxn>
              <a:cxn ang="10800000">
                <a:pos x="wd2" y="hd2"/>
              </a:cxn>
              <a:cxn ang="16200000">
                <a:pos x="wd2" y="hd2"/>
              </a:cxn>
            </a:cxnLst>
            <a:rect l="0" t="0" r="r" b="b"/>
            <a:pathLst>
              <a:path w="21600" h="17066" extrusionOk="0">
                <a:moveTo>
                  <a:pt x="20671" y="3464"/>
                </a:moveTo>
                <a:cubicBezTo>
                  <a:pt x="21012" y="2330"/>
                  <a:pt x="21316" y="1196"/>
                  <a:pt x="21600" y="0"/>
                </a:cubicBezTo>
                <a:lnTo>
                  <a:pt x="0" y="0"/>
                </a:lnTo>
                <a:cubicBezTo>
                  <a:pt x="284" y="1196"/>
                  <a:pt x="607" y="2330"/>
                  <a:pt x="929" y="3464"/>
                </a:cubicBezTo>
                <a:cubicBezTo>
                  <a:pt x="6391" y="21600"/>
                  <a:pt x="15228" y="21600"/>
                  <a:pt x="20671" y="3464"/>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5EB4BDEE-89E0-D3DD-DDD7-9C602C056792}"/>
              </a:ext>
            </a:extLst>
          </p:cNvPr>
          <p:cNvSpPr/>
          <p:nvPr/>
        </p:nvSpPr>
        <p:spPr>
          <a:xfrm>
            <a:off x="10025355" y="0"/>
            <a:ext cx="2165621" cy="1653560"/>
          </a:xfrm>
          <a:custGeom>
            <a:avLst/>
            <a:gdLst/>
            <a:ahLst/>
            <a:cxnLst>
              <a:cxn ang="0">
                <a:pos x="wd2" y="hd2"/>
              </a:cxn>
              <a:cxn ang="5400000">
                <a:pos x="wd2" y="hd2"/>
              </a:cxn>
              <a:cxn ang="10800000">
                <a:pos x="wd2" y="hd2"/>
              </a:cxn>
              <a:cxn ang="16200000">
                <a:pos x="wd2" y="hd2"/>
              </a:cxn>
            </a:cxnLst>
            <a:rect l="0" t="0" r="r" b="b"/>
            <a:pathLst>
              <a:path w="20902" h="20752" extrusionOk="0">
                <a:moveTo>
                  <a:pt x="11156" y="455"/>
                </a:moveTo>
                <a:cubicBezTo>
                  <a:pt x="9886" y="2106"/>
                  <a:pt x="8183" y="3040"/>
                  <a:pt x="6388" y="3171"/>
                </a:cubicBezTo>
                <a:cubicBezTo>
                  <a:pt x="4787" y="3291"/>
                  <a:pt x="3204" y="4141"/>
                  <a:pt x="1980" y="5732"/>
                </a:cubicBezTo>
                <a:cubicBezTo>
                  <a:pt x="-698" y="9214"/>
                  <a:pt x="-661" y="14911"/>
                  <a:pt x="2100" y="18333"/>
                </a:cubicBezTo>
                <a:cubicBezTo>
                  <a:pt x="4732" y="21600"/>
                  <a:pt x="8938" y="21552"/>
                  <a:pt x="11524" y="18225"/>
                </a:cubicBezTo>
                <a:cubicBezTo>
                  <a:pt x="12794" y="16598"/>
                  <a:pt x="13466" y="14480"/>
                  <a:pt x="13530" y="12338"/>
                </a:cubicBezTo>
                <a:cubicBezTo>
                  <a:pt x="13604" y="10040"/>
                  <a:pt x="14368" y="7874"/>
                  <a:pt x="15610" y="6259"/>
                </a:cubicBezTo>
                <a:lnTo>
                  <a:pt x="15803" y="6007"/>
                </a:lnTo>
                <a:cubicBezTo>
                  <a:pt x="17055" y="4380"/>
                  <a:pt x="18721" y="3399"/>
                  <a:pt x="20479" y="3303"/>
                </a:cubicBezTo>
                <a:cubicBezTo>
                  <a:pt x="20617" y="3291"/>
                  <a:pt x="20764" y="3279"/>
                  <a:pt x="20902" y="3255"/>
                </a:cubicBezTo>
                <a:lnTo>
                  <a:pt x="20902" y="0"/>
                </a:lnTo>
                <a:lnTo>
                  <a:pt x="11487" y="0"/>
                </a:lnTo>
                <a:cubicBezTo>
                  <a:pt x="11432" y="72"/>
                  <a:pt x="11386" y="144"/>
                  <a:pt x="11331" y="215"/>
                </a:cubicBezTo>
                <a:lnTo>
                  <a:pt x="11156" y="455"/>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07470061-5F85-4CD0-6267-5A32033DE7CF}"/>
              </a:ext>
            </a:extLst>
          </p:cNvPr>
          <p:cNvSpPr/>
          <p:nvPr/>
        </p:nvSpPr>
        <p:spPr>
          <a:xfrm>
            <a:off x="11571091" y="1792626"/>
            <a:ext cx="620909" cy="1392147"/>
          </a:xfrm>
          <a:custGeom>
            <a:avLst/>
            <a:gdLst/>
            <a:ahLst/>
            <a:cxnLst>
              <a:cxn ang="0">
                <a:pos x="wd2" y="hd2"/>
              </a:cxn>
              <a:cxn ang="5400000">
                <a:pos x="wd2" y="hd2"/>
              </a:cxn>
              <a:cxn ang="10800000">
                <a:pos x="wd2" y="hd2"/>
              </a:cxn>
              <a:cxn ang="16200000">
                <a:pos x="wd2" y="hd2"/>
              </a:cxn>
            </a:cxnLst>
            <a:rect l="0" t="0" r="r" b="b"/>
            <a:pathLst>
              <a:path w="19347" h="21600" extrusionOk="0">
                <a:moveTo>
                  <a:pt x="6393" y="3107"/>
                </a:moveTo>
                <a:cubicBezTo>
                  <a:pt x="-2253" y="7412"/>
                  <a:pt x="-2134" y="14454"/>
                  <a:pt x="6779" y="18685"/>
                </a:cubicBezTo>
                <a:cubicBezTo>
                  <a:pt x="10345" y="20372"/>
                  <a:pt x="14771" y="21348"/>
                  <a:pt x="19347" y="21600"/>
                </a:cubicBezTo>
                <a:lnTo>
                  <a:pt x="19347" y="0"/>
                </a:lnTo>
                <a:cubicBezTo>
                  <a:pt x="14593" y="266"/>
                  <a:pt x="10018" y="1302"/>
                  <a:pt x="6393" y="3107"/>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Line">
            <a:extLst>
              <a:ext uri="{FF2B5EF4-FFF2-40B4-BE49-F238E27FC236}">
                <a16:creationId xmlns:a16="http://schemas.microsoft.com/office/drawing/2014/main" id="{06EE6EAE-8DA4-0353-49F8-C5285098720E}"/>
              </a:ext>
            </a:extLst>
          </p:cNvPr>
          <p:cNvSpPr/>
          <p:nvPr/>
        </p:nvSpPr>
        <p:spPr>
          <a:xfrm>
            <a:off x="11276616" y="0"/>
            <a:ext cx="915384" cy="953525"/>
          </a:xfrm>
          <a:prstGeom prst="line">
            <a:avLst/>
          </a:prstGeom>
          <a:solidFill>
            <a:srgbClr val="F8B9A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6" name="Circle">
            <a:extLst>
              <a:ext uri="{FF2B5EF4-FFF2-40B4-BE49-F238E27FC236}">
                <a16:creationId xmlns:a16="http://schemas.microsoft.com/office/drawing/2014/main" id="{943E8969-E472-06DD-34A7-CDB02531D1B0}"/>
              </a:ext>
            </a:extLst>
          </p:cNvPr>
          <p:cNvSpPr/>
          <p:nvPr/>
        </p:nvSpPr>
        <p:spPr>
          <a:xfrm>
            <a:off x="9331971" y="3694207"/>
            <a:ext cx="2088219" cy="2088219"/>
          </a:xfrm>
          <a:prstGeom prst="ellipse">
            <a:avLst/>
          </a:pr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7" name="Shape">
            <a:extLst>
              <a:ext uri="{FF2B5EF4-FFF2-40B4-BE49-F238E27FC236}">
                <a16:creationId xmlns:a16="http://schemas.microsoft.com/office/drawing/2014/main" id="{4721E1E9-9299-554D-5192-9037CC72B382}"/>
              </a:ext>
            </a:extLst>
          </p:cNvPr>
          <p:cNvSpPr/>
          <p:nvPr/>
        </p:nvSpPr>
        <p:spPr>
          <a:xfrm>
            <a:off x="11516277" y="0"/>
            <a:ext cx="675723" cy="1231002"/>
          </a:xfrm>
          <a:custGeom>
            <a:avLst/>
            <a:gdLst/>
            <a:ahLst/>
            <a:cxnLst>
              <a:cxn ang="0">
                <a:pos x="wd2" y="hd2"/>
              </a:cxn>
              <a:cxn ang="5400000">
                <a:pos x="wd2" y="hd2"/>
              </a:cxn>
              <a:cxn ang="10800000">
                <a:pos x="wd2" y="hd2"/>
              </a:cxn>
              <a:cxn ang="16200000">
                <a:pos x="wd2" y="hd2"/>
              </a:cxn>
            </a:cxnLst>
            <a:rect l="0" t="0" r="r" b="b"/>
            <a:pathLst>
              <a:path w="19983" h="21600" extrusionOk="0">
                <a:moveTo>
                  <a:pt x="9042" y="17400"/>
                </a:moveTo>
                <a:cubicBezTo>
                  <a:pt x="12257" y="19308"/>
                  <a:pt x="15979" y="20697"/>
                  <a:pt x="19983" y="21600"/>
                </a:cubicBezTo>
                <a:lnTo>
                  <a:pt x="19983" y="0"/>
                </a:lnTo>
                <a:lnTo>
                  <a:pt x="921" y="0"/>
                </a:lnTo>
                <a:cubicBezTo>
                  <a:pt x="-1617" y="6023"/>
                  <a:pt x="1090" y="12682"/>
                  <a:pt x="9042" y="17400"/>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8" name="Shape">
            <a:extLst>
              <a:ext uri="{FF2B5EF4-FFF2-40B4-BE49-F238E27FC236}">
                <a16:creationId xmlns:a16="http://schemas.microsoft.com/office/drawing/2014/main" id="{2D649001-9FB0-2CD8-2683-B335829423D1}"/>
              </a:ext>
            </a:extLst>
          </p:cNvPr>
          <p:cNvSpPr/>
          <p:nvPr/>
        </p:nvSpPr>
        <p:spPr>
          <a:xfrm>
            <a:off x="11634187" y="6097088"/>
            <a:ext cx="557813" cy="7609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7871" y="1380"/>
                  <a:pt x="14400" y="3221"/>
                  <a:pt x="11298" y="5495"/>
                </a:cubicBezTo>
                <a:cubicBezTo>
                  <a:pt x="5095" y="10042"/>
                  <a:pt x="1329" y="15699"/>
                  <a:pt x="0" y="21600"/>
                </a:cubicBez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Shape">
            <a:extLst>
              <a:ext uri="{FF2B5EF4-FFF2-40B4-BE49-F238E27FC236}">
                <a16:creationId xmlns:a16="http://schemas.microsoft.com/office/drawing/2014/main" id="{EBCB6960-8433-673F-2AB5-17E7E6071F94}"/>
              </a:ext>
            </a:extLst>
          </p:cNvPr>
          <p:cNvSpPr/>
          <p:nvPr/>
        </p:nvSpPr>
        <p:spPr>
          <a:xfrm>
            <a:off x="7138864" y="1510634"/>
            <a:ext cx="4158901" cy="4158904"/>
          </a:xfrm>
          <a:custGeom>
            <a:avLst/>
            <a:gdLst/>
            <a:ahLst/>
            <a:cxnLst>
              <a:cxn ang="0">
                <a:pos x="wd2" y="hd2"/>
              </a:cxn>
              <a:cxn ang="5400000">
                <a:pos x="wd2" y="hd2"/>
              </a:cxn>
              <a:cxn ang="10800000">
                <a:pos x="wd2" y="hd2"/>
              </a:cxn>
              <a:cxn ang="16200000">
                <a:pos x="wd2" y="hd2"/>
              </a:cxn>
            </a:cxnLst>
            <a:rect l="0" t="0" r="r" b="b"/>
            <a:pathLst>
              <a:path w="20570" h="20570" extrusionOk="0">
                <a:moveTo>
                  <a:pt x="12069" y="11918"/>
                </a:moveTo>
                <a:cubicBezTo>
                  <a:pt x="13021" y="10965"/>
                  <a:pt x="14295" y="10385"/>
                  <a:pt x="15639" y="10328"/>
                </a:cubicBezTo>
                <a:cubicBezTo>
                  <a:pt x="16893" y="10272"/>
                  <a:pt x="18134" y="9762"/>
                  <a:pt x="19091" y="8796"/>
                </a:cubicBezTo>
                <a:cubicBezTo>
                  <a:pt x="21039" y="6819"/>
                  <a:pt x="21067" y="3612"/>
                  <a:pt x="19152" y="1603"/>
                </a:cubicBezTo>
                <a:cubicBezTo>
                  <a:pt x="17143" y="-505"/>
                  <a:pt x="13809" y="-533"/>
                  <a:pt x="11762" y="1514"/>
                </a:cubicBezTo>
                <a:cubicBezTo>
                  <a:pt x="10828" y="2448"/>
                  <a:pt x="10328" y="3650"/>
                  <a:pt x="10258" y="4876"/>
                </a:cubicBezTo>
                <a:cubicBezTo>
                  <a:pt x="10182" y="6244"/>
                  <a:pt x="9635" y="7541"/>
                  <a:pt x="8664" y="8513"/>
                </a:cubicBezTo>
                <a:lnTo>
                  <a:pt x="8513" y="8664"/>
                </a:lnTo>
                <a:cubicBezTo>
                  <a:pt x="7546" y="9630"/>
                  <a:pt x="6244" y="10182"/>
                  <a:pt x="4876" y="10258"/>
                </a:cubicBezTo>
                <a:cubicBezTo>
                  <a:pt x="3655" y="10324"/>
                  <a:pt x="2448" y="10828"/>
                  <a:pt x="1514" y="11762"/>
                </a:cubicBezTo>
                <a:cubicBezTo>
                  <a:pt x="-533" y="13809"/>
                  <a:pt x="-505" y="17143"/>
                  <a:pt x="1603" y="19152"/>
                </a:cubicBezTo>
                <a:cubicBezTo>
                  <a:pt x="3612" y="21067"/>
                  <a:pt x="6819" y="21039"/>
                  <a:pt x="8796" y="19091"/>
                </a:cubicBezTo>
                <a:cubicBezTo>
                  <a:pt x="9762" y="18138"/>
                  <a:pt x="10276" y="16898"/>
                  <a:pt x="10328" y="15639"/>
                </a:cubicBezTo>
                <a:cubicBezTo>
                  <a:pt x="10385" y="14295"/>
                  <a:pt x="10965" y="13021"/>
                  <a:pt x="11918" y="12069"/>
                </a:cubicBezTo>
                <a:lnTo>
                  <a:pt x="12069" y="11918"/>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Shape">
            <a:extLst>
              <a:ext uri="{FF2B5EF4-FFF2-40B4-BE49-F238E27FC236}">
                <a16:creationId xmlns:a16="http://schemas.microsoft.com/office/drawing/2014/main" id="{B821B9BE-632E-329D-CB3A-AC62ECDD99D3}"/>
              </a:ext>
            </a:extLst>
          </p:cNvPr>
          <p:cNvSpPr/>
          <p:nvPr/>
        </p:nvSpPr>
        <p:spPr>
          <a:xfrm>
            <a:off x="3097091" y="0"/>
            <a:ext cx="1785942" cy="1070081"/>
          </a:xfrm>
          <a:custGeom>
            <a:avLst/>
            <a:gdLst/>
            <a:ahLst/>
            <a:cxnLst>
              <a:cxn ang="0">
                <a:pos x="wd2" y="hd2"/>
              </a:cxn>
              <a:cxn ang="5400000">
                <a:pos x="wd2" y="hd2"/>
              </a:cxn>
              <a:cxn ang="10800000">
                <a:pos x="wd2" y="hd2"/>
              </a:cxn>
              <a:cxn ang="16200000">
                <a:pos x="wd2" y="hd2"/>
              </a:cxn>
            </a:cxnLst>
            <a:rect l="0" t="0" r="r" b="b"/>
            <a:pathLst>
              <a:path w="21067" h="20031" extrusionOk="0">
                <a:moveTo>
                  <a:pt x="3184" y="15552"/>
                </a:moveTo>
                <a:cubicBezTo>
                  <a:pt x="7183" y="21600"/>
                  <a:pt x="13567" y="21511"/>
                  <a:pt x="17500" y="15358"/>
                </a:cubicBezTo>
                <a:cubicBezTo>
                  <a:pt x="19424" y="12349"/>
                  <a:pt x="20447" y="8431"/>
                  <a:pt x="20551" y="4454"/>
                </a:cubicBezTo>
                <a:cubicBezTo>
                  <a:pt x="20588" y="2935"/>
                  <a:pt x="20767" y="1430"/>
                  <a:pt x="21067" y="0"/>
                </a:cubicBezTo>
                <a:lnTo>
                  <a:pt x="274" y="0"/>
                </a:lnTo>
                <a:cubicBezTo>
                  <a:pt x="-533" y="5437"/>
                  <a:pt x="443" y="11396"/>
                  <a:pt x="3184" y="15552"/>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1" name="Shape">
            <a:extLst>
              <a:ext uri="{FF2B5EF4-FFF2-40B4-BE49-F238E27FC236}">
                <a16:creationId xmlns:a16="http://schemas.microsoft.com/office/drawing/2014/main" id="{6BB30048-1F1F-3307-BF9D-CE854E7B35A7}"/>
              </a:ext>
            </a:extLst>
          </p:cNvPr>
          <p:cNvSpPr/>
          <p:nvPr/>
        </p:nvSpPr>
        <p:spPr>
          <a:xfrm>
            <a:off x="7138864" y="0"/>
            <a:ext cx="2144731" cy="1298385"/>
          </a:xfrm>
          <a:custGeom>
            <a:avLst/>
            <a:gdLst/>
            <a:ahLst/>
            <a:cxnLst>
              <a:cxn ang="0">
                <a:pos x="wd2" y="hd2"/>
              </a:cxn>
              <a:cxn ang="5400000">
                <a:pos x="wd2" y="hd2"/>
              </a:cxn>
              <a:cxn ang="10800000">
                <a:pos x="wd2" y="hd2"/>
              </a:cxn>
              <a:cxn ang="16200000">
                <a:pos x="wd2" y="hd2"/>
              </a:cxn>
            </a:cxnLst>
            <a:rect l="0" t="0" r="r" b="b"/>
            <a:pathLst>
              <a:path w="21041" h="20049" extrusionOk="0">
                <a:moveTo>
                  <a:pt x="3174" y="15622"/>
                </a:moveTo>
                <a:cubicBezTo>
                  <a:pt x="7159" y="21600"/>
                  <a:pt x="13520" y="21512"/>
                  <a:pt x="17439" y="15431"/>
                </a:cubicBezTo>
                <a:cubicBezTo>
                  <a:pt x="19357" y="12456"/>
                  <a:pt x="20377" y="8584"/>
                  <a:pt x="20480" y="4653"/>
                </a:cubicBezTo>
                <a:cubicBezTo>
                  <a:pt x="20526" y="3063"/>
                  <a:pt x="20714" y="1487"/>
                  <a:pt x="21041" y="0"/>
                </a:cubicBezTo>
                <a:lnTo>
                  <a:pt x="311" y="0"/>
                </a:lnTo>
                <a:cubicBezTo>
                  <a:pt x="-559" y="5448"/>
                  <a:pt x="395" y="11455"/>
                  <a:pt x="3174" y="15622"/>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Shape">
            <a:extLst>
              <a:ext uri="{FF2B5EF4-FFF2-40B4-BE49-F238E27FC236}">
                <a16:creationId xmlns:a16="http://schemas.microsoft.com/office/drawing/2014/main" id="{733AD493-5350-6621-C13A-4A9F10AF4FE8}"/>
              </a:ext>
            </a:extLst>
          </p:cNvPr>
          <p:cNvSpPr/>
          <p:nvPr/>
        </p:nvSpPr>
        <p:spPr>
          <a:xfrm>
            <a:off x="9447756" y="3867749"/>
            <a:ext cx="2744244" cy="2990251"/>
          </a:xfrm>
          <a:custGeom>
            <a:avLst/>
            <a:gdLst/>
            <a:ahLst/>
            <a:cxnLst>
              <a:cxn ang="0">
                <a:pos x="wd2" y="hd2"/>
              </a:cxn>
              <a:cxn ang="5400000">
                <a:pos x="wd2" y="hd2"/>
              </a:cxn>
              <a:cxn ang="10800000">
                <a:pos x="wd2" y="hd2"/>
              </a:cxn>
              <a:cxn ang="16200000">
                <a:pos x="wd2" y="hd2"/>
              </a:cxn>
            </a:cxnLst>
            <a:rect l="0" t="0" r="r" b="b"/>
            <a:pathLst>
              <a:path w="21600" h="21600" extrusionOk="0">
                <a:moveTo>
                  <a:pt x="19191" y="16909"/>
                </a:moveTo>
                <a:cubicBezTo>
                  <a:pt x="19896" y="16262"/>
                  <a:pt x="20714" y="15732"/>
                  <a:pt x="21600" y="15346"/>
                </a:cubicBezTo>
                <a:lnTo>
                  <a:pt x="21600" y="0"/>
                </a:lnTo>
                <a:cubicBezTo>
                  <a:pt x="20542" y="365"/>
                  <a:pt x="19551" y="944"/>
                  <a:pt x="18703" y="1722"/>
                </a:cubicBezTo>
                <a:cubicBezTo>
                  <a:pt x="17217" y="3086"/>
                  <a:pt x="16421" y="4842"/>
                  <a:pt x="16309" y="6633"/>
                </a:cubicBezTo>
                <a:cubicBezTo>
                  <a:pt x="16189" y="8630"/>
                  <a:pt x="15318" y="10524"/>
                  <a:pt x="13772" y="11943"/>
                </a:cubicBezTo>
                <a:lnTo>
                  <a:pt x="13532" y="12164"/>
                </a:lnTo>
                <a:cubicBezTo>
                  <a:pt x="11993" y="13576"/>
                  <a:pt x="9922" y="14382"/>
                  <a:pt x="7745" y="14492"/>
                </a:cubicBezTo>
                <a:cubicBezTo>
                  <a:pt x="5802" y="14588"/>
                  <a:pt x="3880" y="15325"/>
                  <a:pt x="2394" y="16689"/>
                </a:cubicBezTo>
                <a:cubicBezTo>
                  <a:pt x="908" y="18053"/>
                  <a:pt x="113" y="19809"/>
                  <a:pt x="0" y="21600"/>
                </a:cubicBezTo>
                <a:lnTo>
                  <a:pt x="16496" y="21600"/>
                </a:lnTo>
                <a:cubicBezTo>
                  <a:pt x="16759" y="19919"/>
                  <a:pt x="17630" y="18356"/>
                  <a:pt x="18951" y="17144"/>
                </a:cubicBezTo>
                <a:lnTo>
                  <a:pt x="19191" y="16909"/>
                </a:ln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F9860D27-AD4D-34C5-68DD-80B8F1495EDC}"/>
              </a:ext>
            </a:extLst>
          </p:cNvPr>
          <p:cNvSpPr/>
          <p:nvPr/>
        </p:nvSpPr>
        <p:spPr>
          <a:xfrm>
            <a:off x="4936222" y="0"/>
            <a:ext cx="4159597" cy="3470517"/>
          </a:xfrm>
          <a:custGeom>
            <a:avLst/>
            <a:gdLst/>
            <a:ahLst/>
            <a:cxnLst>
              <a:cxn ang="0">
                <a:pos x="wd2" y="hd2"/>
              </a:cxn>
              <a:cxn ang="5400000">
                <a:pos x="wd2" y="hd2"/>
              </a:cxn>
              <a:cxn ang="10800000">
                <a:pos x="wd2" y="hd2"/>
              </a:cxn>
              <a:cxn ang="16200000">
                <a:pos x="wd2" y="hd2"/>
              </a:cxn>
            </a:cxnLst>
            <a:rect l="0" t="0" r="r" b="b"/>
            <a:pathLst>
              <a:path w="20714" h="20992" extrusionOk="0">
                <a:moveTo>
                  <a:pt x="1493" y="6592"/>
                </a:moveTo>
                <a:cubicBezTo>
                  <a:pt x="2452" y="7775"/>
                  <a:pt x="3701" y="8403"/>
                  <a:pt x="4969" y="8467"/>
                </a:cubicBezTo>
                <a:cubicBezTo>
                  <a:pt x="6322" y="8536"/>
                  <a:pt x="7604" y="9246"/>
                  <a:pt x="8564" y="10411"/>
                </a:cubicBezTo>
                <a:lnTo>
                  <a:pt x="8715" y="10595"/>
                </a:lnTo>
                <a:cubicBezTo>
                  <a:pt x="9675" y="11760"/>
                  <a:pt x="10259" y="13318"/>
                  <a:pt x="10316" y="14961"/>
                </a:cubicBezTo>
                <a:cubicBezTo>
                  <a:pt x="10373" y="16496"/>
                  <a:pt x="10885" y="18012"/>
                  <a:pt x="11859" y="19183"/>
                </a:cubicBezTo>
                <a:cubicBezTo>
                  <a:pt x="13848" y="21565"/>
                  <a:pt x="17077" y="21600"/>
                  <a:pt x="19100" y="19258"/>
                </a:cubicBezTo>
                <a:cubicBezTo>
                  <a:pt x="21223" y="16801"/>
                  <a:pt x="21251" y="12724"/>
                  <a:pt x="19190" y="10220"/>
                </a:cubicBezTo>
                <a:cubicBezTo>
                  <a:pt x="18250" y="9078"/>
                  <a:pt x="17039" y="8467"/>
                  <a:pt x="15805" y="8380"/>
                </a:cubicBezTo>
                <a:cubicBezTo>
                  <a:pt x="14428" y="8288"/>
                  <a:pt x="13122" y="7619"/>
                  <a:pt x="12144" y="6431"/>
                </a:cubicBezTo>
                <a:lnTo>
                  <a:pt x="11992" y="6246"/>
                </a:lnTo>
                <a:cubicBezTo>
                  <a:pt x="11018" y="5064"/>
                  <a:pt x="10463" y="3472"/>
                  <a:pt x="10387" y="1800"/>
                </a:cubicBezTo>
                <a:cubicBezTo>
                  <a:pt x="10358" y="1188"/>
                  <a:pt x="10259" y="583"/>
                  <a:pt x="10083" y="0"/>
                </a:cubicBezTo>
                <a:lnTo>
                  <a:pt x="306" y="0"/>
                </a:lnTo>
                <a:cubicBezTo>
                  <a:pt x="-349" y="2226"/>
                  <a:pt x="50" y="4816"/>
                  <a:pt x="1493" y="6592"/>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FF8D6A43-AD51-C28A-7474-8FA069F2E373}"/>
              </a:ext>
            </a:extLst>
          </p:cNvPr>
          <p:cNvSpPr/>
          <p:nvPr/>
        </p:nvSpPr>
        <p:spPr>
          <a:xfrm>
            <a:off x="9341506" y="0"/>
            <a:ext cx="2850494" cy="3437462"/>
          </a:xfrm>
          <a:custGeom>
            <a:avLst/>
            <a:gdLst/>
            <a:ahLst/>
            <a:cxnLst>
              <a:cxn ang="0">
                <a:pos x="wd2" y="hd2"/>
              </a:cxn>
              <a:cxn ang="5400000">
                <a:pos x="wd2" y="hd2"/>
              </a:cxn>
              <a:cxn ang="10800000">
                <a:pos x="wd2" y="hd2"/>
              </a:cxn>
              <a:cxn ang="16200000">
                <a:pos x="wd2" y="hd2"/>
              </a:cxn>
            </a:cxnLst>
            <a:rect l="0" t="0" r="r" b="b"/>
            <a:pathLst>
              <a:path w="21081" h="21600" extrusionOk="0">
                <a:moveTo>
                  <a:pt x="2210" y="6848"/>
                </a:moveTo>
                <a:cubicBezTo>
                  <a:pt x="3635" y="8077"/>
                  <a:pt x="5489" y="8730"/>
                  <a:pt x="7372" y="8796"/>
                </a:cubicBezTo>
                <a:cubicBezTo>
                  <a:pt x="9382" y="8868"/>
                  <a:pt x="11286" y="9605"/>
                  <a:pt x="12710" y="10815"/>
                </a:cubicBezTo>
                <a:lnTo>
                  <a:pt x="12936" y="11007"/>
                </a:lnTo>
                <a:cubicBezTo>
                  <a:pt x="14361" y="12217"/>
                  <a:pt x="15228" y="13835"/>
                  <a:pt x="15313" y="15542"/>
                </a:cubicBezTo>
                <a:cubicBezTo>
                  <a:pt x="15397" y="17136"/>
                  <a:pt x="16159" y="18712"/>
                  <a:pt x="17604" y="19928"/>
                </a:cubicBezTo>
                <a:cubicBezTo>
                  <a:pt x="18599" y="20761"/>
                  <a:pt x="19805" y="21318"/>
                  <a:pt x="21081" y="21600"/>
                </a:cubicBezTo>
                <a:lnTo>
                  <a:pt x="21081" y="8304"/>
                </a:lnTo>
                <a:cubicBezTo>
                  <a:pt x="19939" y="7963"/>
                  <a:pt x="18895" y="7418"/>
                  <a:pt x="18020" y="6681"/>
                </a:cubicBezTo>
                <a:lnTo>
                  <a:pt x="17795" y="6489"/>
                </a:lnTo>
                <a:cubicBezTo>
                  <a:pt x="16349" y="5261"/>
                  <a:pt x="15524" y="3607"/>
                  <a:pt x="15411" y="1869"/>
                </a:cubicBezTo>
                <a:cubicBezTo>
                  <a:pt x="15369" y="1234"/>
                  <a:pt x="15221" y="605"/>
                  <a:pt x="14960" y="0"/>
                </a:cubicBezTo>
                <a:lnTo>
                  <a:pt x="454" y="0"/>
                </a:lnTo>
                <a:cubicBezTo>
                  <a:pt x="-519" y="2313"/>
                  <a:pt x="73" y="5003"/>
                  <a:pt x="2210" y="6848"/>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userDrawn="1">
            <p:ph type="title"/>
          </p:nvPr>
        </p:nvSpPr>
        <p:spPr>
          <a:xfrm>
            <a:off x="831850" y="1709738"/>
            <a:ext cx="6061327"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userDrawn="1">
            <p:ph type="body" idx="1"/>
          </p:nvPr>
        </p:nvSpPr>
        <p:spPr>
          <a:xfrm>
            <a:off x="831850" y="4589463"/>
            <a:ext cx="606132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userDrawn="1">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userDrawn="1">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6" name="Circle">
            <a:extLst>
              <a:ext uri="{FF2B5EF4-FFF2-40B4-BE49-F238E27FC236}">
                <a16:creationId xmlns:a16="http://schemas.microsoft.com/office/drawing/2014/main" id="{D36A0508-238F-D31E-2544-75F114C3A760}"/>
              </a:ext>
            </a:extLst>
          </p:cNvPr>
          <p:cNvSpPr/>
          <p:nvPr/>
        </p:nvSpPr>
        <p:spPr>
          <a:xfrm rot="10800000">
            <a:off x="771810" y="1075574"/>
            <a:ext cx="2088219" cy="2088219"/>
          </a:xfrm>
          <a:prstGeom prst="ellipse">
            <a:avLst/>
          </a:pr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7" name="Shape">
            <a:extLst>
              <a:ext uri="{FF2B5EF4-FFF2-40B4-BE49-F238E27FC236}">
                <a16:creationId xmlns:a16="http://schemas.microsoft.com/office/drawing/2014/main" id="{AE2C001D-1D14-B86E-BECD-0324E23BA0AE}"/>
              </a:ext>
            </a:extLst>
          </p:cNvPr>
          <p:cNvSpPr/>
          <p:nvPr/>
        </p:nvSpPr>
        <p:spPr>
          <a:xfrm rot="10800000">
            <a:off x="1" y="5626998"/>
            <a:ext cx="675723" cy="1231002"/>
          </a:xfrm>
          <a:custGeom>
            <a:avLst/>
            <a:gdLst/>
            <a:ahLst/>
            <a:cxnLst>
              <a:cxn ang="0">
                <a:pos x="wd2" y="hd2"/>
              </a:cxn>
              <a:cxn ang="5400000">
                <a:pos x="wd2" y="hd2"/>
              </a:cxn>
              <a:cxn ang="10800000">
                <a:pos x="wd2" y="hd2"/>
              </a:cxn>
              <a:cxn ang="16200000">
                <a:pos x="wd2" y="hd2"/>
              </a:cxn>
            </a:cxnLst>
            <a:rect l="0" t="0" r="r" b="b"/>
            <a:pathLst>
              <a:path w="19983" h="21600" extrusionOk="0">
                <a:moveTo>
                  <a:pt x="9042" y="17400"/>
                </a:moveTo>
                <a:cubicBezTo>
                  <a:pt x="12257" y="19308"/>
                  <a:pt x="15979" y="20697"/>
                  <a:pt x="19983" y="21600"/>
                </a:cubicBezTo>
                <a:lnTo>
                  <a:pt x="19983" y="0"/>
                </a:lnTo>
                <a:lnTo>
                  <a:pt x="921" y="0"/>
                </a:lnTo>
                <a:cubicBezTo>
                  <a:pt x="-1617" y="6023"/>
                  <a:pt x="1090" y="12682"/>
                  <a:pt x="9042" y="17400"/>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8" name="Shape">
            <a:extLst>
              <a:ext uri="{FF2B5EF4-FFF2-40B4-BE49-F238E27FC236}">
                <a16:creationId xmlns:a16="http://schemas.microsoft.com/office/drawing/2014/main" id="{921F82DA-D908-2878-5C06-7ECCB2988212}"/>
              </a:ext>
            </a:extLst>
          </p:cNvPr>
          <p:cNvSpPr/>
          <p:nvPr/>
        </p:nvSpPr>
        <p:spPr>
          <a:xfrm rot="10800000">
            <a:off x="1" y="0"/>
            <a:ext cx="557813" cy="7609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7871" y="1380"/>
                  <a:pt x="14400" y="3221"/>
                  <a:pt x="11298" y="5495"/>
                </a:cubicBezTo>
                <a:cubicBezTo>
                  <a:pt x="5095" y="10042"/>
                  <a:pt x="1329" y="15699"/>
                  <a:pt x="0" y="21600"/>
                </a:cubicBez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Shape">
            <a:extLst>
              <a:ext uri="{FF2B5EF4-FFF2-40B4-BE49-F238E27FC236}">
                <a16:creationId xmlns:a16="http://schemas.microsoft.com/office/drawing/2014/main" id="{DEB300D8-F94A-67D6-8439-449DDCA7771C}"/>
              </a:ext>
            </a:extLst>
          </p:cNvPr>
          <p:cNvSpPr/>
          <p:nvPr/>
        </p:nvSpPr>
        <p:spPr>
          <a:xfrm rot="10800000">
            <a:off x="894234" y="1188462"/>
            <a:ext cx="4158901" cy="4158904"/>
          </a:xfrm>
          <a:custGeom>
            <a:avLst/>
            <a:gdLst/>
            <a:ahLst/>
            <a:cxnLst>
              <a:cxn ang="0">
                <a:pos x="wd2" y="hd2"/>
              </a:cxn>
              <a:cxn ang="5400000">
                <a:pos x="wd2" y="hd2"/>
              </a:cxn>
              <a:cxn ang="10800000">
                <a:pos x="wd2" y="hd2"/>
              </a:cxn>
              <a:cxn ang="16200000">
                <a:pos x="wd2" y="hd2"/>
              </a:cxn>
            </a:cxnLst>
            <a:rect l="0" t="0" r="r" b="b"/>
            <a:pathLst>
              <a:path w="20570" h="20570" extrusionOk="0">
                <a:moveTo>
                  <a:pt x="12069" y="11918"/>
                </a:moveTo>
                <a:cubicBezTo>
                  <a:pt x="13021" y="10965"/>
                  <a:pt x="14295" y="10385"/>
                  <a:pt x="15639" y="10328"/>
                </a:cubicBezTo>
                <a:cubicBezTo>
                  <a:pt x="16893" y="10272"/>
                  <a:pt x="18134" y="9762"/>
                  <a:pt x="19091" y="8796"/>
                </a:cubicBezTo>
                <a:cubicBezTo>
                  <a:pt x="21039" y="6819"/>
                  <a:pt x="21067" y="3612"/>
                  <a:pt x="19152" y="1603"/>
                </a:cubicBezTo>
                <a:cubicBezTo>
                  <a:pt x="17143" y="-505"/>
                  <a:pt x="13809" y="-533"/>
                  <a:pt x="11762" y="1514"/>
                </a:cubicBezTo>
                <a:cubicBezTo>
                  <a:pt x="10828" y="2448"/>
                  <a:pt x="10328" y="3650"/>
                  <a:pt x="10258" y="4876"/>
                </a:cubicBezTo>
                <a:cubicBezTo>
                  <a:pt x="10182" y="6244"/>
                  <a:pt x="9635" y="7541"/>
                  <a:pt x="8664" y="8513"/>
                </a:cubicBezTo>
                <a:lnTo>
                  <a:pt x="8513" y="8664"/>
                </a:lnTo>
                <a:cubicBezTo>
                  <a:pt x="7546" y="9630"/>
                  <a:pt x="6244" y="10182"/>
                  <a:pt x="4876" y="10258"/>
                </a:cubicBezTo>
                <a:cubicBezTo>
                  <a:pt x="3655" y="10324"/>
                  <a:pt x="2448" y="10828"/>
                  <a:pt x="1514" y="11762"/>
                </a:cubicBezTo>
                <a:cubicBezTo>
                  <a:pt x="-533" y="13809"/>
                  <a:pt x="-505" y="17143"/>
                  <a:pt x="1603" y="19152"/>
                </a:cubicBezTo>
                <a:cubicBezTo>
                  <a:pt x="3612" y="21067"/>
                  <a:pt x="6819" y="21039"/>
                  <a:pt x="8796" y="19091"/>
                </a:cubicBezTo>
                <a:cubicBezTo>
                  <a:pt x="9762" y="18138"/>
                  <a:pt x="10276" y="16898"/>
                  <a:pt x="10328" y="15639"/>
                </a:cubicBezTo>
                <a:cubicBezTo>
                  <a:pt x="10385" y="14295"/>
                  <a:pt x="10965" y="13021"/>
                  <a:pt x="11918" y="12069"/>
                </a:cubicBezTo>
                <a:lnTo>
                  <a:pt x="12069" y="11918"/>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Shape">
            <a:extLst>
              <a:ext uri="{FF2B5EF4-FFF2-40B4-BE49-F238E27FC236}">
                <a16:creationId xmlns:a16="http://schemas.microsoft.com/office/drawing/2014/main" id="{7F75BC46-ED44-450C-FC15-147F9BE4D704}"/>
              </a:ext>
            </a:extLst>
          </p:cNvPr>
          <p:cNvSpPr/>
          <p:nvPr/>
        </p:nvSpPr>
        <p:spPr>
          <a:xfrm rot="10800000">
            <a:off x="7308967" y="5787918"/>
            <a:ext cx="1785942" cy="1070081"/>
          </a:xfrm>
          <a:custGeom>
            <a:avLst/>
            <a:gdLst/>
            <a:ahLst/>
            <a:cxnLst>
              <a:cxn ang="0">
                <a:pos x="wd2" y="hd2"/>
              </a:cxn>
              <a:cxn ang="5400000">
                <a:pos x="wd2" y="hd2"/>
              </a:cxn>
              <a:cxn ang="10800000">
                <a:pos x="wd2" y="hd2"/>
              </a:cxn>
              <a:cxn ang="16200000">
                <a:pos x="wd2" y="hd2"/>
              </a:cxn>
            </a:cxnLst>
            <a:rect l="0" t="0" r="r" b="b"/>
            <a:pathLst>
              <a:path w="21067" h="20031" extrusionOk="0">
                <a:moveTo>
                  <a:pt x="3184" y="15552"/>
                </a:moveTo>
                <a:cubicBezTo>
                  <a:pt x="7183" y="21600"/>
                  <a:pt x="13567" y="21511"/>
                  <a:pt x="17500" y="15358"/>
                </a:cubicBezTo>
                <a:cubicBezTo>
                  <a:pt x="19424" y="12349"/>
                  <a:pt x="20447" y="8431"/>
                  <a:pt x="20551" y="4454"/>
                </a:cubicBezTo>
                <a:cubicBezTo>
                  <a:pt x="20588" y="2935"/>
                  <a:pt x="20767" y="1430"/>
                  <a:pt x="21067" y="0"/>
                </a:cubicBezTo>
                <a:lnTo>
                  <a:pt x="274" y="0"/>
                </a:lnTo>
                <a:cubicBezTo>
                  <a:pt x="-533" y="5437"/>
                  <a:pt x="443" y="11396"/>
                  <a:pt x="3184" y="15552"/>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1" name="Shape">
            <a:extLst>
              <a:ext uri="{FF2B5EF4-FFF2-40B4-BE49-F238E27FC236}">
                <a16:creationId xmlns:a16="http://schemas.microsoft.com/office/drawing/2014/main" id="{C4E856A2-61E7-A9D8-E801-E2390652DAAE}"/>
              </a:ext>
            </a:extLst>
          </p:cNvPr>
          <p:cNvSpPr/>
          <p:nvPr/>
        </p:nvSpPr>
        <p:spPr>
          <a:xfrm rot="10800000">
            <a:off x="2908405" y="5559614"/>
            <a:ext cx="2144731" cy="1298385"/>
          </a:xfrm>
          <a:custGeom>
            <a:avLst/>
            <a:gdLst/>
            <a:ahLst/>
            <a:cxnLst>
              <a:cxn ang="0">
                <a:pos x="wd2" y="hd2"/>
              </a:cxn>
              <a:cxn ang="5400000">
                <a:pos x="wd2" y="hd2"/>
              </a:cxn>
              <a:cxn ang="10800000">
                <a:pos x="wd2" y="hd2"/>
              </a:cxn>
              <a:cxn ang="16200000">
                <a:pos x="wd2" y="hd2"/>
              </a:cxn>
            </a:cxnLst>
            <a:rect l="0" t="0" r="r" b="b"/>
            <a:pathLst>
              <a:path w="21041" h="20049" extrusionOk="0">
                <a:moveTo>
                  <a:pt x="3174" y="15622"/>
                </a:moveTo>
                <a:cubicBezTo>
                  <a:pt x="7159" y="21600"/>
                  <a:pt x="13520" y="21512"/>
                  <a:pt x="17439" y="15431"/>
                </a:cubicBezTo>
                <a:cubicBezTo>
                  <a:pt x="19357" y="12456"/>
                  <a:pt x="20377" y="8584"/>
                  <a:pt x="20480" y="4653"/>
                </a:cubicBezTo>
                <a:cubicBezTo>
                  <a:pt x="20526" y="3063"/>
                  <a:pt x="20714" y="1487"/>
                  <a:pt x="21041" y="0"/>
                </a:cubicBezTo>
                <a:lnTo>
                  <a:pt x="311" y="0"/>
                </a:lnTo>
                <a:cubicBezTo>
                  <a:pt x="-559" y="5448"/>
                  <a:pt x="395" y="11455"/>
                  <a:pt x="3174" y="15622"/>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Shape">
            <a:extLst>
              <a:ext uri="{FF2B5EF4-FFF2-40B4-BE49-F238E27FC236}">
                <a16:creationId xmlns:a16="http://schemas.microsoft.com/office/drawing/2014/main" id="{766CC997-84FF-A1D9-BB1F-05A6CFBA8610}"/>
              </a:ext>
            </a:extLst>
          </p:cNvPr>
          <p:cNvSpPr/>
          <p:nvPr/>
        </p:nvSpPr>
        <p:spPr>
          <a:xfrm rot="10800000">
            <a:off x="1" y="0"/>
            <a:ext cx="2744244" cy="2990251"/>
          </a:xfrm>
          <a:custGeom>
            <a:avLst/>
            <a:gdLst/>
            <a:ahLst/>
            <a:cxnLst>
              <a:cxn ang="0">
                <a:pos x="wd2" y="hd2"/>
              </a:cxn>
              <a:cxn ang="5400000">
                <a:pos x="wd2" y="hd2"/>
              </a:cxn>
              <a:cxn ang="10800000">
                <a:pos x="wd2" y="hd2"/>
              </a:cxn>
              <a:cxn ang="16200000">
                <a:pos x="wd2" y="hd2"/>
              </a:cxn>
            </a:cxnLst>
            <a:rect l="0" t="0" r="r" b="b"/>
            <a:pathLst>
              <a:path w="21600" h="21600" extrusionOk="0">
                <a:moveTo>
                  <a:pt x="19191" y="16909"/>
                </a:moveTo>
                <a:cubicBezTo>
                  <a:pt x="19896" y="16262"/>
                  <a:pt x="20714" y="15732"/>
                  <a:pt x="21600" y="15346"/>
                </a:cubicBezTo>
                <a:lnTo>
                  <a:pt x="21600" y="0"/>
                </a:lnTo>
                <a:cubicBezTo>
                  <a:pt x="20542" y="365"/>
                  <a:pt x="19551" y="944"/>
                  <a:pt x="18703" y="1722"/>
                </a:cubicBezTo>
                <a:cubicBezTo>
                  <a:pt x="17217" y="3086"/>
                  <a:pt x="16421" y="4842"/>
                  <a:pt x="16309" y="6633"/>
                </a:cubicBezTo>
                <a:cubicBezTo>
                  <a:pt x="16189" y="8630"/>
                  <a:pt x="15318" y="10524"/>
                  <a:pt x="13772" y="11943"/>
                </a:cubicBezTo>
                <a:lnTo>
                  <a:pt x="13532" y="12164"/>
                </a:lnTo>
                <a:cubicBezTo>
                  <a:pt x="11993" y="13576"/>
                  <a:pt x="9922" y="14382"/>
                  <a:pt x="7745" y="14492"/>
                </a:cubicBezTo>
                <a:cubicBezTo>
                  <a:pt x="5802" y="14588"/>
                  <a:pt x="3880" y="15325"/>
                  <a:pt x="2394" y="16689"/>
                </a:cubicBezTo>
                <a:cubicBezTo>
                  <a:pt x="908" y="18053"/>
                  <a:pt x="113" y="19809"/>
                  <a:pt x="0" y="21600"/>
                </a:cubicBezTo>
                <a:lnTo>
                  <a:pt x="16496" y="21600"/>
                </a:lnTo>
                <a:cubicBezTo>
                  <a:pt x="16759" y="19919"/>
                  <a:pt x="17630" y="18356"/>
                  <a:pt x="18951" y="17144"/>
                </a:cubicBezTo>
                <a:lnTo>
                  <a:pt x="19191" y="16909"/>
                </a:ln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1D524E1F-FD52-F9E8-5EEC-561619DED88D}"/>
              </a:ext>
            </a:extLst>
          </p:cNvPr>
          <p:cNvSpPr/>
          <p:nvPr/>
        </p:nvSpPr>
        <p:spPr>
          <a:xfrm rot="10800000">
            <a:off x="3096181" y="3387482"/>
            <a:ext cx="4159597" cy="3470517"/>
          </a:xfrm>
          <a:custGeom>
            <a:avLst/>
            <a:gdLst/>
            <a:ahLst/>
            <a:cxnLst>
              <a:cxn ang="0">
                <a:pos x="wd2" y="hd2"/>
              </a:cxn>
              <a:cxn ang="5400000">
                <a:pos x="wd2" y="hd2"/>
              </a:cxn>
              <a:cxn ang="10800000">
                <a:pos x="wd2" y="hd2"/>
              </a:cxn>
              <a:cxn ang="16200000">
                <a:pos x="wd2" y="hd2"/>
              </a:cxn>
            </a:cxnLst>
            <a:rect l="0" t="0" r="r" b="b"/>
            <a:pathLst>
              <a:path w="20714" h="20992" extrusionOk="0">
                <a:moveTo>
                  <a:pt x="1493" y="6592"/>
                </a:moveTo>
                <a:cubicBezTo>
                  <a:pt x="2452" y="7775"/>
                  <a:pt x="3701" y="8403"/>
                  <a:pt x="4969" y="8467"/>
                </a:cubicBezTo>
                <a:cubicBezTo>
                  <a:pt x="6322" y="8536"/>
                  <a:pt x="7604" y="9246"/>
                  <a:pt x="8564" y="10411"/>
                </a:cubicBezTo>
                <a:lnTo>
                  <a:pt x="8715" y="10595"/>
                </a:lnTo>
                <a:cubicBezTo>
                  <a:pt x="9675" y="11760"/>
                  <a:pt x="10259" y="13318"/>
                  <a:pt x="10316" y="14961"/>
                </a:cubicBezTo>
                <a:cubicBezTo>
                  <a:pt x="10373" y="16496"/>
                  <a:pt x="10885" y="18012"/>
                  <a:pt x="11859" y="19183"/>
                </a:cubicBezTo>
                <a:cubicBezTo>
                  <a:pt x="13848" y="21565"/>
                  <a:pt x="17077" y="21600"/>
                  <a:pt x="19100" y="19258"/>
                </a:cubicBezTo>
                <a:cubicBezTo>
                  <a:pt x="21223" y="16801"/>
                  <a:pt x="21251" y="12724"/>
                  <a:pt x="19190" y="10220"/>
                </a:cubicBezTo>
                <a:cubicBezTo>
                  <a:pt x="18250" y="9078"/>
                  <a:pt x="17039" y="8467"/>
                  <a:pt x="15805" y="8380"/>
                </a:cubicBezTo>
                <a:cubicBezTo>
                  <a:pt x="14428" y="8288"/>
                  <a:pt x="13122" y="7619"/>
                  <a:pt x="12144" y="6431"/>
                </a:cubicBezTo>
                <a:lnTo>
                  <a:pt x="11992" y="6246"/>
                </a:lnTo>
                <a:cubicBezTo>
                  <a:pt x="11018" y="5064"/>
                  <a:pt x="10463" y="3472"/>
                  <a:pt x="10387" y="1800"/>
                </a:cubicBezTo>
                <a:cubicBezTo>
                  <a:pt x="10358" y="1188"/>
                  <a:pt x="10259" y="583"/>
                  <a:pt x="10083" y="0"/>
                </a:cubicBezTo>
                <a:lnTo>
                  <a:pt x="306" y="0"/>
                </a:lnTo>
                <a:cubicBezTo>
                  <a:pt x="-349" y="2226"/>
                  <a:pt x="50" y="4816"/>
                  <a:pt x="1493" y="6592"/>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77420907-1488-F4EA-8BBF-D78551BB92A9}"/>
              </a:ext>
            </a:extLst>
          </p:cNvPr>
          <p:cNvSpPr/>
          <p:nvPr/>
        </p:nvSpPr>
        <p:spPr>
          <a:xfrm rot="10800000">
            <a:off x="0" y="3420538"/>
            <a:ext cx="2850494" cy="3437462"/>
          </a:xfrm>
          <a:custGeom>
            <a:avLst/>
            <a:gdLst/>
            <a:ahLst/>
            <a:cxnLst>
              <a:cxn ang="0">
                <a:pos x="wd2" y="hd2"/>
              </a:cxn>
              <a:cxn ang="5400000">
                <a:pos x="wd2" y="hd2"/>
              </a:cxn>
              <a:cxn ang="10800000">
                <a:pos x="wd2" y="hd2"/>
              </a:cxn>
              <a:cxn ang="16200000">
                <a:pos x="wd2" y="hd2"/>
              </a:cxn>
            </a:cxnLst>
            <a:rect l="0" t="0" r="r" b="b"/>
            <a:pathLst>
              <a:path w="21081" h="21600" extrusionOk="0">
                <a:moveTo>
                  <a:pt x="2210" y="6848"/>
                </a:moveTo>
                <a:cubicBezTo>
                  <a:pt x="3635" y="8077"/>
                  <a:pt x="5489" y="8730"/>
                  <a:pt x="7372" y="8796"/>
                </a:cubicBezTo>
                <a:cubicBezTo>
                  <a:pt x="9382" y="8868"/>
                  <a:pt x="11286" y="9605"/>
                  <a:pt x="12710" y="10815"/>
                </a:cubicBezTo>
                <a:lnTo>
                  <a:pt x="12936" y="11007"/>
                </a:lnTo>
                <a:cubicBezTo>
                  <a:pt x="14361" y="12217"/>
                  <a:pt x="15228" y="13835"/>
                  <a:pt x="15313" y="15542"/>
                </a:cubicBezTo>
                <a:cubicBezTo>
                  <a:pt x="15397" y="17136"/>
                  <a:pt x="16159" y="18712"/>
                  <a:pt x="17604" y="19928"/>
                </a:cubicBezTo>
                <a:cubicBezTo>
                  <a:pt x="18599" y="20761"/>
                  <a:pt x="19805" y="21318"/>
                  <a:pt x="21081" y="21600"/>
                </a:cubicBezTo>
                <a:lnTo>
                  <a:pt x="21081" y="8304"/>
                </a:lnTo>
                <a:cubicBezTo>
                  <a:pt x="19939" y="7963"/>
                  <a:pt x="18895" y="7418"/>
                  <a:pt x="18020" y="6681"/>
                </a:cubicBezTo>
                <a:lnTo>
                  <a:pt x="17795" y="6489"/>
                </a:lnTo>
                <a:cubicBezTo>
                  <a:pt x="16349" y="5261"/>
                  <a:pt x="15524" y="3607"/>
                  <a:pt x="15411" y="1869"/>
                </a:cubicBezTo>
                <a:cubicBezTo>
                  <a:pt x="15369" y="1234"/>
                  <a:pt x="15221" y="605"/>
                  <a:pt x="14960" y="0"/>
                </a:cubicBezTo>
                <a:lnTo>
                  <a:pt x="454" y="0"/>
                </a:lnTo>
                <a:cubicBezTo>
                  <a:pt x="-519" y="2313"/>
                  <a:pt x="73" y="5003"/>
                  <a:pt x="2210" y="6848"/>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itle 1">
            <a:extLst>
              <a:ext uri="{FF2B5EF4-FFF2-40B4-BE49-F238E27FC236}">
                <a16:creationId xmlns:a16="http://schemas.microsoft.com/office/drawing/2014/main" id="{74985E82-8BBB-4140-ADE7-3211B76C0426}"/>
              </a:ext>
            </a:extLst>
          </p:cNvPr>
          <p:cNvSpPr>
            <a:spLocks noGrp="1"/>
          </p:cNvSpPr>
          <p:nvPr userDrawn="1">
            <p:ph type="title"/>
          </p:nvPr>
        </p:nvSpPr>
        <p:spPr>
          <a:xfrm>
            <a:off x="5500688" y="967455"/>
            <a:ext cx="5846762"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userDrawn="1">
            <p:ph type="body" idx="1"/>
          </p:nvPr>
        </p:nvSpPr>
        <p:spPr>
          <a:xfrm>
            <a:off x="5500688" y="3847180"/>
            <a:ext cx="58467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userDrawn="1">
            <p:ph type="dt" sz="half" idx="10"/>
          </p:nvPr>
        </p:nvSpPr>
        <p:spPr>
          <a:xfrm>
            <a:off x="838200" y="6356350"/>
            <a:ext cx="2743200" cy="365125"/>
          </a:xfrm>
        </p:spPr>
        <p:txBody>
          <a:bodyPr/>
          <a:lstStyle>
            <a:lvl1pPr>
              <a:defRPr>
                <a:solidFill>
                  <a:schemeClr val="bg1"/>
                </a:solidFill>
              </a:defRPr>
            </a:lvl1p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userDrawn="1">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346B950A-F575-2E23-1D13-EF65BE44D6D3}"/>
              </a:ext>
            </a:extLst>
          </p:cNvPr>
          <p:cNvSpPr>
            <a:spLocks noGrp="1"/>
          </p:cNvSpPr>
          <p:nvPr>
            <p:ph type="pic" sz="quarter" idx="17"/>
          </p:nvPr>
        </p:nvSpPr>
        <p:spPr>
          <a:xfrm>
            <a:off x="6990199" y="0"/>
            <a:ext cx="5201801" cy="5221384"/>
          </a:xfrm>
          <a:custGeom>
            <a:avLst/>
            <a:gdLst>
              <a:gd name="connsiteX0" fmla="*/ 3191679 w 5201801"/>
              <a:gd name="connsiteY0" fmla="*/ 0 h 5221384"/>
              <a:gd name="connsiteX1" fmla="*/ 5201801 w 5201801"/>
              <a:gd name="connsiteY1" fmla="*/ 0 h 5221384"/>
              <a:gd name="connsiteX2" fmla="*/ 5201801 w 5201801"/>
              <a:gd name="connsiteY2" fmla="*/ 2049378 h 5221384"/>
              <a:gd name="connsiteX3" fmla="*/ 4370404 w 5201801"/>
              <a:gd name="connsiteY3" fmla="*/ 2358479 h 5221384"/>
              <a:gd name="connsiteX4" fmla="*/ 3372035 w 5201801"/>
              <a:gd name="connsiteY4" fmla="*/ 2802642 h 5221384"/>
              <a:gd name="connsiteX5" fmla="*/ 3330168 w 5201801"/>
              <a:gd name="connsiteY5" fmla="*/ 2844601 h 5221384"/>
              <a:gd name="connsiteX6" fmla="*/ 2885732 w 5201801"/>
              <a:gd name="connsiteY6" fmla="*/ 3842912 h 5221384"/>
              <a:gd name="connsiteX7" fmla="*/ 2457647 w 5201801"/>
              <a:gd name="connsiteY7" fmla="*/ 4807954 h 5221384"/>
              <a:gd name="connsiteX8" fmla="*/ 447530 w 5201801"/>
              <a:gd name="connsiteY8" fmla="*/ 4825085 h 5221384"/>
              <a:gd name="connsiteX9" fmla="*/ 422757 w 5201801"/>
              <a:gd name="connsiteY9" fmla="*/ 2758946 h 5221384"/>
              <a:gd name="connsiteX10" fmla="*/ 1362909 w 5201801"/>
              <a:gd name="connsiteY10" fmla="*/ 2338369 h 5221384"/>
              <a:gd name="connsiteX11" fmla="*/ 2379363 w 5201801"/>
              <a:gd name="connsiteY11" fmla="*/ 1892965 h 5221384"/>
              <a:gd name="connsiteX12" fmla="*/ 2421478 w 5201801"/>
              <a:gd name="connsiteY12" fmla="*/ 1851007 h 5221384"/>
              <a:gd name="connsiteX13" fmla="*/ 2866656 w 5201801"/>
              <a:gd name="connsiteY13" fmla="*/ 834571 h 5221384"/>
              <a:gd name="connsiteX14" fmla="*/ 3122236 w 5201801"/>
              <a:gd name="connsiteY14" fmla="*/ 91193 h 522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801" h="5221384">
                <a:moveTo>
                  <a:pt x="3191679" y="0"/>
                </a:moveTo>
                <a:lnTo>
                  <a:pt x="5201801" y="0"/>
                </a:lnTo>
                <a:lnTo>
                  <a:pt x="5201801" y="2049378"/>
                </a:lnTo>
                <a:cubicBezTo>
                  <a:pt x="4957782" y="2243032"/>
                  <a:pt x="4665952" y="2346066"/>
                  <a:pt x="4370404" y="2358479"/>
                </a:cubicBezTo>
                <a:cubicBezTo>
                  <a:pt x="3993600" y="2374617"/>
                  <a:pt x="3638102" y="2536740"/>
                  <a:pt x="3372035" y="2802642"/>
                </a:cubicBezTo>
                <a:lnTo>
                  <a:pt x="3330168" y="2844601"/>
                </a:lnTo>
                <a:cubicBezTo>
                  <a:pt x="3064101" y="3111744"/>
                  <a:pt x="2901835" y="3466280"/>
                  <a:pt x="2885732" y="3842912"/>
                </a:cubicBezTo>
                <a:cubicBezTo>
                  <a:pt x="2870372" y="4194965"/>
                  <a:pt x="2728421" y="4541059"/>
                  <a:pt x="2457647" y="4807954"/>
                </a:cubicBezTo>
                <a:cubicBezTo>
                  <a:pt x="1905447" y="5352420"/>
                  <a:pt x="1009144" y="5360117"/>
                  <a:pt x="447530" y="4825085"/>
                </a:cubicBezTo>
                <a:cubicBezTo>
                  <a:pt x="-140592" y="4263489"/>
                  <a:pt x="-149262" y="3330970"/>
                  <a:pt x="422757" y="2758946"/>
                </a:cubicBezTo>
                <a:cubicBezTo>
                  <a:pt x="684117" y="2497513"/>
                  <a:pt x="1020788" y="2357486"/>
                  <a:pt x="1362909" y="2338369"/>
                </a:cubicBezTo>
                <a:cubicBezTo>
                  <a:pt x="1745411" y="2317266"/>
                  <a:pt x="2108589" y="2163832"/>
                  <a:pt x="2379363" y="1892965"/>
                </a:cubicBezTo>
                <a:lnTo>
                  <a:pt x="2421478" y="1851007"/>
                </a:lnTo>
                <a:cubicBezTo>
                  <a:pt x="2692252" y="1580388"/>
                  <a:pt x="2845599" y="1216914"/>
                  <a:pt x="2866656" y="834571"/>
                </a:cubicBezTo>
                <a:cubicBezTo>
                  <a:pt x="2880746" y="573449"/>
                  <a:pt x="2965774" y="315177"/>
                  <a:pt x="3122236" y="91193"/>
                </a:cubicBezTo>
                <a:close/>
              </a:path>
            </a:pathLst>
          </a:custGeom>
          <a:noFill/>
        </p:spPr>
        <p:txBody>
          <a:bodyPr wrap="square" anchor="ctr">
            <a:noAutofit/>
          </a:bodyPr>
          <a:lstStyle>
            <a:lvl1pPr marL="0" indent="0" algn="ctr">
              <a:buNone/>
              <a:defRPr>
                <a:solidFill>
                  <a:schemeClr val="bg1"/>
                </a:solidFill>
              </a:defRPr>
            </a:lvl1pPr>
          </a:lstStyle>
          <a:p>
            <a:r>
              <a:rPr lang="es-ES"/>
              <a:t>Haga clic en el icono para agregar una imagen</a:t>
            </a:r>
            <a:endParaRPr lang="en-US"/>
          </a:p>
        </p:txBody>
      </p:sp>
      <p:sp>
        <p:nvSpPr>
          <p:cNvPr id="20" name="Shape">
            <a:extLst>
              <a:ext uri="{FF2B5EF4-FFF2-40B4-BE49-F238E27FC236}">
                <a16:creationId xmlns:a16="http://schemas.microsoft.com/office/drawing/2014/main" id="{783B4D0A-5712-AC65-D031-A7032918691F}"/>
              </a:ext>
            </a:extLst>
          </p:cNvPr>
          <p:cNvSpPr/>
          <p:nvPr/>
        </p:nvSpPr>
        <p:spPr>
          <a:xfrm>
            <a:off x="10012954" y="2486089"/>
            <a:ext cx="2179046" cy="2887046"/>
          </a:xfrm>
          <a:custGeom>
            <a:avLst/>
            <a:gdLst/>
            <a:ahLst/>
            <a:cxnLst>
              <a:cxn ang="0">
                <a:pos x="wd2" y="hd2"/>
              </a:cxn>
              <a:cxn ang="5400000">
                <a:pos x="wd2" y="hd2"/>
              </a:cxn>
              <a:cxn ang="10800000">
                <a:pos x="wd2" y="hd2"/>
              </a:cxn>
              <a:cxn ang="16200000">
                <a:pos x="wd2" y="hd2"/>
              </a:cxn>
            </a:cxnLst>
            <a:rect l="0" t="0" r="r" b="b"/>
            <a:pathLst>
              <a:path w="20288" h="19848" extrusionOk="0">
                <a:moveTo>
                  <a:pt x="3935" y="2906"/>
                </a:moveTo>
                <a:cubicBezTo>
                  <a:pt x="-1312" y="6781"/>
                  <a:pt x="-1312" y="13067"/>
                  <a:pt x="3935" y="16942"/>
                </a:cubicBezTo>
                <a:cubicBezTo>
                  <a:pt x="8374" y="20213"/>
                  <a:pt x="15130" y="20724"/>
                  <a:pt x="20288" y="18469"/>
                </a:cubicBezTo>
                <a:lnTo>
                  <a:pt x="20288" y="1379"/>
                </a:lnTo>
                <a:cubicBezTo>
                  <a:pt x="15130" y="-876"/>
                  <a:pt x="8374" y="-365"/>
                  <a:pt x="3935" y="2906"/>
                </a:cubicBezTo>
                <a:close/>
              </a:path>
            </a:pathLst>
          </a:custGeom>
          <a:solidFill>
            <a:schemeClr val="accent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1" name="Shape">
            <a:extLst>
              <a:ext uri="{FF2B5EF4-FFF2-40B4-BE49-F238E27FC236}">
                <a16:creationId xmlns:a16="http://schemas.microsoft.com/office/drawing/2014/main" id="{FAEAB313-3A0C-17ED-6677-86A334B0F023}"/>
              </a:ext>
            </a:extLst>
          </p:cNvPr>
          <p:cNvSpPr/>
          <p:nvPr/>
        </p:nvSpPr>
        <p:spPr>
          <a:xfrm>
            <a:off x="3690373" y="0"/>
            <a:ext cx="2887533" cy="2362120"/>
          </a:xfrm>
          <a:custGeom>
            <a:avLst/>
            <a:gdLst/>
            <a:ahLst/>
            <a:cxnLst>
              <a:cxn ang="0">
                <a:pos x="wd2" y="hd2"/>
              </a:cxn>
              <a:cxn ang="5400000">
                <a:pos x="wd2" y="hd2"/>
              </a:cxn>
              <a:cxn ang="10800000">
                <a:pos x="wd2" y="hd2"/>
              </a:cxn>
              <a:cxn ang="16200000">
                <a:pos x="wd2" y="hd2"/>
              </a:cxn>
            </a:cxnLst>
            <a:rect l="0" t="0" r="r" b="b"/>
            <a:pathLst>
              <a:path w="19702" h="20384" extrusionOk="0">
                <a:moveTo>
                  <a:pt x="2889" y="16737"/>
                </a:moveTo>
                <a:cubicBezTo>
                  <a:pt x="6734" y="21600"/>
                  <a:pt x="12973" y="21600"/>
                  <a:pt x="16818" y="16737"/>
                </a:cubicBezTo>
                <a:cubicBezTo>
                  <a:pt x="20442" y="12154"/>
                  <a:pt x="20650" y="4896"/>
                  <a:pt x="17449" y="0"/>
                </a:cubicBezTo>
                <a:lnTo>
                  <a:pt x="2251" y="0"/>
                </a:lnTo>
                <a:cubicBezTo>
                  <a:pt x="-950" y="4888"/>
                  <a:pt x="-735" y="12154"/>
                  <a:pt x="2889" y="16737"/>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3B9E714B-387D-5113-3696-954FC80D233A}"/>
              </a:ext>
            </a:extLst>
          </p:cNvPr>
          <p:cNvSpPr/>
          <p:nvPr/>
        </p:nvSpPr>
        <p:spPr>
          <a:xfrm>
            <a:off x="10174340" y="5318056"/>
            <a:ext cx="2017660" cy="1539944"/>
          </a:xfrm>
          <a:custGeom>
            <a:avLst/>
            <a:gdLst/>
            <a:ahLst/>
            <a:cxnLst>
              <a:cxn ang="0">
                <a:pos x="wd2" y="hd2"/>
              </a:cxn>
              <a:cxn ang="5400000">
                <a:pos x="wd2" y="hd2"/>
              </a:cxn>
              <a:cxn ang="10800000">
                <a:pos x="wd2" y="hd2"/>
              </a:cxn>
              <a:cxn ang="16200000">
                <a:pos x="wd2" y="hd2"/>
              </a:cxn>
            </a:cxnLst>
            <a:rect l="0" t="0" r="r" b="b"/>
            <a:pathLst>
              <a:path w="21600" h="21600" extrusionOk="0">
                <a:moveTo>
                  <a:pt x="14567" y="2528"/>
                </a:moveTo>
                <a:cubicBezTo>
                  <a:pt x="10902" y="2795"/>
                  <a:pt x="7299" y="4761"/>
                  <a:pt x="4502" y="8426"/>
                </a:cubicBezTo>
                <a:cubicBezTo>
                  <a:pt x="1705" y="12091"/>
                  <a:pt x="204" y="16812"/>
                  <a:pt x="0" y="21600"/>
                </a:cubicBezTo>
                <a:lnTo>
                  <a:pt x="21600" y="21600"/>
                </a:lnTo>
                <a:lnTo>
                  <a:pt x="21600" y="0"/>
                </a:lnTo>
                <a:cubicBezTo>
                  <a:pt x="19446" y="1485"/>
                  <a:pt x="17047" y="2354"/>
                  <a:pt x="14567" y="2528"/>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0BAABDE4-6339-5EA9-6666-31F4B55BD8CF}"/>
              </a:ext>
            </a:extLst>
          </p:cNvPr>
          <p:cNvSpPr/>
          <p:nvPr/>
        </p:nvSpPr>
        <p:spPr>
          <a:xfrm>
            <a:off x="6522340" y="0"/>
            <a:ext cx="3155845" cy="2167892"/>
          </a:xfrm>
          <a:custGeom>
            <a:avLst/>
            <a:gdLst/>
            <a:ahLst/>
            <a:cxnLst>
              <a:cxn ang="0">
                <a:pos x="wd2" y="hd2"/>
              </a:cxn>
              <a:cxn ang="5400000">
                <a:pos x="wd2" y="hd2"/>
              </a:cxn>
              <a:cxn ang="10800000">
                <a:pos x="wd2" y="hd2"/>
              </a:cxn>
              <a:cxn ang="16200000">
                <a:pos x="wd2" y="hd2"/>
              </a:cxn>
            </a:cxnLst>
            <a:rect l="0" t="0" r="r" b="b"/>
            <a:pathLst>
              <a:path w="20733" h="20301" extrusionOk="0">
                <a:moveTo>
                  <a:pt x="4586" y="16430"/>
                </a:moveTo>
                <a:cubicBezTo>
                  <a:pt x="8213" y="21529"/>
                  <a:pt x="14101" y="21600"/>
                  <a:pt x="17791" y="16591"/>
                </a:cubicBezTo>
                <a:cubicBezTo>
                  <a:pt x="21049" y="12162"/>
                  <a:pt x="21600" y="5268"/>
                  <a:pt x="19451" y="0"/>
                </a:cubicBezTo>
                <a:lnTo>
                  <a:pt x="0" y="0"/>
                </a:lnTo>
                <a:cubicBezTo>
                  <a:pt x="1059" y="2170"/>
                  <a:pt x="1691" y="4724"/>
                  <a:pt x="1773" y="7393"/>
                </a:cubicBezTo>
                <a:cubicBezTo>
                  <a:pt x="1873" y="10688"/>
                  <a:pt x="2813" y="13930"/>
                  <a:pt x="4586" y="16430"/>
                </a:cubicBezTo>
                <a:close/>
              </a:path>
            </a:pathLst>
          </a:custGeom>
          <a:solidFill>
            <a:schemeClr val="accent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Title 1">
            <a:extLst>
              <a:ext uri="{FF2B5EF4-FFF2-40B4-BE49-F238E27FC236}">
                <a16:creationId xmlns:a16="http://schemas.microsoft.com/office/drawing/2014/main" id="{1907DC5D-4F3E-4A99-A621-6F93F32265C8}"/>
              </a:ext>
            </a:extLst>
          </p:cNvPr>
          <p:cNvSpPr>
            <a:spLocks noGrp="1"/>
          </p:cNvSpPr>
          <p:nvPr userDrawn="1">
            <p:ph type="title"/>
          </p:nvPr>
        </p:nvSpPr>
        <p:spPr>
          <a:xfrm>
            <a:off x="831850" y="2486089"/>
            <a:ext cx="5892657" cy="2076386"/>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userDrawn="1">
            <p:ph type="body" idx="1"/>
          </p:nvPr>
        </p:nvSpPr>
        <p:spPr>
          <a:xfrm>
            <a:off x="831850" y="4589463"/>
            <a:ext cx="589265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userDrawn="1">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userDrawn="1">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userDrawn="1">
            <p:ph type="body" sz="quarter" idx="14" hasCustomPrompt="1"/>
          </p:nvPr>
        </p:nvSpPr>
        <p:spPr>
          <a:xfrm>
            <a:off x="7516080" y="953403"/>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userDrawn="1">
            <p:ph type="body" sz="quarter" idx="15" hasCustomPrompt="1"/>
          </p:nvPr>
        </p:nvSpPr>
        <p:spPr>
          <a:xfrm>
            <a:off x="7516080" y="1180736"/>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userDrawn="1">
            <p:ph type="body" sz="quarter" idx="16" hasCustomPrompt="1"/>
          </p:nvPr>
        </p:nvSpPr>
        <p:spPr>
          <a:xfrm>
            <a:off x="7516080" y="1408069"/>
            <a:ext cx="1701800" cy="228600"/>
          </a:xfrm>
          <a:noFill/>
        </p:spPr>
        <p:txBody>
          <a:bodyPr anchor="ctr">
            <a:noAutofit/>
          </a:bodyPr>
          <a:lstStyle>
            <a:lvl1pPr marL="0" indent="0" algn="ct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9A271884-5B7B-1BB7-B7DB-E402EAB16D76}"/>
              </a:ext>
            </a:extLst>
          </p:cNvPr>
          <p:cNvSpPr>
            <a:spLocks noGrp="1"/>
          </p:cNvSpPr>
          <p:nvPr>
            <p:ph type="pic" sz="quarter" idx="17"/>
          </p:nvPr>
        </p:nvSpPr>
        <p:spPr/>
        <p:txBody>
          <a:bodyPr/>
          <a:lstStyle/>
          <a:p>
            <a:endParaRPr lang="es-ES"/>
          </a:p>
        </p:txBody>
      </p:sp>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67_T_PGO_Molecules-16x9.pptx" id="{1256D573-22FD-489F-B144-092025D74CE6}" vid="{9C88AA54-7E2B-40B4-A90D-D1D65B7BCA1A}"/>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67_T_PGO_Molecules-16x9.pptx" id="{1256D573-22FD-489F-B144-092025D74CE6}" vid="{52A13BC3-D117-4DE7-A930-A33F74D746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0267_T_PGO_Molecules-16x9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2025-02-07T09:59:59Z</dcterms:created>
  <dcterms:modified xsi:type="dcterms:W3CDTF">2025-02-07T10:00:16Z</dcterms:modified>
  <cp:category>Templates</cp:category>
</cp:coreProperties>
</file>