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14" r:id="rId3"/>
    <p:sldId id="357" r:id="rId4"/>
    <p:sldId id="317" r:id="rId5"/>
    <p:sldId id="316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7" r:id="rId15"/>
    <p:sldId id="368" r:id="rId16"/>
    <p:sldId id="369" r:id="rId17"/>
    <p:sldId id="366" r:id="rId18"/>
    <p:sldId id="292" r:id="rId19"/>
    <p:sldId id="287" r:id="rId20"/>
    <p:sldId id="288" r:id="rId21"/>
    <p:sldId id="370" r:id="rId22"/>
    <p:sldId id="371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64F7"/>
    <a:srgbClr val="ECF0F3"/>
    <a:srgbClr val="EDEEE6"/>
    <a:srgbClr val="3C3D40"/>
    <a:srgbClr val="3E3E3E"/>
    <a:srgbClr val="F2F3ED"/>
    <a:srgbClr val="050705"/>
    <a:srgbClr val="000001"/>
    <a:srgbClr val="F0F1EB"/>
    <a:srgbClr val="F3F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08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2019-12-28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5179CA7-9140-42F7-B69D-8DFE3EB0285E}"/>
              </a:ext>
            </a:extLst>
          </p:cNvPr>
          <p:cNvSpPr/>
          <p:nvPr userDrawn="1"/>
        </p:nvSpPr>
        <p:spPr>
          <a:xfrm>
            <a:off x="5384799" y="1302657"/>
            <a:ext cx="5994401" cy="4252686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5BF200-7AC9-4CB2-85CE-FAD1C80C42BF}"/>
              </a:ext>
            </a:extLst>
          </p:cNvPr>
          <p:cNvSpPr/>
          <p:nvPr userDrawn="1"/>
        </p:nvSpPr>
        <p:spPr>
          <a:xfrm>
            <a:off x="333829" y="0"/>
            <a:ext cx="188686" cy="1814286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7AA734-3ABE-4651-B1A3-ACCA92BF2650}"/>
              </a:ext>
            </a:extLst>
          </p:cNvPr>
          <p:cNvSpPr/>
          <p:nvPr userDrawn="1"/>
        </p:nvSpPr>
        <p:spPr>
          <a:xfrm>
            <a:off x="11379199" y="4325256"/>
            <a:ext cx="813600" cy="8136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39288B9-2FBC-48E4-8A93-1F8547F94A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801" y="-1"/>
            <a:ext cx="4122056" cy="555534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7D5C299-DB65-467D-A8E7-4E562BC5FC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1" y="571500"/>
            <a:ext cx="11048998" cy="2273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D033DE-9B81-4E2A-B74E-E23BB4EB3B4C}"/>
              </a:ext>
            </a:extLst>
          </p:cNvPr>
          <p:cNvSpPr/>
          <p:nvPr userDrawn="1"/>
        </p:nvSpPr>
        <p:spPr>
          <a:xfrm>
            <a:off x="0" y="370205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6359C2-AB09-47A3-A0B8-6D152F9B707D}"/>
              </a:ext>
            </a:extLst>
          </p:cNvPr>
          <p:cNvSpPr>
            <a:spLocks/>
          </p:cNvSpPr>
          <p:nvPr userDrawn="1"/>
        </p:nvSpPr>
        <p:spPr>
          <a:xfrm>
            <a:off x="11620499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001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11BA7AE-8FB1-4D6E-A4FA-DE402525C134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EF18E8DF-973E-43A7-8ACB-E312366F83E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3324" y="37424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B9C8F419-573E-4D37-8249-055907335C9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053324" y="16088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96B97F7C-9929-4598-938E-F18A41878C6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469624" y="37424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8627A525-9C1E-4D26-9578-0504DC5398E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469624" y="1608885"/>
            <a:ext cx="323469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39947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9D6BFFC-11EC-4855-8570-43977BF28D83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23DA939-E90C-4C18-AA81-B728922DEE9F}"/>
              </a:ext>
            </a:extLst>
          </p:cNvPr>
          <p:cNvSpPr>
            <a:spLocks/>
          </p:cNvSpPr>
          <p:nvPr userDrawn="1"/>
        </p:nvSpPr>
        <p:spPr>
          <a:xfrm>
            <a:off x="11620499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8971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075D26-F247-4ADF-ADC2-1EDE8660D86B}"/>
              </a:ext>
            </a:extLst>
          </p:cNvPr>
          <p:cNvSpPr/>
          <p:nvPr userDrawn="1"/>
        </p:nvSpPr>
        <p:spPr>
          <a:xfrm>
            <a:off x="6096000" y="571500"/>
            <a:ext cx="5524500" cy="5715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DF4429C-4ED1-454B-B75A-2455D6A026DF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291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8143A5F4-A0B7-4832-B275-9A8992DD0A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4352676E-84F5-40DA-B009-28F70C6E70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ACB05FE-28D0-4BE0-8ABE-8532542360F1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3A0346C-D03C-4CEE-B9BD-D91F9AF44C4E}"/>
              </a:ext>
            </a:extLst>
          </p:cNvPr>
          <p:cNvSpPr>
            <a:spLocks/>
          </p:cNvSpPr>
          <p:nvPr userDrawn="1"/>
        </p:nvSpPr>
        <p:spPr>
          <a:xfrm>
            <a:off x="11620499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5173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8E60A80-3A89-4DC2-BB69-D60230A8F7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C4E86D-9631-41D9-9117-E16D5D0C80FD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72FA844-BDA4-4619-A802-646D05D52BFA}"/>
              </a:ext>
            </a:extLst>
          </p:cNvPr>
          <p:cNvSpPr>
            <a:spLocks/>
          </p:cNvSpPr>
          <p:nvPr userDrawn="1"/>
        </p:nvSpPr>
        <p:spPr>
          <a:xfrm>
            <a:off x="11620499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33677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A2515434-074B-4319-8DBA-4E8831A300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5AE719-4393-4D0C-803A-7DFAC327745C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D10933F-01DB-4157-8046-B064E1F03496}"/>
              </a:ext>
            </a:extLst>
          </p:cNvPr>
          <p:cNvSpPr>
            <a:spLocks/>
          </p:cNvSpPr>
          <p:nvPr userDrawn="1"/>
        </p:nvSpPr>
        <p:spPr>
          <a:xfrm>
            <a:off x="11620499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0262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602687-CF4D-4607-BAC1-C1782CF22C96}"/>
              </a:ext>
            </a:extLst>
          </p:cNvPr>
          <p:cNvSpPr/>
          <p:nvPr userDrawn="1"/>
        </p:nvSpPr>
        <p:spPr>
          <a:xfrm>
            <a:off x="624115" y="624114"/>
            <a:ext cx="3672114" cy="1872342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FBBD56F-5C9D-4214-8714-4284426C4E76}"/>
              </a:ext>
            </a:extLst>
          </p:cNvPr>
          <p:cNvSpPr/>
          <p:nvPr userDrawn="1"/>
        </p:nvSpPr>
        <p:spPr>
          <a:xfrm>
            <a:off x="0" y="1248228"/>
            <a:ext cx="624114" cy="624114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1C1D8FA-B7E6-4868-97D2-4465F6BF9051}"/>
              </a:ext>
            </a:extLst>
          </p:cNvPr>
          <p:cNvSpPr/>
          <p:nvPr userDrawn="1"/>
        </p:nvSpPr>
        <p:spPr>
          <a:xfrm>
            <a:off x="11379199" y="5043714"/>
            <a:ext cx="188686" cy="1814286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01277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B1BE8D7-4D09-4F29-8B04-B6BE0FCBA782}"/>
              </a:ext>
            </a:extLst>
          </p:cNvPr>
          <p:cNvSpPr/>
          <p:nvPr userDrawn="1"/>
        </p:nvSpPr>
        <p:spPr>
          <a:xfrm>
            <a:off x="3098799" y="1302657"/>
            <a:ext cx="5994401" cy="4252686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0D8C212-094A-4C20-A14F-12F3D6D07C57}"/>
              </a:ext>
            </a:extLst>
          </p:cNvPr>
          <p:cNvSpPr/>
          <p:nvPr userDrawn="1"/>
        </p:nvSpPr>
        <p:spPr>
          <a:xfrm rot="5400000">
            <a:off x="10344857" y="3494514"/>
            <a:ext cx="188686" cy="2692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469DE3D-93B5-4E58-9EC8-5246C7338E56}"/>
              </a:ext>
            </a:extLst>
          </p:cNvPr>
          <p:cNvSpPr/>
          <p:nvPr userDrawn="1"/>
        </p:nvSpPr>
        <p:spPr>
          <a:xfrm>
            <a:off x="406800" y="0"/>
            <a:ext cx="813600" cy="8136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1701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CF78D23-8AF7-4C36-A833-381F1C9C7C1A}"/>
              </a:ext>
            </a:extLst>
          </p:cNvPr>
          <p:cNvSpPr/>
          <p:nvPr userDrawn="1"/>
        </p:nvSpPr>
        <p:spPr>
          <a:xfrm>
            <a:off x="841829" y="0"/>
            <a:ext cx="188686" cy="2052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08A0D4B-E46F-479F-936C-4899AFB2F059}"/>
              </a:ext>
            </a:extLst>
          </p:cNvPr>
          <p:cNvSpPr/>
          <p:nvPr userDrawn="1"/>
        </p:nvSpPr>
        <p:spPr>
          <a:xfrm>
            <a:off x="10778671" y="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795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212D417-3D84-42CA-8AB6-923BE79598FB}"/>
              </a:ext>
            </a:extLst>
          </p:cNvPr>
          <p:cNvSpPr>
            <a:spLocks/>
          </p:cNvSpPr>
          <p:nvPr userDrawn="1"/>
        </p:nvSpPr>
        <p:spPr>
          <a:xfrm>
            <a:off x="841829" y="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62A919-E0F5-40BA-9194-584E24515F8C}"/>
              </a:ext>
            </a:extLst>
          </p:cNvPr>
          <p:cNvSpPr/>
          <p:nvPr userDrawn="1"/>
        </p:nvSpPr>
        <p:spPr>
          <a:xfrm>
            <a:off x="11620500" y="34290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8545E4B-DB35-4A08-9101-442510B7C4E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98444" y="-1"/>
            <a:ext cx="4122056" cy="628650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72111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DF3B333-D260-4BF8-A46A-FEC593CFA101}"/>
              </a:ext>
            </a:extLst>
          </p:cNvPr>
          <p:cNvSpPr/>
          <p:nvPr userDrawn="1"/>
        </p:nvSpPr>
        <p:spPr>
          <a:xfrm>
            <a:off x="769255" y="762000"/>
            <a:ext cx="5994401" cy="5334000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C936C09-006F-4163-8309-753CA761DF9A}"/>
              </a:ext>
            </a:extLst>
          </p:cNvPr>
          <p:cNvSpPr/>
          <p:nvPr userDrawn="1"/>
        </p:nvSpPr>
        <p:spPr>
          <a:xfrm>
            <a:off x="0" y="4325256"/>
            <a:ext cx="813600" cy="8136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56FAAAB-95C8-4DFE-9569-95347BE6A9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00689" y="762000"/>
            <a:ext cx="4122056" cy="5334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06841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19DA71B-4717-4C8A-A173-9C9E7E95CBA1}"/>
              </a:ext>
            </a:extLst>
          </p:cNvPr>
          <p:cNvSpPr/>
          <p:nvPr userDrawn="1"/>
        </p:nvSpPr>
        <p:spPr>
          <a:xfrm>
            <a:off x="11378400" y="4325256"/>
            <a:ext cx="813600" cy="8136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2DC19E3-ED74-499C-B067-C100D1655C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5900" y="0"/>
            <a:ext cx="3542500" cy="467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A1A7F801-B1C6-40D0-A5DD-DD4BCD1533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35900" y="4787900"/>
            <a:ext cx="3542500" cy="2070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6758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BDFF79A-CF1B-4982-88DC-53A49EAAE28A}"/>
              </a:ext>
            </a:extLst>
          </p:cNvPr>
          <p:cNvSpPr>
            <a:spLocks/>
          </p:cNvSpPr>
          <p:nvPr userDrawn="1"/>
        </p:nvSpPr>
        <p:spPr>
          <a:xfrm>
            <a:off x="571500" y="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68C6BBA-3A40-4F19-AA20-C36A8816F64B}"/>
              </a:ext>
            </a:extLst>
          </p:cNvPr>
          <p:cNvSpPr/>
          <p:nvPr userDrawn="1"/>
        </p:nvSpPr>
        <p:spPr>
          <a:xfrm>
            <a:off x="11620500" y="57150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149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E5F51D-6BAB-49AA-BADF-0B484D9BA1F7}"/>
              </a:ext>
            </a:extLst>
          </p:cNvPr>
          <p:cNvSpPr/>
          <p:nvPr userDrawn="1"/>
        </p:nvSpPr>
        <p:spPr>
          <a:xfrm>
            <a:off x="0" y="571500"/>
            <a:ext cx="571500" cy="5715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305C180-7D3A-4DB5-A453-9D28DCD8361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" y="571500"/>
            <a:ext cx="5608319" cy="5715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78264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79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6155093" y="5995680"/>
            <a:ext cx="5282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the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sub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title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of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your</a:t>
            </a:r>
            <a:r>
              <a:rPr lang="ko-KR" altLang="en-US" b="1" dirty="0">
                <a:solidFill>
                  <a:srgbClr val="2664F7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2664F7"/>
                </a:solidFill>
                <a:cs typeface="Arial" panose="020B0604020202020204" pitchFamily="34" charset="0"/>
              </a:rPr>
              <a:t>presentation</a:t>
            </a:r>
            <a:endParaRPr lang="ko-KR" altLang="en-US" b="1" dirty="0">
              <a:solidFill>
                <a:srgbClr val="2664F7"/>
              </a:solidFill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BB8242B-35B0-48E4-9B04-EFB7CC4694E4}"/>
              </a:ext>
            </a:extLst>
          </p:cNvPr>
          <p:cNvGrpSpPr>
            <a:grpSpLocks noChangeAspect="1"/>
          </p:cNvGrpSpPr>
          <p:nvPr/>
        </p:nvGrpSpPr>
        <p:grpSpPr>
          <a:xfrm>
            <a:off x="5443839" y="6054346"/>
            <a:ext cx="607629" cy="252000"/>
            <a:chOff x="511175" y="6002339"/>
            <a:chExt cx="819151" cy="339724"/>
          </a:xfrm>
          <a:solidFill>
            <a:srgbClr val="2664F7"/>
          </a:solidFill>
        </p:grpSpPr>
        <p:sp>
          <p:nvSpPr>
            <p:cNvPr id="12" name="원형: 비어 있음 11">
              <a:extLst>
                <a:ext uri="{FF2B5EF4-FFF2-40B4-BE49-F238E27FC236}">
                  <a16:creationId xmlns:a16="http://schemas.microsoft.com/office/drawing/2014/main" id="{36849BE2-1233-4872-8201-2794E3288E3A}"/>
                </a:ext>
              </a:extLst>
            </p:cNvPr>
            <p:cNvSpPr/>
            <p:nvPr userDrawn="1"/>
          </p:nvSpPr>
          <p:spPr>
            <a:xfrm>
              <a:off x="511175" y="6002339"/>
              <a:ext cx="339726" cy="339724"/>
            </a:xfrm>
            <a:prstGeom prst="donu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>
                <a:solidFill>
                  <a:srgbClr val="2664F7"/>
                </a:solidFill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9F877A3-FF30-4698-8264-5D44BEE7708C}"/>
                </a:ext>
              </a:extLst>
            </p:cNvPr>
            <p:cNvSpPr/>
            <p:nvPr userDrawn="1"/>
          </p:nvSpPr>
          <p:spPr>
            <a:xfrm>
              <a:off x="990600" y="6002339"/>
              <a:ext cx="339726" cy="339724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>
                <a:solidFill>
                  <a:srgbClr val="2664F7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B4C0D49-15C0-4C2C-9441-5169EE3C1446}"/>
              </a:ext>
            </a:extLst>
          </p:cNvPr>
          <p:cNvSpPr txBox="1"/>
          <p:nvPr/>
        </p:nvSpPr>
        <p:spPr>
          <a:xfrm>
            <a:off x="5747655" y="4303319"/>
            <a:ext cx="5268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64F7"/>
                </a:solidFill>
              </a:rPr>
              <a:t>COMPANY NAME  /  00. 00. 20xx</a:t>
            </a:r>
            <a:endParaRPr lang="ko-KR" altLang="en-US" sz="1400" b="1" dirty="0">
              <a:solidFill>
                <a:srgbClr val="2664F7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D75789D-20EB-4B6D-A0F3-E91FEC92C6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33418-D2A9-4BCA-A822-AF3EC225BD4C}"/>
              </a:ext>
            </a:extLst>
          </p:cNvPr>
          <p:cNvSpPr txBox="1"/>
          <p:nvPr/>
        </p:nvSpPr>
        <p:spPr>
          <a:xfrm>
            <a:off x="5747654" y="2373114"/>
            <a:ext cx="52686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2664F7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b="1" dirty="0">
              <a:solidFill>
                <a:srgbClr val="2664F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4C36671-4810-4FD9-91D7-8A7F5A7556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85BC3-5BE6-4577-8CE6-7BED143F2E53}"/>
              </a:ext>
            </a:extLst>
          </p:cNvPr>
          <p:cNvSpPr txBox="1"/>
          <p:nvPr/>
        </p:nvSpPr>
        <p:spPr>
          <a:xfrm>
            <a:off x="677256" y="3702218"/>
            <a:ext cx="2609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D0A076-3D88-491D-9EA3-3C099D736C3C}"/>
              </a:ext>
            </a:extLst>
          </p:cNvPr>
          <p:cNvSpPr txBox="1"/>
          <p:nvPr/>
        </p:nvSpPr>
        <p:spPr>
          <a:xfrm>
            <a:off x="3744000" y="3702218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EB388-01AB-4F02-8DE8-B0B6F00A56A2}"/>
              </a:ext>
            </a:extLst>
          </p:cNvPr>
          <p:cNvSpPr txBox="1"/>
          <p:nvPr/>
        </p:nvSpPr>
        <p:spPr>
          <a:xfrm>
            <a:off x="3743999" y="4137173"/>
            <a:ext cx="350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16647-3F6E-48B6-8B70-F5B5E8F93DC5}"/>
              </a:ext>
            </a:extLst>
          </p:cNvPr>
          <p:cNvSpPr txBox="1"/>
          <p:nvPr/>
        </p:nvSpPr>
        <p:spPr>
          <a:xfrm>
            <a:off x="7706400" y="3702218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err="1"/>
              <a:t>consectetur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adipiscing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elit</a:t>
            </a:r>
            <a:endParaRPr lang="en-US" altLang="ko-KR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336C49-AA23-480E-B084-FA4614F6D860}"/>
              </a:ext>
            </a:extLst>
          </p:cNvPr>
          <p:cNvSpPr txBox="1"/>
          <p:nvPr/>
        </p:nvSpPr>
        <p:spPr>
          <a:xfrm>
            <a:off x="7706399" y="4137173"/>
            <a:ext cx="350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69E959-505E-468E-8E72-13D5F49EB45B}"/>
              </a:ext>
            </a:extLst>
          </p:cNvPr>
          <p:cNvSpPr txBox="1"/>
          <p:nvPr/>
        </p:nvSpPr>
        <p:spPr>
          <a:xfrm>
            <a:off x="3744000" y="5143102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Duis </a:t>
            </a:r>
            <a:r>
              <a:rPr lang="en-US" altLang="ko-KR" sz="1600" b="1" dirty="0" err="1"/>
              <a:t>aute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irure</a:t>
            </a:r>
            <a:r>
              <a:rPr lang="en-US" altLang="ko-KR" sz="1600" b="1" dirty="0"/>
              <a:t> dolor in </a:t>
            </a:r>
            <a:r>
              <a:rPr lang="en-US" altLang="ko-KR" sz="1600" b="1" dirty="0" err="1"/>
              <a:t>reprehenderit</a:t>
            </a:r>
            <a:endParaRPr lang="en-US" altLang="ko-KR" sz="1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414DD1-E0C0-4B4F-BCC1-F8E71D30AE6C}"/>
              </a:ext>
            </a:extLst>
          </p:cNvPr>
          <p:cNvSpPr txBox="1"/>
          <p:nvPr/>
        </p:nvSpPr>
        <p:spPr>
          <a:xfrm>
            <a:off x="3743999" y="5824835"/>
            <a:ext cx="3505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E54D30-2084-4A27-B186-42FD8B80714A}"/>
              </a:ext>
            </a:extLst>
          </p:cNvPr>
          <p:cNvSpPr txBox="1"/>
          <p:nvPr/>
        </p:nvSpPr>
        <p:spPr>
          <a:xfrm>
            <a:off x="7706400" y="5143102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in </a:t>
            </a:r>
            <a:r>
              <a:rPr lang="en-US" altLang="ko-KR" sz="1600" b="1" dirty="0" err="1"/>
              <a:t>voluptate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velit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esse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cillum</a:t>
            </a:r>
            <a:r>
              <a:rPr lang="en-US" altLang="ko-KR" sz="1600" b="1" dirty="0"/>
              <a:t>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D9937C-CD56-47AD-B4C3-FE8F63CC1BAC}"/>
              </a:ext>
            </a:extLst>
          </p:cNvPr>
          <p:cNvSpPr txBox="1"/>
          <p:nvPr/>
        </p:nvSpPr>
        <p:spPr>
          <a:xfrm>
            <a:off x="7706399" y="5824835"/>
            <a:ext cx="3505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747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CAD39B-079C-42D5-8316-3058CAE0CD29}"/>
              </a:ext>
            </a:extLst>
          </p:cNvPr>
          <p:cNvSpPr txBox="1"/>
          <p:nvPr/>
        </p:nvSpPr>
        <p:spPr>
          <a:xfrm>
            <a:off x="1790704" y="611750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OUR MARKETING GOALS</a:t>
            </a:r>
            <a:endParaRPr lang="ko-KR" alt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5CAE81-C905-4633-8215-CCC7CB86C65C}"/>
              </a:ext>
            </a:extLst>
          </p:cNvPr>
          <p:cNvSpPr txBox="1"/>
          <p:nvPr/>
        </p:nvSpPr>
        <p:spPr>
          <a:xfrm>
            <a:off x="1790702" y="1134970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8E503C7-F720-4ACC-8C5F-987D29B3589B}"/>
              </a:ext>
            </a:extLst>
          </p:cNvPr>
          <p:cNvSpPr/>
          <p:nvPr/>
        </p:nvSpPr>
        <p:spPr>
          <a:xfrm>
            <a:off x="4567637" y="1892873"/>
            <a:ext cx="3056726" cy="4490358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BDB00-942B-4D74-95DF-F918CCAA0C02}"/>
              </a:ext>
            </a:extLst>
          </p:cNvPr>
          <p:cNvSpPr txBox="1"/>
          <p:nvPr/>
        </p:nvSpPr>
        <p:spPr>
          <a:xfrm>
            <a:off x="4881941" y="4218546"/>
            <a:ext cx="2428117" cy="652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6F46C1C-E33F-4389-984A-05D75735DEBA}"/>
              </a:ext>
            </a:extLst>
          </p:cNvPr>
          <p:cNvSpPr/>
          <p:nvPr/>
        </p:nvSpPr>
        <p:spPr>
          <a:xfrm>
            <a:off x="4881940" y="3771508"/>
            <a:ext cx="2428117" cy="36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266D88B-8842-4CE9-8E23-3EC0A560F7D4}"/>
              </a:ext>
            </a:extLst>
          </p:cNvPr>
          <p:cNvSpPr/>
          <p:nvPr/>
        </p:nvSpPr>
        <p:spPr>
          <a:xfrm>
            <a:off x="4881940" y="2540335"/>
            <a:ext cx="2428117" cy="702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80%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5D640ED-7325-40FF-B4F9-3FB41CA867A9}"/>
              </a:ext>
            </a:extLst>
          </p:cNvPr>
          <p:cNvCxnSpPr/>
          <p:nvPr/>
        </p:nvCxnSpPr>
        <p:spPr>
          <a:xfrm>
            <a:off x="5506043" y="3510293"/>
            <a:ext cx="12006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A1D1646-8763-4CC0-9528-3B8D415BF862}"/>
              </a:ext>
            </a:extLst>
          </p:cNvPr>
          <p:cNvSpPr/>
          <p:nvPr/>
        </p:nvSpPr>
        <p:spPr>
          <a:xfrm>
            <a:off x="5161043" y="5323110"/>
            <a:ext cx="1883716" cy="340088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C0B434A-FB53-42F3-83CE-CAC5F961626F}"/>
              </a:ext>
            </a:extLst>
          </p:cNvPr>
          <p:cNvSpPr/>
          <p:nvPr/>
        </p:nvSpPr>
        <p:spPr>
          <a:xfrm>
            <a:off x="1136339" y="2071854"/>
            <a:ext cx="2813050" cy="4132396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4F15BD-49DA-4E22-84D0-830144F95D8C}"/>
              </a:ext>
            </a:extLst>
          </p:cNvPr>
          <p:cNvSpPr txBox="1"/>
          <p:nvPr/>
        </p:nvSpPr>
        <p:spPr>
          <a:xfrm>
            <a:off x="1425587" y="4212130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5B7907F-5B64-4687-B312-F895817C27A7}"/>
              </a:ext>
            </a:extLst>
          </p:cNvPr>
          <p:cNvSpPr/>
          <p:nvPr/>
        </p:nvSpPr>
        <p:spPr>
          <a:xfrm>
            <a:off x="1425586" y="3800729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7AFEDB3-AE30-4049-B278-AAC7D41DC7CA}"/>
              </a:ext>
            </a:extLst>
          </p:cNvPr>
          <p:cNvSpPr/>
          <p:nvPr/>
        </p:nvSpPr>
        <p:spPr>
          <a:xfrm>
            <a:off x="1425586" y="2734487"/>
            <a:ext cx="2234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60%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D7F02F86-D888-4FD5-8C94-98863D30AE9E}"/>
              </a:ext>
            </a:extLst>
          </p:cNvPr>
          <p:cNvCxnSpPr/>
          <p:nvPr/>
        </p:nvCxnSpPr>
        <p:spPr>
          <a:xfrm>
            <a:off x="1999937" y="3560337"/>
            <a:ext cx="1104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1B34CEF-C126-4E52-9739-950324CAAC74}"/>
              </a:ext>
            </a:extLst>
          </p:cNvPr>
          <p:cNvSpPr/>
          <p:nvPr/>
        </p:nvSpPr>
        <p:spPr>
          <a:xfrm>
            <a:off x="1682439" y="5228640"/>
            <a:ext cx="1733550" cy="312977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FA7541A-168F-494D-99A0-29673482EAC7}"/>
              </a:ext>
            </a:extLst>
          </p:cNvPr>
          <p:cNvSpPr/>
          <p:nvPr/>
        </p:nvSpPr>
        <p:spPr>
          <a:xfrm>
            <a:off x="8248463" y="2071854"/>
            <a:ext cx="2813050" cy="4132396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6343C4-BB59-465E-9386-88E0116B9391}"/>
              </a:ext>
            </a:extLst>
          </p:cNvPr>
          <p:cNvSpPr txBox="1"/>
          <p:nvPr/>
        </p:nvSpPr>
        <p:spPr>
          <a:xfrm>
            <a:off x="8537711" y="4212130"/>
            <a:ext cx="2234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5B6DEA6-8F1B-4787-BF94-D839963CD1C8}"/>
              </a:ext>
            </a:extLst>
          </p:cNvPr>
          <p:cNvSpPr/>
          <p:nvPr/>
        </p:nvSpPr>
        <p:spPr>
          <a:xfrm>
            <a:off x="8537710" y="3800729"/>
            <a:ext cx="223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61F56F4-86DA-4C10-8AEB-B8424938CE4F}"/>
              </a:ext>
            </a:extLst>
          </p:cNvPr>
          <p:cNvSpPr/>
          <p:nvPr/>
        </p:nvSpPr>
        <p:spPr>
          <a:xfrm>
            <a:off x="8537710" y="2734487"/>
            <a:ext cx="2234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70%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19E5B2B0-C627-4080-8489-D617F9D0BF4A}"/>
              </a:ext>
            </a:extLst>
          </p:cNvPr>
          <p:cNvCxnSpPr/>
          <p:nvPr/>
        </p:nvCxnSpPr>
        <p:spPr>
          <a:xfrm>
            <a:off x="9112061" y="3560337"/>
            <a:ext cx="1104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B91356E2-3934-40BE-A009-9458E58151E9}"/>
              </a:ext>
            </a:extLst>
          </p:cNvPr>
          <p:cNvSpPr/>
          <p:nvPr/>
        </p:nvSpPr>
        <p:spPr>
          <a:xfrm>
            <a:off x="8794563" y="5228640"/>
            <a:ext cx="1733550" cy="312977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68799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3ECA106-853A-4090-BC04-8D8210824E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08949-1E2E-4042-AF6B-E24378C5D956}"/>
              </a:ext>
            </a:extLst>
          </p:cNvPr>
          <p:cNvSpPr txBox="1"/>
          <p:nvPr/>
        </p:nvSpPr>
        <p:spPr>
          <a:xfrm>
            <a:off x="6721328" y="888652"/>
            <a:ext cx="2609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FE6764-2AD3-4F80-BFE2-65B8D2542E35}"/>
              </a:ext>
            </a:extLst>
          </p:cNvPr>
          <p:cNvSpPr txBox="1"/>
          <p:nvPr/>
        </p:nvSpPr>
        <p:spPr>
          <a:xfrm>
            <a:off x="6721328" y="1886049"/>
            <a:ext cx="4982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A75D28-5A6C-40AA-8F58-99549EF7FDEC}"/>
              </a:ext>
            </a:extLst>
          </p:cNvPr>
          <p:cNvSpPr txBox="1"/>
          <p:nvPr/>
        </p:nvSpPr>
        <p:spPr>
          <a:xfrm>
            <a:off x="6721328" y="2321004"/>
            <a:ext cx="498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9126BF9-B3B1-47AF-BA12-B762D2C17D7C}"/>
              </a:ext>
            </a:extLst>
          </p:cNvPr>
          <p:cNvSpPr/>
          <p:nvPr/>
        </p:nvSpPr>
        <p:spPr>
          <a:xfrm>
            <a:off x="7152398" y="4638176"/>
            <a:ext cx="827901" cy="827902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49709-D0E1-4773-8C39-F6D6B614957E}"/>
              </a:ext>
            </a:extLst>
          </p:cNvPr>
          <p:cNvSpPr txBox="1"/>
          <p:nvPr/>
        </p:nvSpPr>
        <p:spPr>
          <a:xfrm>
            <a:off x="6885992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1D27-BB10-4DF8-827A-EF2906AB9484}"/>
              </a:ext>
            </a:extLst>
          </p:cNvPr>
          <p:cNvSpPr/>
          <p:nvPr/>
        </p:nvSpPr>
        <p:spPr>
          <a:xfrm>
            <a:off x="6885992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7C15509-82C7-4745-A697-E247448A4FF5}"/>
              </a:ext>
            </a:extLst>
          </p:cNvPr>
          <p:cNvGrpSpPr/>
          <p:nvPr/>
        </p:nvGrpSpPr>
        <p:grpSpPr>
          <a:xfrm>
            <a:off x="7452663" y="4884065"/>
            <a:ext cx="309560" cy="308581"/>
            <a:chOff x="4152034" y="5552122"/>
            <a:chExt cx="391763" cy="390525"/>
          </a:xfrm>
          <a:solidFill>
            <a:srgbClr val="ECF0F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6F58C85-6285-4EA4-AED5-86C3473E7F5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0EB1721-F512-4565-BDF6-7D88D722E9CA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BBECEF4-5D95-4753-8D54-CB74A36A6FDB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4663207-0078-4E9F-9D55-F676F64BDA84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6AEA4D6-C304-4E03-975B-6C60EF64B3F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2699E73-CC49-47A0-B098-31996B700D31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650C2F2-CC04-4863-BF6A-C6A3DF07BC98}"/>
              </a:ext>
            </a:extLst>
          </p:cNvPr>
          <p:cNvSpPr/>
          <p:nvPr/>
        </p:nvSpPr>
        <p:spPr>
          <a:xfrm>
            <a:off x="10445349" y="4638176"/>
            <a:ext cx="827901" cy="827902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0F7897-0D54-4FDC-8479-FC7623EBE7DF}"/>
              </a:ext>
            </a:extLst>
          </p:cNvPr>
          <p:cNvSpPr txBox="1"/>
          <p:nvPr/>
        </p:nvSpPr>
        <p:spPr>
          <a:xfrm>
            <a:off x="10178942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2FEAA5A-9AFE-4B15-9E6F-7D77DC5D8B26}"/>
              </a:ext>
            </a:extLst>
          </p:cNvPr>
          <p:cNvSpPr/>
          <p:nvPr/>
        </p:nvSpPr>
        <p:spPr>
          <a:xfrm>
            <a:off x="10178942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00E0B99-FD5F-41A8-A25B-3A3CC6BA6DEA}"/>
              </a:ext>
            </a:extLst>
          </p:cNvPr>
          <p:cNvGrpSpPr/>
          <p:nvPr/>
        </p:nvGrpSpPr>
        <p:grpSpPr>
          <a:xfrm>
            <a:off x="10706317" y="4905438"/>
            <a:ext cx="305963" cy="293378"/>
            <a:chOff x="2771338" y="5552146"/>
            <a:chExt cx="387211" cy="371284"/>
          </a:xfrm>
          <a:solidFill>
            <a:srgbClr val="ECF0F3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E72BF55-BC0E-43B8-ACC7-2FE73CA23578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2EEE230-50D2-4298-A7AB-581FF39C4E5E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AC09693-44FF-4313-9EFC-27326CE0F7DA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3148239-E614-4E04-ABCC-D5AB41F6F81F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2160431-BFC6-40DB-B24B-145B0D3E177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0E1C487-1FFB-4784-97A9-CBCBD62E8083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81848C0-DA0C-489E-91EB-F1B72F36C0A1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97650D2-0DA2-4D8D-9E3C-429853C7F302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A78E561-0813-433B-A101-E5831585DB18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8897BC4-EB56-46C4-B2BE-49AE7ABCAC72}"/>
              </a:ext>
            </a:extLst>
          </p:cNvPr>
          <p:cNvSpPr/>
          <p:nvPr/>
        </p:nvSpPr>
        <p:spPr>
          <a:xfrm>
            <a:off x="8798873" y="4638176"/>
            <a:ext cx="827901" cy="827902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543FBC-9ED7-4C0A-ADDA-767793AB9E05}"/>
              </a:ext>
            </a:extLst>
          </p:cNvPr>
          <p:cNvSpPr txBox="1"/>
          <p:nvPr/>
        </p:nvSpPr>
        <p:spPr>
          <a:xfrm>
            <a:off x="8532467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E3E8373-64D3-4C4C-84E7-1436AF84029D}"/>
              </a:ext>
            </a:extLst>
          </p:cNvPr>
          <p:cNvSpPr/>
          <p:nvPr/>
        </p:nvSpPr>
        <p:spPr>
          <a:xfrm>
            <a:off x="8532467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1E0372F-7298-49E0-BA18-DD245421AD54}"/>
              </a:ext>
            </a:extLst>
          </p:cNvPr>
          <p:cNvGrpSpPr/>
          <p:nvPr/>
        </p:nvGrpSpPr>
        <p:grpSpPr>
          <a:xfrm>
            <a:off x="9058533" y="4869487"/>
            <a:ext cx="308581" cy="301055"/>
            <a:chOff x="4116315" y="3561492"/>
            <a:chExt cx="390525" cy="381000"/>
          </a:xfrm>
          <a:solidFill>
            <a:srgbClr val="ECF0F3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D9E8BC2-6E97-4EB7-9DED-54D0A9807777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2D90BB7-0A26-4DED-AB95-59877F40D7A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7E068E0-6500-4848-9397-6EDE3B72A4C6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7659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2409B7C-C61E-4E2F-B8BD-B92433A94DC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F9F68A-57BD-4CF8-897F-F6A3A95187A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30E709E-FA48-429E-88B0-F36B42BD206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3D6674C-B950-47DF-91F9-3675B081FD5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846DA27-EDE1-41DA-A6A7-194A5CEE42CC}"/>
              </a:ext>
            </a:extLst>
          </p:cNvPr>
          <p:cNvSpPr>
            <a:spLocks/>
          </p:cNvSpPr>
          <p:nvPr/>
        </p:nvSpPr>
        <p:spPr>
          <a:xfrm>
            <a:off x="11512500" y="5274000"/>
            <a:ext cx="108000" cy="1584000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7B613-D294-4F33-A328-3476DE9A6BA7}"/>
              </a:ext>
            </a:extLst>
          </p:cNvPr>
          <p:cNvSpPr txBox="1"/>
          <p:nvPr/>
        </p:nvSpPr>
        <p:spPr>
          <a:xfrm>
            <a:off x="754198" y="623033"/>
            <a:ext cx="4299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Our projects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2D81DD-5A9F-4188-94A6-AF917551C88F}"/>
              </a:ext>
            </a:extLst>
          </p:cNvPr>
          <p:cNvSpPr txBox="1"/>
          <p:nvPr/>
        </p:nvSpPr>
        <p:spPr>
          <a:xfrm>
            <a:off x="1071858" y="1669806"/>
            <a:ext cx="2650519" cy="433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Lorem ipsum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Duis </a:t>
            </a:r>
            <a:r>
              <a:rPr lang="en-US" altLang="ko-KR" sz="1400" dirty="0" err="1">
                <a:solidFill>
                  <a:schemeClr val="tx1"/>
                </a:solidFill>
              </a:rPr>
              <a:t>aute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irure</a:t>
            </a:r>
            <a:r>
              <a:rPr lang="en-US" altLang="ko-KR" sz="1400" dirty="0">
                <a:solidFill>
                  <a:schemeClr val="tx1"/>
                </a:solidFill>
              </a:rPr>
              <a:t> dolor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in </a:t>
            </a:r>
            <a:r>
              <a:rPr lang="en-US" altLang="ko-KR" sz="1400" dirty="0" err="1">
                <a:solidFill>
                  <a:schemeClr val="tx1"/>
                </a:solidFill>
              </a:rPr>
              <a:t>reprehenderit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/>
                </a:solidFill>
              </a:rPr>
              <a:t>in </a:t>
            </a:r>
            <a:r>
              <a:rPr lang="en-US" altLang="ko-KR" sz="1400" dirty="0" err="1">
                <a:solidFill>
                  <a:schemeClr val="tx1"/>
                </a:solidFill>
              </a:rPr>
              <a:t>voluptate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velit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esse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/>
                </a:solidFill>
              </a:rPr>
              <a:t>cillum</a:t>
            </a:r>
            <a:r>
              <a:rPr lang="en-US" altLang="ko-KR" sz="1400" dirty="0">
                <a:solidFill>
                  <a:schemeClr val="tx1"/>
                </a:solidFill>
              </a:rPr>
              <a:t> dolore</a:t>
            </a:r>
          </a:p>
        </p:txBody>
      </p:sp>
    </p:spTree>
    <p:extLst>
      <p:ext uri="{BB962C8B-B14F-4D97-AF65-F5344CB8AC3E}">
        <p14:creationId xmlns:p14="http://schemas.microsoft.com/office/powerpoint/2010/main" val="8924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4D18DB-1554-480A-9D5F-E1AECCBD50ED}"/>
              </a:ext>
            </a:extLst>
          </p:cNvPr>
          <p:cNvSpPr txBox="1"/>
          <p:nvPr/>
        </p:nvSpPr>
        <p:spPr>
          <a:xfrm>
            <a:off x="6845043" y="610914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0EA80669-FDBA-486E-9D18-40CC3E330508}"/>
              </a:ext>
            </a:extLst>
          </p:cNvPr>
          <p:cNvSpPr/>
          <p:nvPr/>
        </p:nvSpPr>
        <p:spPr>
          <a:xfrm>
            <a:off x="7259187" y="3431219"/>
            <a:ext cx="271522" cy="2625329"/>
          </a:xfrm>
          <a:prstGeom prst="flowChartProcess">
            <a:avLst/>
          </a:prstGeom>
          <a:solidFill>
            <a:srgbClr val="2664F7">
              <a:alpha val="7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순서도: 처리 3">
            <a:extLst>
              <a:ext uri="{FF2B5EF4-FFF2-40B4-BE49-F238E27FC236}">
                <a16:creationId xmlns:a16="http://schemas.microsoft.com/office/drawing/2014/main" id="{759AAF46-4830-4C29-8FFD-C8758AA13975}"/>
              </a:ext>
            </a:extLst>
          </p:cNvPr>
          <p:cNvSpPr/>
          <p:nvPr/>
        </p:nvSpPr>
        <p:spPr>
          <a:xfrm>
            <a:off x="7530709" y="4178933"/>
            <a:ext cx="271522" cy="1877616"/>
          </a:xfrm>
          <a:prstGeom prst="flowChartProcess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순서도: 처리 4">
            <a:extLst>
              <a:ext uri="{FF2B5EF4-FFF2-40B4-BE49-F238E27FC236}">
                <a16:creationId xmlns:a16="http://schemas.microsoft.com/office/drawing/2014/main" id="{C62A1FF9-98E8-4AAA-BC01-23E330F913EF}"/>
              </a:ext>
            </a:extLst>
          </p:cNvPr>
          <p:cNvSpPr/>
          <p:nvPr/>
        </p:nvSpPr>
        <p:spPr>
          <a:xfrm>
            <a:off x="6987665" y="3800475"/>
            <a:ext cx="271522" cy="2256074"/>
          </a:xfrm>
          <a:prstGeom prst="flowChartProcess">
            <a:avLst/>
          </a:prstGeom>
          <a:solidFill>
            <a:srgbClr val="2664F7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5CB61-2390-4C81-888C-D938D8BD5CBB}"/>
              </a:ext>
            </a:extLst>
          </p:cNvPr>
          <p:cNvSpPr txBox="1"/>
          <p:nvPr/>
        </p:nvSpPr>
        <p:spPr>
          <a:xfrm>
            <a:off x="8216375" y="610914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7" name="순서도: 처리 6">
            <a:extLst>
              <a:ext uri="{FF2B5EF4-FFF2-40B4-BE49-F238E27FC236}">
                <a16:creationId xmlns:a16="http://schemas.microsoft.com/office/drawing/2014/main" id="{E56ECF98-9A27-4980-8660-F18E0BD7FC9F}"/>
              </a:ext>
            </a:extLst>
          </p:cNvPr>
          <p:cNvSpPr/>
          <p:nvPr/>
        </p:nvSpPr>
        <p:spPr>
          <a:xfrm>
            <a:off x="8630519" y="5295900"/>
            <a:ext cx="271522" cy="760648"/>
          </a:xfrm>
          <a:prstGeom prst="flowChartProcess">
            <a:avLst/>
          </a:prstGeom>
          <a:solidFill>
            <a:srgbClr val="2664F7">
              <a:alpha val="7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순서도: 처리 7">
            <a:extLst>
              <a:ext uri="{FF2B5EF4-FFF2-40B4-BE49-F238E27FC236}">
                <a16:creationId xmlns:a16="http://schemas.microsoft.com/office/drawing/2014/main" id="{CC6DE387-8C87-4E44-904B-AB491834CD04}"/>
              </a:ext>
            </a:extLst>
          </p:cNvPr>
          <p:cNvSpPr/>
          <p:nvPr/>
        </p:nvSpPr>
        <p:spPr>
          <a:xfrm>
            <a:off x="8902041" y="4546599"/>
            <a:ext cx="271522" cy="1509949"/>
          </a:xfrm>
          <a:prstGeom prst="flowChartProcess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순서도: 처리 8">
            <a:extLst>
              <a:ext uri="{FF2B5EF4-FFF2-40B4-BE49-F238E27FC236}">
                <a16:creationId xmlns:a16="http://schemas.microsoft.com/office/drawing/2014/main" id="{BA7BCA24-D28D-434F-BB93-3B9E95699FA0}"/>
              </a:ext>
            </a:extLst>
          </p:cNvPr>
          <p:cNvSpPr/>
          <p:nvPr/>
        </p:nvSpPr>
        <p:spPr>
          <a:xfrm>
            <a:off x="8358997" y="4918075"/>
            <a:ext cx="271522" cy="1138474"/>
          </a:xfrm>
          <a:prstGeom prst="flowChartProcess">
            <a:avLst/>
          </a:prstGeom>
          <a:solidFill>
            <a:srgbClr val="2664F7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1E1991-5D6A-47BB-AD1D-6B0D5B69CE54}"/>
              </a:ext>
            </a:extLst>
          </p:cNvPr>
          <p:cNvSpPr txBox="1"/>
          <p:nvPr/>
        </p:nvSpPr>
        <p:spPr>
          <a:xfrm>
            <a:off x="9582571" y="610914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1" name="순서도: 처리 10">
            <a:extLst>
              <a:ext uri="{FF2B5EF4-FFF2-40B4-BE49-F238E27FC236}">
                <a16:creationId xmlns:a16="http://schemas.microsoft.com/office/drawing/2014/main" id="{BF1BF85C-681B-441C-88D1-0F901912AECE}"/>
              </a:ext>
            </a:extLst>
          </p:cNvPr>
          <p:cNvSpPr/>
          <p:nvPr/>
        </p:nvSpPr>
        <p:spPr>
          <a:xfrm>
            <a:off x="9996715" y="3431219"/>
            <a:ext cx="271522" cy="2625329"/>
          </a:xfrm>
          <a:prstGeom prst="flowChartProcess">
            <a:avLst/>
          </a:prstGeom>
          <a:solidFill>
            <a:srgbClr val="2664F7">
              <a:alpha val="7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순서도: 처리 11">
            <a:extLst>
              <a:ext uri="{FF2B5EF4-FFF2-40B4-BE49-F238E27FC236}">
                <a16:creationId xmlns:a16="http://schemas.microsoft.com/office/drawing/2014/main" id="{B7C14686-C072-40B3-BAA5-B03C93C1F46C}"/>
              </a:ext>
            </a:extLst>
          </p:cNvPr>
          <p:cNvSpPr/>
          <p:nvPr/>
        </p:nvSpPr>
        <p:spPr>
          <a:xfrm>
            <a:off x="10268237" y="2682876"/>
            <a:ext cx="271522" cy="3373674"/>
          </a:xfrm>
          <a:prstGeom prst="flowChartProcess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순서도: 처리 12">
            <a:extLst>
              <a:ext uri="{FF2B5EF4-FFF2-40B4-BE49-F238E27FC236}">
                <a16:creationId xmlns:a16="http://schemas.microsoft.com/office/drawing/2014/main" id="{414AADDB-A53A-43F0-A90D-70C1B5596C9D}"/>
              </a:ext>
            </a:extLst>
          </p:cNvPr>
          <p:cNvSpPr/>
          <p:nvPr/>
        </p:nvSpPr>
        <p:spPr>
          <a:xfrm>
            <a:off x="9725193" y="3054350"/>
            <a:ext cx="271522" cy="3002199"/>
          </a:xfrm>
          <a:prstGeom prst="flowChartProcess">
            <a:avLst/>
          </a:prstGeom>
          <a:solidFill>
            <a:srgbClr val="2664F7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6196D8-7119-4CDB-A314-B54440571CA8}"/>
              </a:ext>
            </a:extLst>
          </p:cNvPr>
          <p:cNvSpPr/>
          <p:nvPr/>
        </p:nvSpPr>
        <p:spPr>
          <a:xfrm>
            <a:off x="1173377" y="2462402"/>
            <a:ext cx="671120" cy="671120"/>
          </a:xfrm>
          <a:prstGeom prst="rect">
            <a:avLst/>
          </a:prstGeom>
          <a:solidFill>
            <a:srgbClr val="2664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CF2DAF-5B5F-4934-BFD3-BB43EA6571D2}"/>
              </a:ext>
            </a:extLst>
          </p:cNvPr>
          <p:cNvSpPr txBox="1"/>
          <p:nvPr/>
        </p:nvSpPr>
        <p:spPr>
          <a:xfrm>
            <a:off x="2107364" y="2845872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01EE41A-9506-4FCD-8870-B36700CBF07E}"/>
              </a:ext>
            </a:extLst>
          </p:cNvPr>
          <p:cNvSpPr/>
          <p:nvPr/>
        </p:nvSpPr>
        <p:spPr>
          <a:xfrm>
            <a:off x="2107364" y="2462402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3373722-7705-4396-A443-2F85E10718C5}"/>
              </a:ext>
            </a:extLst>
          </p:cNvPr>
          <p:cNvGrpSpPr/>
          <p:nvPr/>
        </p:nvGrpSpPr>
        <p:grpSpPr>
          <a:xfrm>
            <a:off x="1415017" y="2658772"/>
            <a:ext cx="187840" cy="250494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6438EB4-02AD-4C6C-B659-AD309FDD24C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E8E83F1-8AED-4304-A99C-14BAE25C040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5660F5-ADD7-42B3-A8BE-6817AF6E3E28}"/>
              </a:ext>
            </a:extLst>
          </p:cNvPr>
          <p:cNvSpPr/>
          <p:nvPr/>
        </p:nvSpPr>
        <p:spPr>
          <a:xfrm>
            <a:off x="1173377" y="3751312"/>
            <a:ext cx="671120" cy="671120"/>
          </a:xfrm>
          <a:prstGeom prst="rect">
            <a:avLst/>
          </a:prstGeom>
          <a:solidFill>
            <a:srgbClr val="2664F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36AB97-E6AE-4BA8-9BC6-27701C62C718}"/>
              </a:ext>
            </a:extLst>
          </p:cNvPr>
          <p:cNvSpPr txBox="1"/>
          <p:nvPr/>
        </p:nvSpPr>
        <p:spPr>
          <a:xfrm>
            <a:off x="2107364" y="4134782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DD2A56D-11C6-4E89-9A9C-101B08FEEC7C}"/>
              </a:ext>
            </a:extLst>
          </p:cNvPr>
          <p:cNvSpPr/>
          <p:nvPr/>
        </p:nvSpPr>
        <p:spPr>
          <a:xfrm>
            <a:off x="2107364" y="3751312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DDCD928-532D-4BD0-931E-9B2F5480E3D5}"/>
              </a:ext>
            </a:extLst>
          </p:cNvPr>
          <p:cNvGrpSpPr/>
          <p:nvPr/>
        </p:nvGrpSpPr>
        <p:grpSpPr>
          <a:xfrm>
            <a:off x="1389278" y="3942562"/>
            <a:ext cx="239320" cy="24549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7103B3B-C1B3-4565-B8B5-4280C5CE786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B34A746-1B43-406D-B5AD-CC57E5324A1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0289B72-55B0-4E6E-BCCB-E59324367A3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EA479C7-6B13-4C13-B669-6FECA3AC393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72EE95-2CC4-47C9-822C-14D3F7836D9F}"/>
              </a:ext>
            </a:extLst>
          </p:cNvPr>
          <p:cNvSpPr/>
          <p:nvPr/>
        </p:nvSpPr>
        <p:spPr>
          <a:xfrm>
            <a:off x="1173377" y="5046324"/>
            <a:ext cx="671120" cy="671120"/>
          </a:xfrm>
          <a:prstGeom prst="rect">
            <a:avLst/>
          </a:prstGeom>
          <a:solidFill>
            <a:srgbClr val="266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264695-1DDC-41FE-A91B-6E6F0945A078}"/>
              </a:ext>
            </a:extLst>
          </p:cNvPr>
          <p:cNvSpPr txBox="1"/>
          <p:nvPr/>
        </p:nvSpPr>
        <p:spPr>
          <a:xfrm>
            <a:off x="2107364" y="5423693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7A8262E-6015-4F7E-9AEE-4911FE99DF6A}"/>
              </a:ext>
            </a:extLst>
          </p:cNvPr>
          <p:cNvSpPr/>
          <p:nvPr/>
        </p:nvSpPr>
        <p:spPr>
          <a:xfrm>
            <a:off x="2107364" y="5040223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1CFEF34-D8FB-4EDB-86D6-CAC92F6EEF59}"/>
              </a:ext>
            </a:extLst>
          </p:cNvPr>
          <p:cNvGrpSpPr/>
          <p:nvPr/>
        </p:nvGrpSpPr>
        <p:grpSpPr>
          <a:xfrm>
            <a:off x="1384811" y="5278149"/>
            <a:ext cx="248252" cy="23795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51DB856-1F99-4311-ABAC-176D73BEC200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0C18702-DD90-40E5-88D2-E4D4C530145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7B2309DB-0EB9-4248-BC6C-BEB16CC187D8}"/>
              </a:ext>
            </a:extLst>
          </p:cNvPr>
          <p:cNvGrpSpPr/>
          <p:nvPr/>
        </p:nvGrpSpPr>
        <p:grpSpPr>
          <a:xfrm>
            <a:off x="6123651" y="2182583"/>
            <a:ext cx="449678" cy="3657986"/>
            <a:chOff x="488015" y="1885753"/>
            <a:chExt cx="337607" cy="3657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5043C7-1ECD-4CD9-A562-CD1F9465EDAA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17048D-C550-4627-B284-628199CAF000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B012B8-D9B6-4099-863F-F26633628AA5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5A7341-F846-4A36-80A2-E4D13C99C204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772BCC4-4724-4FEC-84AC-6DD3D1DD7241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7F4B36A-C012-45AD-A83F-9F2961261217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BE9637F-19BD-410B-B3BA-099E5F68550C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F18EF4-EEF5-49BA-BCB5-DB84325558FC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F6303D5-0ECE-4D36-A5B2-859E1F790B34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2CDB9DA-39AA-44AF-979D-B0B5E739DB42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100</a:t>
              </a:r>
            </a:p>
          </p:txBody>
        </p:sp>
      </p:grpSp>
      <p:grpSp>
        <p:nvGrpSpPr>
          <p:cNvPr id="45" name="그래픽 21">
            <a:extLst>
              <a:ext uri="{FF2B5EF4-FFF2-40B4-BE49-F238E27FC236}">
                <a16:creationId xmlns:a16="http://schemas.microsoft.com/office/drawing/2014/main" id="{880C7314-BA93-4199-AF99-6A0DE27B41C4}"/>
              </a:ext>
            </a:extLst>
          </p:cNvPr>
          <p:cNvGrpSpPr/>
          <p:nvPr/>
        </p:nvGrpSpPr>
        <p:grpSpPr>
          <a:xfrm>
            <a:off x="6644943" y="2309720"/>
            <a:ext cx="4179588" cy="3760647"/>
            <a:chOff x="897236" y="2012890"/>
            <a:chExt cx="6390469" cy="3760647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2046CA0-3C83-4416-BBC1-7A981BEDDC73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0041F18-9607-4E81-95E0-AA492148B68C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3659E859-F331-4BC4-A4A8-36C4909E814B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32DF0E1-C036-4CA6-B5DF-50C5F6CD9D56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70F185B-DF66-442C-83CA-55B520D9CA27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9BCACF0-E9EC-4185-99F3-104310648C61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BCF4613-B3E9-4C7D-83E8-45AF4D6D6E25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5C9435C-4F36-46FF-93C4-2C00EBE9FD41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5AE5D52-B191-412F-8BC4-323C195BC0BE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9B13A25-29A6-481C-8598-B348235D521B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0B873BE-A911-40F6-B672-3F0F4610BE7B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26262" cap="flat">
              <a:solidFill>
                <a:srgbClr val="606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DE78856-0D43-4F4B-A549-AB44C406A75A}"/>
              </a:ext>
            </a:extLst>
          </p:cNvPr>
          <p:cNvSpPr txBox="1"/>
          <p:nvPr/>
        </p:nvSpPr>
        <p:spPr>
          <a:xfrm>
            <a:off x="953993" y="773651"/>
            <a:ext cx="4299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3797564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D54AF3-B497-4D6B-B6DB-2EB46203A93A}"/>
              </a:ext>
            </a:extLst>
          </p:cNvPr>
          <p:cNvSpPr txBox="1"/>
          <p:nvPr/>
        </p:nvSpPr>
        <p:spPr>
          <a:xfrm>
            <a:off x="764150" y="552475"/>
            <a:ext cx="5204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Our work process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90E794A-316D-4937-A30C-41282F96FD8D}"/>
              </a:ext>
            </a:extLst>
          </p:cNvPr>
          <p:cNvSpPr/>
          <p:nvPr/>
        </p:nvSpPr>
        <p:spPr>
          <a:xfrm>
            <a:off x="9442735" y="2251405"/>
            <a:ext cx="931780" cy="931777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D333CD6-175F-44BD-BC9C-D3FEB144F24F}"/>
              </a:ext>
            </a:extLst>
          </p:cNvPr>
          <p:cNvSpPr/>
          <p:nvPr/>
        </p:nvSpPr>
        <p:spPr>
          <a:xfrm>
            <a:off x="8983653" y="4081462"/>
            <a:ext cx="1849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STEP4.</a:t>
            </a:r>
          </a:p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E58CAF-83CF-4FF7-9FC4-61EB80F104C5}"/>
              </a:ext>
            </a:extLst>
          </p:cNvPr>
          <p:cNvSpPr/>
          <p:nvPr/>
        </p:nvSpPr>
        <p:spPr>
          <a:xfrm>
            <a:off x="8983653" y="4810763"/>
            <a:ext cx="18499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9C01A3-8FAD-4101-B889-27D4F7046810}"/>
              </a:ext>
            </a:extLst>
          </p:cNvPr>
          <p:cNvSpPr/>
          <p:nvPr/>
        </p:nvSpPr>
        <p:spPr>
          <a:xfrm>
            <a:off x="1817488" y="2251405"/>
            <a:ext cx="931780" cy="931777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55841B0-34E6-4B6A-9301-2C7DF9C24EA1}"/>
              </a:ext>
            </a:extLst>
          </p:cNvPr>
          <p:cNvSpPr/>
          <p:nvPr/>
        </p:nvSpPr>
        <p:spPr>
          <a:xfrm>
            <a:off x="1358406" y="4081462"/>
            <a:ext cx="1849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STEP1.</a:t>
            </a:r>
          </a:p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AC78D28-8536-4E9D-8BA5-08E4CAC48067}"/>
              </a:ext>
            </a:extLst>
          </p:cNvPr>
          <p:cNvSpPr/>
          <p:nvPr/>
        </p:nvSpPr>
        <p:spPr>
          <a:xfrm>
            <a:off x="1358406" y="4810763"/>
            <a:ext cx="18499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D6C5D5C-D256-43B1-8116-A9C4D0ED66C9}"/>
              </a:ext>
            </a:extLst>
          </p:cNvPr>
          <p:cNvGrpSpPr/>
          <p:nvPr/>
        </p:nvGrpSpPr>
        <p:grpSpPr>
          <a:xfrm>
            <a:off x="2058144" y="2525821"/>
            <a:ext cx="446552" cy="345696"/>
            <a:chOff x="4105742" y="3611499"/>
            <a:chExt cx="390525" cy="302323"/>
          </a:xfrm>
          <a:solidFill>
            <a:srgbClr val="ECF0F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0240A18-3CD2-4453-B211-10E92A9ABDAE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14EDA65-3911-4C7C-8381-B01EC2F078D9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D1FB2E9-CA60-44C6-B24E-83E8DAEB2904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8F5C106-04E0-4013-A5EA-9C4B2FEDB1D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9885EFC-0238-46A9-B8BE-69FECF525515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3874504-FD45-4375-B135-570BFF9A34DA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327F86D-0AE3-4400-B376-C53300EBE72E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617B422-6CF6-4D05-B1FA-4BE79CC72B64}"/>
              </a:ext>
            </a:extLst>
          </p:cNvPr>
          <p:cNvSpPr/>
          <p:nvPr/>
        </p:nvSpPr>
        <p:spPr>
          <a:xfrm>
            <a:off x="4359237" y="2251405"/>
            <a:ext cx="931780" cy="931777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341BC4-3F2A-44CF-8E97-F748D73C32A0}"/>
              </a:ext>
            </a:extLst>
          </p:cNvPr>
          <p:cNvSpPr/>
          <p:nvPr/>
        </p:nvSpPr>
        <p:spPr>
          <a:xfrm>
            <a:off x="3900155" y="4081462"/>
            <a:ext cx="1849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STEP2.</a:t>
            </a:r>
          </a:p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BD58C8C-AC8D-46EC-9767-65B44BD9D035}"/>
              </a:ext>
            </a:extLst>
          </p:cNvPr>
          <p:cNvSpPr/>
          <p:nvPr/>
        </p:nvSpPr>
        <p:spPr>
          <a:xfrm>
            <a:off x="3900155" y="4810763"/>
            <a:ext cx="18499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939F616-F3A9-488F-8592-2CD519D213EA}"/>
              </a:ext>
            </a:extLst>
          </p:cNvPr>
          <p:cNvGrpSpPr/>
          <p:nvPr/>
        </p:nvGrpSpPr>
        <p:grpSpPr>
          <a:xfrm>
            <a:off x="4601794" y="2508067"/>
            <a:ext cx="446660" cy="381203"/>
            <a:chOff x="6126185" y="3592734"/>
            <a:chExt cx="390620" cy="333375"/>
          </a:xfrm>
          <a:solidFill>
            <a:srgbClr val="ECF0F3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C6925EC-9B95-4906-8A33-A7D6F4EF5134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1047435-D3BD-4E8B-8A0A-EC388F368DAB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06FB695-E985-46A9-A1B1-F1D328C383B1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28FB107-DE27-4B88-BA90-45F8C4C624E1}"/>
              </a:ext>
            </a:extLst>
          </p:cNvPr>
          <p:cNvSpPr/>
          <p:nvPr/>
        </p:nvSpPr>
        <p:spPr>
          <a:xfrm>
            <a:off x="6900985" y="2251405"/>
            <a:ext cx="931780" cy="931777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C4FBE1C-7D45-46E2-9EBD-B426427D9337}"/>
              </a:ext>
            </a:extLst>
          </p:cNvPr>
          <p:cNvSpPr/>
          <p:nvPr/>
        </p:nvSpPr>
        <p:spPr>
          <a:xfrm>
            <a:off x="6441903" y="4081462"/>
            <a:ext cx="1849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STEP3.</a:t>
            </a:r>
          </a:p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7DC7F96-FF2D-4D7A-AAD7-8CFB6CFFD2D1}"/>
              </a:ext>
            </a:extLst>
          </p:cNvPr>
          <p:cNvSpPr/>
          <p:nvPr/>
        </p:nvSpPr>
        <p:spPr>
          <a:xfrm>
            <a:off x="6441903" y="4810763"/>
            <a:ext cx="18499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D3A33D2-9A9A-49CD-8B93-079908F0BED1}"/>
              </a:ext>
            </a:extLst>
          </p:cNvPr>
          <p:cNvGrpSpPr/>
          <p:nvPr/>
        </p:nvGrpSpPr>
        <p:grpSpPr>
          <a:xfrm>
            <a:off x="7143596" y="2494017"/>
            <a:ext cx="446552" cy="446552"/>
            <a:chOff x="746465" y="2902362"/>
            <a:chExt cx="390525" cy="390525"/>
          </a:xfrm>
          <a:solidFill>
            <a:srgbClr val="ECF0F3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248B847-984E-4EC3-B804-5A8824B26D65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E84200E-8411-41F2-91A3-BDEF0504E7FF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EAA46F7-2426-4D2A-B0BF-EF468D2401B8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FD304C8-9B2C-404D-9AE7-F74731F2A1A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2ADEA88-6210-49E7-9FAD-91965573674F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74FF8C6-289A-4044-8457-E289A757F57D}"/>
              </a:ext>
            </a:extLst>
          </p:cNvPr>
          <p:cNvSpPr/>
          <p:nvPr/>
        </p:nvSpPr>
        <p:spPr>
          <a:xfrm>
            <a:off x="9687304" y="2497055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CF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60ABA866-FDFB-430C-8E57-F3744057A5CD}"/>
              </a:ext>
            </a:extLst>
          </p:cNvPr>
          <p:cNvCxnSpPr>
            <a:cxnSpLocks/>
          </p:cNvCxnSpPr>
          <p:nvPr/>
        </p:nvCxnSpPr>
        <p:spPr>
          <a:xfrm>
            <a:off x="514658" y="3696607"/>
            <a:ext cx="11359019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 34">
            <a:extLst>
              <a:ext uri="{FF2B5EF4-FFF2-40B4-BE49-F238E27FC236}">
                <a16:creationId xmlns:a16="http://schemas.microsoft.com/office/drawing/2014/main" id="{F9A3AEC4-A090-47C6-B250-66E1FBB9982A}"/>
              </a:ext>
            </a:extLst>
          </p:cNvPr>
          <p:cNvSpPr/>
          <p:nvPr/>
        </p:nvSpPr>
        <p:spPr>
          <a:xfrm>
            <a:off x="9846569" y="3634552"/>
            <a:ext cx="124112" cy="124112"/>
          </a:xfrm>
          <a:prstGeom prst="ellipse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34D2AAAF-E01A-491D-822B-D913D93FD290}"/>
              </a:ext>
            </a:extLst>
          </p:cNvPr>
          <p:cNvSpPr/>
          <p:nvPr/>
        </p:nvSpPr>
        <p:spPr>
          <a:xfrm>
            <a:off x="2221322" y="3634552"/>
            <a:ext cx="124112" cy="124112"/>
          </a:xfrm>
          <a:prstGeom prst="ellipse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D627F917-20DA-41BB-8359-322C175C0C0A}"/>
              </a:ext>
            </a:extLst>
          </p:cNvPr>
          <p:cNvSpPr/>
          <p:nvPr/>
        </p:nvSpPr>
        <p:spPr>
          <a:xfrm>
            <a:off x="4763071" y="3634552"/>
            <a:ext cx="124112" cy="124112"/>
          </a:xfrm>
          <a:prstGeom prst="ellipse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1E92CA0E-C8A6-475E-B046-911F32468F10}"/>
              </a:ext>
            </a:extLst>
          </p:cNvPr>
          <p:cNvSpPr/>
          <p:nvPr/>
        </p:nvSpPr>
        <p:spPr>
          <a:xfrm>
            <a:off x="7304819" y="3634552"/>
            <a:ext cx="124112" cy="124112"/>
          </a:xfrm>
          <a:prstGeom prst="ellipse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8231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CEA37-5899-4295-92D8-CCC2CAAE265A}"/>
              </a:ext>
            </a:extLst>
          </p:cNvPr>
          <p:cNvSpPr txBox="1"/>
          <p:nvPr/>
        </p:nvSpPr>
        <p:spPr>
          <a:xfrm>
            <a:off x="1790704" y="611750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OUR SOLUTION</a:t>
            </a:r>
            <a:endParaRPr lang="ko-KR" alt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168C15-47DF-4973-A4F0-7A1DD8938C70}"/>
              </a:ext>
            </a:extLst>
          </p:cNvPr>
          <p:cNvSpPr txBox="1"/>
          <p:nvPr/>
        </p:nvSpPr>
        <p:spPr>
          <a:xfrm>
            <a:off x="1790702" y="1134970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EEA7C97-C8CC-4FA7-90FE-4B879FA81D2F}"/>
              </a:ext>
            </a:extLst>
          </p:cNvPr>
          <p:cNvSpPr/>
          <p:nvPr/>
        </p:nvSpPr>
        <p:spPr>
          <a:xfrm>
            <a:off x="1553030" y="2265389"/>
            <a:ext cx="2733619" cy="376413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8926BE7-2A24-4A53-80B1-10BA870CEC1F}"/>
              </a:ext>
            </a:extLst>
          </p:cNvPr>
          <p:cNvSpPr/>
          <p:nvPr/>
        </p:nvSpPr>
        <p:spPr>
          <a:xfrm>
            <a:off x="4729191" y="2265389"/>
            <a:ext cx="2733619" cy="3764138"/>
          </a:xfrm>
          <a:prstGeom prst="rect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E8065C7-9F02-4005-B607-DCFD23C5EE6E}"/>
              </a:ext>
            </a:extLst>
          </p:cNvPr>
          <p:cNvSpPr/>
          <p:nvPr/>
        </p:nvSpPr>
        <p:spPr>
          <a:xfrm>
            <a:off x="7891373" y="2265389"/>
            <a:ext cx="2733619" cy="376413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CE7E7-6DFF-4979-BB05-601E46C6A52E}"/>
              </a:ext>
            </a:extLst>
          </p:cNvPr>
          <p:cNvSpPr txBox="1"/>
          <p:nvPr/>
        </p:nvSpPr>
        <p:spPr>
          <a:xfrm>
            <a:off x="1981594" y="4704360"/>
            <a:ext cx="1961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32B57EF-DE96-4B86-9FD4-38E27D16F640}"/>
              </a:ext>
            </a:extLst>
          </p:cNvPr>
          <p:cNvSpPr/>
          <p:nvPr/>
        </p:nvSpPr>
        <p:spPr>
          <a:xfrm>
            <a:off x="1981593" y="4309011"/>
            <a:ext cx="196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DCBF53-66D0-417A-BA61-AC427A558EF5}"/>
              </a:ext>
            </a:extLst>
          </p:cNvPr>
          <p:cNvSpPr txBox="1"/>
          <p:nvPr/>
        </p:nvSpPr>
        <p:spPr>
          <a:xfrm>
            <a:off x="5157755" y="4704360"/>
            <a:ext cx="1961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23519D-7956-41A7-9976-016E44DE6B0B}"/>
              </a:ext>
            </a:extLst>
          </p:cNvPr>
          <p:cNvSpPr/>
          <p:nvPr/>
        </p:nvSpPr>
        <p:spPr>
          <a:xfrm>
            <a:off x="5157754" y="4309011"/>
            <a:ext cx="196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E285A-CAE2-4219-BC23-30CD428390D5}"/>
              </a:ext>
            </a:extLst>
          </p:cNvPr>
          <p:cNvSpPr txBox="1"/>
          <p:nvPr/>
        </p:nvSpPr>
        <p:spPr>
          <a:xfrm>
            <a:off x="8248650" y="4704360"/>
            <a:ext cx="1961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EB1CF8-AF35-4BF5-B4D2-A4151630B50B}"/>
              </a:ext>
            </a:extLst>
          </p:cNvPr>
          <p:cNvSpPr/>
          <p:nvPr/>
        </p:nvSpPr>
        <p:spPr>
          <a:xfrm>
            <a:off x="8248649" y="4309011"/>
            <a:ext cx="196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D9E8B135-0D39-41F0-B89C-5395E51BCD38}"/>
              </a:ext>
            </a:extLst>
          </p:cNvPr>
          <p:cNvSpPr/>
          <p:nvPr/>
        </p:nvSpPr>
        <p:spPr>
          <a:xfrm>
            <a:off x="2711220" y="3311525"/>
            <a:ext cx="502502" cy="502498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243E65-F539-4D38-B004-744750543D91}"/>
              </a:ext>
            </a:extLst>
          </p:cNvPr>
          <p:cNvGrpSpPr/>
          <p:nvPr/>
        </p:nvGrpSpPr>
        <p:grpSpPr>
          <a:xfrm>
            <a:off x="9016573" y="3285480"/>
            <a:ext cx="511176" cy="554588"/>
            <a:chOff x="6792003" y="4880133"/>
            <a:chExt cx="397267" cy="43100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E849352-1B1B-4DDB-B85D-D360B0141C85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FA35A8D-18EF-4F5F-90BF-A34D454C021B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20796C4-DE2E-48E0-9F9A-AAAC3F7DCCFD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3A14D9A-9802-4466-AC2D-F41E7D31834F}"/>
              </a:ext>
            </a:extLst>
          </p:cNvPr>
          <p:cNvSpPr/>
          <p:nvPr/>
        </p:nvSpPr>
        <p:spPr>
          <a:xfrm>
            <a:off x="5875391" y="3311525"/>
            <a:ext cx="441220" cy="502498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CF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319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CB3709-6851-4CAD-86DF-F2B18FA537EE}"/>
              </a:ext>
            </a:extLst>
          </p:cNvPr>
          <p:cNvSpPr txBox="1"/>
          <p:nvPr/>
        </p:nvSpPr>
        <p:spPr>
          <a:xfrm>
            <a:off x="6596649" y="2532232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0A63123-7B84-4C7C-8EF3-637AE3613593}"/>
              </a:ext>
            </a:extLst>
          </p:cNvPr>
          <p:cNvSpPr/>
          <p:nvPr/>
        </p:nvSpPr>
        <p:spPr>
          <a:xfrm>
            <a:off x="6596648" y="2007067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A3AA60-A028-43A2-972F-007F3A131CE3}"/>
              </a:ext>
            </a:extLst>
          </p:cNvPr>
          <p:cNvSpPr txBox="1"/>
          <p:nvPr/>
        </p:nvSpPr>
        <p:spPr>
          <a:xfrm>
            <a:off x="9206425" y="2532232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E277BC9-0C97-4225-99E2-0CD62D5B7441}"/>
              </a:ext>
            </a:extLst>
          </p:cNvPr>
          <p:cNvSpPr/>
          <p:nvPr/>
        </p:nvSpPr>
        <p:spPr>
          <a:xfrm>
            <a:off x="9206424" y="2007067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7EA2B-E09A-4648-A295-62058A63DDEC}"/>
              </a:ext>
            </a:extLst>
          </p:cNvPr>
          <p:cNvSpPr txBox="1"/>
          <p:nvPr/>
        </p:nvSpPr>
        <p:spPr>
          <a:xfrm>
            <a:off x="6596649" y="5043946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314ED28-F6E7-4878-A026-10415634B183}"/>
              </a:ext>
            </a:extLst>
          </p:cNvPr>
          <p:cNvSpPr/>
          <p:nvPr/>
        </p:nvSpPr>
        <p:spPr>
          <a:xfrm>
            <a:off x="6596648" y="451878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B7383-8377-4FD0-B1BE-2BAC1A55A28C}"/>
              </a:ext>
            </a:extLst>
          </p:cNvPr>
          <p:cNvSpPr txBox="1"/>
          <p:nvPr/>
        </p:nvSpPr>
        <p:spPr>
          <a:xfrm>
            <a:off x="9206425" y="5043946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A36D6DE-1685-4F42-B2FC-B9A6E5AF5EE5}"/>
              </a:ext>
            </a:extLst>
          </p:cNvPr>
          <p:cNvSpPr/>
          <p:nvPr/>
        </p:nvSpPr>
        <p:spPr>
          <a:xfrm>
            <a:off x="9206424" y="451878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8C51E48-3D4F-4959-86F5-234CA324BDE1}"/>
              </a:ext>
            </a:extLst>
          </p:cNvPr>
          <p:cNvGrpSpPr/>
          <p:nvPr/>
        </p:nvGrpSpPr>
        <p:grpSpPr>
          <a:xfrm>
            <a:off x="6645846" y="145698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B4BFE76-A6AC-4E5E-A795-17C613AEBC3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9381CCC-DE62-4335-903E-3B4C05DE3287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BE7AA9A-302D-413C-A92E-5F31591E6932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CACF3BA-64D4-4469-9B26-C5D36CD74CF9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DDB04C9-1814-4304-A6EF-41A123B66A52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A5F2D6C-D950-4A6B-904B-AAC3B33A30B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1EE42E21-DC6A-490D-B014-F0EB5733AC1C}"/>
              </a:ext>
            </a:extLst>
          </p:cNvPr>
          <p:cNvSpPr/>
          <p:nvPr/>
        </p:nvSpPr>
        <p:spPr>
          <a:xfrm>
            <a:off x="6670771" y="3984091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E80275E-B052-4AA6-A56B-976BA444D205}"/>
              </a:ext>
            </a:extLst>
          </p:cNvPr>
          <p:cNvGrpSpPr/>
          <p:nvPr/>
        </p:nvGrpSpPr>
        <p:grpSpPr>
          <a:xfrm>
            <a:off x="9297117" y="1477123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BD2B41E-EBFF-450C-B7A3-2EB21CF380F9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11A7AC5-C559-4DEA-A00B-447E572B9422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01720A1-004F-4DF9-A3AF-7774D1BCC043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44C09F3-9C86-4ACA-B553-7014DB0C1A53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004E21E-37D7-4EB1-97BB-98585EF4881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14AE33B-AE09-4B3C-8406-89DEB7ABE463}"/>
              </a:ext>
            </a:extLst>
          </p:cNvPr>
          <p:cNvGrpSpPr/>
          <p:nvPr/>
        </p:nvGrpSpPr>
        <p:grpSpPr>
          <a:xfrm>
            <a:off x="9259432" y="3977774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10DD35C-7D83-4F23-A6D8-F9CB4C1D183C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ECA9B7F-A550-4E6B-BEC5-C30A6A4CC1E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5814C26-A95A-4BFF-92B7-052E7583184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5E53834-F4A5-48A9-A1CB-0DD51EC00C6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FF72D09-1A67-4FEA-B29D-9CA57DD3E746}"/>
              </a:ext>
            </a:extLst>
          </p:cNvPr>
          <p:cNvSpPr txBox="1"/>
          <p:nvPr/>
        </p:nvSpPr>
        <p:spPr>
          <a:xfrm>
            <a:off x="900584" y="4220031"/>
            <a:ext cx="415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2664F7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2664F7"/>
                </a:solidFill>
              </a:rPr>
              <a:t>amet</a:t>
            </a:r>
            <a:endParaRPr lang="en-US" altLang="ko-KR" sz="1400" b="1" dirty="0">
              <a:solidFill>
                <a:srgbClr val="2664F7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E418FC-0D1C-417F-B7C5-1963ADB8FD3C}"/>
              </a:ext>
            </a:extLst>
          </p:cNvPr>
          <p:cNvSpPr txBox="1"/>
          <p:nvPr/>
        </p:nvSpPr>
        <p:spPr>
          <a:xfrm>
            <a:off x="900585" y="4604186"/>
            <a:ext cx="4152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23A3F2-4DC9-4860-BFBC-B2B6AF35A82D}"/>
              </a:ext>
            </a:extLst>
          </p:cNvPr>
          <p:cNvSpPr txBox="1"/>
          <p:nvPr/>
        </p:nvSpPr>
        <p:spPr>
          <a:xfrm>
            <a:off x="900584" y="5378324"/>
            <a:ext cx="4152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>
                <a:solidFill>
                  <a:srgbClr val="2664F7"/>
                </a:solidFill>
              </a:rPr>
              <a:t>consectetur</a:t>
            </a:r>
            <a:r>
              <a:rPr lang="en-US" altLang="ko-KR" sz="1400" b="1" dirty="0">
                <a:solidFill>
                  <a:srgbClr val="2664F7"/>
                </a:solidFill>
              </a:rPr>
              <a:t> </a:t>
            </a:r>
            <a:r>
              <a:rPr lang="en-US" altLang="ko-KR" sz="1400" b="1" dirty="0" err="1">
                <a:solidFill>
                  <a:srgbClr val="2664F7"/>
                </a:solidFill>
              </a:rPr>
              <a:t>adipiscing</a:t>
            </a:r>
            <a:r>
              <a:rPr lang="en-US" altLang="ko-KR" sz="1400" b="1" dirty="0">
                <a:solidFill>
                  <a:srgbClr val="2664F7"/>
                </a:solidFill>
              </a:rPr>
              <a:t> </a:t>
            </a:r>
            <a:r>
              <a:rPr lang="en-US" altLang="ko-KR" sz="1400" b="1" dirty="0" err="1">
                <a:solidFill>
                  <a:srgbClr val="2664F7"/>
                </a:solidFill>
              </a:rPr>
              <a:t>elit</a:t>
            </a:r>
            <a:endParaRPr lang="en-US" altLang="ko-KR" sz="1400" b="1" dirty="0">
              <a:solidFill>
                <a:srgbClr val="2664F7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DDBB01-B4AA-493A-B673-6F8CD5791ADA}"/>
              </a:ext>
            </a:extLst>
          </p:cNvPr>
          <p:cNvSpPr txBox="1"/>
          <p:nvPr/>
        </p:nvSpPr>
        <p:spPr>
          <a:xfrm>
            <a:off x="900585" y="5762479"/>
            <a:ext cx="4152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166F70-2E2D-4BD1-8728-B92BA91FCD31}"/>
              </a:ext>
            </a:extLst>
          </p:cNvPr>
          <p:cNvSpPr txBox="1"/>
          <p:nvPr/>
        </p:nvSpPr>
        <p:spPr>
          <a:xfrm>
            <a:off x="584969" y="586317"/>
            <a:ext cx="4961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499542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55775E-92CB-448F-920A-CF7FB8E7A7D7}"/>
              </a:ext>
            </a:extLst>
          </p:cNvPr>
          <p:cNvSpPr txBox="1"/>
          <p:nvPr/>
        </p:nvSpPr>
        <p:spPr>
          <a:xfrm>
            <a:off x="4293263" y="35687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DCF27-7AA5-434B-BF9C-2995963A2457}"/>
              </a:ext>
            </a:extLst>
          </p:cNvPr>
          <p:cNvSpPr txBox="1"/>
          <p:nvPr/>
        </p:nvSpPr>
        <p:spPr>
          <a:xfrm>
            <a:off x="4345116" y="42109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01:00pm ~ 01:30pm</a:t>
            </a:r>
            <a:endParaRPr lang="ko-KR" altLang="en-US" sz="14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4324D2E-42E9-4974-AD9D-F847CB0BCFDC}"/>
              </a:ext>
            </a:extLst>
          </p:cNvPr>
          <p:cNvGrpSpPr/>
          <p:nvPr/>
        </p:nvGrpSpPr>
        <p:grpSpPr>
          <a:xfrm>
            <a:off x="5582308" y="2279564"/>
            <a:ext cx="1027384" cy="1170074"/>
            <a:chOff x="6830083" y="5571172"/>
            <a:chExt cx="342900" cy="390525"/>
          </a:xfrm>
          <a:solidFill>
            <a:srgbClr val="2664F7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3E03AFD-6D51-4E35-9BD7-6295A48493C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1A2A24B-5ECD-4D09-841D-AAD8406AA16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3C3D40">
              <a:alpha val="2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C3D40"/>
            </a:solidFill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C3D40"/>
            </a:solidFill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C3D40"/>
            </a:solidFill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DEEE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664F7"/>
                </a:solidFill>
                <a:latin typeface="+mj-lt"/>
              </a:rPr>
              <a:t>WORLD MAP INFOGRAPHIC SLIDES</a:t>
            </a:r>
            <a:endParaRPr lang="ko-KR" altLang="en-US" dirty="0">
              <a:solidFill>
                <a:srgbClr val="2664F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A7ADC-F620-4EF5-97BB-421062D3FF4C}"/>
              </a:ext>
            </a:extLst>
          </p:cNvPr>
          <p:cNvSpPr txBox="1"/>
          <p:nvPr/>
        </p:nvSpPr>
        <p:spPr>
          <a:xfrm>
            <a:off x="886245" y="1016579"/>
            <a:ext cx="297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301821-8A91-4E2D-94FE-7864ECDD6AD3}"/>
              </a:ext>
            </a:extLst>
          </p:cNvPr>
          <p:cNvSpPr txBox="1"/>
          <p:nvPr/>
        </p:nvSpPr>
        <p:spPr>
          <a:xfrm>
            <a:off x="5772599" y="1946067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F8E0BE-D6B4-4390-B602-FC808CD3A663}"/>
              </a:ext>
            </a:extLst>
          </p:cNvPr>
          <p:cNvSpPr/>
          <p:nvPr/>
        </p:nvSpPr>
        <p:spPr>
          <a:xfrm>
            <a:off x="5752606" y="1607506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F025AF-A7C8-4AF2-B6E3-3C7C67756A32}"/>
              </a:ext>
            </a:extLst>
          </p:cNvPr>
          <p:cNvSpPr txBox="1"/>
          <p:nvPr/>
        </p:nvSpPr>
        <p:spPr>
          <a:xfrm>
            <a:off x="5772599" y="3029443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1A6FF55-4B0F-4ECF-89EA-D42BA8DC5369}"/>
              </a:ext>
            </a:extLst>
          </p:cNvPr>
          <p:cNvSpPr/>
          <p:nvPr/>
        </p:nvSpPr>
        <p:spPr>
          <a:xfrm>
            <a:off x="5752606" y="2690882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B1923D-6AAD-4E0E-8D62-5261F239FBAC}"/>
              </a:ext>
            </a:extLst>
          </p:cNvPr>
          <p:cNvSpPr txBox="1"/>
          <p:nvPr/>
        </p:nvSpPr>
        <p:spPr>
          <a:xfrm>
            <a:off x="5772599" y="4112819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4F314E2-B6AC-4D3E-8020-1E62358E73DF}"/>
              </a:ext>
            </a:extLst>
          </p:cNvPr>
          <p:cNvSpPr/>
          <p:nvPr/>
        </p:nvSpPr>
        <p:spPr>
          <a:xfrm>
            <a:off x="5752606" y="3774258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AE950-BB09-4E7C-9126-DAD3840020D1}"/>
              </a:ext>
            </a:extLst>
          </p:cNvPr>
          <p:cNvSpPr txBox="1"/>
          <p:nvPr/>
        </p:nvSpPr>
        <p:spPr>
          <a:xfrm>
            <a:off x="5772599" y="5196196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F9A1228-5829-4937-A71A-D19068719AAE}"/>
              </a:ext>
            </a:extLst>
          </p:cNvPr>
          <p:cNvSpPr/>
          <p:nvPr/>
        </p:nvSpPr>
        <p:spPr>
          <a:xfrm>
            <a:off x="5752606" y="4857635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4CEF9E2-C63C-418A-B68E-8CAFC1F8F180}"/>
              </a:ext>
            </a:extLst>
          </p:cNvPr>
          <p:cNvSpPr/>
          <p:nvPr/>
        </p:nvSpPr>
        <p:spPr>
          <a:xfrm>
            <a:off x="4942896" y="158865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01.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276B5B2-2606-4396-9A6C-88C4389ADE54}"/>
              </a:ext>
            </a:extLst>
          </p:cNvPr>
          <p:cNvSpPr/>
          <p:nvPr/>
        </p:nvSpPr>
        <p:spPr>
          <a:xfrm>
            <a:off x="4942896" y="2672030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02.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A3CA77E-D608-47EA-8B63-0D4A7EC517A0}"/>
              </a:ext>
            </a:extLst>
          </p:cNvPr>
          <p:cNvSpPr/>
          <p:nvPr/>
        </p:nvSpPr>
        <p:spPr>
          <a:xfrm>
            <a:off x="4942896" y="375540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03.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511FDD6-C35A-47CF-BCED-CB12CDF65CB6}"/>
              </a:ext>
            </a:extLst>
          </p:cNvPr>
          <p:cNvSpPr/>
          <p:nvPr/>
        </p:nvSpPr>
        <p:spPr>
          <a:xfrm>
            <a:off x="4942896" y="483878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04.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534F53-4E93-408E-8297-4901AF3C151D}"/>
              </a:ext>
            </a:extLst>
          </p:cNvPr>
          <p:cNvSpPr txBox="1"/>
          <p:nvPr/>
        </p:nvSpPr>
        <p:spPr>
          <a:xfrm>
            <a:off x="886245" y="1662873"/>
            <a:ext cx="2979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224FA11-3F22-4B35-9D4C-A3E6A4FC623B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C42DD400-9347-4A4A-B09B-E5445B7DAC46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21AB0A04-7427-4822-A515-8D5BD1F7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D7FD5E1-ABD9-4A1F-A859-0FFC8368D780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827AD1DF-372A-4517-9BC6-F16B7FBE95C8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38472431-1934-4B8E-A974-E31C6665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6F7F04A-E826-445F-B655-09B46D7016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61A7B0-6C97-4FE9-A0DD-A006EE7D8E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14458" y="1218254"/>
            <a:ext cx="2179320" cy="4714876"/>
          </a:xfrm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49F1B-3370-4AA5-95EC-D506FAD7BE0C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C71065-92D1-4371-9AC0-DBDFDA4258F4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777867C-BFF9-4543-9713-FC3E97ACCD25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F23879CA-E20E-4FEA-8C51-1802678B061B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7CA14759-4C19-4E50-A7D2-CBB9C3A1D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F14D70C-1C70-4B6E-A1D8-55CD90967DEB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A89D7-547C-4510-8D23-74693E994565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2979915-9CD3-4851-8FF0-ED2D704C0C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7921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ECF3E0-E59F-4359-869A-731F43AD7431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FEED0-1274-42B7-A41F-CEA39FF0C591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8956B2-313A-49A4-9C03-94191701DC12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FE028BA-0C73-4957-AD46-3CFC7A99F8EB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DE51910B-F2D1-4863-9339-4AC1E728C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D7DD223-0A63-415B-A1E2-63E8F484DD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633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6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rgbClr val="EDEEE6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EDEEE6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EDEEE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EDEEE6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EDEEE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EDEEE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EDEEE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EDEEE6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EDEEE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EDEEE6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EDEEE6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EDEEE6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EDEEE6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EDEEE6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EDEEE6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EDEEE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EDEEE6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EDEEE6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EDEEE6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EDEEE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EDEEE6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EDEEE6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EDEEE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EDEEE6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EDEEE6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EDEEE6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EDEEE6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EDEEE6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EDEEE6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EDEEE6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EDEEE6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EDEEE6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EDEEE6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EDEEE6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EDEEE6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EDEEE6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EDEEE6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EDEEE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EDEEE6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EDEEE6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EDEEE6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EDEEE6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EDEEE6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EDEEE6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EDEEE6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EDEEE6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EDEEE6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EDEEE6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EDEEE6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EDEEE6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EDEEE6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EDEEE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EDEEE6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EDEEE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EDEEE6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EDEEE6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EDEEE6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EDEEE6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EDEEE6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EDEEE6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EDEEE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EDEEE6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EDEEE6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EDEEE6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EDEEE6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EDEEE6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EDEEE6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EDEEE6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EDEEE6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EDEEE6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EDEEE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EDEEE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EDEEE6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EDEEE6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EDEEE6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EDEEE6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EDEEE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EDEEE6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EDEEE6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EDEEE6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EDEEE6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EDEEE6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EDEEE6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EDEEE6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EDEEE6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EDEEE6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DEEE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DEEE6"/>
              </a:solidFill>
            </a:endParaRPr>
          </a:p>
          <a:p>
            <a:r>
              <a:rPr lang="en-US" altLang="ko-KR" sz="1600" dirty="0">
                <a:solidFill>
                  <a:srgbClr val="EDEEE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6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EDEEE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EDEEE6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EDEEE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EDEEE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EDEEE6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EDEEE6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EDEEE6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EDEEE6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EDEEE6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EDEEE6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EDEEE6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EDEEE6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EDEEE6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EDEEE6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EDEEE6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EDEEE6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EDEEE6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EDEEE6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EDEEE6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EDEEE6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EDEEE6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EDEEE6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EDEEE6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EDEEE6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EDEEE6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EDEEE6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EDEEE6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EDEEE6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EDEEE6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EDEEE6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EDEEE6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EDEEE6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EDEEE6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EDEEE6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EDEEE6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EDEEE6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EDEEE6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EDEEE6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EDEEE6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EDEEE6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EDEEE6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EDEEE6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EDEEE6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EDEEE6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EDEEE6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EDEEE6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EDEEE6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EDEEE6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EDEEE6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EDEEE6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EDEEE6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EDEEE6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EDEEE6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EDEEE6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EDEEE6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EDEEE6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EDEEE6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EDEEE6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EDEEE6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EDEEE6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EDEEE6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EDEEE6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EDEEE6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EDEEE6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EDEEE6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EDEEE6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EDEEE6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EDEEE6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EDEEE6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EDEEE6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EDEEE6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EDEEE6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EDEE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EDEEE6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E423BB7E-59FC-401F-8EC2-E11A220527A0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rgbClr val="EDEEE6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CD81FC7-1BF4-4C01-8F5F-0BC564666384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DEEE6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DEEE6"/>
              </a:solidFill>
            </a:endParaRPr>
          </a:p>
          <a:p>
            <a:r>
              <a:rPr lang="en-US" altLang="ko-KR" sz="1600" dirty="0">
                <a:solidFill>
                  <a:srgbClr val="EDEEE6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6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BFE24-D272-44A6-ACA2-762822DD6EEF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A7ADC-F620-4EF5-97BB-421062D3FF4C}"/>
              </a:ext>
            </a:extLst>
          </p:cNvPr>
          <p:cNvSpPr txBox="1"/>
          <p:nvPr/>
        </p:nvSpPr>
        <p:spPr>
          <a:xfrm>
            <a:off x="886245" y="1016579"/>
            <a:ext cx="297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301821-8A91-4E2D-94FE-7864ECDD6AD3}"/>
              </a:ext>
            </a:extLst>
          </p:cNvPr>
          <p:cNvSpPr txBox="1"/>
          <p:nvPr/>
        </p:nvSpPr>
        <p:spPr>
          <a:xfrm>
            <a:off x="5772599" y="1946067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F8E0BE-D6B4-4390-B602-FC808CD3A663}"/>
              </a:ext>
            </a:extLst>
          </p:cNvPr>
          <p:cNvSpPr/>
          <p:nvPr/>
        </p:nvSpPr>
        <p:spPr>
          <a:xfrm>
            <a:off x="5752606" y="1607506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F025AF-A7C8-4AF2-B6E3-3C7C67756A32}"/>
              </a:ext>
            </a:extLst>
          </p:cNvPr>
          <p:cNvSpPr txBox="1"/>
          <p:nvPr/>
        </p:nvSpPr>
        <p:spPr>
          <a:xfrm>
            <a:off x="5772599" y="3029443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1A6FF55-4B0F-4ECF-89EA-D42BA8DC5369}"/>
              </a:ext>
            </a:extLst>
          </p:cNvPr>
          <p:cNvSpPr/>
          <p:nvPr/>
        </p:nvSpPr>
        <p:spPr>
          <a:xfrm>
            <a:off x="5752606" y="2690882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B1923D-6AAD-4E0E-8D62-5261F239FBAC}"/>
              </a:ext>
            </a:extLst>
          </p:cNvPr>
          <p:cNvSpPr txBox="1"/>
          <p:nvPr/>
        </p:nvSpPr>
        <p:spPr>
          <a:xfrm>
            <a:off x="5772599" y="4112819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4F314E2-B6AC-4D3E-8020-1E62358E73DF}"/>
              </a:ext>
            </a:extLst>
          </p:cNvPr>
          <p:cNvSpPr/>
          <p:nvPr/>
        </p:nvSpPr>
        <p:spPr>
          <a:xfrm>
            <a:off x="5752606" y="3774258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AE950-BB09-4E7C-9126-DAD3840020D1}"/>
              </a:ext>
            </a:extLst>
          </p:cNvPr>
          <p:cNvSpPr txBox="1"/>
          <p:nvPr/>
        </p:nvSpPr>
        <p:spPr>
          <a:xfrm>
            <a:off x="5772599" y="5196196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F9A1228-5829-4937-A71A-D19068719AAE}"/>
              </a:ext>
            </a:extLst>
          </p:cNvPr>
          <p:cNvSpPr/>
          <p:nvPr/>
        </p:nvSpPr>
        <p:spPr>
          <a:xfrm>
            <a:off x="5752606" y="4857635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534F53-4E93-408E-8297-4901AF3C151D}"/>
              </a:ext>
            </a:extLst>
          </p:cNvPr>
          <p:cNvSpPr txBox="1"/>
          <p:nvPr/>
        </p:nvSpPr>
        <p:spPr>
          <a:xfrm>
            <a:off x="886245" y="1662873"/>
            <a:ext cx="2979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73676FB-6FF7-440E-9519-5DB72A506831}"/>
              </a:ext>
            </a:extLst>
          </p:cNvPr>
          <p:cNvSpPr/>
          <p:nvPr/>
        </p:nvSpPr>
        <p:spPr>
          <a:xfrm>
            <a:off x="4830688" y="2722632"/>
            <a:ext cx="740180" cy="740180"/>
          </a:xfrm>
          <a:prstGeom prst="ellipse">
            <a:avLst/>
          </a:prstGeom>
          <a:solidFill>
            <a:srgbClr val="2664F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033F73F-DC76-4E07-BE60-80127361F36E}"/>
              </a:ext>
            </a:extLst>
          </p:cNvPr>
          <p:cNvGrpSpPr/>
          <p:nvPr/>
        </p:nvGrpSpPr>
        <p:grpSpPr>
          <a:xfrm>
            <a:off x="5065405" y="2957349"/>
            <a:ext cx="270743" cy="270743"/>
            <a:chOff x="752656" y="1562597"/>
            <a:chExt cx="390525" cy="390525"/>
          </a:xfrm>
          <a:solidFill>
            <a:srgbClr val="ECF0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524DF18-520B-4F96-A98D-C14E055E1E0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0B07E3F-D820-4006-BF7B-61754A6D1B8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185CD7E-D3A7-47C0-9844-902C14B9050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DC609AF-A4F4-4E78-B6E4-ED8F2B57AA0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CE43A1D-6997-463A-A1D0-722FF5527FE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62E8D247-A611-43DA-AE11-32AA49B30A6A}"/>
              </a:ext>
            </a:extLst>
          </p:cNvPr>
          <p:cNvSpPr/>
          <p:nvPr/>
        </p:nvSpPr>
        <p:spPr>
          <a:xfrm>
            <a:off x="4830688" y="3806008"/>
            <a:ext cx="740180" cy="740180"/>
          </a:xfrm>
          <a:prstGeom prst="ellipse">
            <a:avLst/>
          </a:prstGeom>
          <a:solidFill>
            <a:srgbClr val="2664F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FB08469-D4F9-45E9-98F5-CBB24BB44419}"/>
              </a:ext>
            </a:extLst>
          </p:cNvPr>
          <p:cNvGrpSpPr/>
          <p:nvPr/>
        </p:nvGrpSpPr>
        <p:grpSpPr>
          <a:xfrm>
            <a:off x="5080672" y="4046438"/>
            <a:ext cx="270546" cy="259320"/>
            <a:chOff x="6793030" y="2235612"/>
            <a:chExt cx="390240" cy="374047"/>
          </a:xfrm>
          <a:solidFill>
            <a:srgbClr val="ECF0F3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308B0F-CFB7-4DD1-A9C5-F805365DB32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EFE7B6F-B2E2-4F3D-B45A-BEFAF3A82FC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0F73EB16-3DCB-4942-A3C3-B849D53EFA70}"/>
              </a:ext>
            </a:extLst>
          </p:cNvPr>
          <p:cNvSpPr/>
          <p:nvPr/>
        </p:nvSpPr>
        <p:spPr>
          <a:xfrm>
            <a:off x="4830688" y="4889385"/>
            <a:ext cx="740180" cy="740180"/>
          </a:xfrm>
          <a:prstGeom prst="ellipse">
            <a:avLst/>
          </a:prstGeom>
          <a:solidFill>
            <a:srgbClr val="2664F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DB062B81-D71E-4E9A-ABAD-B08873D60BA4}"/>
              </a:ext>
            </a:extLst>
          </p:cNvPr>
          <p:cNvSpPr/>
          <p:nvPr/>
        </p:nvSpPr>
        <p:spPr>
          <a:xfrm>
            <a:off x="5081914" y="5151409"/>
            <a:ext cx="237727" cy="270743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CF0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0DB692B2-3B50-40E7-B41B-086EE3931A54}"/>
              </a:ext>
            </a:extLst>
          </p:cNvPr>
          <p:cNvSpPr/>
          <p:nvPr/>
        </p:nvSpPr>
        <p:spPr>
          <a:xfrm>
            <a:off x="4830688" y="1639256"/>
            <a:ext cx="740180" cy="740180"/>
          </a:xfrm>
          <a:prstGeom prst="ellipse">
            <a:avLst/>
          </a:prstGeom>
          <a:solidFill>
            <a:srgbClr val="2664F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C5F4DDCA-F8A2-41E4-AE63-3AC1848A771D}"/>
              </a:ext>
            </a:extLst>
          </p:cNvPr>
          <p:cNvGrpSpPr/>
          <p:nvPr/>
        </p:nvGrpSpPr>
        <p:grpSpPr>
          <a:xfrm>
            <a:off x="5093795" y="1854995"/>
            <a:ext cx="269489" cy="269159"/>
            <a:chOff x="2090919" y="902017"/>
            <a:chExt cx="388715" cy="388239"/>
          </a:xfrm>
          <a:solidFill>
            <a:srgbClr val="ECF0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14A0700-8B57-4106-8781-7F80835BA433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81CA61D-926B-40A6-BBA9-2EE046C06EF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6BB2C2A-1A9D-4040-9775-F5BC7742B54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821A1A4-2BB2-4664-80CF-A4E3394A0FF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519DDF0-4528-4ABC-8ED7-14DD5A72A458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11FA4C1-23DD-478F-9E2A-459BA798166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23A41D4-3E8B-46BD-8797-2F8F220ACFF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04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5F94E-0C6E-4903-82A0-12E2DE8D86A5}"/>
              </a:ext>
            </a:extLst>
          </p:cNvPr>
          <p:cNvSpPr txBox="1"/>
          <p:nvPr/>
        </p:nvSpPr>
        <p:spPr>
          <a:xfrm>
            <a:off x="3759198" y="2659558"/>
            <a:ext cx="4673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ED571-1E27-4CAA-8927-51098310F71E}"/>
              </a:ext>
            </a:extLst>
          </p:cNvPr>
          <p:cNvSpPr txBox="1"/>
          <p:nvPr/>
        </p:nvSpPr>
        <p:spPr>
          <a:xfrm>
            <a:off x="3765316" y="3736776"/>
            <a:ext cx="4661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E924231-7B51-4D8E-A1C9-15C50EBBC109}"/>
              </a:ext>
            </a:extLst>
          </p:cNvPr>
          <p:cNvSpPr txBox="1"/>
          <p:nvPr/>
        </p:nvSpPr>
        <p:spPr>
          <a:xfrm>
            <a:off x="1332604" y="766425"/>
            <a:ext cx="6544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E92256-1EBF-4627-829F-8DF9EABB9B94}"/>
              </a:ext>
            </a:extLst>
          </p:cNvPr>
          <p:cNvSpPr txBox="1"/>
          <p:nvPr/>
        </p:nvSpPr>
        <p:spPr>
          <a:xfrm>
            <a:off x="1338696" y="1333187"/>
            <a:ext cx="6527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06A85-897A-4A11-BAB2-EACA8E9283E1}"/>
              </a:ext>
            </a:extLst>
          </p:cNvPr>
          <p:cNvSpPr txBox="1"/>
          <p:nvPr/>
        </p:nvSpPr>
        <p:spPr>
          <a:xfrm>
            <a:off x="1409001" y="4630611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40F97E-5CF4-44F4-981D-F332CECC4826}"/>
              </a:ext>
            </a:extLst>
          </p:cNvPr>
          <p:cNvSpPr/>
          <p:nvPr/>
        </p:nvSpPr>
        <p:spPr>
          <a:xfrm>
            <a:off x="1409000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2FC13CB-5C66-4E89-9E79-A21E3FB3A4A5}"/>
              </a:ext>
            </a:extLst>
          </p:cNvPr>
          <p:cNvSpPr/>
          <p:nvPr/>
        </p:nvSpPr>
        <p:spPr>
          <a:xfrm>
            <a:off x="1409000" y="3711765"/>
            <a:ext cx="166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4FC858-2DEA-4803-97ED-580A0AD08A11}"/>
              </a:ext>
            </a:extLst>
          </p:cNvPr>
          <p:cNvSpPr txBox="1"/>
          <p:nvPr/>
        </p:nvSpPr>
        <p:spPr>
          <a:xfrm>
            <a:off x="3979473" y="4630611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B7CC80A-5C67-4724-A411-84EEB94F1CBB}"/>
              </a:ext>
            </a:extLst>
          </p:cNvPr>
          <p:cNvSpPr/>
          <p:nvPr/>
        </p:nvSpPr>
        <p:spPr>
          <a:xfrm>
            <a:off x="3979472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4A922C5-E4EA-448C-B528-700470592454}"/>
              </a:ext>
            </a:extLst>
          </p:cNvPr>
          <p:cNvSpPr/>
          <p:nvPr/>
        </p:nvSpPr>
        <p:spPr>
          <a:xfrm>
            <a:off x="3979472" y="3711765"/>
            <a:ext cx="166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E61A98-0FAD-41C7-8FE3-21C2B8CAF686}"/>
              </a:ext>
            </a:extLst>
          </p:cNvPr>
          <p:cNvSpPr txBox="1"/>
          <p:nvPr/>
        </p:nvSpPr>
        <p:spPr>
          <a:xfrm>
            <a:off x="6549945" y="4630611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E675A8E-58DE-44E3-A3D0-4F24C360544E}"/>
              </a:ext>
            </a:extLst>
          </p:cNvPr>
          <p:cNvSpPr/>
          <p:nvPr/>
        </p:nvSpPr>
        <p:spPr>
          <a:xfrm>
            <a:off x="6549944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5B20702-5A02-419B-A4F3-9EB906ADD739}"/>
              </a:ext>
            </a:extLst>
          </p:cNvPr>
          <p:cNvSpPr/>
          <p:nvPr/>
        </p:nvSpPr>
        <p:spPr>
          <a:xfrm>
            <a:off x="6549944" y="3711765"/>
            <a:ext cx="166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45B651-0390-429A-B049-0E1F158CDE54}"/>
              </a:ext>
            </a:extLst>
          </p:cNvPr>
          <p:cNvSpPr txBox="1"/>
          <p:nvPr/>
        </p:nvSpPr>
        <p:spPr>
          <a:xfrm>
            <a:off x="9120418" y="4630611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82F3D95-2AD0-4108-BA3C-FCAF74040A9D}"/>
              </a:ext>
            </a:extLst>
          </p:cNvPr>
          <p:cNvSpPr/>
          <p:nvPr/>
        </p:nvSpPr>
        <p:spPr>
          <a:xfrm>
            <a:off x="9120417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9A4B88-841E-412A-92BE-28BDB7FC05C9}"/>
              </a:ext>
            </a:extLst>
          </p:cNvPr>
          <p:cNvSpPr/>
          <p:nvPr/>
        </p:nvSpPr>
        <p:spPr>
          <a:xfrm>
            <a:off x="9120417" y="3711765"/>
            <a:ext cx="166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780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62BC301-00FF-4D6D-B869-131E8ACFD4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2FB914-6910-4DF4-A91E-AA4C11798336}"/>
              </a:ext>
            </a:extLst>
          </p:cNvPr>
          <p:cNvSpPr txBox="1"/>
          <p:nvPr/>
        </p:nvSpPr>
        <p:spPr>
          <a:xfrm>
            <a:off x="1429058" y="4651216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2664F7"/>
                </a:solidFill>
              </a:rPr>
              <a:t>Lorem ipsum dolor sit </a:t>
            </a:r>
            <a:r>
              <a:rPr lang="en-US" altLang="ko-KR" sz="1600" b="1" dirty="0" err="1">
                <a:solidFill>
                  <a:srgbClr val="2664F7"/>
                </a:solidFill>
              </a:rPr>
              <a:t>amet</a:t>
            </a:r>
            <a:endParaRPr lang="en-US" altLang="ko-KR" sz="1600" b="1" dirty="0">
              <a:solidFill>
                <a:srgbClr val="2664F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3E4239-3AB5-4CC0-AD7D-5B384BC24A04}"/>
              </a:ext>
            </a:extLst>
          </p:cNvPr>
          <p:cNvSpPr txBox="1"/>
          <p:nvPr/>
        </p:nvSpPr>
        <p:spPr>
          <a:xfrm>
            <a:off x="1429057" y="5086171"/>
            <a:ext cx="3505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D61941-AAC6-4156-8BF0-1DCE15EB0B03}"/>
              </a:ext>
            </a:extLst>
          </p:cNvPr>
          <p:cNvSpPr txBox="1"/>
          <p:nvPr/>
        </p:nvSpPr>
        <p:spPr>
          <a:xfrm>
            <a:off x="1302056" y="735551"/>
            <a:ext cx="4565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9A5F9-108C-4198-A552-435C3C4C1DEB}"/>
              </a:ext>
            </a:extLst>
          </p:cNvPr>
          <p:cNvSpPr txBox="1"/>
          <p:nvPr/>
        </p:nvSpPr>
        <p:spPr>
          <a:xfrm>
            <a:off x="1429058" y="2492216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2664F7"/>
                </a:solidFill>
              </a:rPr>
              <a:t>Lorem ipsum dolor sit </a:t>
            </a:r>
            <a:r>
              <a:rPr lang="en-US" altLang="ko-KR" sz="1600" b="1" dirty="0" err="1">
                <a:solidFill>
                  <a:srgbClr val="2664F7"/>
                </a:solidFill>
              </a:rPr>
              <a:t>amet</a:t>
            </a:r>
            <a:endParaRPr lang="en-US" altLang="ko-KR" sz="1600" b="1" dirty="0">
              <a:solidFill>
                <a:srgbClr val="2664F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9E8FB-5F94-49E6-A375-41F5B5AA30F4}"/>
              </a:ext>
            </a:extLst>
          </p:cNvPr>
          <p:cNvSpPr txBox="1"/>
          <p:nvPr/>
        </p:nvSpPr>
        <p:spPr>
          <a:xfrm>
            <a:off x="1429057" y="2927171"/>
            <a:ext cx="3505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62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5356452-C1DB-4078-BA17-17C8C78762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9506E7-BEF4-42C8-9D0B-DB0CBB495370}"/>
              </a:ext>
            </a:extLst>
          </p:cNvPr>
          <p:cNvSpPr txBox="1"/>
          <p:nvPr/>
        </p:nvSpPr>
        <p:spPr>
          <a:xfrm>
            <a:off x="1877267" y="1778541"/>
            <a:ext cx="46632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CA11AD5-1A56-4192-96FA-07D211566E8B}"/>
              </a:ext>
            </a:extLst>
          </p:cNvPr>
          <p:cNvSpPr/>
          <p:nvPr/>
        </p:nvSpPr>
        <p:spPr>
          <a:xfrm>
            <a:off x="1877266" y="1380376"/>
            <a:ext cx="46632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233E7E3-A155-4641-BA5A-C8C2632E4108}"/>
              </a:ext>
            </a:extLst>
          </p:cNvPr>
          <p:cNvGrpSpPr/>
          <p:nvPr/>
        </p:nvGrpSpPr>
        <p:grpSpPr>
          <a:xfrm>
            <a:off x="1356346" y="1482567"/>
            <a:ext cx="390525" cy="390525"/>
            <a:chOff x="2801293" y="892968"/>
            <a:chExt cx="390525" cy="390525"/>
          </a:xfrm>
          <a:solidFill>
            <a:srgbClr val="2664F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32DF5DF-FEA6-4331-93AC-272D9968A913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E782F5D-4352-4A65-9926-C9B77D6BE39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05E1314-7381-4AE0-8115-062A40CFA0B2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C330A9C-2CD0-4870-84B9-012CD398FE63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651F46D-FA02-40A6-99C1-0751659312A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12B5439-D77A-48BA-A13B-C104A859933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8D0650A-8C29-4880-B8EA-E60CE9B97859}"/>
              </a:ext>
            </a:extLst>
          </p:cNvPr>
          <p:cNvSpPr txBox="1"/>
          <p:nvPr/>
        </p:nvSpPr>
        <p:spPr>
          <a:xfrm>
            <a:off x="1877267" y="2933040"/>
            <a:ext cx="46632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4F3339B-CF71-43DC-A849-F201362B7274}"/>
              </a:ext>
            </a:extLst>
          </p:cNvPr>
          <p:cNvSpPr/>
          <p:nvPr/>
        </p:nvSpPr>
        <p:spPr>
          <a:xfrm>
            <a:off x="1877266" y="2534875"/>
            <a:ext cx="46632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12F3D3E7-3CC4-4373-AD03-CA045C122E97}"/>
              </a:ext>
            </a:extLst>
          </p:cNvPr>
          <p:cNvSpPr/>
          <p:nvPr/>
        </p:nvSpPr>
        <p:spPr>
          <a:xfrm>
            <a:off x="1381271" y="2652455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29659F-FA26-4BD0-BD32-10E963543C5F}"/>
              </a:ext>
            </a:extLst>
          </p:cNvPr>
          <p:cNvSpPr txBox="1"/>
          <p:nvPr/>
        </p:nvSpPr>
        <p:spPr>
          <a:xfrm>
            <a:off x="1877267" y="4087539"/>
            <a:ext cx="46632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5844B0-BB69-4D05-919E-D5968D1C3F59}"/>
              </a:ext>
            </a:extLst>
          </p:cNvPr>
          <p:cNvSpPr/>
          <p:nvPr/>
        </p:nvSpPr>
        <p:spPr>
          <a:xfrm>
            <a:off x="1877266" y="3689374"/>
            <a:ext cx="46632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76E0CD6-AF28-4CA1-A349-A421C82E5C9D}"/>
              </a:ext>
            </a:extLst>
          </p:cNvPr>
          <p:cNvGrpSpPr/>
          <p:nvPr/>
        </p:nvGrpSpPr>
        <p:grpSpPr>
          <a:xfrm>
            <a:off x="1397841" y="3811700"/>
            <a:ext cx="390525" cy="390525"/>
            <a:chOff x="4144033" y="2229040"/>
            <a:chExt cx="390525" cy="390525"/>
          </a:xfrm>
          <a:solidFill>
            <a:srgbClr val="2664F7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04AECDB-C25B-4A11-B0C5-5BC13476D670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BFE345D-6BF5-4418-A5FF-5FAC0E675AE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BF93A36-8EDF-468F-964C-DC9D628FBA0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28B8385-2ED7-4ABD-988A-CA901B74D01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D3C8C00-FF92-4213-8292-C93B34063E8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E114778-2C31-493A-BC94-640DE03BDF5C}"/>
              </a:ext>
            </a:extLst>
          </p:cNvPr>
          <p:cNvSpPr txBox="1"/>
          <p:nvPr/>
        </p:nvSpPr>
        <p:spPr>
          <a:xfrm>
            <a:off x="1877267" y="5242039"/>
            <a:ext cx="46632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CDE0941-4758-4B4A-9E5D-1AD545D78306}"/>
              </a:ext>
            </a:extLst>
          </p:cNvPr>
          <p:cNvSpPr/>
          <p:nvPr/>
        </p:nvSpPr>
        <p:spPr>
          <a:xfrm>
            <a:off x="1877266" y="4843874"/>
            <a:ext cx="46632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9169D38-0BB4-422E-AFF2-07B49BE0735B}"/>
              </a:ext>
            </a:extLst>
          </p:cNvPr>
          <p:cNvGrpSpPr/>
          <p:nvPr/>
        </p:nvGrpSpPr>
        <p:grpSpPr>
          <a:xfrm>
            <a:off x="1360156" y="4955137"/>
            <a:ext cx="371475" cy="390525"/>
            <a:chOff x="4143556" y="4903660"/>
            <a:chExt cx="371475" cy="390525"/>
          </a:xfrm>
          <a:solidFill>
            <a:srgbClr val="2664F7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BABD9F1-5FD0-4940-AEC6-4AD52F8A2BBB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88056E6-9470-4B05-B80D-330BC1CF9D5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F51324B-CBDA-4876-99F1-CFA4E25A9767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C2DD8FD-CBD1-4E29-AD04-DA65EAEB258B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04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A7E9D70-A451-417C-A2CA-69454E9C9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2D62F00-7D99-4766-A21D-28CED868DD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1CD52FD-EB98-4D5B-9C3F-CB5ED60D6DE5}"/>
              </a:ext>
            </a:extLst>
          </p:cNvPr>
          <p:cNvSpPr/>
          <p:nvPr/>
        </p:nvSpPr>
        <p:spPr>
          <a:xfrm>
            <a:off x="769255" y="787400"/>
            <a:ext cx="5994401" cy="2489200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84CFE8E-54FC-49B1-BFF0-705D24D2233A}"/>
              </a:ext>
            </a:extLst>
          </p:cNvPr>
          <p:cNvSpPr/>
          <p:nvPr/>
        </p:nvSpPr>
        <p:spPr>
          <a:xfrm>
            <a:off x="769255" y="3581401"/>
            <a:ext cx="5994401" cy="2489200"/>
          </a:xfrm>
          <a:prstGeom prst="rect">
            <a:avLst/>
          </a:prstGeom>
          <a:noFill/>
          <a:ln w="76200" cap="flat">
            <a:solidFill>
              <a:srgbClr val="2664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96F1B-25BB-4A86-95D8-6B38842AF52D}"/>
              </a:ext>
            </a:extLst>
          </p:cNvPr>
          <p:cNvSpPr txBox="1"/>
          <p:nvPr/>
        </p:nvSpPr>
        <p:spPr>
          <a:xfrm>
            <a:off x="1136957" y="1404498"/>
            <a:ext cx="527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D9B361-89B2-4F2C-B4B3-CE095A837518}"/>
              </a:ext>
            </a:extLst>
          </p:cNvPr>
          <p:cNvSpPr txBox="1"/>
          <p:nvPr/>
        </p:nvSpPr>
        <p:spPr>
          <a:xfrm>
            <a:off x="1136957" y="1839453"/>
            <a:ext cx="5276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CFE7F9-4AAC-480E-918F-41059E8EF916}"/>
              </a:ext>
            </a:extLst>
          </p:cNvPr>
          <p:cNvSpPr txBox="1"/>
          <p:nvPr/>
        </p:nvSpPr>
        <p:spPr>
          <a:xfrm>
            <a:off x="1136957" y="4187550"/>
            <a:ext cx="527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51EC8C-287F-4AE1-A0F2-D1994A4AFD32}"/>
              </a:ext>
            </a:extLst>
          </p:cNvPr>
          <p:cNvSpPr txBox="1"/>
          <p:nvPr/>
        </p:nvSpPr>
        <p:spPr>
          <a:xfrm>
            <a:off x="1136957" y="4622505"/>
            <a:ext cx="5276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391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844C0EF-96E6-46C9-915C-FE1FE8CEA1A8}"/>
              </a:ext>
            </a:extLst>
          </p:cNvPr>
          <p:cNvCxnSpPr>
            <a:cxnSpLocks/>
          </p:cNvCxnSpPr>
          <p:nvPr/>
        </p:nvCxnSpPr>
        <p:spPr>
          <a:xfrm>
            <a:off x="514658" y="4436909"/>
            <a:ext cx="11359019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FEF6D48-D56B-4465-97C5-A7509E9ED0A5}"/>
              </a:ext>
            </a:extLst>
          </p:cNvPr>
          <p:cNvSpPr txBox="1"/>
          <p:nvPr/>
        </p:nvSpPr>
        <p:spPr>
          <a:xfrm>
            <a:off x="647700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E73DE29-9005-47EA-B7CC-C7A3827E1D16}"/>
              </a:ext>
            </a:extLst>
          </p:cNvPr>
          <p:cNvSpPr/>
          <p:nvPr/>
        </p:nvSpPr>
        <p:spPr>
          <a:xfrm>
            <a:off x="647700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2C2303-CA97-4FD8-9E13-20A7B57AFF9E}"/>
              </a:ext>
            </a:extLst>
          </p:cNvPr>
          <p:cNvSpPr txBox="1"/>
          <p:nvPr/>
        </p:nvSpPr>
        <p:spPr>
          <a:xfrm>
            <a:off x="2499747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323DBE7-208B-4B82-AEE8-648F550B072A}"/>
              </a:ext>
            </a:extLst>
          </p:cNvPr>
          <p:cNvSpPr/>
          <p:nvPr/>
        </p:nvSpPr>
        <p:spPr>
          <a:xfrm>
            <a:off x="2499747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62344-B3DC-4993-B64F-C3DF6282328D}"/>
              </a:ext>
            </a:extLst>
          </p:cNvPr>
          <p:cNvSpPr txBox="1"/>
          <p:nvPr/>
        </p:nvSpPr>
        <p:spPr>
          <a:xfrm>
            <a:off x="4351794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DD906E3-7C81-4D0B-89E2-E9553EF0D7AC}"/>
              </a:ext>
            </a:extLst>
          </p:cNvPr>
          <p:cNvSpPr/>
          <p:nvPr/>
        </p:nvSpPr>
        <p:spPr>
          <a:xfrm>
            <a:off x="4351795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B5862-48CD-4601-A271-88E5B58CE7DA}"/>
              </a:ext>
            </a:extLst>
          </p:cNvPr>
          <p:cNvSpPr txBox="1"/>
          <p:nvPr/>
        </p:nvSpPr>
        <p:spPr>
          <a:xfrm>
            <a:off x="6203842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FF4C3B6-A804-420A-8145-DB6B7D911966}"/>
              </a:ext>
            </a:extLst>
          </p:cNvPr>
          <p:cNvSpPr/>
          <p:nvPr/>
        </p:nvSpPr>
        <p:spPr>
          <a:xfrm>
            <a:off x="6203842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1A4FAB-ED99-4A2E-8D75-59C892C56AD9}"/>
              </a:ext>
            </a:extLst>
          </p:cNvPr>
          <p:cNvSpPr txBox="1"/>
          <p:nvPr/>
        </p:nvSpPr>
        <p:spPr>
          <a:xfrm>
            <a:off x="8055889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2CEEBB5-BC66-4A67-95A3-43D78B3C5DDC}"/>
              </a:ext>
            </a:extLst>
          </p:cNvPr>
          <p:cNvSpPr/>
          <p:nvPr/>
        </p:nvSpPr>
        <p:spPr>
          <a:xfrm>
            <a:off x="8055889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27EBEB-D272-45E8-B3F3-9B18E5860DD1}"/>
              </a:ext>
            </a:extLst>
          </p:cNvPr>
          <p:cNvSpPr txBox="1"/>
          <p:nvPr/>
        </p:nvSpPr>
        <p:spPr>
          <a:xfrm>
            <a:off x="9907936" y="5111074"/>
            <a:ext cx="162683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A161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A1618"/>
                </a:solidFill>
              </a:rPr>
              <a:t>amet</a:t>
            </a:r>
            <a:r>
              <a:rPr lang="en-US" altLang="ko-KR" sz="1200" dirty="0">
                <a:solidFill>
                  <a:srgbClr val="1A1618"/>
                </a:solidFill>
              </a:rPr>
              <a:t>, </a:t>
            </a:r>
            <a:r>
              <a:rPr lang="en-US" altLang="ko-KR" sz="1200" dirty="0" err="1">
                <a:solidFill>
                  <a:srgbClr val="1A1618"/>
                </a:solidFill>
              </a:rPr>
              <a:t>consectetur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adipisicing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elit</a:t>
            </a:r>
            <a:r>
              <a:rPr lang="en-US" altLang="ko-KR" sz="1200" dirty="0">
                <a:solidFill>
                  <a:srgbClr val="1A1618"/>
                </a:solidFill>
              </a:rPr>
              <a:t>, sed do </a:t>
            </a:r>
            <a:r>
              <a:rPr lang="en-US" altLang="ko-KR" sz="1200" dirty="0" err="1">
                <a:solidFill>
                  <a:srgbClr val="1A1618"/>
                </a:solidFill>
              </a:rPr>
              <a:t>eiusmod</a:t>
            </a:r>
            <a:r>
              <a:rPr lang="en-US" altLang="ko-KR" sz="1200" dirty="0">
                <a:solidFill>
                  <a:srgbClr val="1A1618"/>
                </a:solidFill>
              </a:rPr>
              <a:t> </a:t>
            </a:r>
            <a:r>
              <a:rPr lang="en-US" altLang="ko-KR" sz="1200" dirty="0" err="1">
                <a:solidFill>
                  <a:srgbClr val="1A1618"/>
                </a:solidFill>
              </a:rPr>
              <a:t>tempor</a:t>
            </a:r>
            <a:endParaRPr lang="ko-KR" altLang="en-US" sz="1200" dirty="0">
              <a:solidFill>
                <a:srgbClr val="1A161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3DA92B2-4832-4F2C-B272-B85E1C403476}"/>
              </a:ext>
            </a:extLst>
          </p:cNvPr>
          <p:cNvSpPr/>
          <p:nvPr/>
        </p:nvSpPr>
        <p:spPr>
          <a:xfrm>
            <a:off x="9907936" y="47089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</a:p>
        </p:txBody>
      </p:sp>
      <p:sp>
        <p:nvSpPr>
          <p:cNvPr id="15" name="그래픽 42">
            <a:extLst>
              <a:ext uri="{FF2B5EF4-FFF2-40B4-BE49-F238E27FC236}">
                <a16:creationId xmlns:a16="http://schemas.microsoft.com/office/drawing/2014/main" id="{4D31360E-9FBE-499F-8D44-1A0999E2FC26}"/>
              </a:ext>
            </a:extLst>
          </p:cNvPr>
          <p:cNvSpPr/>
          <p:nvPr/>
        </p:nvSpPr>
        <p:spPr>
          <a:xfrm>
            <a:off x="1045801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01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sp>
        <p:nvSpPr>
          <p:cNvPr id="16" name="그래픽 42">
            <a:extLst>
              <a:ext uri="{FF2B5EF4-FFF2-40B4-BE49-F238E27FC236}">
                <a16:creationId xmlns:a16="http://schemas.microsoft.com/office/drawing/2014/main" id="{F7BC8D98-D5C2-4FD4-9CDB-25B52E468DBC}"/>
              </a:ext>
            </a:extLst>
          </p:cNvPr>
          <p:cNvSpPr/>
          <p:nvPr/>
        </p:nvSpPr>
        <p:spPr>
          <a:xfrm>
            <a:off x="2898042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02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sp>
        <p:nvSpPr>
          <p:cNvPr id="17" name="그래픽 42">
            <a:extLst>
              <a:ext uri="{FF2B5EF4-FFF2-40B4-BE49-F238E27FC236}">
                <a16:creationId xmlns:a16="http://schemas.microsoft.com/office/drawing/2014/main" id="{C91AAA09-8B4C-44AA-9E27-8338A0867F8F}"/>
              </a:ext>
            </a:extLst>
          </p:cNvPr>
          <p:cNvSpPr/>
          <p:nvPr/>
        </p:nvSpPr>
        <p:spPr>
          <a:xfrm>
            <a:off x="4750283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03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sp>
        <p:nvSpPr>
          <p:cNvPr id="18" name="그래픽 42">
            <a:extLst>
              <a:ext uri="{FF2B5EF4-FFF2-40B4-BE49-F238E27FC236}">
                <a16:creationId xmlns:a16="http://schemas.microsoft.com/office/drawing/2014/main" id="{7B9D3310-E0E0-47FA-98F1-5EF5295DF9FF}"/>
              </a:ext>
            </a:extLst>
          </p:cNvPr>
          <p:cNvSpPr/>
          <p:nvPr/>
        </p:nvSpPr>
        <p:spPr>
          <a:xfrm>
            <a:off x="6602524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04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sp>
        <p:nvSpPr>
          <p:cNvPr id="19" name="그래픽 42">
            <a:extLst>
              <a:ext uri="{FF2B5EF4-FFF2-40B4-BE49-F238E27FC236}">
                <a16:creationId xmlns:a16="http://schemas.microsoft.com/office/drawing/2014/main" id="{CA1E786E-47B2-494B-84E0-7E18AA205396}"/>
              </a:ext>
            </a:extLst>
          </p:cNvPr>
          <p:cNvSpPr/>
          <p:nvPr/>
        </p:nvSpPr>
        <p:spPr>
          <a:xfrm>
            <a:off x="8454765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05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sp>
        <p:nvSpPr>
          <p:cNvPr id="20" name="그래픽 42">
            <a:extLst>
              <a:ext uri="{FF2B5EF4-FFF2-40B4-BE49-F238E27FC236}">
                <a16:creationId xmlns:a16="http://schemas.microsoft.com/office/drawing/2014/main" id="{5B312F3F-C091-457C-A578-205E6D6FBFEA}"/>
              </a:ext>
            </a:extLst>
          </p:cNvPr>
          <p:cNvSpPr/>
          <p:nvPr/>
        </p:nvSpPr>
        <p:spPr>
          <a:xfrm>
            <a:off x="10307007" y="2562405"/>
            <a:ext cx="839676" cy="840526"/>
          </a:xfrm>
          <a:prstGeom prst="rect">
            <a:avLst/>
          </a:prstGeom>
          <a:solidFill>
            <a:srgbClr val="2664F7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EDECEA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EDECEA"/>
                </a:solidFill>
              </a:rPr>
              <a:t>06</a:t>
            </a:r>
            <a:endParaRPr lang="ko-KR" altLang="en-US" sz="2000" b="1" dirty="0">
              <a:solidFill>
                <a:srgbClr val="EDECEA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529602A-DBBC-433B-B850-D2771803A32C}"/>
              </a:ext>
            </a:extLst>
          </p:cNvPr>
          <p:cNvGrpSpPr/>
          <p:nvPr/>
        </p:nvGrpSpPr>
        <p:grpSpPr>
          <a:xfrm>
            <a:off x="3135180" y="3719789"/>
            <a:ext cx="372590" cy="363503"/>
            <a:chOff x="4116315" y="3561492"/>
            <a:chExt cx="390525" cy="381000"/>
          </a:xfrm>
          <a:solidFill>
            <a:schemeClr val="tx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C73EE80-3865-44B5-87A2-71BB4F05A436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799E976-C69B-4EDF-8AEB-8DB5F86FEF8A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62F0AB9-4F13-4BE1-88A1-5B0DA98FCC28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18E6258-4E44-4880-B416-6E9C0AA89BA7}"/>
              </a:ext>
            </a:extLst>
          </p:cNvPr>
          <p:cNvGrpSpPr/>
          <p:nvPr/>
        </p:nvGrpSpPr>
        <p:grpSpPr>
          <a:xfrm>
            <a:off x="1273852" y="3715246"/>
            <a:ext cx="372590" cy="372590"/>
            <a:chOff x="6834179" y="3561588"/>
            <a:chExt cx="390525" cy="390525"/>
          </a:xfrm>
          <a:solidFill>
            <a:schemeClr val="tx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B6C1FAA-C0E8-460D-981D-21288BCF55D1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566C3D7-120E-45AA-BF54-2DCBAFDC1BDC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7FC7EEF-A543-4FDC-8E9E-B9E44E6AF2A9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286F4F0-C4C3-4A0E-964C-83BD305449CD}"/>
              </a:ext>
            </a:extLst>
          </p:cNvPr>
          <p:cNvGrpSpPr/>
          <p:nvPr/>
        </p:nvGrpSpPr>
        <p:grpSpPr>
          <a:xfrm>
            <a:off x="4996509" y="3742508"/>
            <a:ext cx="372590" cy="318065"/>
            <a:chOff x="4795162" y="3580638"/>
            <a:chExt cx="390525" cy="333375"/>
          </a:xfrm>
          <a:solidFill>
            <a:schemeClr val="tx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505E091-1C07-41E0-83C0-E2FFB014D4BB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B711A63-1D46-4658-A188-70B763130183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62A7698-908C-4663-B879-5AC0C0514AE2}"/>
              </a:ext>
            </a:extLst>
          </p:cNvPr>
          <p:cNvGrpSpPr/>
          <p:nvPr/>
        </p:nvGrpSpPr>
        <p:grpSpPr>
          <a:xfrm>
            <a:off x="6857837" y="3715246"/>
            <a:ext cx="327153" cy="372590"/>
            <a:chOff x="1460078" y="3561588"/>
            <a:chExt cx="342900" cy="390525"/>
          </a:xfrm>
          <a:solidFill>
            <a:schemeClr val="tx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69725E1-8DB3-4C43-9F79-707B9CF3681B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8B1296-130D-4EE0-94F6-DF63DDE02D26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79D142F-6DF4-4903-9785-925134E964B7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C7A4B07-B309-4D13-910B-8876685A0CB2}"/>
              </a:ext>
            </a:extLst>
          </p:cNvPr>
          <p:cNvGrpSpPr/>
          <p:nvPr/>
        </p:nvGrpSpPr>
        <p:grpSpPr>
          <a:xfrm>
            <a:off x="8673728" y="3715246"/>
            <a:ext cx="372590" cy="372590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626B79D-B26A-4901-871A-71F80192986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D89B2BF-F780-48D1-969E-F9991FF84419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23FC99C-2899-407D-8FD9-F290CC2056C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B8C5578-547F-4A4B-86D1-37494C5AF31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30BD92F-29F7-44F2-992C-E594AD42CE82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8A37D3A-8D9E-4BFA-ACC3-D9FCFE69B48F}"/>
              </a:ext>
            </a:extLst>
          </p:cNvPr>
          <p:cNvGrpSpPr/>
          <p:nvPr/>
        </p:nvGrpSpPr>
        <p:grpSpPr>
          <a:xfrm>
            <a:off x="10535058" y="3715246"/>
            <a:ext cx="372590" cy="372590"/>
            <a:chOff x="6812461" y="2905696"/>
            <a:chExt cx="390525" cy="390525"/>
          </a:xfrm>
          <a:solidFill>
            <a:schemeClr val="tx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F345C4E-9797-435D-9B40-D237D9828293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5E29D8F-A7F0-402A-BA8C-430888D7A1E2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" name="눈물 방울 44">
            <a:extLst>
              <a:ext uri="{FF2B5EF4-FFF2-40B4-BE49-F238E27FC236}">
                <a16:creationId xmlns:a16="http://schemas.microsoft.com/office/drawing/2014/main" id="{C98A8BE3-7D84-46BA-A27F-2E7591CFABB0}"/>
              </a:ext>
            </a:extLst>
          </p:cNvPr>
          <p:cNvSpPr/>
          <p:nvPr/>
        </p:nvSpPr>
        <p:spPr>
          <a:xfrm rot="8100000">
            <a:off x="1397310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눈물 방울 45">
            <a:extLst>
              <a:ext uri="{FF2B5EF4-FFF2-40B4-BE49-F238E27FC236}">
                <a16:creationId xmlns:a16="http://schemas.microsoft.com/office/drawing/2014/main" id="{73D8E6E4-CB25-47EA-97E1-980138BED07E}"/>
              </a:ext>
            </a:extLst>
          </p:cNvPr>
          <p:cNvSpPr/>
          <p:nvPr/>
        </p:nvSpPr>
        <p:spPr>
          <a:xfrm rot="8100000">
            <a:off x="3249357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눈물 방울 46">
            <a:extLst>
              <a:ext uri="{FF2B5EF4-FFF2-40B4-BE49-F238E27FC236}">
                <a16:creationId xmlns:a16="http://schemas.microsoft.com/office/drawing/2014/main" id="{DE83FC41-64D1-453F-8198-4F9BBAD04497}"/>
              </a:ext>
            </a:extLst>
          </p:cNvPr>
          <p:cNvSpPr/>
          <p:nvPr/>
        </p:nvSpPr>
        <p:spPr>
          <a:xfrm rot="8100000">
            <a:off x="5101405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눈물 방울 47">
            <a:extLst>
              <a:ext uri="{FF2B5EF4-FFF2-40B4-BE49-F238E27FC236}">
                <a16:creationId xmlns:a16="http://schemas.microsoft.com/office/drawing/2014/main" id="{BF6CF643-9BB3-48F7-8775-2DE8964F51FA}"/>
              </a:ext>
            </a:extLst>
          </p:cNvPr>
          <p:cNvSpPr/>
          <p:nvPr/>
        </p:nvSpPr>
        <p:spPr>
          <a:xfrm rot="8100000">
            <a:off x="6953452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눈물 방울 48">
            <a:extLst>
              <a:ext uri="{FF2B5EF4-FFF2-40B4-BE49-F238E27FC236}">
                <a16:creationId xmlns:a16="http://schemas.microsoft.com/office/drawing/2014/main" id="{C5E3D820-7DD2-4A53-BA3D-831606AF732E}"/>
              </a:ext>
            </a:extLst>
          </p:cNvPr>
          <p:cNvSpPr/>
          <p:nvPr/>
        </p:nvSpPr>
        <p:spPr>
          <a:xfrm rot="8100000">
            <a:off x="8805499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눈물 방울 49">
            <a:extLst>
              <a:ext uri="{FF2B5EF4-FFF2-40B4-BE49-F238E27FC236}">
                <a16:creationId xmlns:a16="http://schemas.microsoft.com/office/drawing/2014/main" id="{8F16DC6E-75A2-4A80-8992-34160880F06F}"/>
              </a:ext>
            </a:extLst>
          </p:cNvPr>
          <p:cNvSpPr/>
          <p:nvPr/>
        </p:nvSpPr>
        <p:spPr>
          <a:xfrm rot="8100000">
            <a:off x="10657546" y="4376370"/>
            <a:ext cx="127618" cy="127618"/>
          </a:xfrm>
          <a:prstGeom prst="teardrop">
            <a:avLst/>
          </a:prstGeom>
          <a:solidFill>
            <a:srgbClr val="266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9C6DBD0-BFC6-4DDC-85F8-131C495A348C}"/>
              </a:ext>
            </a:extLst>
          </p:cNvPr>
          <p:cNvSpPr txBox="1"/>
          <p:nvPr/>
        </p:nvSpPr>
        <p:spPr>
          <a:xfrm>
            <a:off x="2308996" y="604293"/>
            <a:ext cx="7574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COMPANY TIMELINE</a:t>
            </a:r>
          </a:p>
        </p:txBody>
      </p:sp>
    </p:spTree>
    <p:extLst>
      <p:ext uri="{BB962C8B-B14F-4D97-AF65-F5344CB8AC3E}">
        <p14:creationId xmlns:p14="http://schemas.microsoft.com/office/powerpoint/2010/main" val="3193006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664F7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1561</Words>
  <Application>Microsoft Office PowerPoint</Application>
  <PresentationFormat>와이드스크린</PresentationFormat>
  <Paragraphs>217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Arial Black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156</cp:revision>
  <dcterms:created xsi:type="dcterms:W3CDTF">2019-04-06T05:20:47Z</dcterms:created>
  <dcterms:modified xsi:type="dcterms:W3CDTF">2019-12-28T08:30:38Z</dcterms:modified>
</cp:coreProperties>
</file>