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00" r:id="rId4"/>
    <p:sldId id="371" r:id="rId5"/>
    <p:sldId id="374" r:id="rId6"/>
    <p:sldId id="375" r:id="rId7"/>
    <p:sldId id="372" r:id="rId8"/>
    <p:sldId id="387" r:id="rId9"/>
    <p:sldId id="388" r:id="rId10"/>
    <p:sldId id="389" r:id="rId11"/>
    <p:sldId id="390" r:id="rId12"/>
    <p:sldId id="394" r:id="rId13"/>
    <p:sldId id="376" r:id="rId14"/>
    <p:sldId id="391" r:id="rId15"/>
    <p:sldId id="392" r:id="rId16"/>
    <p:sldId id="393" r:id="rId17"/>
    <p:sldId id="396" r:id="rId18"/>
    <p:sldId id="292" r:id="rId19"/>
    <p:sldId id="287" r:id="rId20"/>
    <p:sldId id="397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ED5"/>
    <a:srgbClr val="1E0F25"/>
    <a:srgbClr val="F04B38"/>
    <a:srgbClr val="1066BF"/>
    <a:srgbClr val="F69E11"/>
    <a:srgbClr val="2B43EE"/>
    <a:srgbClr val="0924AF"/>
    <a:srgbClr val="3659FF"/>
    <a:srgbClr val="FFDCE8"/>
    <a:srgbClr val="FCB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>
        <p:scale>
          <a:sx n="66" d="100"/>
          <a:sy n="66" d="100"/>
        </p:scale>
        <p:origin x="1638" y="10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2020-12-15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85054336-0B74-481A-A540-CD9975FE0D6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9328206" y="-574193"/>
            <a:ext cx="1143605" cy="2291991"/>
          </a:xfrm>
          <a:prstGeom prst="rect">
            <a:avLst/>
          </a:pr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41025F34-5A16-49FE-9216-8C05B8CC8B09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7469849" y="-1003038"/>
            <a:ext cx="1143605" cy="3149695"/>
          </a:xfrm>
          <a:prstGeom prst="rect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31CD259-E8CD-4337-AA49-BF62E3A35748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7612799" y="-1"/>
            <a:ext cx="1143605" cy="1143606"/>
          </a:xfrm>
          <a:prstGeom prst="rect">
            <a:avLst/>
          </a:prstGeom>
          <a:solidFill>
            <a:srgbClr val="F4EED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F888318-CDF2-49B1-B8DA-FE989D7C9A3A}"/>
              </a:ext>
            </a:extLst>
          </p:cNvPr>
          <p:cNvSpPr/>
          <p:nvPr userDrawn="1"/>
        </p:nvSpPr>
        <p:spPr>
          <a:xfrm>
            <a:off x="7612799" y="5714394"/>
            <a:ext cx="3433205" cy="1143605"/>
          </a:xfrm>
          <a:prstGeom prst="rect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285" name="직각 삼각형 284">
            <a:extLst>
              <a:ext uri="{FF2B5EF4-FFF2-40B4-BE49-F238E27FC236}">
                <a16:creationId xmlns:a16="http://schemas.microsoft.com/office/drawing/2014/main" id="{740958F2-9765-4CAE-8EAC-B7AA8FD565E2}"/>
              </a:ext>
            </a:extLst>
          </p:cNvPr>
          <p:cNvSpPr>
            <a:spLocks noChangeAspect="1"/>
          </p:cNvSpPr>
          <p:nvPr userDrawn="1"/>
        </p:nvSpPr>
        <p:spPr>
          <a:xfrm rot="5400000" flipH="1" flipV="1">
            <a:off x="11048395" y="1145995"/>
            <a:ext cx="1143605" cy="1143605"/>
          </a:xfrm>
          <a:prstGeom prst="rtTriangl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55376951-66FC-43DA-BC01-261B274E42CA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6752227" y="5999826"/>
            <a:ext cx="572764" cy="1143605"/>
          </a:xfrm>
          <a:custGeom>
            <a:avLst/>
            <a:gdLst>
              <a:gd name="connsiteX0" fmla="*/ 769 w 457969"/>
              <a:gd name="connsiteY0" fmla="*/ 0 h 914400"/>
              <a:gd name="connsiteX1" fmla="*/ 457969 w 457969"/>
              <a:gd name="connsiteY1" fmla="*/ 457200 h 914400"/>
              <a:gd name="connsiteX2" fmla="*/ 769 w 457969"/>
              <a:gd name="connsiteY2" fmla="*/ 914400 h 914400"/>
              <a:gd name="connsiteX3" fmla="*/ 0 w 457969"/>
              <a:gd name="connsiteY3" fmla="*/ 914323 h 914400"/>
              <a:gd name="connsiteX4" fmla="*/ 0 w 457969"/>
              <a:gd name="connsiteY4" fmla="*/ 78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69" h="914400">
                <a:moveTo>
                  <a:pt x="769" y="0"/>
                </a:moveTo>
                <a:cubicBezTo>
                  <a:pt x="253274" y="0"/>
                  <a:pt x="457969" y="204695"/>
                  <a:pt x="457969" y="457200"/>
                </a:cubicBezTo>
                <a:cubicBezTo>
                  <a:pt x="457969" y="709705"/>
                  <a:pt x="253274" y="914400"/>
                  <a:pt x="769" y="914400"/>
                </a:cubicBezTo>
                <a:lnTo>
                  <a:pt x="0" y="914323"/>
                </a:lnTo>
                <a:lnTo>
                  <a:pt x="0" y="78"/>
                </a:lnTo>
                <a:close/>
              </a:path>
            </a:pathLst>
          </a:cu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CEA9D97F-0BC9-40EA-BD88-DFECD067262C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6466803" y="3"/>
            <a:ext cx="1143605" cy="1143606"/>
          </a:xfrm>
          <a:prstGeom prst="rect">
            <a:avLst/>
          </a:prstGeom>
          <a:solidFill>
            <a:srgbClr val="F4EED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17" name="자유형: 도형 116">
            <a:extLst>
              <a:ext uri="{FF2B5EF4-FFF2-40B4-BE49-F238E27FC236}">
                <a16:creationId xmlns:a16="http://schemas.microsoft.com/office/drawing/2014/main" id="{AA4A7A52-15F2-478C-B19C-435976EDF9B2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6466805" y="7"/>
            <a:ext cx="1143605" cy="1143606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18" name="자유형: 도형 117">
            <a:extLst>
              <a:ext uri="{FF2B5EF4-FFF2-40B4-BE49-F238E27FC236}">
                <a16:creationId xmlns:a16="http://schemas.microsoft.com/office/drawing/2014/main" id="{309B73F8-7892-4189-9882-BCF1F7C9656D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7038611" y="20"/>
            <a:ext cx="571803" cy="57180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4EED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400F269-74F4-4CF4-B77F-D0A034DCC45C}"/>
              </a:ext>
            </a:extLst>
          </p:cNvPr>
          <p:cNvSpPr>
            <a:spLocks noChangeAspect="1"/>
          </p:cNvSpPr>
          <p:nvPr userDrawn="1"/>
        </p:nvSpPr>
        <p:spPr>
          <a:xfrm>
            <a:off x="9902400" y="3430195"/>
            <a:ext cx="1143605" cy="1143605"/>
          </a:xfrm>
          <a:prstGeom prst="ellips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2737D8A-D415-4937-A983-4D9DA184A7CF}"/>
              </a:ext>
            </a:extLst>
          </p:cNvPr>
          <p:cNvGrpSpPr/>
          <p:nvPr userDrawn="1"/>
        </p:nvGrpSpPr>
        <p:grpSpPr>
          <a:xfrm>
            <a:off x="11048395" y="3430195"/>
            <a:ext cx="1143605" cy="1143605"/>
            <a:chOff x="5609771" y="1799771"/>
            <a:chExt cx="914400" cy="914400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66A0A851-9E7E-4117-8E09-E368825FF72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0D536CA3-E147-41AD-A329-9BD588B31B1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94FC9C97-FB94-4FA8-A535-2F2E47F4592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838371" y="2028371"/>
              <a:ext cx="457200" cy="4572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29CAFD55-EA1C-4862-9D31-119477EF9BB2}"/>
              </a:ext>
            </a:extLst>
          </p:cNvPr>
          <p:cNvSpPr>
            <a:spLocks noChangeAspect="1"/>
          </p:cNvSpPr>
          <p:nvPr userDrawn="1"/>
        </p:nvSpPr>
        <p:spPr>
          <a:xfrm>
            <a:off x="9900011" y="2284200"/>
            <a:ext cx="2291990" cy="1143605"/>
          </a:xfrm>
          <a:prstGeom prst="rect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94" name="자유형: 도형 93">
            <a:extLst>
              <a:ext uri="{FF2B5EF4-FFF2-40B4-BE49-F238E27FC236}">
                <a16:creationId xmlns:a16="http://schemas.microsoft.com/office/drawing/2014/main" id="{948546C7-4DB0-40DE-AC95-172FB92B286C}"/>
              </a:ext>
            </a:extLst>
          </p:cNvPr>
          <p:cNvSpPr>
            <a:spLocks noChangeAspect="1"/>
          </p:cNvSpPr>
          <p:nvPr userDrawn="1"/>
        </p:nvSpPr>
        <p:spPr>
          <a:xfrm>
            <a:off x="11048395" y="2284200"/>
            <a:ext cx="1143605" cy="114360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3836371B-4E05-48B8-A167-74B1F6287BC6}"/>
              </a:ext>
            </a:extLst>
          </p:cNvPr>
          <p:cNvGrpSpPr/>
          <p:nvPr userDrawn="1"/>
        </p:nvGrpSpPr>
        <p:grpSpPr>
          <a:xfrm>
            <a:off x="9902400" y="2284200"/>
            <a:ext cx="1143605" cy="1143605"/>
            <a:chOff x="7833742" y="918029"/>
            <a:chExt cx="914400" cy="914400"/>
          </a:xfrm>
        </p:grpSpPr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3B2DEB1D-2B3B-44BB-BD0A-3D5C9324476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517AC912-BEF5-4D87-BED8-63131278E0C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CE9E9B76-583E-4371-B787-CB1047A9B1D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110" name="자유형: 도형 109">
            <a:extLst>
              <a:ext uri="{FF2B5EF4-FFF2-40B4-BE49-F238E27FC236}">
                <a16:creationId xmlns:a16="http://schemas.microsoft.com/office/drawing/2014/main" id="{C4A679A1-FF59-4E3F-982C-08EDEBCEEF5E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7898220" y="860575"/>
            <a:ext cx="572764" cy="1143605"/>
          </a:xfrm>
          <a:custGeom>
            <a:avLst/>
            <a:gdLst>
              <a:gd name="connsiteX0" fmla="*/ 769 w 457969"/>
              <a:gd name="connsiteY0" fmla="*/ 0 h 914400"/>
              <a:gd name="connsiteX1" fmla="*/ 457969 w 457969"/>
              <a:gd name="connsiteY1" fmla="*/ 457200 h 914400"/>
              <a:gd name="connsiteX2" fmla="*/ 769 w 457969"/>
              <a:gd name="connsiteY2" fmla="*/ 914400 h 914400"/>
              <a:gd name="connsiteX3" fmla="*/ 0 w 457969"/>
              <a:gd name="connsiteY3" fmla="*/ 914323 h 914400"/>
              <a:gd name="connsiteX4" fmla="*/ 0 w 457969"/>
              <a:gd name="connsiteY4" fmla="*/ 78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69" h="914400">
                <a:moveTo>
                  <a:pt x="769" y="0"/>
                </a:moveTo>
                <a:cubicBezTo>
                  <a:pt x="253274" y="0"/>
                  <a:pt x="457969" y="204695"/>
                  <a:pt x="457969" y="457200"/>
                </a:cubicBezTo>
                <a:cubicBezTo>
                  <a:pt x="457969" y="709705"/>
                  <a:pt x="253274" y="914400"/>
                  <a:pt x="769" y="914400"/>
                </a:cubicBezTo>
                <a:lnTo>
                  <a:pt x="0" y="914323"/>
                </a:lnTo>
                <a:lnTo>
                  <a:pt x="0" y="78"/>
                </a:lnTo>
                <a:close/>
              </a:path>
            </a:pathLst>
          </a:cu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91" name="직각 삼각형 90">
            <a:extLst>
              <a:ext uri="{FF2B5EF4-FFF2-40B4-BE49-F238E27FC236}">
                <a16:creationId xmlns:a16="http://schemas.microsoft.com/office/drawing/2014/main" id="{E6589511-9FF7-4991-BF36-DB26984A825A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1048395" y="4568400"/>
            <a:ext cx="1143605" cy="1143605"/>
          </a:xfrm>
          <a:prstGeom prst="rtTriangl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55FEB8D0-C78D-4E04-B7D9-A16F73BA5C67}"/>
              </a:ext>
            </a:extLst>
          </p:cNvPr>
          <p:cNvGrpSpPr/>
          <p:nvPr userDrawn="1"/>
        </p:nvGrpSpPr>
        <p:grpSpPr>
          <a:xfrm>
            <a:off x="9904790" y="5714395"/>
            <a:ext cx="2287210" cy="1143605"/>
            <a:chOff x="4248591" y="4424590"/>
            <a:chExt cx="1828800" cy="914400"/>
          </a:xfrm>
        </p:grpSpPr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486D221D-2A2C-4750-AEA6-3BD76870F43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CF00C383-4B43-43E1-B374-89F4EC1C60F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DD9972D6-427F-483E-A50F-06C3FAEA14C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B84EFCEF-022A-4A7B-8142-CA1F104D8C4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8069FFC1-1264-464D-9F20-F1011B2B2488}"/>
              </a:ext>
            </a:extLst>
          </p:cNvPr>
          <p:cNvGrpSpPr/>
          <p:nvPr userDrawn="1"/>
        </p:nvGrpSpPr>
        <p:grpSpPr>
          <a:xfrm>
            <a:off x="7612800" y="0"/>
            <a:ext cx="1143605" cy="1143605"/>
            <a:chOff x="8394408" y="1504952"/>
            <a:chExt cx="914400" cy="914400"/>
          </a:xfrm>
        </p:grpSpPr>
        <p:sp>
          <p:nvSpPr>
            <p:cNvPr id="74" name="직각 삼각형 73">
              <a:extLst>
                <a:ext uri="{FF2B5EF4-FFF2-40B4-BE49-F238E27FC236}">
                  <a16:creationId xmlns:a16="http://schemas.microsoft.com/office/drawing/2014/main" id="{7BF63600-EB86-4F1C-B17F-329792C78228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FF27F125-598F-4B8B-840C-95F8503E7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DC0978E4-97F1-4425-9E83-571F7EA4895E}"/>
              </a:ext>
            </a:extLst>
          </p:cNvPr>
          <p:cNvSpPr>
            <a:spLocks noChangeAspect="1"/>
          </p:cNvSpPr>
          <p:nvPr userDrawn="1"/>
        </p:nvSpPr>
        <p:spPr>
          <a:xfrm>
            <a:off x="8758795" y="-2389"/>
            <a:ext cx="1143605" cy="2291990"/>
          </a:xfrm>
          <a:prstGeom prst="rect">
            <a:avLst/>
          </a:pr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89" name="타원 88">
            <a:extLst>
              <a:ext uri="{FF2B5EF4-FFF2-40B4-BE49-F238E27FC236}">
                <a16:creationId xmlns:a16="http://schemas.microsoft.com/office/drawing/2014/main" id="{38E99E8F-CD11-4423-8047-C176AC85CE7E}"/>
              </a:ext>
            </a:extLst>
          </p:cNvPr>
          <p:cNvSpPr>
            <a:spLocks noChangeAspect="1"/>
          </p:cNvSpPr>
          <p:nvPr userDrawn="1"/>
        </p:nvSpPr>
        <p:spPr>
          <a:xfrm>
            <a:off x="8758795" y="1145995"/>
            <a:ext cx="1143605" cy="1143605"/>
          </a:xfrm>
          <a:prstGeom prst="ellipse">
            <a:avLst/>
          </a:prstGeom>
          <a:solidFill>
            <a:srgbClr val="F4EED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90" name="타원 89">
            <a:extLst>
              <a:ext uri="{FF2B5EF4-FFF2-40B4-BE49-F238E27FC236}">
                <a16:creationId xmlns:a16="http://schemas.microsoft.com/office/drawing/2014/main" id="{F546BF19-E3BF-4DD2-9240-65B7ED2891DA}"/>
              </a:ext>
            </a:extLst>
          </p:cNvPr>
          <p:cNvSpPr>
            <a:spLocks noChangeAspect="1"/>
          </p:cNvSpPr>
          <p:nvPr userDrawn="1"/>
        </p:nvSpPr>
        <p:spPr>
          <a:xfrm>
            <a:off x="9044696" y="1431896"/>
            <a:ext cx="571803" cy="571803"/>
          </a:xfrm>
          <a:prstGeom prst="ellipse">
            <a:avLst/>
          </a:prstGeom>
          <a:solidFill>
            <a:srgbClr val="1E0F2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A613CCF7-AE82-4CD3-8E55-40103C83C861}"/>
              </a:ext>
            </a:extLst>
          </p:cNvPr>
          <p:cNvGrpSpPr/>
          <p:nvPr userDrawn="1"/>
        </p:nvGrpSpPr>
        <p:grpSpPr>
          <a:xfrm>
            <a:off x="8758799" y="-1"/>
            <a:ext cx="1143608" cy="1143606"/>
            <a:chOff x="7672457" y="1019216"/>
            <a:chExt cx="914401" cy="914400"/>
          </a:xfrm>
        </p:grpSpPr>
        <p:sp>
          <p:nvSpPr>
            <p:cNvPr id="263" name="직각 삼각형 262">
              <a:extLst>
                <a:ext uri="{FF2B5EF4-FFF2-40B4-BE49-F238E27FC236}">
                  <a16:creationId xmlns:a16="http://schemas.microsoft.com/office/drawing/2014/main" id="{9612F303-BD41-4FF7-BA16-37C3F3197F94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7672457" y="1019216"/>
              <a:ext cx="914399" cy="914399"/>
            </a:xfrm>
            <a:prstGeom prst="rtTriangl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64" name="직각 삼각형 263">
              <a:extLst>
                <a:ext uri="{FF2B5EF4-FFF2-40B4-BE49-F238E27FC236}">
                  <a16:creationId xmlns:a16="http://schemas.microsoft.com/office/drawing/2014/main" id="{ABF90DAA-12DC-451A-9A16-8193453AC5FE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672459" y="1019217"/>
              <a:ext cx="914399" cy="914399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265" name="그룹 264">
              <a:extLst>
                <a:ext uri="{FF2B5EF4-FFF2-40B4-BE49-F238E27FC236}">
                  <a16:creationId xmlns:a16="http://schemas.microsoft.com/office/drawing/2014/main" id="{644D4487-9DCA-4BFA-A451-35F270C4F02C}"/>
                </a:ext>
              </a:extLst>
            </p:cNvPr>
            <p:cNvGrpSpPr/>
            <p:nvPr userDrawn="1"/>
          </p:nvGrpSpPr>
          <p:grpSpPr>
            <a:xfrm rot="5400000" flipH="1" flipV="1">
              <a:off x="7901066" y="1247818"/>
              <a:ext cx="457200" cy="457200"/>
              <a:chOff x="8650513" y="707572"/>
              <a:chExt cx="457200" cy="457200"/>
            </a:xfrm>
          </p:grpSpPr>
          <p:sp>
            <p:nvSpPr>
              <p:cNvPr id="266" name="직각 삼각형 265">
                <a:extLst>
                  <a:ext uri="{FF2B5EF4-FFF2-40B4-BE49-F238E27FC236}">
                    <a16:creationId xmlns:a16="http://schemas.microsoft.com/office/drawing/2014/main" id="{7AA91CAB-E81E-4CCD-AF3A-C7984C22494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267" name="직각 삼각형 266">
                <a:extLst>
                  <a:ext uri="{FF2B5EF4-FFF2-40B4-BE49-F238E27FC236}">
                    <a16:creationId xmlns:a16="http://schemas.microsoft.com/office/drawing/2014/main" id="{FBC5963D-B059-4C7F-90A5-0E59E07C489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sp>
        <p:nvSpPr>
          <p:cNvPr id="269" name="그림 개체 틀 4">
            <a:extLst>
              <a:ext uri="{FF2B5EF4-FFF2-40B4-BE49-F238E27FC236}">
                <a16:creationId xmlns:a16="http://schemas.microsoft.com/office/drawing/2014/main" id="{91B7E79C-D8D3-4B73-A670-5A7156E9C926}"/>
              </a:ext>
            </a:extLst>
          </p:cNvPr>
          <p:cNvSpPr>
            <a:spLocks noGrp="1" noChangeAspect="1"/>
          </p:cNvSpPr>
          <p:nvPr userDrawn="1">
            <p:ph type="pic" sz="quarter" idx="11" hasCustomPrompt="1"/>
          </p:nvPr>
        </p:nvSpPr>
        <p:spPr>
          <a:xfrm>
            <a:off x="9902400" y="0"/>
            <a:ext cx="2289600" cy="2289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0" name="그림 개체 틀 4">
            <a:extLst>
              <a:ext uri="{FF2B5EF4-FFF2-40B4-BE49-F238E27FC236}">
                <a16:creationId xmlns:a16="http://schemas.microsoft.com/office/drawing/2014/main" id="{79998227-A624-46CB-86D9-4D6ADF6A88A1}"/>
              </a:ext>
            </a:extLst>
          </p:cNvPr>
          <p:cNvSpPr>
            <a:spLocks noGrp="1" noChangeAspect="1"/>
          </p:cNvSpPr>
          <p:nvPr userDrawn="1">
            <p:ph type="pic" sz="quarter" idx="12" hasCustomPrompt="1"/>
          </p:nvPr>
        </p:nvSpPr>
        <p:spPr>
          <a:xfrm>
            <a:off x="7612800" y="2284200"/>
            <a:ext cx="2289600" cy="2289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1" name="그림 개체 틀 4">
            <a:extLst>
              <a:ext uri="{FF2B5EF4-FFF2-40B4-BE49-F238E27FC236}">
                <a16:creationId xmlns:a16="http://schemas.microsoft.com/office/drawing/2014/main" id="{421417E5-F447-4F8E-83C6-0B7C6D95133A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9902400" y="4568400"/>
            <a:ext cx="2289600" cy="2289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8" name="직사각형 277">
            <a:extLst>
              <a:ext uri="{FF2B5EF4-FFF2-40B4-BE49-F238E27FC236}">
                <a16:creationId xmlns:a16="http://schemas.microsoft.com/office/drawing/2014/main" id="{1691CBC5-C6F2-41AC-B015-E74C0E128205}"/>
              </a:ext>
            </a:extLst>
          </p:cNvPr>
          <p:cNvSpPr>
            <a:spLocks noChangeAspect="1"/>
          </p:cNvSpPr>
          <p:nvPr userDrawn="1"/>
        </p:nvSpPr>
        <p:spPr>
          <a:xfrm rot="10800000" flipV="1">
            <a:off x="0" y="5714395"/>
            <a:ext cx="1143605" cy="1143605"/>
          </a:xfrm>
          <a:prstGeom prst="rect">
            <a:avLst/>
          </a:prstGeom>
          <a:solidFill>
            <a:srgbClr val="1E0F2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279" name="자유형: 도형 278">
            <a:extLst>
              <a:ext uri="{FF2B5EF4-FFF2-40B4-BE49-F238E27FC236}">
                <a16:creationId xmlns:a16="http://schemas.microsoft.com/office/drawing/2014/main" id="{292DDE5C-DEB4-40D2-A70A-AD902BA90D6B}"/>
              </a:ext>
            </a:extLst>
          </p:cNvPr>
          <p:cNvSpPr>
            <a:spLocks noChangeAspect="1"/>
          </p:cNvSpPr>
          <p:nvPr userDrawn="1"/>
        </p:nvSpPr>
        <p:spPr>
          <a:xfrm rot="10800000" flipV="1">
            <a:off x="0" y="5714395"/>
            <a:ext cx="1143605" cy="114360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4EED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280" name="자유형: 도형 279">
            <a:extLst>
              <a:ext uri="{FF2B5EF4-FFF2-40B4-BE49-F238E27FC236}">
                <a16:creationId xmlns:a16="http://schemas.microsoft.com/office/drawing/2014/main" id="{457923A5-DDDF-44C9-B202-E3792E34C089}"/>
              </a:ext>
            </a:extLst>
          </p:cNvPr>
          <p:cNvSpPr>
            <a:spLocks noChangeAspect="1"/>
          </p:cNvSpPr>
          <p:nvPr userDrawn="1"/>
        </p:nvSpPr>
        <p:spPr>
          <a:xfrm rot="10800000" flipV="1">
            <a:off x="0" y="6286198"/>
            <a:ext cx="571803" cy="57180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40" name="자유형: 도형 139">
            <a:extLst>
              <a:ext uri="{FF2B5EF4-FFF2-40B4-BE49-F238E27FC236}">
                <a16:creationId xmlns:a16="http://schemas.microsoft.com/office/drawing/2014/main" id="{D623F995-6433-47B1-A61B-9B0656A19DB1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7612800" y="4568400"/>
            <a:ext cx="1143605" cy="114360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41" name="자유형: 도형 140">
            <a:extLst>
              <a:ext uri="{FF2B5EF4-FFF2-40B4-BE49-F238E27FC236}">
                <a16:creationId xmlns:a16="http://schemas.microsoft.com/office/drawing/2014/main" id="{785C4C25-8772-4A0C-9206-BEA72B1AAB55}"/>
              </a:ext>
            </a:extLst>
          </p:cNvPr>
          <p:cNvSpPr>
            <a:spLocks noChangeAspect="1"/>
          </p:cNvSpPr>
          <p:nvPr userDrawn="1"/>
        </p:nvSpPr>
        <p:spPr>
          <a:xfrm rot="10800000" flipH="1" flipV="1">
            <a:off x="8184603" y="5140203"/>
            <a:ext cx="571803" cy="571803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5D1E3E90-96C5-4705-9587-8F7647861753}"/>
              </a:ext>
            </a:extLst>
          </p:cNvPr>
          <p:cNvGrpSpPr/>
          <p:nvPr userDrawn="1"/>
        </p:nvGrpSpPr>
        <p:grpSpPr>
          <a:xfrm flipH="1">
            <a:off x="7612800" y="5714395"/>
            <a:ext cx="1143605" cy="1143605"/>
            <a:chOff x="10181428" y="2954045"/>
            <a:chExt cx="914400" cy="914400"/>
          </a:xfrm>
        </p:grpSpPr>
        <p:sp>
          <p:nvSpPr>
            <p:cNvPr id="142" name="직사각형 141">
              <a:extLst>
                <a:ext uri="{FF2B5EF4-FFF2-40B4-BE49-F238E27FC236}">
                  <a16:creationId xmlns:a16="http://schemas.microsoft.com/office/drawing/2014/main" id="{7BC7EA7D-778C-42F9-A311-743EC55AAC0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1E2AFA7A-E92A-4A6E-B588-3EDE163A29F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8C69CA25-AA88-4AE4-B69C-19649F3568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282" name="직사각형 281">
            <a:extLst>
              <a:ext uri="{FF2B5EF4-FFF2-40B4-BE49-F238E27FC236}">
                <a16:creationId xmlns:a16="http://schemas.microsoft.com/office/drawing/2014/main" id="{9569F47A-711A-4D7F-8978-B56C4443102C}"/>
              </a:ext>
            </a:extLst>
          </p:cNvPr>
          <p:cNvSpPr>
            <a:spLocks noChangeAspect="1"/>
          </p:cNvSpPr>
          <p:nvPr userDrawn="1"/>
        </p:nvSpPr>
        <p:spPr>
          <a:xfrm>
            <a:off x="8756405" y="4568400"/>
            <a:ext cx="1143605" cy="1143605"/>
          </a:xfrm>
          <a:prstGeom prst="rect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283" name="자유형: 도형 282">
            <a:extLst>
              <a:ext uri="{FF2B5EF4-FFF2-40B4-BE49-F238E27FC236}">
                <a16:creationId xmlns:a16="http://schemas.microsoft.com/office/drawing/2014/main" id="{16D08AC9-B59A-4E19-8E69-A5108FA51B80}"/>
              </a:ext>
            </a:extLst>
          </p:cNvPr>
          <p:cNvSpPr>
            <a:spLocks noChangeAspect="1"/>
          </p:cNvSpPr>
          <p:nvPr userDrawn="1"/>
        </p:nvSpPr>
        <p:spPr>
          <a:xfrm>
            <a:off x="8756405" y="4568400"/>
            <a:ext cx="1143605" cy="114360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782FC184-DDB3-425B-AE53-9824D7CA91B1}"/>
              </a:ext>
            </a:extLst>
          </p:cNvPr>
          <p:cNvGrpSpPr/>
          <p:nvPr userDrawn="1"/>
        </p:nvGrpSpPr>
        <p:grpSpPr>
          <a:xfrm flipH="1">
            <a:off x="8758795" y="5714395"/>
            <a:ext cx="1143605" cy="1143605"/>
            <a:chOff x="8258228" y="2716896"/>
            <a:chExt cx="914400" cy="914400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105A3039-2EF4-44B3-AC08-F176854D90B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5AEC7020-CA23-4AA6-B44F-DFE503749D6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0E13AFB8-2749-415A-9F2F-1C4F70DDECE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A9EE4B6-B931-4D02-B0DD-516C3EB2BF82}"/>
              </a:ext>
            </a:extLst>
          </p:cNvPr>
          <p:cNvGrpSpPr/>
          <p:nvPr userDrawn="1"/>
        </p:nvGrpSpPr>
        <p:grpSpPr>
          <a:xfrm rot="16200000">
            <a:off x="11351835" y="-1"/>
            <a:ext cx="840165" cy="840165"/>
            <a:chOff x="9270036" y="1468952"/>
            <a:chExt cx="914400" cy="914400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8902D71A-F033-48A4-87B5-037FDF0D08C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70036" y="1468952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7DECB65-DB4D-41F6-A900-1E823F8581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70036" y="1468952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48E58D24-E66F-4794-95F9-76CD44F7BB47}"/>
              </a:ext>
            </a:extLst>
          </p:cNvPr>
          <p:cNvGrpSpPr/>
          <p:nvPr userDrawn="1"/>
        </p:nvGrpSpPr>
        <p:grpSpPr>
          <a:xfrm>
            <a:off x="11351835" y="840163"/>
            <a:ext cx="840165" cy="840165"/>
            <a:chOff x="7833742" y="918029"/>
            <a:chExt cx="914400" cy="914400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04E42D4B-F043-4E8A-B837-79DD7DDD40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826C1793-E99C-4390-A316-D6D3414CDA5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2DE2F81B-C3DE-4F42-9437-5D4E7B6490F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6FACB52-D7A4-4B3A-BBF7-5F804345F782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1351835" y="6017837"/>
            <a:ext cx="840165" cy="840165"/>
          </a:xfrm>
          <a:prstGeom prst="rect">
            <a:avLst/>
          </a:pr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7DC150A-21C7-46B4-AC7D-4D8F742195D6}"/>
              </a:ext>
            </a:extLst>
          </p:cNvPr>
          <p:cNvGrpSpPr/>
          <p:nvPr userDrawn="1"/>
        </p:nvGrpSpPr>
        <p:grpSpPr>
          <a:xfrm rot="16200000">
            <a:off x="11551479" y="6218473"/>
            <a:ext cx="440877" cy="438892"/>
            <a:chOff x="7765971" y="1873704"/>
            <a:chExt cx="479832" cy="477671"/>
          </a:xfrm>
          <a:solidFill>
            <a:srgbClr val="F4EED5"/>
          </a:solidFill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709B662-85A2-4437-B6BC-CCF51928359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65971" y="1873704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BE0D171-D30E-4E55-8CF1-FAF1C276FC4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69887" y="1873704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DB922FA3-D18C-4231-84DA-B31AD6358C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73803" y="1873704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B974787-2C8A-4C47-9743-5F2C334BED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65971" y="2076539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E202E17-CA7B-4A58-B71C-A313EEFBB40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69887" y="2076539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37F5A86-9D99-4CAD-B732-E88B6ECEBE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73803" y="2076539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7B7DCA02-BEEC-444C-9C1D-6AB8898B5BD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65971" y="2279375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577C8FA-9270-46FE-9C2B-B0F7B3436D0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69887" y="2279375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1F2EEB23-D8EA-45C2-81D8-02E11B35641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73803" y="2279375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CE30463-8E0A-4A6E-A52C-06865F347C91}"/>
              </a:ext>
            </a:extLst>
          </p:cNvPr>
          <p:cNvGrpSpPr/>
          <p:nvPr userDrawn="1"/>
        </p:nvGrpSpPr>
        <p:grpSpPr>
          <a:xfrm rot="16200000">
            <a:off x="838830" y="6017836"/>
            <a:ext cx="840165" cy="840165"/>
            <a:chOff x="8394408" y="1504952"/>
            <a:chExt cx="914400" cy="914400"/>
          </a:xfrm>
        </p:grpSpPr>
        <p:sp>
          <p:nvSpPr>
            <p:cNvPr id="27" name="직각 삼각형 26">
              <a:extLst>
                <a:ext uri="{FF2B5EF4-FFF2-40B4-BE49-F238E27FC236}">
                  <a16:creationId xmlns:a16="http://schemas.microsoft.com/office/drawing/2014/main" id="{10B52E79-A2CF-4C21-A550-FE3193B9C891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D2C71A3E-5684-49D1-8980-D48E655EED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53C879E-902F-4F6C-8B70-96AB02E1DB5D}"/>
              </a:ext>
            </a:extLst>
          </p:cNvPr>
          <p:cNvGrpSpPr/>
          <p:nvPr userDrawn="1"/>
        </p:nvGrpSpPr>
        <p:grpSpPr>
          <a:xfrm rot="16200000">
            <a:off x="11351834" y="5177672"/>
            <a:ext cx="840165" cy="840165"/>
            <a:chOff x="3905522" y="2716896"/>
            <a:chExt cx="914400" cy="914400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ED5AC5B3-0A16-493E-BF04-3289BF5A057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54BC55D-19FD-4B20-9ADF-1F3321A5C12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69BEF16A-B7DF-4203-93FF-327EC63EB1D1}"/>
              </a:ext>
            </a:extLst>
          </p:cNvPr>
          <p:cNvGrpSpPr/>
          <p:nvPr userDrawn="1"/>
        </p:nvGrpSpPr>
        <p:grpSpPr>
          <a:xfrm rot="16200000" flipV="1">
            <a:off x="-1" y="6017837"/>
            <a:ext cx="840165" cy="840165"/>
            <a:chOff x="8258228" y="2716896"/>
            <a:chExt cx="914400" cy="914400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E5ECDA4F-3FD1-44C0-8F80-714E3EAEF3C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2598CDA-E22E-4640-A7B1-1646403CC9F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5D5C765-ABFB-4853-B1AC-B572ECA03B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B36BD42-E437-4FF8-8CA6-A8D814500B2E}"/>
              </a:ext>
            </a:extLst>
          </p:cNvPr>
          <p:cNvGrpSpPr/>
          <p:nvPr userDrawn="1"/>
        </p:nvGrpSpPr>
        <p:grpSpPr>
          <a:xfrm rot="16200000" flipH="1">
            <a:off x="1" y="840163"/>
            <a:ext cx="840165" cy="840165"/>
            <a:chOff x="11516284" y="2716896"/>
            <a:chExt cx="914400" cy="914400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C8E365A-65EB-492F-8B5A-A83A3F52305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886AFDB-326D-4608-8903-05DB6B6203B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9945A4B-CE3E-464A-A01B-9C8FB088415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576A6DA-621B-42F6-992A-07645CA4810B}"/>
              </a:ext>
            </a:extLst>
          </p:cNvPr>
          <p:cNvGrpSpPr/>
          <p:nvPr userDrawn="1"/>
        </p:nvGrpSpPr>
        <p:grpSpPr>
          <a:xfrm rot="16200000" flipH="1">
            <a:off x="-1" y="5177673"/>
            <a:ext cx="840165" cy="840165"/>
            <a:chOff x="6763656" y="2954045"/>
            <a:chExt cx="914400" cy="914400"/>
          </a:xfrm>
        </p:grpSpPr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13A3CEA8-F53A-4EE5-9FB6-8E56E347925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1A5DE215-F828-4AFB-8071-35B3400DA21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F3E6B554-8C1F-4426-AB4E-2E6B3780ACAF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F794310A-4D21-4817-B835-AD2FBADFFB5C}"/>
              </a:ext>
            </a:extLst>
          </p:cNvPr>
          <p:cNvGrpSpPr/>
          <p:nvPr userDrawn="1"/>
        </p:nvGrpSpPr>
        <p:grpSpPr>
          <a:xfrm rot="16200000">
            <a:off x="0" y="-2"/>
            <a:ext cx="840165" cy="840165"/>
            <a:chOff x="10181428" y="2954045"/>
            <a:chExt cx="914400" cy="914400"/>
          </a:xfrm>
        </p:grpSpPr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31E0473D-F534-4A49-B296-8F26BF410D5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A43B56B8-852D-4EA3-B8EF-C6D8669DF24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8EA1650C-3731-43B4-8376-E48FD4950FA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47" name="그림 개체 틀 4">
            <a:extLst>
              <a:ext uri="{FF2B5EF4-FFF2-40B4-BE49-F238E27FC236}">
                <a16:creationId xmlns:a16="http://schemas.microsoft.com/office/drawing/2014/main" id="{97107EB6-391C-4329-9079-4EAD4ADD664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52501" y="2357854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8" name="그림 개체 틀 4">
            <a:extLst>
              <a:ext uri="{FF2B5EF4-FFF2-40B4-BE49-F238E27FC236}">
                <a16:creationId xmlns:a16="http://schemas.microsoft.com/office/drawing/2014/main" id="{CED02F8C-13AD-4A5A-B426-2284583F66F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72934" y="2357854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9" name="그림 개체 틀 4">
            <a:extLst>
              <a:ext uri="{FF2B5EF4-FFF2-40B4-BE49-F238E27FC236}">
                <a16:creationId xmlns:a16="http://schemas.microsoft.com/office/drawing/2014/main" id="{547B7B24-D520-4A93-B570-AC0D08B085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93367" y="2357854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0" name="그림 개체 틀 4">
            <a:extLst>
              <a:ext uri="{FF2B5EF4-FFF2-40B4-BE49-F238E27FC236}">
                <a16:creationId xmlns:a16="http://schemas.microsoft.com/office/drawing/2014/main" id="{5ABB322F-79C7-449C-8D6B-98D3819EEE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13799" y="2357854"/>
            <a:ext cx="2425700" cy="142901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68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16173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41235812-002F-486B-97E1-868F8EC82063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0511670" y="6017836"/>
            <a:ext cx="840165" cy="840165"/>
          </a:xfrm>
          <a:prstGeom prst="ellips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1D31A34-B5E2-46B9-B063-FB3B845CE3D4}"/>
              </a:ext>
            </a:extLst>
          </p:cNvPr>
          <p:cNvGrpSpPr/>
          <p:nvPr userDrawn="1"/>
        </p:nvGrpSpPr>
        <p:grpSpPr>
          <a:xfrm rot="5400000">
            <a:off x="11351835" y="6017836"/>
            <a:ext cx="840165" cy="840165"/>
            <a:chOff x="3905522" y="2716896"/>
            <a:chExt cx="914400" cy="914400"/>
          </a:xfrm>
        </p:grpSpPr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FA2BD9B5-FEDC-4974-A282-9E1427DAF13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5EB9D605-708E-406F-9314-95D2F91F14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C89C89C0-3C52-437C-81DC-0EFF749EE4E3}"/>
              </a:ext>
            </a:extLst>
          </p:cNvPr>
          <p:cNvGrpSpPr/>
          <p:nvPr userDrawn="1"/>
        </p:nvGrpSpPr>
        <p:grpSpPr>
          <a:xfrm rot="16200000">
            <a:off x="840166" y="-2"/>
            <a:ext cx="840165" cy="840165"/>
            <a:chOff x="840166" y="-2"/>
            <a:chExt cx="840165" cy="840165"/>
          </a:xfrm>
        </p:grpSpPr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956F2B11-8157-4122-885E-063A716EE2E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40166" y="-2"/>
              <a:ext cx="840165" cy="840165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D48379C-1CA1-44D1-8487-805EC9F8816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1049854" y="-209690"/>
              <a:ext cx="420789" cy="84016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74A4DE84-A06C-4CF2-BF82-AD075B59C603}"/>
              </a:ext>
            </a:extLst>
          </p:cNvPr>
          <p:cNvGrpSpPr/>
          <p:nvPr userDrawn="1"/>
        </p:nvGrpSpPr>
        <p:grpSpPr>
          <a:xfrm rot="5400000">
            <a:off x="-2" y="-2"/>
            <a:ext cx="840165" cy="840165"/>
            <a:chOff x="8813605" y="2716896"/>
            <a:chExt cx="914401" cy="914400"/>
          </a:xfrm>
        </p:grpSpPr>
        <p:sp>
          <p:nvSpPr>
            <p:cNvPr id="107" name="직사각형 106">
              <a:extLst>
                <a:ext uri="{FF2B5EF4-FFF2-40B4-BE49-F238E27FC236}">
                  <a16:creationId xmlns:a16="http://schemas.microsoft.com/office/drawing/2014/main" id="{CD08AFD2-16C1-45A8-BD48-A31192410484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813605" y="2716896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B3AB1625-222B-47C6-8251-A7AF9A2E7F22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9041821" y="2488681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AE65E3D-5258-4629-B8C6-EFF3AD2935AC}"/>
              </a:ext>
            </a:extLst>
          </p:cNvPr>
          <p:cNvGrpSpPr/>
          <p:nvPr userDrawn="1"/>
        </p:nvGrpSpPr>
        <p:grpSpPr>
          <a:xfrm rot="5400000">
            <a:off x="-420084" y="1260246"/>
            <a:ext cx="1680329" cy="840165"/>
            <a:chOff x="4248591" y="4424590"/>
            <a:chExt cx="1828800" cy="914400"/>
          </a:xfrm>
        </p:grpSpPr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55E7A779-D45D-4E5F-85C8-AA679445D6E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76FEA571-0620-48A2-A327-FDFBD022D46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id="{03221F6E-6062-41DB-AE21-ABF9606CFB3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5155A649-6B12-4277-A01A-7DF5678734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2BC31C32-56BB-4BB7-86D5-379BF023A3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165" y="839454"/>
            <a:ext cx="3859559" cy="517767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56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B06A330-302E-436E-B9FC-448D24272AAC}"/>
              </a:ext>
            </a:extLst>
          </p:cNvPr>
          <p:cNvGrpSpPr/>
          <p:nvPr userDrawn="1"/>
        </p:nvGrpSpPr>
        <p:grpSpPr>
          <a:xfrm rot="16200000">
            <a:off x="840166" y="6017836"/>
            <a:ext cx="840165" cy="840165"/>
            <a:chOff x="840166" y="-2"/>
            <a:chExt cx="840165" cy="840165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404D9C40-C148-4CA6-91C4-A004CAD1A4DB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40166" y="-2"/>
              <a:ext cx="840165" cy="840165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7F103D4-FBCF-49AD-8041-DB715DA7EAB3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1049854" y="-209690"/>
              <a:ext cx="420789" cy="840165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5168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738842D-79B0-42AB-AC81-10A8826F2BEF}"/>
              </a:ext>
            </a:extLst>
          </p:cNvPr>
          <p:cNvGrpSpPr/>
          <p:nvPr userDrawn="1"/>
        </p:nvGrpSpPr>
        <p:grpSpPr>
          <a:xfrm flipH="1">
            <a:off x="10511669" y="2269"/>
            <a:ext cx="840165" cy="840165"/>
            <a:chOff x="8394408" y="1504952"/>
            <a:chExt cx="914400" cy="914400"/>
          </a:xfrm>
        </p:grpSpPr>
        <p:sp>
          <p:nvSpPr>
            <p:cNvPr id="125" name="직각 삼각형 124">
              <a:extLst>
                <a:ext uri="{FF2B5EF4-FFF2-40B4-BE49-F238E27FC236}">
                  <a16:creationId xmlns:a16="http://schemas.microsoft.com/office/drawing/2014/main" id="{84109BDD-1D1F-406F-945E-3ED02E489599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6F557E0F-3575-4FD0-B4DC-72E4ECBB68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BED1A9F7-6BC7-407B-8369-D1E31650CFD7}"/>
              </a:ext>
            </a:extLst>
          </p:cNvPr>
          <p:cNvGrpSpPr/>
          <p:nvPr userDrawn="1"/>
        </p:nvGrpSpPr>
        <p:grpSpPr>
          <a:xfrm flipH="1">
            <a:off x="840165" y="2269"/>
            <a:ext cx="840165" cy="840165"/>
            <a:chOff x="7672466" y="1019218"/>
            <a:chExt cx="914400" cy="914400"/>
          </a:xfrm>
        </p:grpSpPr>
        <p:sp>
          <p:nvSpPr>
            <p:cNvPr id="116" name="직각 삼각형 115">
              <a:extLst>
                <a:ext uri="{FF2B5EF4-FFF2-40B4-BE49-F238E27FC236}">
                  <a16:creationId xmlns:a16="http://schemas.microsoft.com/office/drawing/2014/main" id="{9A9D1040-D947-46FB-B607-9AA4C0E704E0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7672466" y="1019218"/>
              <a:ext cx="914400" cy="914400"/>
            </a:xfrm>
            <a:prstGeom prst="rtTriangl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직각 삼각형 116">
              <a:extLst>
                <a:ext uri="{FF2B5EF4-FFF2-40B4-BE49-F238E27FC236}">
                  <a16:creationId xmlns:a16="http://schemas.microsoft.com/office/drawing/2014/main" id="{C6B62F42-D1E8-4C0A-A8E9-08C567AB2E8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672466" y="1019218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857B6EDD-950D-4F13-9F0C-448DFA0FDC5A}"/>
                </a:ext>
              </a:extLst>
            </p:cNvPr>
            <p:cNvGrpSpPr/>
            <p:nvPr userDrawn="1"/>
          </p:nvGrpSpPr>
          <p:grpSpPr>
            <a:xfrm rot="5400000" flipH="1" flipV="1">
              <a:off x="7901066" y="1247818"/>
              <a:ext cx="457200" cy="457200"/>
              <a:chOff x="8650513" y="707572"/>
              <a:chExt cx="457200" cy="457200"/>
            </a:xfrm>
          </p:grpSpPr>
          <p:sp>
            <p:nvSpPr>
              <p:cNvPr id="119" name="직각 삼각형 118">
                <a:extLst>
                  <a:ext uri="{FF2B5EF4-FFF2-40B4-BE49-F238E27FC236}">
                    <a16:creationId xmlns:a16="http://schemas.microsoft.com/office/drawing/2014/main" id="{5F6A922F-573F-46AA-8543-048C6FBCB93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20" name="직각 삼각형 119">
                <a:extLst>
                  <a:ext uri="{FF2B5EF4-FFF2-40B4-BE49-F238E27FC236}">
                    <a16:creationId xmlns:a16="http://schemas.microsoft.com/office/drawing/2014/main" id="{F2004F54-CA8D-441D-B2A7-4D24EF73E06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A4C9E0F6-AD3F-4DF3-BE7B-EAA43B19EC5D}"/>
              </a:ext>
            </a:extLst>
          </p:cNvPr>
          <p:cNvGrpSpPr/>
          <p:nvPr userDrawn="1"/>
        </p:nvGrpSpPr>
        <p:grpSpPr>
          <a:xfrm>
            <a:off x="11351834" y="-2"/>
            <a:ext cx="840165" cy="840165"/>
            <a:chOff x="3163796" y="4112989"/>
            <a:chExt cx="914400" cy="914400"/>
          </a:xfrm>
        </p:grpSpPr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id="{67CB4B8B-1592-4C18-B845-275FBD01979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4" name="직각 삼각형 123">
              <a:extLst>
                <a:ext uri="{FF2B5EF4-FFF2-40B4-BE49-F238E27FC236}">
                  <a16:creationId xmlns:a16="http://schemas.microsoft.com/office/drawing/2014/main" id="{88BA1BE5-4B96-4CB2-A3D1-83B66D8502E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0E47EA6E-B3A4-453A-A21E-12C993345779}"/>
              </a:ext>
            </a:extLst>
          </p:cNvPr>
          <p:cNvGrpSpPr/>
          <p:nvPr userDrawn="1"/>
        </p:nvGrpSpPr>
        <p:grpSpPr>
          <a:xfrm rot="16200000" flipH="1">
            <a:off x="0" y="-2"/>
            <a:ext cx="840165" cy="840165"/>
            <a:chOff x="6763656" y="2954045"/>
            <a:chExt cx="914400" cy="914400"/>
          </a:xfrm>
        </p:grpSpPr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558A02C2-0D6C-451B-8A3B-5A8F63279BD1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53E74786-3ACE-439D-A15E-2BD4860F571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07F99CBA-888E-401E-BEA4-2639E741F01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A38987AC-38DB-4748-A767-67C15F7A997D}"/>
              </a:ext>
            </a:extLst>
          </p:cNvPr>
          <p:cNvGrpSpPr/>
          <p:nvPr userDrawn="1"/>
        </p:nvGrpSpPr>
        <p:grpSpPr>
          <a:xfrm flipH="1">
            <a:off x="0" y="6020106"/>
            <a:ext cx="1680329" cy="840165"/>
            <a:chOff x="4248591" y="4424590"/>
            <a:chExt cx="1828800" cy="914400"/>
          </a:xfrm>
        </p:grpSpPr>
        <p:sp>
          <p:nvSpPr>
            <p:cNvPr id="106" name="직사각형 105">
              <a:extLst>
                <a:ext uri="{FF2B5EF4-FFF2-40B4-BE49-F238E27FC236}">
                  <a16:creationId xmlns:a16="http://schemas.microsoft.com/office/drawing/2014/main" id="{379503CC-2512-463E-8F0B-6CA10FD2D51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F594ED37-FC14-43BE-9044-53CD986D919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600B6D22-7C9D-49E3-B0AF-42989FB890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05E95825-F3AB-44B9-B684-85FCE24608D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91123046-EA74-4D66-978A-A74A7D18335D}"/>
              </a:ext>
            </a:extLst>
          </p:cNvPr>
          <p:cNvGrpSpPr/>
          <p:nvPr userDrawn="1"/>
        </p:nvGrpSpPr>
        <p:grpSpPr>
          <a:xfrm>
            <a:off x="10511668" y="6020105"/>
            <a:ext cx="840165" cy="840165"/>
            <a:chOff x="7833742" y="918029"/>
            <a:chExt cx="914400" cy="914400"/>
          </a:xfrm>
        </p:grpSpPr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E3B9C70C-DB57-46C6-B9E6-865B55B7EF2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FC66143C-E811-4BD8-A496-FA012224E7B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AD83604F-7A8A-4194-B782-EC38843347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C1E9F137-5A06-42AE-B92D-DE1743A80299}"/>
              </a:ext>
            </a:extLst>
          </p:cNvPr>
          <p:cNvGrpSpPr/>
          <p:nvPr userDrawn="1"/>
        </p:nvGrpSpPr>
        <p:grpSpPr>
          <a:xfrm flipH="1">
            <a:off x="11351833" y="6015566"/>
            <a:ext cx="840165" cy="840165"/>
            <a:chOff x="2986660" y="1825171"/>
            <a:chExt cx="914400" cy="914400"/>
          </a:xfrm>
        </p:grpSpPr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65D9CD3B-0483-4D1C-8760-D29E02A296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86660" y="1825171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8320DBB1-355D-4ABD-B055-BAEC88D6FC02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3215260" y="2053771"/>
              <a:ext cx="457200" cy="4572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39" name="그림 개체 틀 4">
            <a:extLst>
              <a:ext uri="{FF2B5EF4-FFF2-40B4-BE49-F238E27FC236}">
                <a16:creationId xmlns:a16="http://schemas.microsoft.com/office/drawing/2014/main" id="{593831B5-39F0-4CA4-A711-F5BC0AB082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15603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0" name="그림 개체 틀 4">
            <a:extLst>
              <a:ext uri="{FF2B5EF4-FFF2-40B4-BE49-F238E27FC236}">
                <a16:creationId xmlns:a16="http://schemas.microsoft.com/office/drawing/2014/main" id="{8CECE776-79C4-46F7-84B5-1F479304A4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15603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1" name="그림 개체 틀 4">
            <a:extLst>
              <a:ext uri="{FF2B5EF4-FFF2-40B4-BE49-F238E27FC236}">
                <a16:creationId xmlns:a16="http://schemas.microsoft.com/office/drawing/2014/main" id="{384DF107-CCFF-42FF-B80F-67ED71B083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15603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389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A7DAB6AE-902A-4E55-87B3-EBE8AC802A51}"/>
              </a:ext>
            </a:extLst>
          </p:cNvPr>
          <p:cNvGrpSpPr/>
          <p:nvPr userDrawn="1"/>
        </p:nvGrpSpPr>
        <p:grpSpPr>
          <a:xfrm rot="16200000" flipV="1">
            <a:off x="0" y="6017836"/>
            <a:ext cx="840164" cy="840165"/>
            <a:chOff x="7377327" y="1468952"/>
            <a:chExt cx="914400" cy="914400"/>
          </a:xfrm>
        </p:grpSpPr>
        <p:sp>
          <p:nvSpPr>
            <p:cNvPr id="124" name="직사각형 123">
              <a:extLst>
                <a:ext uri="{FF2B5EF4-FFF2-40B4-BE49-F238E27FC236}">
                  <a16:creationId xmlns:a16="http://schemas.microsoft.com/office/drawing/2014/main" id="{1B902F95-829E-48F9-AC3E-9BD7F1787E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77327" y="1468952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5" name="직사각형 124">
              <a:extLst>
                <a:ext uri="{FF2B5EF4-FFF2-40B4-BE49-F238E27FC236}">
                  <a16:creationId xmlns:a16="http://schemas.microsoft.com/office/drawing/2014/main" id="{4010B17A-4705-4DBA-AC9B-2496DB43E90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2527" y="1674152"/>
              <a:ext cx="504000" cy="5040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0F3A8476-DE5A-4C81-9623-C7E9FFFDE558}"/>
              </a:ext>
            </a:extLst>
          </p:cNvPr>
          <p:cNvGrpSpPr/>
          <p:nvPr userDrawn="1"/>
        </p:nvGrpSpPr>
        <p:grpSpPr>
          <a:xfrm rot="16200000" flipV="1">
            <a:off x="840165" y="6017836"/>
            <a:ext cx="840164" cy="840165"/>
            <a:chOff x="10663043" y="1504952"/>
            <a:chExt cx="914400" cy="914400"/>
          </a:xfrm>
        </p:grpSpPr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B65F3023-9538-43FE-A446-13BE4A4D055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18C4A754-1610-4E27-A021-0DF7DEDB15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1" name="타원 120">
              <a:extLst>
                <a:ext uri="{FF2B5EF4-FFF2-40B4-BE49-F238E27FC236}">
                  <a16:creationId xmlns:a16="http://schemas.microsoft.com/office/drawing/2014/main" id="{F8A4355C-866C-40E1-9178-9DEE0627FB5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91643" y="1733552"/>
              <a:ext cx="457200" cy="4572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DD01A04-C912-4B0F-A32F-BA830B2254B8}"/>
              </a:ext>
            </a:extLst>
          </p:cNvPr>
          <p:cNvGrpSpPr/>
          <p:nvPr userDrawn="1"/>
        </p:nvGrpSpPr>
        <p:grpSpPr>
          <a:xfrm rot="10800000" flipH="1">
            <a:off x="839191" y="5177672"/>
            <a:ext cx="840164" cy="840165"/>
            <a:chOff x="11516284" y="2716896"/>
            <a:chExt cx="914400" cy="914400"/>
          </a:xfrm>
        </p:grpSpPr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BA080312-36DE-4F34-851E-9D126103821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0D9468A0-A798-4B85-B1AB-F4486FBA6C1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639E333-5C52-4187-B884-0C9664F911A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1700D554-1D46-43EB-92F4-93F24105B38E}"/>
              </a:ext>
            </a:extLst>
          </p:cNvPr>
          <p:cNvGrpSpPr/>
          <p:nvPr userDrawn="1"/>
        </p:nvGrpSpPr>
        <p:grpSpPr>
          <a:xfrm rot="16200000">
            <a:off x="0" y="5177673"/>
            <a:ext cx="840164" cy="840165"/>
            <a:chOff x="3163796" y="4112989"/>
            <a:chExt cx="914400" cy="914400"/>
          </a:xfrm>
        </p:grpSpPr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2F7C9DB1-7C07-4C62-840D-D020D76AB41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직각 삼각형 114">
              <a:extLst>
                <a:ext uri="{FF2B5EF4-FFF2-40B4-BE49-F238E27FC236}">
                  <a16:creationId xmlns:a16="http://schemas.microsoft.com/office/drawing/2014/main" id="{F0C52A15-0BCF-40ED-B8EC-029C1A33DAE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6802F3EB-01AF-499A-A5A4-A03CF00B36CB}"/>
              </a:ext>
            </a:extLst>
          </p:cNvPr>
          <p:cNvGrpSpPr/>
          <p:nvPr userDrawn="1"/>
        </p:nvGrpSpPr>
        <p:grpSpPr>
          <a:xfrm rot="16200000">
            <a:off x="1678382" y="6017836"/>
            <a:ext cx="840164" cy="840165"/>
            <a:chOff x="7672466" y="1019218"/>
            <a:chExt cx="914400" cy="914400"/>
          </a:xfrm>
        </p:grpSpPr>
        <p:sp>
          <p:nvSpPr>
            <p:cNvPr id="107" name="직각 삼각형 106">
              <a:extLst>
                <a:ext uri="{FF2B5EF4-FFF2-40B4-BE49-F238E27FC236}">
                  <a16:creationId xmlns:a16="http://schemas.microsoft.com/office/drawing/2014/main" id="{6CC4910B-B873-4F7A-85A7-4D00A055CFD2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7672466" y="1019218"/>
              <a:ext cx="914400" cy="914400"/>
            </a:xfrm>
            <a:prstGeom prst="rtTriangl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8" name="직각 삼각형 107">
              <a:extLst>
                <a:ext uri="{FF2B5EF4-FFF2-40B4-BE49-F238E27FC236}">
                  <a16:creationId xmlns:a16="http://schemas.microsoft.com/office/drawing/2014/main" id="{6952349B-CED8-4D0C-90DF-22F6F19EABF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672466" y="1019218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29FD98DC-DFE4-45AC-9CBB-8404CF05CEC2}"/>
                </a:ext>
              </a:extLst>
            </p:cNvPr>
            <p:cNvGrpSpPr/>
            <p:nvPr userDrawn="1"/>
          </p:nvGrpSpPr>
          <p:grpSpPr>
            <a:xfrm rot="5400000" flipH="1" flipV="1">
              <a:off x="7901066" y="1247818"/>
              <a:ext cx="457200" cy="457200"/>
              <a:chOff x="8650513" y="707572"/>
              <a:chExt cx="457200" cy="457200"/>
            </a:xfrm>
          </p:grpSpPr>
          <p:sp>
            <p:nvSpPr>
              <p:cNvPr id="110" name="직각 삼각형 109">
                <a:extLst>
                  <a:ext uri="{FF2B5EF4-FFF2-40B4-BE49-F238E27FC236}">
                    <a16:creationId xmlns:a16="http://schemas.microsoft.com/office/drawing/2014/main" id="{6F4ED9BA-FDD2-424E-990A-9D60FB817CB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11" name="직각 삼각형 110">
                <a:extLst>
                  <a:ext uri="{FF2B5EF4-FFF2-40B4-BE49-F238E27FC236}">
                    <a16:creationId xmlns:a16="http://schemas.microsoft.com/office/drawing/2014/main" id="{86E2285C-AC99-4E1E-BC3E-990938AB03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8746B693-A2D9-47C3-8AAA-0B639052BF4E}"/>
              </a:ext>
            </a:extLst>
          </p:cNvPr>
          <p:cNvGrpSpPr/>
          <p:nvPr userDrawn="1"/>
        </p:nvGrpSpPr>
        <p:grpSpPr>
          <a:xfrm rot="16200000">
            <a:off x="9758509" y="10274"/>
            <a:ext cx="840164" cy="840165"/>
            <a:chOff x="7023714" y="1521733"/>
            <a:chExt cx="914400" cy="914400"/>
          </a:xfrm>
        </p:grpSpPr>
        <p:sp>
          <p:nvSpPr>
            <p:cNvPr id="126" name="직사각형 125">
              <a:extLst>
                <a:ext uri="{FF2B5EF4-FFF2-40B4-BE49-F238E27FC236}">
                  <a16:creationId xmlns:a16="http://schemas.microsoft.com/office/drawing/2014/main" id="{27C90E81-1F51-4652-9A6C-984D2ABBE33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023714" y="1521733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ECEAD814-CE01-4465-90D4-124E33B56D64}"/>
                </a:ext>
              </a:extLst>
            </p:cNvPr>
            <p:cNvGrpSpPr/>
            <p:nvPr userDrawn="1"/>
          </p:nvGrpSpPr>
          <p:grpSpPr>
            <a:xfrm>
              <a:off x="7240998" y="1740098"/>
              <a:ext cx="479832" cy="477671"/>
              <a:chOff x="7765971" y="1873704"/>
              <a:chExt cx="479832" cy="477671"/>
            </a:xfrm>
          </p:grpSpPr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id="{D436ED4C-D2EB-4A22-8885-3D7CC939E3C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765971" y="1873704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29" name="타원 128">
                <a:extLst>
                  <a:ext uri="{FF2B5EF4-FFF2-40B4-BE49-F238E27FC236}">
                    <a16:creationId xmlns:a16="http://schemas.microsoft.com/office/drawing/2014/main" id="{228FF24F-AF3B-4145-91E2-D3E816AA126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69887" y="1873704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0" name="타원 129">
                <a:extLst>
                  <a:ext uri="{FF2B5EF4-FFF2-40B4-BE49-F238E27FC236}">
                    <a16:creationId xmlns:a16="http://schemas.microsoft.com/office/drawing/2014/main" id="{87CECD42-173D-4491-93B5-6D63B9B9A8D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73803" y="1873704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1" name="타원 130">
                <a:extLst>
                  <a:ext uri="{FF2B5EF4-FFF2-40B4-BE49-F238E27FC236}">
                    <a16:creationId xmlns:a16="http://schemas.microsoft.com/office/drawing/2014/main" id="{F5A8F34C-1BFA-4F91-8D8E-E40A2F425F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765971" y="2076539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2" name="타원 131">
                <a:extLst>
                  <a:ext uri="{FF2B5EF4-FFF2-40B4-BE49-F238E27FC236}">
                    <a16:creationId xmlns:a16="http://schemas.microsoft.com/office/drawing/2014/main" id="{FDB51038-68BD-4236-BF05-6E73D8527DB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69887" y="2076539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3" name="타원 132">
                <a:extLst>
                  <a:ext uri="{FF2B5EF4-FFF2-40B4-BE49-F238E27FC236}">
                    <a16:creationId xmlns:a16="http://schemas.microsoft.com/office/drawing/2014/main" id="{90FAC379-7052-4E3B-9C55-BA68ED47B05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73803" y="2076539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4" name="타원 133">
                <a:extLst>
                  <a:ext uri="{FF2B5EF4-FFF2-40B4-BE49-F238E27FC236}">
                    <a16:creationId xmlns:a16="http://schemas.microsoft.com/office/drawing/2014/main" id="{5A8CF7C2-43B6-47F1-849D-1627D2F5165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765971" y="2279375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5" name="타원 134">
                <a:extLst>
                  <a:ext uri="{FF2B5EF4-FFF2-40B4-BE49-F238E27FC236}">
                    <a16:creationId xmlns:a16="http://schemas.microsoft.com/office/drawing/2014/main" id="{8E0C77A8-A690-456B-BEF1-F57E94705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69887" y="2279375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634A1E47-621F-4F37-BB42-1C7453FA837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73803" y="2279375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A9041904-31CF-407E-8924-F04B84E0318E}"/>
              </a:ext>
            </a:extLst>
          </p:cNvPr>
          <p:cNvGrpSpPr/>
          <p:nvPr userDrawn="1"/>
        </p:nvGrpSpPr>
        <p:grpSpPr>
          <a:xfrm rot="16200000">
            <a:off x="11351836" y="-1"/>
            <a:ext cx="840164" cy="840165"/>
            <a:chOff x="2986660" y="1825171"/>
            <a:chExt cx="914400" cy="914400"/>
          </a:xfrm>
        </p:grpSpPr>
        <p:sp>
          <p:nvSpPr>
            <p:cNvPr id="112" name="직사각형 111">
              <a:extLst>
                <a:ext uri="{FF2B5EF4-FFF2-40B4-BE49-F238E27FC236}">
                  <a16:creationId xmlns:a16="http://schemas.microsoft.com/office/drawing/2014/main" id="{0A7A1526-927D-42CB-85ED-1785DD5EEA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86660" y="1825171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91F86DBE-8368-44A5-B493-104EF41801DF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3215260" y="2053771"/>
              <a:ext cx="457200" cy="4572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236A84DA-6213-419C-A2F3-C2798C980EA6}"/>
              </a:ext>
            </a:extLst>
          </p:cNvPr>
          <p:cNvGrpSpPr/>
          <p:nvPr userDrawn="1"/>
        </p:nvGrpSpPr>
        <p:grpSpPr>
          <a:xfrm rot="16200000">
            <a:off x="10511671" y="2525"/>
            <a:ext cx="840164" cy="840165"/>
            <a:chOff x="3471480" y="3662656"/>
            <a:chExt cx="914400" cy="914400"/>
          </a:xfrm>
        </p:grpSpPr>
        <p:sp>
          <p:nvSpPr>
            <p:cNvPr id="105" name="직각 삼각형 104">
              <a:extLst>
                <a:ext uri="{FF2B5EF4-FFF2-40B4-BE49-F238E27FC236}">
                  <a16:creationId xmlns:a16="http://schemas.microsoft.com/office/drawing/2014/main" id="{50A56109-4FC4-4983-A449-B67A1D93838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3471480" y="3662656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6" name="직각 삼각형 105">
              <a:extLst>
                <a:ext uri="{FF2B5EF4-FFF2-40B4-BE49-F238E27FC236}">
                  <a16:creationId xmlns:a16="http://schemas.microsoft.com/office/drawing/2014/main" id="{83673FAC-B89C-41BF-B654-32D4AE899D81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3700080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47" name="그림 개체 틀 12">
            <a:extLst>
              <a:ext uri="{FF2B5EF4-FFF2-40B4-BE49-F238E27FC236}">
                <a16:creationId xmlns:a16="http://schemas.microsoft.com/office/drawing/2014/main" id="{1D286D39-331F-4FA6-84F9-60BA2B6420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94307" y="1384743"/>
            <a:ext cx="2859662" cy="40885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00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8" name="그림 개체 틀 12">
            <a:extLst>
              <a:ext uri="{FF2B5EF4-FFF2-40B4-BE49-F238E27FC236}">
                <a16:creationId xmlns:a16="http://schemas.microsoft.com/office/drawing/2014/main" id="{CB257CCE-7CF8-493E-8857-B2627B52CD1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66169" y="1384743"/>
            <a:ext cx="2859662" cy="40885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00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88A50518-FFB0-4098-AB7D-E9456082AE62}"/>
              </a:ext>
            </a:extLst>
          </p:cNvPr>
          <p:cNvSpPr>
            <a:spLocks noChangeAspect="1"/>
          </p:cNvSpPr>
          <p:nvPr userDrawn="1"/>
        </p:nvSpPr>
        <p:spPr>
          <a:xfrm rot="5400000" flipH="1">
            <a:off x="8831342" y="6007561"/>
            <a:ext cx="840165" cy="840165"/>
          </a:xfrm>
          <a:prstGeom prst="ellips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923060E7-40E9-4803-9E4E-9151B305BCC0}"/>
              </a:ext>
            </a:extLst>
          </p:cNvPr>
          <p:cNvGrpSpPr/>
          <p:nvPr userDrawn="1"/>
        </p:nvGrpSpPr>
        <p:grpSpPr>
          <a:xfrm rot="5400000" flipH="1">
            <a:off x="11351836" y="5167396"/>
            <a:ext cx="840165" cy="840165"/>
            <a:chOff x="7377327" y="1468952"/>
            <a:chExt cx="914400" cy="914400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E72FBE0-6240-45B2-959D-B2C29020620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77327" y="1468952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362CCE2-B4AA-4EF3-A551-F5718410280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2527" y="1674152"/>
              <a:ext cx="504000" cy="5040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65E508ED-560D-4C5A-8348-5728422B09F6}"/>
              </a:ext>
            </a:extLst>
          </p:cNvPr>
          <p:cNvGrpSpPr/>
          <p:nvPr userDrawn="1"/>
        </p:nvGrpSpPr>
        <p:grpSpPr>
          <a:xfrm rot="5400000" flipH="1">
            <a:off x="10508337" y="5167396"/>
            <a:ext cx="840165" cy="840165"/>
            <a:chOff x="8394408" y="1504952"/>
            <a:chExt cx="914400" cy="914400"/>
          </a:xfrm>
        </p:grpSpPr>
        <p:sp>
          <p:nvSpPr>
            <p:cNvPr id="54" name="직각 삼각형 53">
              <a:extLst>
                <a:ext uri="{FF2B5EF4-FFF2-40B4-BE49-F238E27FC236}">
                  <a16:creationId xmlns:a16="http://schemas.microsoft.com/office/drawing/2014/main" id="{B52DF824-928E-4AA5-A701-72A1F7D6442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B12E2043-DF60-48FC-915A-3497ED7A144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6D916200-5A2C-499C-AC07-F823179079E0}"/>
              </a:ext>
            </a:extLst>
          </p:cNvPr>
          <p:cNvGrpSpPr/>
          <p:nvPr userDrawn="1"/>
        </p:nvGrpSpPr>
        <p:grpSpPr>
          <a:xfrm rot="5400000" flipH="1">
            <a:off x="11351836" y="6007561"/>
            <a:ext cx="840165" cy="840165"/>
            <a:chOff x="10663043" y="1504952"/>
            <a:chExt cx="914400" cy="914400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D4249DC1-9406-4732-B1C7-8D088563817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7DB5EBE7-AE30-4DF9-B2E5-6F3CCDC1A70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D52183B0-A7CD-45DF-8E7A-BED935B592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91643" y="1733552"/>
              <a:ext cx="457200" cy="4572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3291E1A-84D8-4B6F-9914-AE0745BDD6BF}"/>
              </a:ext>
            </a:extLst>
          </p:cNvPr>
          <p:cNvGrpSpPr/>
          <p:nvPr userDrawn="1"/>
        </p:nvGrpSpPr>
        <p:grpSpPr>
          <a:xfrm rot="5400000" flipH="1">
            <a:off x="9671507" y="6007561"/>
            <a:ext cx="840165" cy="840165"/>
            <a:chOff x="3905522" y="2716896"/>
            <a:chExt cx="914400" cy="914400"/>
          </a:xfrm>
        </p:grpSpPr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3A4819F9-4F15-4048-848F-4CCCDA1038B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F66168AA-E84B-4386-B87B-F074B10A8B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F29A16FE-E557-417A-9C7F-99DBF6291C66}"/>
              </a:ext>
            </a:extLst>
          </p:cNvPr>
          <p:cNvGrpSpPr/>
          <p:nvPr userDrawn="1"/>
        </p:nvGrpSpPr>
        <p:grpSpPr>
          <a:xfrm rot="5400000" flipH="1">
            <a:off x="10511671" y="6007561"/>
            <a:ext cx="840165" cy="840165"/>
            <a:chOff x="3163796" y="4112989"/>
            <a:chExt cx="914400" cy="914400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7D517BAF-8C70-4144-AC82-F745F5D2D0F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8" name="직각 삼각형 67">
              <a:extLst>
                <a:ext uri="{FF2B5EF4-FFF2-40B4-BE49-F238E27FC236}">
                  <a16:creationId xmlns:a16="http://schemas.microsoft.com/office/drawing/2014/main" id="{5F913F17-E3FA-4E71-A498-DB784239717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1587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482C223C-06BD-4F0E-B501-F1CBF1D67D20}"/>
              </a:ext>
            </a:extLst>
          </p:cNvPr>
          <p:cNvGrpSpPr/>
          <p:nvPr userDrawn="1"/>
        </p:nvGrpSpPr>
        <p:grpSpPr>
          <a:xfrm>
            <a:off x="11351835" y="-5793"/>
            <a:ext cx="840165" cy="840165"/>
            <a:chOff x="8258228" y="2971800"/>
            <a:chExt cx="914400" cy="914400"/>
          </a:xfrm>
        </p:grpSpPr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FCE5A3B1-7036-46D4-B889-6885CDA7817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971800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2CCAB326-1AD0-4A5F-B988-B4151C21690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86828" y="3200400"/>
              <a:ext cx="457200" cy="457200"/>
            </a:xfrm>
            <a:prstGeom prst="ellips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B1176FBB-1B45-4255-8E97-C5C5C318859A}"/>
              </a:ext>
            </a:extLst>
          </p:cNvPr>
          <p:cNvGrpSpPr/>
          <p:nvPr userDrawn="1"/>
        </p:nvGrpSpPr>
        <p:grpSpPr>
          <a:xfrm>
            <a:off x="11351833" y="5183462"/>
            <a:ext cx="840165" cy="840165"/>
            <a:chOff x="3471480" y="3662656"/>
            <a:chExt cx="914400" cy="914400"/>
          </a:xfrm>
        </p:grpSpPr>
        <p:sp>
          <p:nvSpPr>
            <p:cNvPr id="126" name="직각 삼각형 125">
              <a:extLst>
                <a:ext uri="{FF2B5EF4-FFF2-40B4-BE49-F238E27FC236}">
                  <a16:creationId xmlns:a16="http://schemas.microsoft.com/office/drawing/2014/main" id="{2A5B5F78-B938-4ECA-A647-4317F85880E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3471480" y="3662656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7" name="직각 삼각형 126">
              <a:extLst>
                <a:ext uri="{FF2B5EF4-FFF2-40B4-BE49-F238E27FC236}">
                  <a16:creationId xmlns:a16="http://schemas.microsoft.com/office/drawing/2014/main" id="{5E354020-5582-4856-B0BE-3382A5020AA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3700080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BBD8F6AE-9CC7-4A23-8ED6-DBAA629F25C0}"/>
              </a:ext>
            </a:extLst>
          </p:cNvPr>
          <p:cNvGrpSpPr/>
          <p:nvPr userDrawn="1"/>
        </p:nvGrpSpPr>
        <p:grpSpPr>
          <a:xfrm>
            <a:off x="1674257" y="-5793"/>
            <a:ext cx="840165" cy="840165"/>
            <a:chOff x="5609771" y="1799771"/>
            <a:chExt cx="914400" cy="914400"/>
          </a:xfrm>
        </p:grpSpPr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id="{1742EB1C-C82D-4AC0-85A5-7869801F22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E63F78E2-9496-401F-9C81-A8C5C7ADBD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903DEFF7-414D-4238-9920-2299201AF45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838371" y="2028371"/>
              <a:ext cx="457200" cy="4572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3C94E361-3C1C-44E6-A0B4-3D2D4B3739D1}"/>
              </a:ext>
            </a:extLst>
          </p:cNvPr>
          <p:cNvGrpSpPr/>
          <p:nvPr userDrawn="1"/>
        </p:nvGrpSpPr>
        <p:grpSpPr>
          <a:xfrm flipV="1">
            <a:off x="10511670" y="-5793"/>
            <a:ext cx="840165" cy="840165"/>
            <a:chOff x="5352427" y="2716896"/>
            <a:chExt cx="914400" cy="914400"/>
          </a:xfrm>
        </p:grpSpPr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792C1B2B-561F-4088-A46A-42683513CF26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7D735C5B-1754-485B-80BA-7AB699575F7D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E90A1B2F-8195-4FD4-85AA-C0314457706F}"/>
              </a:ext>
            </a:extLst>
          </p:cNvPr>
          <p:cNvGrpSpPr/>
          <p:nvPr userDrawn="1"/>
        </p:nvGrpSpPr>
        <p:grpSpPr>
          <a:xfrm rot="5400000">
            <a:off x="834091" y="-5793"/>
            <a:ext cx="840165" cy="840165"/>
            <a:chOff x="5352427" y="2716896"/>
            <a:chExt cx="914400" cy="914400"/>
          </a:xfrm>
        </p:grpSpPr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344ADD86-7E10-45FA-87F8-93BB996C5A42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E17BDB54-4432-4B7B-8BC5-621D88D9D22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8F34B5B5-5492-4B81-93EA-C4AA8B71E4FA}"/>
              </a:ext>
            </a:extLst>
          </p:cNvPr>
          <p:cNvGrpSpPr/>
          <p:nvPr userDrawn="1"/>
        </p:nvGrpSpPr>
        <p:grpSpPr>
          <a:xfrm>
            <a:off x="0" y="6017835"/>
            <a:ext cx="840165" cy="840165"/>
            <a:chOff x="7833742" y="918029"/>
            <a:chExt cx="914400" cy="914400"/>
          </a:xfrm>
        </p:grpSpPr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E0DE1DDE-E641-4BD4-817B-B857C960E8D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58866C59-16FF-45C3-818E-8F0B6FFB219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FA2EBD16-E67F-48DA-BD90-3549C22032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8C432E75-E503-426E-B4FA-E4E0ED0950AC}"/>
              </a:ext>
            </a:extLst>
          </p:cNvPr>
          <p:cNvGrpSpPr/>
          <p:nvPr userDrawn="1"/>
        </p:nvGrpSpPr>
        <p:grpSpPr>
          <a:xfrm flipV="1">
            <a:off x="11351833" y="6017834"/>
            <a:ext cx="840165" cy="840165"/>
            <a:chOff x="6763656" y="2954045"/>
            <a:chExt cx="914400" cy="914400"/>
          </a:xfrm>
        </p:grpSpPr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B0E0A264-93F1-4338-8966-D6C95578053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9F210011-527F-446C-A4BF-0FAC15C0F40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4D9E1F97-9E5C-4E2D-91DC-29066A5CB0E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44236AED-1CF1-488A-A003-8051DF2B9305}"/>
              </a:ext>
            </a:extLst>
          </p:cNvPr>
          <p:cNvGrpSpPr/>
          <p:nvPr userDrawn="1"/>
        </p:nvGrpSpPr>
        <p:grpSpPr>
          <a:xfrm>
            <a:off x="-6074" y="-5793"/>
            <a:ext cx="840165" cy="840165"/>
            <a:chOff x="10181428" y="2954045"/>
            <a:chExt cx="914400" cy="914400"/>
          </a:xfrm>
        </p:grpSpPr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E797F380-FD93-4494-A837-B811D767892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D0761808-8729-432E-BBBA-1A8ACCA97E3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880F1F6-DF43-4053-9D11-197D644092F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3F171047-96E4-4007-A1BB-F094037C7104}"/>
              </a:ext>
            </a:extLst>
          </p:cNvPr>
          <p:cNvGrpSpPr/>
          <p:nvPr userDrawn="1"/>
        </p:nvGrpSpPr>
        <p:grpSpPr>
          <a:xfrm>
            <a:off x="-4033" y="5183462"/>
            <a:ext cx="840165" cy="840165"/>
            <a:chOff x="5849256" y="3662656"/>
            <a:chExt cx="914400" cy="914400"/>
          </a:xfrm>
        </p:grpSpPr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04C3DC16-8D14-467D-9987-9F85ED1951A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5849256" y="366265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9" name="직각 삼각형 108">
              <a:extLst>
                <a:ext uri="{FF2B5EF4-FFF2-40B4-BE49-F238E27FC236}">
                  <a16:creationId xmlns:a16="http://schemas.microsoft.com/office/drawing/2014/main" id="{B6A10195-6C66-44C2-BFE4-B325FE37FD2C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6077856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47" name="그림 개체 틀 17">
            <a:extLst>
              <a:ext uri="{FF2B5EF4-FFF2-40B4-BE49-F238E27FC236}">
                <a16:creationId xmlns:a16="http://schemas.microsoft.com/office/drawing/2014/main" id="{62893619-AFB4-43B5-A00A-F61638F8FB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65628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8" name="그림 개체 틀 17">
            <a:extLst>
              <a:ext uri="{FF2B5EF4-FFF2-40B4-BE49-F238E27FC236}">
                <a16:creationId xmlns:a16="http://schemas.microsoft.com/office/drawing/2014/main" id="{A41DE0C7-DDF3-4BDA-93F1-AA044A737B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65628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84314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타원 121">
            <a:extLst>
              <a:ext uri="{FF2B5EF4-FFF2-40B4-BE49-F238E27FC236}">
                <a16:creationId xmlns:a16="http://schemas.microsoft.com/office/drawing/2014/main" id="{3848E018-213F-4C68-B125-085B298AD257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-12702" y="4337502"/>
            <a:ext cx="840165" cy="840165"/>
          </a:xfrm>
          <a:prstGeom prst="ellips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D26663AA-2E32-4FF2-B9CC-5485424014FF}"/>
              </a:ext>
            </a:extLst>
          </p:cNvPr>
          <p:cNvGrpSpPr/>
          <p:nvPr userDrawn="1"/>
        </p:nvGrpSpPr>
        <p:grpSpPr>
          <a:xfrm flipH="1">
            <a:off x="-2198" y="5177668"/>
            <a:ext cx="840165" cy="840165"/>
            <a:chOff x="5609771" y="1799771"/>
            <a:chExt cx="914400" cy="914400"/>
          </a:xfrm>
        </p:grpSpPr>
        <p:sp>
          <p:nvSpPr>
            <p:cNvPr id="155" name="직사각형 154">
              <a:extLst>
                <a:ext uri="{FF2B5EF4-FFF2-40B4-BE49-F238E27FC236}">
                  <a16:creationId xmlns:a16="http://schemas.microsoft.com/office/drawing/2014/main" id="{B7038810-9EC2-48E4-8E39-1DAD4336E11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6" name="타원 155">
              <a:extLst>
                <a:ext uri="{FF2B5EF4-FFF2-40B4-BE49-F238E27FC236}">
                  <a16:creationId xmlns:a16="http://schemas.microsoft.com/office/drawing/2014/main" id="{84830A34-B142-44CF-A6BA-5200392770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7" name="타원 156">
              <a:extLst>
                <a:ext uri="{FF2B5EF4-FFF2-40B4-BE49-F238E27FC236}">
                  <a16:creationId xmlns:a16="http://schemas.microsoft.com/office/drawing/2014/main" id="{BBBAD190-BE50-476F-A7AD-8A17E7294F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838371" y="2028371"/>
              <a:ext cx="457200" cy="4572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236E0850-7019-474B-A87B-BE6EBFFDA47B}"/>
              </a:ext>
            </a:extLst>
          </p:cNvPr>
          <p:cNvGrpSpPr/>
          <p:nvPr userDrawn="1"/>
        </p:nvGrpSpPr>
        <p:grpSpPr>
          <a:xfrm flipH="1">
            <a:off x="827463" y="6017835"/>
            <a:ext cx="840165" cy="840165"/>
            <a:chOff x="5352427" y="2716896"/>
            <a:chExt cx="914400" cy="914400"/>
          </a:xfrm>
        </p:grpSpPr>
        <p:sp>
          <p:nvSpPr>
            <p:cNvPr id="148" name="직사각형 147">
              <a:extLst>
                <a:ext uri="{FF2B5EF4-FFF2-40B4-BE49-F238E27FC236}">
                  <a16:creationId xmlns:a16="http://schemas.microsoft.com/office/drawing/2014/main" id="{711C097B-C689-439A-BF9E-AED4F67A9FC5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7EE36C5A-815D-4F24-B9A7-9294BBBF0527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9A692EA7-695A-4AA6-8414-FE6D7BF4CCD0}"/>
              </a:ext>
            </a:extLst>
          </p:cNvPr>
          <p:cNvGrpSpPr/>
          <p:nvPr userDrawn="1"/>
        </p:nvGrpSpPr>
        <p:grpSpPr>
          <a:xfrm rot="16200000" flipH="1">
            <a:off x="-2199" y="6017835"/>
            <a:ext cx="840165" cy="840165"/>
            <a:chOff x="5352427" y="2716896"/>
            <a:chExt cx="914400" cy="914400"/>
          </a:xfrm>
        </p:grpSpPr>
        <p:sp>
          <p:nvSpPr>
            <p:cNvPr id="143" name="직사각형 142">
              <a:extLst>
                <a:ext uri="{FF2B5EF4-FFF2-40B4-BE49-F238E27FC236}">
                  <a16:creationId xmlns:a16="http://schemas.microsoft.com/office/drawing/2014/main" id="{BCD26AEE-DE76-4E59-B94D-2E1974F5C2BB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EEA9C95E-8957-48C9-8AA4-88D707ABAFFA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0ADFB926-4520-473C-BCA2-98F108994BFF}"/>
              </a:ext>
            </a:extLst>
          </p:cNvPr>
          <p:cNvGrpSpPr/>
          <p:nvPr userDrawn="1"/>
        </p:nvGrpSpPr>
        <p:grpSpPr>
          <a:xfrm flipH="1" flipV="1">
            <a:off x="11362336" y="1680330"/>
            <a:ext cx="840165" cy="840165"/>
            <a:chOff x="10663043" y="1504952"/>
            <a:chExt cx="914400" cy="914400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C39E1F79-5D24-43AE-B73D-D71038D2DE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3" name="타원 152">
              <a:extLst>
                <a:ext uri="{FF2B5EF4-FFF2-40B4-BE49-F238E27FC236}">
                  <a16:creationId xmlns:a16="http://schemas.microsoft.com/office/drawing/2014/main" id="{7D191327-334C-4AEC-B7CC-719C88DE5B4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4" name="타원 153">
              <a:extLst>
                <a:ext uri="{FF2B5EF4-FFF2-40B4-BE49-F238E27FC236}">
                  <a16:creationId xmlns:a16="http://schemas.microsoft.com/office/drawing/2014/main" id="{38FDC114-F447-4564-B6DD-A8B739416B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91643" y="1733552"/>
              <a:ext cx="457200" cy="4572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6A5DEF5C-352F-4E4E-BEC3-FCE30DCD50B0}"/>
              </a:ext>
            </a:extLst>
          </p:cNvPr>
          <p:cNvGrpSpPr/>
          <p:nvPr userDrawn="1"/>
        </p:nvGrpSpPr>
        <p:grpSpPr>
          <a:xfrm flipH="1" flipV="1">
            <a:off x="11362337" y="840165"/>
            <a:ext cx="840165" cy="840165"/>
            <a:chOff x="3905522" y="2716896"/>
            <a:chExt cx="914400" cy="914400"/>
          </a:xfrm>
        </p:grpSpPr>
        <p:sp>
          <p:nvSpPr>
            <p:cNvPr id="150" name="직사각형 149">
              <a:extLst>
                <a:ext uri="{FF2B5EF4-FFF2-40B4-BE49-F238E27FC236}">
                  <a16:creationId xmlns:a16="http://schemas.microsoft.com/office/drawing/2014/main" id="{2BE01327-A965-4E1F-B760-BB1E87E109B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80825E3B-F4D2-426C-B721-9021E5B0CB3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1E009E5F-920C-4515-A8C2-CD2A2BF8AFE7}"/>
              </a:ext>
            </a:extLst>
          </p:cNvPr>
          <p:cNvGrpSpPr/>
          <p:nvPr userDrawn="1"/>
        </p:nvGrpSpPr>
        <p:grpSpPr>
          <a:xfrm flipV="1">
            <a:off x="10522172" y="840165"/>
            <a:ext cx="840165" cy="840165"/>
            <a:chOff x="8258228" y="2716896"/>
            <a:chExt cx="914400" cy="914400"/>
          </a:xfrm>
        </p:grpSpPr>
        <p:sp>
          <p:nvSpPr>
            <p:cNvPr id="145" name="직사각형 144">
              <a:extLst>
                <a:ext uri="{FF2B5EF4-FFF2-40B4-BE49-F238E27FC236}">
                  <a16:creationId xmlns:a16="http://schemas.microsoft.com/office/drawing/2014/main" id="{D008B9C7-E335-4224-8A45-528F691E8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C55C259C-FBA9-4641-BEC3-B556F71F920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452E2881-F8A8-4ECE-84CE-FEC0830C05C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5BE04B53-5869-4A4E-8CEE-11C32EAB2B21}"/>
              </a:ext>
            </a:extLst>
          </p:cNvPr>
          <p:cNvGrpSpPr/>
          <p:nvPr userDrawn="1"/>
        </p:nvGrpSpPr>
        <p:grpSpPr>
          <a:xfrm flipH="1">
            <a:off x="10522174" y="0"/>
            <a:ext cx="1680329" cy="840165"/>
            <a:chOff x="4248591" y="4424590"/>
            <a:chExt cx="1828800" cy="914400"/>
          </a:xfrm>
        </p:grpSpPr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6CB54AAC-1EA8-4C64-8ACB-7F31A39944B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577B72A1-E2BC-4398-BDA6-EE2CD0C752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F31810C2-98E5-4702-A41F-6711A709C3F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DD9B9E5-561E-43DF-85DE-3CF5282C3BC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33" name="그림 개체 틀 11">
            <a:extLst>
              <a:ext uri="{FF2B5EF4-FFF2-40B4-BE49-F238E27FC236}">
                <a16:creationId xmlns:a16="http://schemas.microsoft.com/office/drawing/2014/main" id="{CC088B49-38A8-419E-BA3B-E571DC792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875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11611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F47A06E1-FE1D-43CC-A14A-5B912FB5B465}"/>
              </a:ext>
            </a:extLst>
          </p:cNvPr>
          <p:cNvGrpSpPr/>
          <p:nvPr userDrawn="1"/>
        </p:nvGrpSpPr>
        <p:grpSpPr>
          <a:xfrm>
            <a:off x="0" y="6017835"/>
            <a:ext cx="1680329" cy="840166"/>
            <a:chOff x="8813604" y="2716896"/>
            <a:chExt cx="1828801" cy="914401"/>
          </a:xfrm>
        </p:grpSpPr>
        <p:sp>
          <p:nvSpPr>
            <p:cNvPr id="163" name="직사각형 162">
              <a:extLst>
                <a:ext uri="{FF2B5EF4-FFF2-40B4-BE49-F238E27FC236}">
                  <a16:creationId xmlns:a16="http://schemas.microsoft.com/office/drawing/2014/main" id="{31C5B79E-02B5-4418-9A99-49CFAA633DD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9270805" y="2259696"/>
              <a:ext cx="914400" cy="1828801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E0DE968F-10B5-4F7A-9AB2-2F3208E86F4F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9041821" y="2488681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9640D61-B48B-4200-8E14-9EBF1CC67EE3}"/>
              </a:ext>
            </a:extLst>
          </p:cNvPr>
          <p:cNvGrpSpPr/>
          <p:nvPr userDrawn="1"/>
        </p:nvGrpSpPr>
        <p:grpSpPr>
          <a:xfrm flipH="1">
            <a:off x="10511669" y="-4203"/>
            <a:ext cx="1680330" cy="3360659"/>
            <a:chOff x="4083" y="-4203"/>
            <a:chExt cx="1680330" cy="3360659"/>
          </a:xfrm>
        </p:grpSpPr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19F45149-6E61-4D9A-963F-1F6FC06938D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083" y="2516291"/>
              <a:ext cx="840165" cy="840165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38" name="그룹 137">
              <a:extLst>
                <a:ext uri="{FF2B5EF4-FFF2-40B4-BE49-F238E27FC236}">
                  <a16:creationId xmlns:a16="http://schemas.microsoft.com/office/drawing/2014/main" id="{020DE822-388F-4BB2-A734-E18847AF7D86}"/>
                </a:ext>
              </a:extLst>
            </p:cNvPr>
            <p:cNvGrpSpPr/>
            <p:nvPr userDrawn="1"/>
          </p:nvGrpSpPr>
          <p:grpSpPr>
            <a:xfrm>
              <a:off x="844248" y="2466"/>
              <a:ext cx="840165" cy="840165"/>
              <a:chOff x="7377327" y="1468952"/>
              <a:chExt cx="914400" cy="914400"/>
            </a:xfrm>
          </p:grpSpPr>
          <p:sp>
            <p:nvSpPr>
              <p:cNvPr id="176" name="직사각형 175">
                <a:extLst>
                  <a:ext uri="{FF2B5EF4-FFF2-40B4-BE49-F238E27FC236}">
                    <a16:creationId xmlns:a16="http://schemas.microsoft.com/office/drawing/2014/main" id="{CEB20EC2-0D0E-4100-A020-236A11A82F2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377327" y="1468952"/>
                <a:ext cx="914400" cy="914400"/>
              </a:xfrm>
              <a:prstGeom prst="rect">
                <a:avLst/>
              </a:prstGeom>
              <a:solidFill>
                <a:srgbClr val="F04B38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7" name="직사각형 176">
                <a:extLst>
                  <a:ext uri="{FF2B5EF4-FFF2-40B4-BE49-F238E27FC236}">
                    <a16:creationId xmlns:a16="http://schemas.microsoft.com/office/drawing/2014/main" id="{5BBD6190-0396-40EC-9874-588D40D7366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582527" y="1674152"/>
                <a:ext cx="504000" cy="504000"/>
              </a:xfrm>
              <a:prstGeom prst="rect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71B8447B-85FA-438D-9E1A-EFE9EAD88AA0}"/>
                </a:ext>
              </a:extLst>
            </p:cNvPr>
            <p:cNvGrpSpPr/>
            <p:nvPr userDrawn="1"/>
          </p:nvGrpSpPr>
          <p:grpSpPr>
            <a:xfrm>
              <a:off x="844248" y="839296"/>
              <a:ext cx="840165" cy="840165"/>
              <a:chOff x="8394408" y="1504952"/>
              <a:chExt cx="914400" cy="914400"/>
            </a:xfrm>
          </p:grpSpPr>
          <p:sp>
            <p:nvSpPr>
              <p:cNvPr id="174" name="직각 삼각형 173">
                <a:extLst>
                  <a:ext uri="{FF2B5EF4-FFF2-40B4-BE49-F238E27FC236}">
                    <a16:creationId xmlns:a16="http://schemas.microsoft.com/office/drawing/2014/main" id="{ACBD92B8-05AE-459B-B50F-67049283C4E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5400000">
                <a:off x="8394408" y="1504952"/>
                <a:ext cx="914400" cy="914400"/>
              </a:xfrm>
              <a:prstGeom prst="rtTriangl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5" name="타원 174">
                <a:extLst>
                  <a:ext uri="{FF2B5EF4-FFF2-40B4-BE49-F238E27FC236}">
                    <a16:creationId xmlns:a16="http://schemas.microsoft.com/office/drawing/2014/main" id="{7D08B228-F41C-4804-9BE0-9DD842B380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623008" y="1733552"/>
                <a:ext cx="457200" cy="457200"/>
              </a:xfrm>
              <a:prstGeom prst="ellipse">
                <a:avLst/>
              </a:prstGeom>
              <a:solidFill>
                <a:srgbClr val="1066B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966A6FBD-99D5-4419-B8A7-D5F183616D48}"/>
                </a:ext>
              </a:extLst>
            </p:cNvPr>
            <p:cNvGrpSpPr/>
            <p:nvPr userDrawn="1"/>
          </p:nvGrpSpPr>
          <p:grpSpPr>
            <a:xfrm>
              <a:off x="838996" y="1676126"/>
              <a:ext cx="840165" cy="840165"/>
              <a:chOff x="9270036" y="1468952"/>
              <a:chExt cx="914400" cy="914400"/>
            </a:xfrm>
          </p:grpSpPr>
          <p:sp>
            <p:nvSpPr>
              <p:cNvPr id="172" name="직사각형 171">
                <a:extLst>
                  <a:ext uri="{FF2B5EF4-FFF2-40B4-BE49-F238E27FC236}">
                    <a16:creationId xmlns:a16="http://schemas.microsoft.com/office/drawing/2014/main" id="{DAD75CE4-054C-48D5-9EE9-6441109C966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9270036" y="1468952"/>
                <a:ext cx="914400" cy="914400"/>
              </a:xfrm>
              <a:prstGeom prst="rect">
                <a:avLst/>
              </a:prstGeom>
              <a:solidFill>
                <a:srgbClr val="F04B38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C109246E-51AA-4F11-B8EC-4F0D4419A7A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9270036" y="1468952"/>
                <a:ext cx="457969" cy="914400"/>
              </a:xfrm>
              <a:custGeom>
                <a:avLst/>
                <a:gdLst>
                  <a:gd name="connsiteX0" fmla="*/ 769 w 457969"/>
                  <a:gd name="connsiteY0" fmla="*/ 0 h 914400"/>
                  <a:gd name="connsiteX1" fmla="*/ 457969 w 457969"/>
                  <a:gd name="connsiteY1" fmla="*/ 457200 h 914400"/>
                  <a:gd name="connsiteX2" fmla="*/ 769 w 457969"/>
                  <a:gd name="connsiteY2" fmla="*/ 914400 h 914400"/>
                  <a:gd name="connsiteX3" fmla="*/ 0 w 457969"/>
                  <a:gd name="connsiteY3" fmla="*/ 914323 h 914400"/>
                  <a:gd name="connsiteX4" fmla="*/ 0 w 457969"/>
                  <a:gd name="connsiteY4" fmla="*/ 78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969" h="914400">
                    <a:moveTo>
                      <a:pt x="769" y="0"/>
                    </a:moveTo>
                    <a:cubicBezTo>
                      <a:pt x="253274" y="0"/>
                      <a:pt x="457969" y="204695"/>
                      <a:pt x="457969" y="457200"/>
                    </a:cubicBezTo>
                    <a:cubicBezTo>
                      <a:pt x="457969" y="709705"/>
                      <a:pt x="253274" y="914400"/>
                      <a:pt x="769" y="914400"/>
                    </a:cubicBezTo>
                    <a:lnTo>
                      <a:pt x="0" y="914323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BED13B9A-2F11-4BF7-9E71-73CCFDF76538}"/>
                </a:ext>
              </a:extLst>
            </p:cNvPr>
            <p:cNvGrpSpPr/>
            <p:nvPr userDrawn="1"/>
          </p:nvGrpSpPr>
          <p:grpSpPr>
            <a:xfrm>
              <a:off x="4083" y="-4203"/>
              <a:ext cx="840165" cy="840165"/>
              <a:chOff x="10663043" y="1504952"/>
              <a:chExt cx="914400" cy="914400"/>
            </a:xfrm>
          </p:grpSpPr>
          <p:sp>
            <p:nvSpPr>
              <p:cNvPr id="169" name="직사각형 168">
                <a:extLst>
                  <a:ext uri="{FF2B5EF4-FFF2-40B4-BE49-F238E27FC236}">
                    <a16:creationId xmlns:a16="http://schemas.microsoft.com/office/drawing/2014/main" id="{870BA7D8-2FC3-4055-B745-51E3ABD1E9C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663043" y="1504952"/>
                <a:ext cx="914400" cy="914400"/>
              </a:xfrm>
              <a:prstGeom prst="rect">
                <a:avLst/>
              </a:prstGeom>
              <a:solidFill>
                <a:srgbClr val="1066B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0" name="타원 169">
                <a:extLst>
                  <a:ext uri="{FF2B5EF4-FFF2-40B4-BE49-F238E27FC236}">
                    <a16:creationId xmlns:a16="http://schemas.microsoft.com/office/drawing/2014/main" id="{82D0A2ED-F775-41E2-8865-82FE899569D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663043" y="1504952"/>
                <a:ext cx="914400" cy="914400"/>
              </a:xfrm>
              <a:prstGeom prst="ellips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1" name="타원 170">
                <a:extLst>
                  <a:ext uri="{FF2B5EF4-FFF2-40B4-BE49-F238E27FC236}">
                    <a16:creationId xmlns:a16="http://schemas.microsoft.com/office/drawing/2014/main" id="{A3173E44-3963-4089-ADE7-E6AA104D5FF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891643" y="1733552"/>
                <a:ext cx="457200" cy="4572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42" name="그룹 141">
              <a:extLst>
                <a:ext uri="{FF2B5EF4-FFF2-40B4-BE49-F238E27FC236}">
                  <a16:creationId xmlns:a16="http://schemas.microsoft.com/office/drawing/2014/main" id="{9C92E9CE-F129-40C9-B77A-3863BF5DA2F5}"/>
                </a:ext>
              </a:extLst>
            </p:cNvPr>
            <p:cNvGrpSpPr/>
            <p:nvPr userDrawn="1"/>
          </p:nvGrpSpPr>
          <p:grpSpPr>
            <a:xfrm>
              <a:off x="4083" y="1676126"/>
              <a:ext cx="840165" cy="840165"/>
              <a:chOff x="3905522" y="2716896"/>
              <a:chExt cx="914400" cy="914400"/>
            </a:xfrm>
          </p:grpSpPr>
          <p:sp>
            <p:nvSpPr>
              <p:cNvPr id="167" name="직사각형 166">
                <a:extLst>
                  <a:ext uri="{FF2B5EF4-FFF2-40B4-BE49-F238E27FC236}">
                    <a16:creationId xmlns:a16="http://schemas.microsoft.com/office/drawing/2014/main" id="{02222149-4EE1-48E5-AD57-42B74F5A846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905522" y="2716896"/>
                <a:ext cx="914400" cy="914400"/>
              </a:xfrm>
              <a:prstGeom prst="rect">
                <a:avLst/>
              </a:prstGeom>
              <a:solidFill>
                <a:srgbClr val="F04B38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CED66075-EDD1-430D-81CA-EB94E46AA5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905522" y="2716896"/>
                <a:ext cx="914400" cy="914400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rgbClr val="1066B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46" name="그룹 145">
              <a:extLst>
                <a:ext uri="{FF2B5EF4-FFF2-40B4-BE49-F238E27FC236}">
                  <a16:creationId xmlns:a16="http://schemas.microsoft.com/office/drawing/2014/main" id="{BB04B27A-49B0-46E4-9A5D-B576AC8E97C0}"/>
                </a:ext>
              </a:extLst>
            </p:cNvPr>
            <p:cNvGrpSpPr/>
            <p:nvPr userDrawn="1"/>
          </p:nvGrpSpPr>
          <p:grpSpPr>
            <a:xfrm>
              <a:off x="4083" y="835962"/>
              <a:ext cx="840165" cy="840165"/>
              <a:chOff x="3163796" y="4112989"/>
              <a:chExt cx="914400" cy="914400"/>
            </a:xfrm>
          </p:grpSpPr>
          <p:sp>
            <p:nvSpPr>
              <p:cNvPr id="159" name="직사각형 158">
                <a:extLst>
                  <a:ext uri="{FF2B5EF4-FFF2-40B4-BE49-F238E27FC236}">
                    <a16:creationId xmlns:a16="http://schemas.microsoft.com/office/drawing/2014/main" id="{0DE88219-9FA6-4409-8F7A-730ED0690FB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163796" y="4112989"/>
                <a:ext cx="914400" cy="914400"/>
              </a:xfrm>
              <a:prstGeom prst="rect">
                <a:avLst/>
              </a:prstGeom>
              <a:solidFill>
                <a:srgbClr val="F04B38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60" name="직각 삼각형 159">
                <a:extLst>
                  <a:ext uri="{FF2B5EF4-FFF2-40B4-BE49-F238E27FC236}">
                    <a16:creationId xmlns:a16="http://schemas.microsoft.com/office/drawing/2014/main" id="{F60F6BF6-38D4-4E17-9D3E-B80D078D156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163796" y="4112989"/>
                <a:ext cx="914400" cy="914400"/>
              </a:xfrm>
              <a:prstGeom prst="rtTriangle">
                <a:avLst/>
              </a:prstGeom>
              <a:solidFill>
                <a:srgbClr val="F69E11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27FD8F53-C901-40AC-B8A4-191B0953DEDC}"/>
              </a:ext>
            </a:extLst>
          </p:cNvPr>
          <p:cNvGrpSpPr/>
          <p:nvPr userDrawn="1"/>
        </p:nvGrpSpPr>
        <p:grpSpPr>
          <a:xfrm>
            <a:off x="840166" y="6017835"/>
            <a:ext cx="1680329" cy="840165"/>
            <a:chOff x="4248591" y="4424590"/>
            <a:chExt cx="1828800" cy="914400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2563E8FA-9DAB-408C-A6AA-B3F8BBC2B56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D0DC23CD-4229-4F56-8AD0-81FA391F644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4" name="직사각형 153">
              <a:extLst>
                <a:ext uri="{FF2B5EF4-FFF2-40B4-BE49-F238E27FC236}">
                  <a16:creationId xmlns:a16="http://schemas.microsoft.com/office/drawing/2014/main" id="{48332EDD-B300-4B27-B28C-E567891CFDD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1FAFC58-8B53-4457-8F4A-71F9B66082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33" name="그림 개체 틀 5">
            <a:extLst>
              <a:ext uri="{FF2B5EF4-FFF2-40B4-BE49-F238E27FC236}">
                <a16:creationId xmlns:a16="http://schemas.microsoft.com/office/drawing/2014/main" id="{C402EDFE-91B3-415E-97AD-4CA8FD26F1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5083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7985C31-E9FD-4306-89A6-5E6BA407568F}"/>
              </a:ext>
            </a:extLst>
          </p:cNvPr>
          <p:cNvGrpSpPr/>
          <p:nvPr userDrawn="1"/>
        </p:nvGrpSpPr>
        <p:grpSpPr>
          <a:xfrm flipH="1">
            <a:off x="10511671" y="6017835"/>
            <a:ext cx="840165" cy="840165"/>
            <a:chOff x="8394408" y="1504952"/>
            <a:chExt cx="914400" cy="914400"/>
          </a:xfrm>
        </p:grpSpPr>
        <p:sp>
          <p:nvSpPr>
            <p:cNvPr id="72" name="직각 삼각형 71">
              <a:extLst>
                <a:ext uri="{FF2B5EF4-FFF2-40B4-BE49-F238E27FC236}">
                  <a16:creationId xmlns:a16="http://schemas.microsoft.com/office/drawing/2014/main" id="{D5832342-7ED7-4058-B0D6-0931C425AF1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4EB917C1-B4B7-4441-8B40-34CEFA9914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1C54BC16-5028-4192-9852-ACCECCDD28AF}"/>
              </a:ext>
            </a:extLst>
          </p:cNvPr>
          <p:cNvGrpSpPr/>
          <p:nvPr userDrawn="1"/>
        </p:nvGrpSpPr>
        <p:grpSpPr>
          <a:xfrm flipH="1">
            <a:off x="0" y="-797"/>
            <a:ext cx="840165" cy="840165"/>
            <a:chOff x="5352427" y="2716896"/>
            <a:chExt cx="914400" cy="914400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86CE7F39-346A-4AB8-9544-8799060064E8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5510EAF-E98A-4BCA-BD72-C33CCEA7BD0E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334F19B-D4F4-42DF-9C48-CDDCD4219DE3}"/>
              </a:ext>
            </a:extLst>
          </p:cNvPr>
          <p:cNvGrpSpPr/>
          <p:nvPr userDrawn="1"/>
        </p:nvGrpSpPr>
        <p:grpSpPr>
          <a:xfrm flipH="1">
            <a:off x="11351835" y="839369"/>
            <a:ext cx="840165" cy="840165"/>
            <a:chOff x="11516284" y="2716896"/>
            <a:chExt cx="914400" cy="91440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AC5DDCAA-DC02-4336-A9E4-879F9CD9743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18A6ADA-EE88-4599-B855-82E311C257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9C049F15-27BD-4B22-A423-846006EDD62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2149D79-6ED9-4F7B-AA7C-CD6CEE7577FD}"/>
              </a:ext>
            </a:extLst>
          </p:cNvPr>
          <p:cNvGrpSpPr/>
          <p:nvPr userDrawn="1"/>
        </p:nvGrpSpPr>
        <p:grpSpPr>
          <a:xfrm rot="5400000">
            <a:off x="11351835" y="-795"/>
            <a:ext cx="840165" cy="840165"/>
            <a:chOff x="3905522" y="2716896"/>
            <a:chExt cx="914400" cy="914400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D07C18EF-2773-40D2-BE7F-A7C48E3CDA7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E1C6EF6-C482-4436-949B-AE0136EE376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FE9913B-FE95-4D43-9A66-5D22E04C4D9E}"/>
              </a:ext>
            </a:extLst>
          </p:cNvPr>
          <p:cNvGrpSpPr/>
          <p:nvPr userDrawn="1"/>
        </p:nvGrpSpPr>
        <p:grpSpPr>
          <a:xfrm rot="5400000">
            <a:off x="10511671" y="-796"/>
            <a:ext cx="840165" cy="840165"/>
            <a:chOff x="6763656" y="2954045"/>
            <a:chExt cx="914400" cy="914400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88CFF72F-3BA9-4DFC-9AE1-B32B446B581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DB204AE-1C4B-4B14-BCA8-CBB252285E9B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E5850664-8712-4562-BDCE-184045BCEA5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8A391E44-01D2-4C91-9A96-85AA9A4E2EB5}"/>
              </a:ext>
            </a:extLst>
          </p:cNvPr>
          <p:cNvGrpSpPr/>
          <p:nvPr userDrawn="1"/>
        </p:nvGrpSpPr>
        <p:grpSpPr>
          <a:xfrm flipH="1">
            <a:off x="11351835" y="6017833"/>
            <a:ext cx="840165" cy="840165"/>
            <a:chOff x="5849256" y="3662654"/>
            <a:chExt cx="914400" cy="914400"/>
          </a:xfrm>
        </p:grpSpPr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13CB4CE-0025-4360-BDD3-64C0FE309C1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5849256" y="3662654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6" name="직각 삼각형 55">
              <a:extLst>
                <a:ext uri="{FF2B5EF4-FFF2-40B4-BE49-F238E27FC236}">
                  <a16:creationId xmlns:a16="http://schemas.microsoft.com/office/drawing/2014/main" id="{51AB6675-C585-4219-91A5-BF5E4A88539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6077856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409C6B73-7665-412F-BB4C-7C3A55DDF053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840165" y="6017835"/>
            <a:ext cx="840165" cy="840165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4384BF8F-2F46-4BD2-8788-80184D3DAE4B}"/>
              </a:ext>
            </a:extLst>
          </p:cNvPr>
          <p:cNvGrpSpPr/>
          <p:nvPr userDrawn="1"/>
        </p:nvGrpSpPr>
        <p:grpSpPr>
          <a:xfrm flipH="1">
            <a:off x="0" y="6017835"/>
            <a:ext cx="840165" cy="840165"/>
            <a:chOff x="10181428" y="2954045"/>
            <a:chExt cx="914400" cy="914400"/>
          </a:xfrm>
        </p:grpSpPr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3D2B6E95-83DD-4D1E-8AF2-04463565CF9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A83837C-5838-4AE2-9CDB-B5FF0BA16D2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FBBD81AF-4C97-4CF0-ABC7-68366461985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39" name="그림 개체 틀 8">
            <a:extLst>
              <a:ext uri="{FF2B5EF4-FFF2-40B4-BE49-F238E27FC236}">
                <a16:creationId xmlns:a16="http://schemas.microsoft.com/office/drawing/2014/main" id="{3E7A2244-529D-491A-8689-FC8D4C8767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6880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6FACB52-D7A4-4B3A-BBF7-5F804345F782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840165" cy="840165"/>
          </a:xfrm>
          <a:prstGeom prst="rect">
            <a:avLst/>
          </a:pr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7DC150A-21C7-46B4-AC7D-4D8F742195D6}"/>
              </a:ext>
            </a:extLst>
          </p:cNvPr>
          <p:cNvGrpSpPr/>
          <p:nvPr userDrawn="1"/>
        </p:nvGrpSpPr>
        <p:grpSpPr>
          <a:xfrm>
            <a:off x="199644" y="200637"/>
            <a:ext cx="440877" cy="438892"/>
            <a:chOff x="7765971" y="1873704"/>
            <a:chExt cx="479832" cy="477671"/>
          </a:xfrm>
          <a:solidFill>
            <a:srgbClr val="F4EED5"/>
          </a:solidFill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709B662-85A2-4437-B6BC-CCF51928359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65971" y="1873704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BE0D171-D30E-4E55-8CF1-FAF1C276FC4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69887" y="1873704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DB922FA3-D18C-4231-84DA-B31AD6358C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73803" y="1873704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8B974787-2C8A-4C47-9743-5F2C334BED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65971" y="2076539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EE202E17-CA7B-4A58-B71C-A313EEFBB40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69887" y="2076539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37F5A86-9D99-4CAD-B732-E88B6ECEBE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73803" y="2076539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7B7DCA02-BEEC-444C-9C1D-6AB8898B5BD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65971" y="2279375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577C8FA-9270-46FE-9C2B-B0F7B3436D0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69887" y="2279375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1F2EEB23-D8EA-45C2-81D8-02E11B35641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73803" y="2279375"/>
              <a:ext cx="72000" cy="72000"/>
            </a:xfrm>
            <a:prstGeom prst="ellipse">
              <a:avLst/>
            </a:prstGeom>
            <a:grpFill/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CE30463-8E0A-4A6E-A52C-06865F347C91}"/>
              </a:ext>
            </a:extLst>
          </p:cNvPr>
          <p:cNvGrpSpPr/>
          <p:nvPr userDrawn="1"/>
        </p:nvGrpSpPr>
        <p:grpSpPr>
          <a:xfrm>
            <a:off x="0" y="2519160"/>
            <a:ext cx="840165" cy="840165"/>
            <a:chOff x="8394408" y="1504952"/>
            <a:chExt cx="914400" cy="914400"/>
          </a:xfrm>
        </p:grpSpPr>
        <p:sp>
          <p:nvSpPr>
            <p:cNvPr id="27" name="직각 삼각형 26">
              <a:extLst>
                <a:ext uri="{FF2B5EF4-FFF2-40B4-BE49-F238E27FC236}">
                  <a16:creationId xmlns:a16="http://schemas.microsoft.com/office/drawing/2014/main" id="{10B52E79-A2CF-4C21-A550-FE3193B9C891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D2C71A3E-5684-49D1-8980-D48E655EED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A9EE4B6-B931-4D02-B0DD-516C3EB2BF82}"/>
              </a:ext>
            </a:extLst>
          </p:cNvPr>
          <p:cNvGrpSpPr/>
          <p:nvPr userDrawn="1"/>
        </p:nvGrpSpPr>
        <p:grpSpPr>
          <a:xfrm rot="16200000">
            <a:off x="11351835" y="5177671"/>
            <a:ext cx="840165" cy="840165"/>
            <a:chOff x="9270036" y="1468952"/>
            <a:chExt cx="914400" cy="914400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8902D71A-F033-48A4-87B5-037FDF0D08C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70036" y="1468952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7DECB65-DB4D-41F6-A900-1E823F8581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70036" y="1468952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53C879E-902F-4F6C-8B70-96AB02E1DB5D}"/>
              </a:ext>
            </a:extLst>
          </p:cNvPr>
          <p:cNvGrpSpPr/>
          <p:nvPr userDrawn="1"/>
        </p:nvGrpSpPr>
        <p:grpSpPr>
          <a:xfrm>
            <a:off x="840165" y="0"/>
            <a:ext cx="840165" cy="840165"/>
            <a:chOff x="3905522" y="2716896"/>
            <a:chExt cx="914400" cy="914400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ED5AC5B3-0A16-493E-BF04-3289BF5A057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54BC55D-19FD-4B20-9ADF-1F3321A5C12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69BEF16A-B7DF-4203-93FF-327EC63EB1D1}"/>
              </a:ext>
            </a:extLst>
          </p:cNvPr>
          <p:cNvGrpSpPr/>
          <p:nvPr userDrawn="1"/>
        </p:nvGrpSpPr>
        <p:grpSpPr>
          <a:xfrm flipV="1">
            <a:off x="0" y="1680329"/>
            <a:ext cx="840165" cy="840165"/>
            <a:chOff x="8258228" y="2716896"/>
            <a:chExt cx="914400" cy="914400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E5ECDA4F-3FD1-44C0-8F80-714E3EAEF3C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2598CDA-E22E-4640-A7B1-1646403CC9F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5D5C765-ABFB-4853-B1AC-B572ECA03B4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B36BD42-E437-4FF8-8CA6-A8D814500B2E}"/>
              </a:ext>
            </a:extLst>
          </p:cNvPr>
          <p:cNvGrpSpPr/>
          <p:nvPr userDrawn="1"/>
        </p:nvGrpSpPr>
        <p:grpSpPr>
          <a:xfrm flipH="1">
            <a:off x="0" y="840165"/>
            <a:ext cx="840165" cy="840165"/>
            <a:chOff x="11516284" y="2716896"/>
            <a:chExt cx="914400" cy="914400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C8E365A-65EB-492F-8B5A-A83A3F52305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886AFDB-326D-4608-8903-05DB6B6203B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9945A4B-CE3E-464A-A01B-9C8FB088415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48E58D24-E66F-4794-95F9-76CD44F7BB47}"/>
              </a:ext>
            </a:extLst>
          </p:cNvPr>
          <p:cNvGrpSpPr/>
          <p:nvPr userDrawn="1"/>
        </p:nvGrpSpPr>
        <p:grpSpPr>
          <a:xfrm>
            <a:off x="11351835" y="6017835"/>
            <a:ext cx="840165" cy="840165"/>
            <a:chOff x="7833742" y="918029"/>
            <a:chExt cx="914400" cy="914400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04E42D4B-F043-4E8A-B837-79DD7DDD40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826C1793-E99C-4390-A316-D6D3414CDA5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2DE2F81B-C3DE-4F42-9437-5D4E7B6490F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576A6DA-621B-42F6-992A-07645CA4810B}"/>
              </a:ext>
            </a:extLst>
          </p:cNvPr>
          <p:cNvGrpSpPr/>
          <p:nvPr userDrawn="1"/>
        </p:nvGrpSpPr>
        <p:grpSpPr>
          <a:xfrm flipH="1">
            <a:off x="840164" y="1680329"/>
            <a:ext cx="840165" cy="840165"/>
            <a:chOff x="6763656" y="2954045"/>
            <a:chExt cx="914400" cy="914400"/>
          </a:xfrm>
        </p:grpSpPr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13A3CEA8-F53A-4EE5-9FB6-8E56E347925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1A5DE215-F828-4AFB-8071-35B3400DA21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F3E6B554-8C1F-4426-AB4E-2E6B3780ACAF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F794310A-4D21-4817-B835-AD2FBADFFB5C}"/>
              </a:ext>
            </a:extLst>
          </p:cNvPr>
          <p:cNvGrpSpPr/>
          <p:nvPr userDrawn="1"/>
        </p:nvGrpSpPr>
        <p:grpSpPr>
          <a:xfrm>
            <a:off x="840165" y="840164"/>
            <a:ext cx="840165" cy="840165"/>
            <a:chOff x="10181428" y="2954045"/>
            <a:chExt cx="914400" cy="914400"/>
          </a:xfrm>
        </p:grpSpPr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31E0473D-F534-4A49-B296-8F26BF410D5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A43B56B8-852D-4EA3-B8EF-C6D8669DF24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8EA1650C-3731-43B4-8376-E48FD4950FA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75571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41235812-002F-486B-97E1-868F8EC82063}"/>
              </a:ext>
            </a:extLst>
          </p:cNvPr>
          <p:cNvSpPr>
            <a:spLocks noChangeAspect="1"/>
          </p:cNvSpPr>
          <p:nvPr userDrawn="1"/>
        </p:nvSpPr>
        <p:spPr>
          <a:xfrm>
            <a:off x="11351835" y="840165"/>
            <a:ext cx="840165" cy="840165"/>
          </a:xfrm>
          <a:prstGeom prst="ellips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956F2B11-8157-4122-885E-063A716EE2E6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77668"/>
            <a:ext cx="840165" cy="840165"/>
          </a:xfrm>
          <a:prstGeom prst="rect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117" name="자유형: 도형 116">
            <a:extLst>
              <a:ext uri="{FF2B5EF4-FFF2-40B4-BE49-F238E27FC236}">
                <a16:creationId xmlns:a16="http://schemas.microsoft.com/office/drawing/2014/main" id="{8D48379C-1CA1-44D1-8487-805EC9F8816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77668"/>
            <a:ext cx="420789" cy="840165"/>
          </a:xfrm>
          <a:custGeom>
            <a:avLst/>
            <a:gdLst>
              <a:gd name="connsiteX0" fmla="*/ 769 w 457969"/>
              <a:gd name="connsiteY0" fmla="*/ 0 h 914400"/>
              <a:gd name="connsiteX1" fmla="*/ 457969 w 457969"/>
              <a:gd name="connsiteY1" fmla="*/ 457200 h 914400"/>
              <a:gd name="connsiteX2" fmla="*/ 769 w 457969"/>
              <a:gd name="connsiteY2" fmla="*/ 914400 h 914400"/>
              <a:gd name="connsiteX3" fmla="*/ 0 w 457969"/>
              <a:gd name="connsiteY3" fmla="*/ 914323 h 914400"/>
              <a:gd name="connsiteX4" fmla="*/ 0 w 457969"/>
              <a:gd name="connsiteY4" fmla="*/ 78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69" h="914400">
                <a:moveTo>
                  <a:pt x="769" y="0"/>
                </a:moveTo>
                <a:cubicBezTo>
                  <a:pt x="253274" y="0"/>
                  <a:pt x="457969" y="204695"/>
                  <a:pt x="457969" y="457200"/>
                </a:cubicBezTo>
                <a:cubicBezTo>
                  <a:pt x="457969" y="709705"/>
                  <a:pt x="253274" y="914400"/>
                  <a:pt x="769" y="914400"/>
                </a:cubicBezTo>
                <a:lnTo>
                  <a:pt x="0" y="914323"/>
                </a:lnTo>
                <a:lnTo>
                  <a:pt x="0" y="78"/>
                </a:lnTo>
                <a:close/>
              </a:path>
            </a:pathLst>
          </a:custGeom>
          <a:solidFill>
            <a:srgbClr val="F4EED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1D31A34-B5E2-46B9-B063-FB3B845CE3D4}"/>
              </a:ext>
            </a:extLst>
          </p:cNvPr>
          <p:cNvGrpSpPr/>
          <p:nvPr userDrawn="1"/>
        </p:nvGrpSpPr>
        <p:grpSpPr>
          <a:xfrm>
            <a:off x="11351835" y="0"/>
            <a:ext cx="840165" cy="840165"/>
            <a:chOff x="3905522" y="2716896"/>
            <a:chExt cx="914400" cy="914400"/>
          </a:xfrm>
        </p:grpSpPr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FA2BD9B5-FEDC-4974-A282-9E1427DAF13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5EB9D605-708E-406F-9314-95D2F91F14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7A201403-F99F-4877-B2A2-3185E6B6D59D}"/>
              </a:ext>
            </a:extLst>
          </p:cNvPr>
          <p:cNvGrpSpPr/>
          <p:nvPr userDrawn="1"/>
        </p:nvGrpSpPr>
        <p:grpSpPr>
          <a:xfrm>
            <a:off x="0" y="4337502"/>
            <a:ext cx="840165" cy="840165"/>
            <a:chOff x="8258228" y="2716896"/>
            <a:chExt cx="914400" cy="914400"/>
          </a:xfrm>
        </p:grpSpPr>
        <p:sp>
          <p:nvSpPr>
            <p:cNvPr id="111" name="직사각형 110">
              <a:extLst>
                <a:ext uri="{FF2B5EF4-FFF2-40B4-BE49-F238E27FC236}">
                  <a16:creationId xmlns:a16="http://schemas.microsoft.com/office/drawing/2014/main" id="{3BD6DE9D-5495-4393-B7E9-450A5CE2D79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E4A0541D-09DA-457E-BBD3-FE69D35705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3894384B-74D8-48BF-A69E-DD407D26EAB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74A4DE84-A06C-4CF2-BF82-AD075B59C603}"/>
              </a:ext>
            </a:extLst>
          </p:cNvPr>
          <p:cNvGrpSpPr/>
          <p:nvPr userDrawn="1"/>
        </p:nvGrpSpPr>
        <p:grpSpPr>
          <a:xfrm>
            <a:off x="0" y="6017835"/>
            <a:ext cx="840165" cy="840165"/>
            <a:chOff x="8813605" y="2716896"/>
            <a:chExt cx="914401" cy="914400"/>
          </a:xfrm>
        </p:grpSpPr>
        <p:sp>
          <p:nvSpPr>
            <p:cNvPr id="107" name="직사각형 106">
              <a:extLst>
                <a:ext uri="{FF2B5EF4-FFF2-40B4-BE49-F238E27FC236}">
                  <a16:creationId xmlns:a16="http://schemas.microsoft.com/office/drawing/2014/main" id="{CD08AFD2-16C1-45A8-BD48-A31192410484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813605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B3AB1625-222B-47C6-8251-A7AF9A2E7F22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9041821" y="2488681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AE65E3D-5258-4629-B8C6-EFF3AD2935AC}"/>
              </a:ext>
            </a:extLst>
          </p:cNvPr>
          <p:cNvGrpSpPr/>
          <p:nvPr userDrawn="1"/>
        </p:nvGrpSpPr>
        <p:grpSpPr>
          <a:xfrm>
            <a:off x="840165" y="6017835"/>
            <a:ext cx="1680329" cy="840165"/>
            <a:chOff x="4248591" y="4424590"/>
            <a:chExt cx="1828800" cy="914400"/>
          </a:xfrm>
        </p:grpSpPr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55E7A779-D45D-4E5F-85C8-AA679445D6E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76FEA571-0620-48A2-A327-FDFBD022D46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id="{03221F6E-6062-41DB-AE21-ABF9606CFB3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5155A649-6B12-4277-A01A-7DF5678734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7879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직각 삼각형 104">
            <a:extLst>
              <a:ext uri="{FF2B5EF4-FFF2-40B4-BE49-F238E27FC236}">
                <a16:creationId xmlns:a16="http://schemas.microsoft.com/office/drawing/2014/main" id="{70889C75-777D-4296-9E01-F0D473C9AE8F}"/>
              </a:ext>
            </a:extLst>
          </p:cNvPr>
          <p:cNvSpPr>
            <a:spLocks noChangeAspect="1"/>
          </p:cNvSpPr>
          <p:nvPr userDrawn="1"/>
        </p:nvSpPr>
        <p:spPr>
          <a:xfrm rot="16200000" flipH="1" flipV="1">
            <a:off x="11561876" y="210041"/>
            <a:ext cx="420083" cy="420083"/>
          </a:xfrm>
          <a:prstGeom prst="rtTriangle">
            <a:avLst/>
          </a:prstGeom>
          <a:solidFill>
            <a:srgbClr val="F69E1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738842D-79B0-42AB-AC81-10A8826F2BEF}"/>
              </a:ext>
            </a:extLst>
          </p:cNvPr>
          <p:cNvGrpSpPr/>
          <p:nvPr userDrawn="1"/>
        </p:nvGrpSpPr>
        <p:grpSpPr>
          <a:xfrm>
            <a:off x="10511669" y="6017835"/>
            <a:ext cx="840165" cy="840165"/>
            <a:chOff x="8394408" y="1504952"/>
            <a:chExt cx="914400" cy="914400"/>
          </a:xfrm>
        </p:grpSpPr>
        <p:sp>
          <p:nvSpPr>
            <p:cNvPr id="125" name="직각 삼각형 124">
              <a:extLst>
                <a:ext uri="{FF2B5EF4-FFF2-40B4-BE49-F238E27FC236}">
                  <a16:creationId xmlns:a16="http://schemas.microsoft.com/office/drawing/2014/main" id="{84109BDD-1D1F-406F-945E-3ED02E489599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6F557E0F-3575-4FD0-B4DC-72E4ECBB68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BED1A9F7-6BC7-407B-8369-D1E31650CFD7}"/>
              </a:ext>
            </a:extLst>
          </p:cNvPr>
          <p:cNvGrpSpPr/>
          <p:nvPr userDrawn="1"/>
        </p:nvGrpSpPr>
        <p:grpSpPr>
          <a:xfrm>
            <a:off x="840165" y="6017835"/>
            <a:ext cx="840165" cy="840165"/>
            <a:chOff x="7672466" y="1019218"/>
            <a:chExt cx="914400" cy="914400"/>
          </a:xfrm>
        </p:grpSpPr>
        <p:sp>
          <p:nvSpPr>
            <p:cNvPr id="116" name="직각 삼각형 115">
              <a:extLst>
                <a:ext uri="{FF2B5EF4-FFF2-40B4-BE49-F238E27FC236}">
                  <a16:creationId xmlns:a16="http://schemas.microsoft.com/office/drawing/2014/main" id="{9A9D1040-D947-46FB-B607-9AA4C0E704E0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7672466" y="1019218"/>
              <a:ext cx="914400" cy="914400"/>
            </a:xfrm>
            <a:prstGeom prst="rtTriangl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직각 삼각형 116">
              <a:extLst>
                <a:ext uri="{FF2B5EF4-FFF2-40B4-BE49-F238E27FC236}">
                  <a16:creationId xmlns:a16="http://schemas.microsoft.com/office/drawing/2014/main" id="{C6B62F42-D1E8-4C0A-A8E9-08C567AB2E8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672466" y="1019218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18" name="그룹 117">
              <a:extLst>
                <a:ext uri="{FF2B5EF4-FFF2-40B4-BE49-F238E27FC236}">
                  <a16:creationId xmlns:a16="http://schemas.microsoft.com/office/drawing/2014/main" id="{857B6EDD-950D-4F13-9F0C-448DFA0FDC5A}"/>
                </a:ext>
              </a:extLst>
            </p:cNvPr>
            <p:cNvGrpSpPr/>
            <p:nvPr userDrawn="1"/>
          </p:nvGrpSpPr>
          <p:grpSpPr>
            <a:xfrm rot="5400000" flipH="1" flipV="1">
              <a:off x="7901066" y="1247818"/>
              <a:ext cx="457200" cy="457200"/>
              <a:chOff x="8650513" y="707572"/>
              <a:chExt cx="457200" cy="457200"/>
            </a:xfrm>
          </p:grpSpPr>
          <p:sp>
            <p:nvSpPr>
              <p:cNvPr id="119" name="직각 삼각형 118">
                <a:extLst>
                  <a:ext uri="{FF2B5EF4-FFF2-40B4-BE49-F238E27FC236}">
                    <a16:creationId xmlns:a16="http://schemas.microsoft.com/office/drawing/2014/main" id="{5F6A922F-573F-46AA-8543-048C6FBCB93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20" name="직각 삼각형 119">
                <a:extLst>
                  <a:ext uri="{FF2B5EF4-FFF2-40B4-BE49-F238E27FC236}">
                    <a16:creationId xmlns:a16="http://schemas.microsoft.com/office/drawing/2014/main" id="{F2004F54-CA8D-441D-B2A7-4D24EF73E06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91123046-EA74-4D66-978A-A74A7D18335D}"/>
              </a:ext>
            </a:extLst>
          </p:cNvPr>
          <p:cNvGrpSpPr/>
          <p:nvPr userDrawn="1"/>
        </p:nvGrpSpPr>
        <p:grpSpPr>
          <a:xfrm>
            <a:off x="10511670" y="-1"/>
            <a:ext cx="840165" cy="840165"/>
            <a:chOff x="7833742" y="918029"/>
            <a:chExt cx="914400" cy="914400"/>
          </a:xfrm>
        </p:grpSpPr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E3B9C70C-DB57-46C6-B9E6-865B55B7EF2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FC66143C-E811-4BD8-A496-FA012224E7B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AD83604F-7A8A-4194-B782-EC38843347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A4C9E0F6-AD3F-4DF3-BE7B-EAA43B19EC5D}"/>
              </a:ext>
            </a:extLst>
          </p:cNvPr>
          <p:cNvGrpSpPr/>
          <p:nvPr userDrawn="1"/>
        </p:nvGrpSpPr>
        <p:grpSpPr>
          <a:xfrm flipH="1">
            <a:off x="11351834" y="6020106"/>
            <a:ext cx="840165" cy="840165"/>
            <a:chOff x="3163796" y="4112989"/>
            <a:chExt cx="914400" cy="914400"/>
          </a:xfrm>
        </p:grpSpPr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id="{67CB4B8B-1592-4C18-B845-275FBD01979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4" name="직각 삼각형 123">
              <a:extLst>
                <a:ext uri="{FF2B5EF4-FFF2-40B4-BE49-F238E27FC236}">
                  <a16:creationId xmlns:a16="http://schemas.microsoft.com/office/drawing/2014/main" id="{88BA1BE5-4B96-4CB2-A3D1-83B66D8502E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0E47EA6E-B3A4-453A-A21E-12C993345779}"/>
              </a:ext>
            </a:extLst>
          </p:cNvPr>
          <p:cNvGrpSpPr/>
          <p:nvPr userDrawn="1"/>
        </p:nvGrpSpPr>
        <p:grpSpPr>
          <a:xfrm rot="5400000">
            <a:off x="0" y="6020106"/>
            <a:ext cx="840165" cy="840165"/>
            <a:chOff x="6763656" y="2954045"/>
            <a:chExt cx="914400" cy="914400"/>
          </a:xfrm>
        </p:grpSpPr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558A02C2-0D6C-451B-8A3B-5A8F63279BD1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53E74786-3ACE-439D-A15E-2BD4860F571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07F99CBA-888E-401E-BEA4-2639E741F01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A38987AC-38DB-4748-A767-67C15F7A997D}"/>
              </a:ext>
            </a:extLst>
          </p:cNvPr>
          <p:cNvGrpSpPr/>
          <p:nvPr userDrawn="1"/>
        </p:nvGrpSpPr>
        <p:grpSpPr>
          <a:xfrm>
            <a:off x="0" y="-2"/>
            <a:ext cx="1680329" cy="840165"/>
            <a:chOff x="4248591" y="4424590"/>
            <a:chExt cx="1828800" cy="914400"/>
          </a:xfrm>
        </p:grpSpPr>
        <p:sp>
          <p:nvSpPr>
            <p:cNvPr id="106" name="직사각형 105">
              <a:extLst>
                <a:ext uri="{FF2B5EF4-FFF2-40B4-BE49-F238E27FC236}">
                  <a16:creationId xmlns:a16="http://schemas.microsoft.com/office/drawing/2014/main" id="{379503CC-2512-463E-8F0B-6CA10FD2D51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F594ED37-FC14-43BE-9044-53CD986D919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600B6D22-7C9D-49E3-B0AF-42989FB8904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05E95825-F3AB-44B9-B684-85FCE24608D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C1E9F137-5A06-42AE-B92D-DE1743A80299}"/>
              </a:ext>
            </a:extLst>
          </p:cNvPr>
          <p:cNvGrpSpPr/>
          <p:nvPr userDrawn="1"/>
        </p:nvGrpSpPr>
        <p:grpSpPr>
          <a:xfrm flipH="1">
            <a:off x="0" y="837894"/>
            <a:ext cx="840165" cy="840165"/>
            <a:chOff x="2986660" y="1825171"/>
            <a:chExt cx="914400" cy="914400"/>
          </a:xfrm>
        </p:grpSpPr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65D9CD3B-0483-4D1C-8760-D29E02A296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86660" y="1825171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8320DBB1-355D-4ABD-B055-BAEC88D6FC02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3215260" y="2053771"/>
              <a:ext cx="457200" cy="4572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FDC1080A-BBAF-4FC9-97B0-AE4A4D59664C}"/>
              </a:ext>
            </a:extLst>
          </p:cNvPr>
          <p:cNvGrpSpPr/>
          <p:nvPr userDrawn="1"/>
        </p:nvGrpSpPr>
        <p:grpSpPr>
          <a:xfrm flipH="1" flipV="1">
            <a:off x="11351835" y="837893"/>
            <a:ext cx="840165" cy="840165"/>
            <a:chOff x="8258228" y="2716896"/>
            <a:chExt cx="914400" cy="914400"/>
          </a:xfrm>
        </p:grpSpPr>
        <p:sp>
          <p:nvSpPr>
            <p:cNvPr id="128" name="직사각형 127">
              <a:extLst>
                <a:ext uri="{FF2B5EF4-FFF2-40B4-BE49-F238E27FC236}">
                  <a16:creationId xmlns:a16="http://schemas.microsoft.com/office/drawing/2014/main" id="{944C64BB-4D39-495B-B22B-9E44B120061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C2680BEC-7402-4331-B41B-494B290148B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5E40D562-C701-4BB0-AFBC-51BD88370A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36197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8746B693-A2D9-47C3-8AAA-0B639052BF4E}"/>
              </a:ext>
            </a:extLst>
          </p:cNvPr>
          <p:cNvGrpSpPr/>
          <p:nvPr userDrawn="1"/>
        </p:nvGrpSpPr>
        <p:grpSpPr>
          <a:xfrm>
            <a:off x="11344087" y="4428446"/>
            <a:ext cx="840164" cy="840165"/>
            <a:chOff x="7023714" y="1521733"/>
            <a:chExt cx="914400" cy="914400"/>
          </a:xfrm>
        </p:grpSpPr>
        <p:sp>
          <p:nvSpPr>
            <p:cNvPr id="126" name="직사각형 125">
              <a:extLst>
                <a:ext uri="{FF2B5EF4-FFF2-40B4-BE49-F238E27FC236}">
                  <a16:creationId xmlns:a16="http://schemas.microsoft.com/office/drawing/2014/main" id="{27C90E81-1F51-4652-9A6C-984D2ABBE33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023714" y="1521733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ECEAD814-CE01-4465-90D4-124E33B56D64}"/>
                </a:ext>
              </a:extLst>
            </p:cNvPr>
            <p:cNvGrpSpPr/>
            <p:nvPr userDrawn="1"/>
          </p:nvGrpSpPr>
          <p:grpSpPr>
            <a:xfrm>
              <a:off x="7240998" y="1740098"/>
              <a:ext cx="479832" cy="477671"/>
              <a:chOff x="7765971" y="1873704"/>
              <a:chExt cx="479832" cy="477671"/>
            </a:xfrm>
          </p:grpSpPr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id="{D436ED4C-D2EB-4A22-8885-3D7CC939E3C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765971" y="1873704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29" name="타원 128">
                <a:extLst>
                  <a:ext uri="{FF2B5EF4-FFF2-40B4-BE49-F238E27FC236}">
                    <a16:creationId xmlns:a16="http://schemas.microsoft.com/office/drawing/2014/main" id="{228FF24F-AF3B-4145-91E2-D3E816AA126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69887" y="1873704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0" name="타원 129">
                <a:extLst>
                  <a:ext uri="{FF2B5EF4-FFF2-40B4-BE49-F238E27FC236}">
                    <a16:creationId xmlns:a16="http://schemas.microsoft.com/office/drawing/2014/main" id="{87CECD42-173D-4491-93B5-6D63B9B9A8D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73803" y="1873704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1" name="타원 130">
                <a:extLst>
                  <a:ext uri="{FF2B5EF4-FFF2-40B4-BE49-F238E27FC236}">
                    <a16:creationId xmlns:a16="http://schemas.microsoft.com/office/drawing/2014/main" id="{F5A8F34C-1BFA-4F91-8D8E-E40A2F425F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765971" y="2076539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2" name="타원 131">
                <a:extLst>
                  <a:ext uri="{FF2B5EF4-FFF2-40B4-BE49-F238E27FC236}">
                    <a16:creationId xmlns:a16="http://schemas.microsoft.com/office/drawing/2014/main" id="{FDB51038-68BD-4236-BF05-6E73D8527DB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69887" y="2076539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3" name="타원 132">
                <a:extLst>
                  <a:ext uri="{FF2B5EF4-FFF2-40B4-BE49-F238E27FC236}">
                    <a16:creationId xmlns:a16="http://schemas.microsoft.com/office/drawing/2014/main" id="{90FAC379-7052-4E3B-9C55-BA68ED47B05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73803" y="2076539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4" name="타원 133">
                <a:extLst>
                  <a:ext uri="{FF2B5EF4-FFF2-40B4-BE49-F238E27FC236}">
                    <a16:creationId xmlns:a16="http://schemas.microsoft.com/office/drawing/2014/main" id="{5A8CF7C2-43B6-47F1-849D-1627D2F5165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765971" y="2279375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5" name="타원 134">
                <a:extLst>
                  <a:ext uri="{FF2B5EF4-FFF2-40B4-BE49-F238E27FC236}">
                    <a16:creationId xmlns:a16="http://schemas.microsoft.com/office/drawing/2014/main" id="{8E0C77A8-A690-456B-BEF1-F57E94705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7969887" y="2279375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634A1E47-621F-4F37-BB42-1C7453FA837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73803" y="2279375"/>
                <a:ext cx="72000" cy="720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0F3A8476-DE5A-4C81-9623-C7E9FFFDE558}"/>
              </a:ext>
            </a:extLst>
          </p:cNvPr>
          <p:cNvGrpSpPr/>
          <p:nvPr userDrawn="1"/>
        </p:nvGrpSpPr>
        <p:grpSpPr>
          <a:xfrm flipV="1">
            <a:off x="0" y="1676435"/>
            <a:ext cx="840164" cy="840165"/>
            <a:chOff x="10663043" y="1504952"/>
            <a:chExt cx="914400" cy="914400"/>
          </a:xfrm>
        </p:grpSpPr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B65F3023-9538-43FE-A446-13BE4A4D055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18C4A754-1610-4E27-A021-0DF7DEDB15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1" name="타원 120">
              <a:extLst>
                <a:ext uri="{FF2B5EF4-FFF2-40B4-BE49-F238E27FC236}">
                  <a16:creationId xmlns:a16="http://schemas.microsoft.com/office/drawing/2014/main" id="{F8A4355C-866C-40E1-9178-9DEE0627FB5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91643" y="1733552"/>
              <a:ext cx="457200" cy="4572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DD01A04-C912-4B0F-A32F-BA830B2254B8}"/>
              </a:ext>
            </a:extLst>
          </p:cNvPr>
          <p:cNvGrpSpPr/>
          <p:nvPr userDrawn="1"/>
        </p:nvGrpSpPr>
        <p:grpSpPr>
          <a:xfrm>
            <a:off x="1" y="839191"/>
            <a:ext cx="840164" cy="840165"/>
            <a:chOff x="11516284" y="2716896"/>
            <a:chExt cx="914400" cy="914400"/>
          </a:xfrm>
        </p:grpSpPr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BA080312-36DE-4F34-851E-9D126103821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0D9468A0-A798-4B85-B1AB-F4486FBA6C1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639E333-5C52-4187-B884-0C9664F911A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1700D554-1D46-43EB-92F4-93F24105B38E}"/>
              </a:ext>
            </a:extLst>
          </p:cNvPr>
          <p:cNvGrpSpPr/>
          <p:nvPr userDrawn="1"/>
        </p:nvGrpSpPr>
        <p:grpSpPr>
          <a:xfrm>
            <a:off x="0" y="0"/>
            <a:ext cx="840164" cy="840165"/>
            <a:chOff x="3163796" y="4112989"/>
            <a:chExt cx="914400" cy="914400"/>
          </a:xfrm>
        </p:grpSpPr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2F7C9DB1-7C07-4C62-840D-D020D76AB41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직각 삼각형 114">
              <a:extLst>
                <a:ext uri="{FF2B5EF4-FFF2-40B4-BE49-F238E27FC236}">
                  <a16:creationId xmlns:a16="http://schemas.microsoft.com/office/drawing/2014/main" id="{F0C52A15-0BCF-40ED-B8EC-029C1A33DAE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63796" y="4112989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A9041904-31CF-407E-8924-F04B84E0318E}"/>
              </a:ext>
            </a:extLst>
          </p:cNvPr>
          <p:cNvGrpSpPr/>
          <p:nvPr userDrawn="1"/>
        </p:nvGrpSpPr>
        <p:grpSpPr>
          <a:xfrm>
            <a:off x="11354362" y="6021773"/>
            <a:ext cx="840164" cy="840165"/>
            <a:chOff x="2986660" y="1825171"/>
            <a:chExt cx="914400" cy="914400"/>
          </a:xfrm>
        </p:grpSpPr>
        <p:sp>
          <p:nvSpPr>
            <p:cNvPr id="112" name="직사각형 111">
              <a:extLst>
                <a:ext uri="{FF2B5EF4-FFF2-40B4-BE49-F238E27FC236}">
                  <a16:creationId xmlns:a16="http://schemas.microsoft.com/office/drawing/2014/main" id="{0A7A1526-927D-42CB-85ED-1785DD5EEA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986660" y="1825171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91F86DBE-8368-44A5-B493-104EF41801DF}"/>
                </a:ext>
              </a:extLst>
            </p:cNvPr>
            <p:cNvSpPr>
              <a:spLocks noChangeAspect="1"/>
            </p:cNvSpPr>
            <p:nvPr userDrawn="1"/>
          </p:nvSpPr>
          <p:spPr>
            <a:xfrm rot="2700000">
              <a:off x="3215260" y="2053771"/>
              <a:ext cx="457200" cy="4572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236A84DA-6213-419C-A2F3-C2798C980EA6}"/>
              </a:ext>
            </a:extLst>
          </p:cNvPr>
          <p:cNvGrpSpPr/>
          <p:nvPr userDrawn="1"/>
        </p:nvGrpSpPr>
        <p:grpSpPr>
          <a:xfrm>
            <a:off x="11351836" y="5181608"/>
            <a:ext cx="840164" cy="840165"/>
            <a:chOff x="3471480" y="3662656"/>
            <a:chExt cx="914400" cy="914400"/>
          </a:xfrm>
        </p:grpSpPr>
        <p:sp>
          <p:nvSpPr>
            <p:cNvPr id="105" name="직각 삼각형 104">
              <a:extLst>
                <a:ext uri="{FF2B5EF4-FFF2-40B4-BE49-F238E27FC236}">
                  <a16:creationId xmlns:a16="http://schemas.microsoft.com/office/drawing/2014/main" id="{50A56109-4FC4-4983-A449-B67A1D93838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3471480" y="3662656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6" name="직각 삼각형 105">
              <a:extLst>
                <a:ext uri="{FF2B5EF4-FFF2-40B4-BE49-F238E27FC236}">
                  <a16:creationId xmlns:a16="http://schemas.microsoft.com/office/drawing/2014/main" id="{83673FAC-B89C-41BF-B654-32D4AE899D81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3700080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3222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482C223C-06BD-4F0E-B501-F1CBF1D67D20}"/>
              </a:ext>
            </a:extLst>
          </p:cNvPr>
          <p:cNvGrpSpPr/>
          <p:nvPr userDrawn="1"/>
        </p:nvGrpSpPr>
        <p:grpSpPr>
          <a:xfrm>
            <a:off x="-6074" y="6017835"/>
            <a:ext cx="840165" cy="840165"/>
            <a:chOff x="8258228" y="2971800"/>
            <a:chExt cx="914400" cy="914400"/>
          </a:xfrm>
        </p:grpSpPr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FCE5A3B1-7036-46D4-B889-6885CDA7817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971800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2CCAB326-1AD0-4A5F-B988-B4151C21690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86828" y="3200400"/>
              <a:ext cx="457200" cy="457200"/>
            </a:xfrm>
            <a:prstGeom prst="ellips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725E95D0-75CA-4DEE-B5E7-A28FA57DD34D}"/>
              </a:ext>
            </a:extLst>
          </p:cNvPr>
          <p:cNvGrpSpPr/>
          <p:nvPr userDrawn="1"/>
        </p:nvGrpSpPr>
        <p:grpSpPr>
          <a:xfrm>
            <a:off x="834091" y="0"/>
            <a:ext cx="840165" cy="840165"/>
            <a:chOff x="11516284" y="2716896"/>
            <a:chExt cx="914400" cy="914400"/>
          </a:xfrm>
        </p:grpSpPr>
        <p:sp>
          <p:nvSpPr>
            <p:cNvPr id="133" name="직사각형 132">
              <a:extLst>
                <a:ext uri="{FF2B5EF4-FFF2-40B4-BE49-F238E27FC236}">
                  <a16:creationId xmlns:a16="http://schemas.microsoft.com/office/drawing/2014/main" id="{89CD6F7B-094E-4EF3-8AC8-606DCA9B32D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7FA8FF74-15D9-4D38-BDFF-642F4F8A801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8BB8A11D-03BC-472D-B548-63E14307567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AC5E71EC-4C21-4640-9761-0FF87F0AA07A}"/>
              </a:ext>
            </a:extLst>
          </p:cNvPr>
          <p:cNvGrpSpPr/>
          <p:nvPr userDrawn="1"/>
        </p:nvGrpSpPr>
        <p:grpSpPr>
          <a:xfrm>
            <a:off x="1674254" y="0"/>
            <a:ext cx="840165" cy="840165"/>
            <a:chOff x="7672466" y="1019218"/>
            <a:chExt cx="914400" cy="914400"/>
          </a:xfrm>
        </p:grpSpPr>
        <p:sp>
          <p:nvSpPr>
            <p:cNvPr id="128" name="직각 삼각형 127">
              <a:extLst>
                <a:ext uri="{FF2B5EF4-FFF2-40B4-BE49-F238E27FC236}">
                  <a16:creationId xmlns:a16="http://schemas.microsoft.com/office/drawing/2014/main" id="{71E2F711-A013-441D-B2D8-833842D1CCF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7672466" y="1019218"/>
              <a:ext cx="914400" cy="914400"/>
            </a:xfrm>
            <a:prstGeom prst="rtTriangl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9" name="직각 삼각형 128">
              <a:extLst>
                <a:ext uri="{FF2B5EF4-FFF2-40B4-BE49-F238E27FC236}">
                  <a16:creationId xmlns:a16="http://schemas.microsoft.com/office/drawing/2014/main" id="{27193C62-D76E-441D-9787-BC03DF2E89E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7672466" y="1019218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7CC06A3D-2B08-49DA-89A7-8222B5DD00D9}"/>
                </a:ext>
              </a:extLst>
            </p:cNvPr>
            <p:cNvGrpSpPr/>
            <p:nvPr userDrawn="1"/>
          </p:nvGrpSpPr>
          <p:grpSpPr>
            <a:xfrm rot="5400000" flipH="1" flipV="1">
              <a:off x="7901066" y="1247818"/>
              <a:ext cx="457200" cy="457200"/>
              <a:chOff x="8650513" y="707572"/>
              <a:chExt cx="457200" cy="457200"/>
            </a:xfrm>
          </p:grpSpPr>
          <p:sp>
            <p:nvSpPr>
              <p:cNvPr id="131" name="직각 삼각형 130">
                <a:extLst>
                  <a:ext uri="{FF2B5EF4-FFF2-40B4-BE49-F238E27FC236}">
                    <a16:creationId xmlns:a16="http://schemas.microsoft.com/office/drawing/2014/main" id="{E6914487-8B22-4110-82DD-B6720C3E630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32" name="직각 삼각형 131">
                <a:extLst>
                  <a:ext uri="{FF2B5EF4-FFF2-40B4-BE49-F238E27FC236}">
                    <a16:creationId xmlns:a16="http://schemas.microsoft.com/office/drawing/2014/main" id="{3A858671-0374-43B4-9557-709489DD3B7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0800000">
                <a:off x="8650513" y="707572"/>
                <a:ext cx="457200" cy="457200"/>
              </a:xfrm>
              <a:prstGeom prst="rtTriangl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B1176FBB-1B45-4255-8E97-C5C5C318859A}"/>
              </a:ext>
            </a:extLst>
          </p:cNvPr>
          <p:cNvGrpSpPr/>
          <p:nvPr userDrawn="1"/>
        </p:nvGrpSpPr>
        <p:grpSpPr>
          <a:xfrm>
            <a:off x="-6072" y="828580"/>
            <a:ext cx="840165" cy="840165"/>
            <a:chOff x="3471480" y="3662656"/>
            <a:chExt cx="914400" cy="914400"/>
          </a:xfrm>
        </p:grpSpPr>
        <p:sp>
          <p:nvSpPr>
            <p:cNvPr id="126" name="직각 삼각형 125">
              <a:extLst>
                <a:ext uri="{FF2B5EF4-FFF2-40B4-BE49-F238E27FC236}">
                  <a16:creationId xmlns:a16="http://schemas.microsoft.com/office/drawing/2014/main" id="{2A5B5F78-B938-4ECA-A647-4317F85880E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3471480" y="3662656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7" name="직각 삼각형 126">
              <a:extLst>
                <a:ext uri="{FF2B5EF4-FFF2-40B4-BE49-F238E27FC236}">
                  <a16:creationId xmlns:a16="http://schemas.microsoft.com/office/drawing/2014/main" id="{5E354020-5582-4856-B0BE-3382A5020AA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3700080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BBD8F6AE-9CC7-4A23-8ED6-DBAA629F25C0}"/>
              </a:ext>
            </a:extLst>
          </p:cNvPr>
          <p:cNvGrpSpPr/>
          <p:nvPr userDrawn="1"/>
        </p:nvGrpSpPr>
        <p:grpSpPr>
          <a:xfrm>
            <a:off x="9671504" y="6017835"/>
            <a:ext cx="840165" cy="840165"/>
            <a:chOff x="5609771" y="1799771"/>
            <a:chExt cx="914400" cy="914400"/>
          </a:xfrm>
        </p:grpSpPr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id="{1742EB1C-C82D-4AC0-85A5-7869801F22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E63F78E2-9496-401F-9C81-A8C5C7ADBD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903DEFF7-414D-4238-9920-2299201AF45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838371" y="2028371"/>
              <a:ext cx="457200" cy="4572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sp>
        <p:nvSpPr>
          <p:cNvPr id="101" name="직각 삼각형 100">
            <a:extLst>
              <a:ext uri="{FF2B5EF4-FFF2-40B4-BE49-F238E27FC236}">
                <a16:creationId xmlns:a16="http://schemas.microsoft.com/office/drawing/2014/main" id="{1009CCCE-39D9-4D4C-8A71-D4AA4507FE32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1351835" y="5177669"/>
            <a:ext cx="840165" cy="840165"/>
          </a:xfrm>
          <a:prstGeom prst="rtTriangl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3C94E361-3C1C-44E6-A0B4-3D2D4B3739D1}"/>
              </a:ext>
            </a:extLst>
          </p:cNvPr>
          <p:cNvGrpSpPr/>
          <p:nvPr userDrawn="1"/>
        </p:nvGrpSpPr>
        <p:grpSpPr>
          <a:xfrm>
            <a:off x="834091" y="6017835"/>
            <a:ext cx="840165" cy="840165"/>
            <a:chOff x="5352427" y="2716896"/>
            <a:chExt cx="914400" cy="914400"/>
          </a:xfrm>
        </p:grpSpPr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792C1B2B-561F-4088-A46A-42683513CF26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7D735C5B-1754-485B-80BA-7AB699575F7D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E90A1B2F-8195-4FD4-85AA-C0314457706F}"/>
              </a:ext>
            </a:extLst>
          </p:cNvPr>
          <p:cNvGrpSpPr/>
          <p:nvPr userDrawn="1"/>
        </p:nvGrpSpPr>
        <p:grpSpPr>
          <a:xfrm rot="5400000">
            <a:off x="10511670" y="6017835"/>
            <a:ext cx="840165" cy="840165"/>
            <a:chOff x="5352427" y="2716896"/>
            <a:chExt cx="914400" cy="914400"/>
          </a:xfrm>
        </p:grpSpPr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344ADD86-7E10-45FA-87F8-93BB996C5A42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E17BDB54-4432-4B7B-8BC5-621D88D9D22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8F34B5B5-5492-4B81-93EA-C4AA8B71E4FA}"/>
              </a:ext>
            </a:extLst>
          </p:cNvPr>
          <p:cNvGrpSpPr/>
          <p:nvPr userDrawn="1"/>
        </p:nvGrpSpPr>
        <p:grpSpPr>
          <a:xfrm>
            <a:off x="10509628" y="-5793"/>
            <a:ext cx="840165" cy="840165"/>
            <a:chOff x="7833742" y="918029"/>
            <a:chExt cx="914400" cy="914400"/>
          </a:xfrm>
        </p:grpSpPr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E0DE1DDE-E641-4BD4-817B-B857C960E8D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58866C59-16FF-45C3-818E-8F0B6FFB219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33742" y="918029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FA2EBD16-E67F-48DA-BD90-3549C22032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062342" y="1146629"/>
              <a:ext cx="457200" cy="457200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8C432E75-E503-426E-B4FA-E4E0ED0950AC}"/>
              </a:ext>
            </a:extLst>
          </p:cNvPr>
          <p:cNvGrpSpPr/>
          <p:nvPr userDrawn="1"/>
        </p:nvGrpSpPr>
        <p:grpSpPr>
          <a:xfrm flipV="1">
            <a:off x="-6072" y="-5792"/>
            <a:ext cx="840165" cy="840165"/>
            <a:chOff x="6763656" y="2954045"/>
            <a:chExt cx="914400" cy="914400"/>
          </a:xfrm>
        </p:grpSpPr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B0E0A264-93F1-4338-8966-D6C95578053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9F210011-527F-446C-A4BF-0FAC15C0F40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4D9E1F97-9E5C-4E2D-91DC-29066A5CB0E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44236AED-1CF1-488A-A003-8051DF2B9305}"/>
              </a:ext>
            </a:extLst>
          </p:cNvPr>
          <p:cNvGrpSpPr/>
          <p:nvPr userDrawn="1"/>
        </p:nvGrpSpPr>
        <p:grpSpPr>
          <a:xfrm>
            <a:off x="11351835" y="6017835"/>
            <a:ext cx="840165" cy="840165"/>
            <a:chOff x="10181428" y="2954045"/>
            <a:chExt cx="914400" cy="914400"/>
          </a:xfrm>
        </p:grpSpPr>
        <p:sp>
          <p:nvSpPr>
            <p:cNvPr id="110" name="직사각형 109">
              <a:extLst>
                <a:ext uri="{FF2B5EF4-FFF2-40B4-BE49-F238E27FC236}">
                  <a16:creationId xmlns:a16="http://schemas.microsoft.com/office/drawing/2014/main" id="{E797F380-FD93-4494-A837-B811D767892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D0761808-8729-432E-BBBA-1A8ACCA97E3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880F1F6-DF43-4053-9D11-197D644092F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3F171047-96E4-4007-A1BB-F094037C7104}"/>
              </a:ext>
            </a:extLst>
          </p:cNvPr>
          <p:cNvGrpSpPr/>
          <p:nvPr userDrawn="1"/>
        </p:nvGrpSpPr>
        <p:grpSpPr>
          <a:xfrm>
            <a:off x="11349794" y="840165"/>
            <a:ext cx="840165" cy="840165"/>
            <a:chOff x="5849256" y="3662656"/>
            <a:chExt cx="914400" cy="914400"/>
          </a:xfrm>
        </p:grpSpPr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04C3DC16-8D14-467D-9987-9F85ED1951A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5849256" y="366265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09" name="직각 삼각형 108">
              <a:extLst>
                <a:ext uri="{FF2B5EF4-FFF2-40B4-BE49-F238E27FC236}">
                  <a16:creationId xmlns:a16="http://schemas.microsoft.com/office/drawing/2014/main" id="{B6A10195-6C66-44C2-BFE4-B325FE37FD2C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6077856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5954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타원 121">
            <a:extLst>
              <a:ext uri="{FF2B5EF4-FFF2-40B4-BE49-F238E27FC236}">
                <a16:creationId xmlns:a16="http://schemas.microsoft.com/office/drawing/2014/main" id="{3848E018-213F-4C68-B125-085B298AD257}"/>
              </a:ext>
            </a:extLst>
          </p:cNvPr>
          <p:cNvSpPr>
            <a:spLocks noChangeAspect="1"/>
          </p:cNvSpPr>
          <p:nvPr userDrawn="1"/>
        </p:nvSpPr>
        <p:spPr>
          <a:xfrm>
            <a:off x="11362338" y="4337502"/>
            <a:ext cx="840165" cy="840165"/>
          </a:xfrm>
          <a:prstGeom prst="ellipse">
            <a:avLst/>
          </a:prstGeom>
          <a:solidFill>
            <a:srgbClr val="F04B3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D26663AA-2E32-4FF2-B9CC-5485424014FF}"/>
              </a:ext>
            </a:extLst>
          </p:cNvPr>
          <p:cNvGrpSpPr/>
          <p:nvPr userDrawn="1"/>
        </p:nvGrpSpPr>
        <p:grpSpPr>
          <a:xfrm>
            <a:off x="11351834" y="5177668"/>
            <a:ext cx="840165" cy="840165"/>
            <a:chOff x="5609771" y="1799771"/>
            <a:chExt cx="914400" cy="914400"/>
          </a:xfrm>
        </p:grpSpPr>
        <p:sp>
          <p:nvSpPr>
            <p:cNvPr id="155" name="직사각형 154">
              <a:extLst>
                <a:ext uri="{FF2B5EF4-FFF2-40B4-BE49-F238E27FC236}">
                  <a16:creationId xmlns:a16="http://schemas.microsoft.com/office/drawing/2014/main" id="{B7038810-9EC2-48E4-8E39-1DAD4336E11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6" name="타원 155">
              <a:extLst>
                <a:ext uri="{FF2B5EF4-FFF2-40B4-BE49-F238E27FC236}">
                  <a16:creationId xmlns:a16="http://schemas.microsoft.com/office/drawing/2014/main" id="{84830A34-B142-44CF-A6BA-5200392770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09771" y="1799771"/>
              <a:ext cx="914400" cy="9144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7" name="타원 156">
              <a:extLst>
                <a:ext uri="{FF2B5EF4-FFF2-40B4-BE49-F238E27FC236}">
                  <a16:creationId xmlns:a16="http://schemas.microsoft.com/office/drawing/2014/main" id="{BBBAD190-BE50-476F-A7AD-8A17E7294F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838371" y="2028371"/>
              <a:ext cx="457200" cy="4572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0ADFB926-4520-473C-BCA2-98F108994BFF}"/>
              </a:ext>
            </a:extLst>
          </p:cNvPr>
          <p:cNvGrpSpPr/>
          <p:nvPr userDrawn="1"/>
        </p:nvGrpSpPr>
        <p:grpSpPr>
          <a:xfrm>
            <a:off x="0" y="0"/>
            <a:ext cx="840165" cy="840165"/>
            <a:chOff x="10663043" y="1504952"/>
            <a:chExt cx="914400" cy="914400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C39E1F79-5D24-43AE-B73D-D71038D2DE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3" name="타원 152">
              <a:extLst>
                <a:ext uri="{FF2B5EF4-FFF2-40B4-BE49-F238E27FC236}">
                  <a16:creationId xmlns:a16="http://schemas.microsoft.com/office/drawing/2014/main" id="{7D191327-334C-4AEC-B7CC-719C88DE5B4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4" name="타원 153">
              <a:extLst>
                <a:ext uri="{FF2B5EF4-FFF2-40B4-BE49-F238E27FC236}">
                  <a16:creationId xmlns:a16="http://schemas.microsoft.com/office/drawing/2014/main" id="{38FDC114-F447-4564-B6DD-A8B739416BE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91643" y="1733552"/>
              <a:ext cx="457200" cy="4572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6A5DEF5C-352F-4E4E-BEC3-FCE30DCD50B0}"/>
              </a:ext>
            </a:extLst>
          </p:cNvPr>
          <p:cNvGrpSpPr/>
          <p:nvPr userDrawn="1"/>
        </p:nvGrpSpPr>
        <p:grpSpPr>
          <a:xfrm>
            <a:off x="-1" y="840165"/>
            <a:ext cx="840165" cy="840165"/>
            <a:chOff x="3905522" y="2716896"/>
            <a:chExt cx="914400" cy="914400"/>
          </a:xfrm>
        </p:grpSpPr>
        <p:sp>
          <p:nvSpPr>
            <p:cNvPr id="150" name="직사각형 149">
              <a:extLst>
                <a:ext uri="{FF2B5EF4-FFF2-40B4-BE49-F238E27FC236}">
                  <a16:creationId xmlns:a16="http://schemas.microsoft.com/office/drawing/2014/main" id="{2BE01327-A965-4E1F-B760-BB1E87E109B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80825E3B-F4D2-426C-B721-9021E5B0CB3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236E0850-7019-474B-A87B-BE6EBFFDA47B}"/>
              </a:ext>
            </a:extLst>
          </p:cNvPr>
          <p:cNvGrpSpPr/>
          <p:nvPr userDrawn="1"/>
        </p:nvGrpSpPr>
        <p:grpSpPr>
          <a:xfrm>
            <a:off x="10522173" y="6017835"/>
            <a:ext cx="840165" cy="840165"/>
            <a:chOff x="5352427" y="2716896"/>
            <a:chExt cx="914400" cy="914400"/>
          </a:xfrm>
        </p:grpSpPr>
        <p:sp>
          <p:nvSpPr>
            <p:cNvPr id="148" name="직사각형 147">
              <a:extLst>
                <a:ext uri="{FF2B5EF4-FFF2-40B4-BE49-F238E27FC236}">
                  <a16:creationId xmlns:a16="http://schemas.microsoft.com/office/drawing/2014/main" id="{711C097B-C689-439A-BF9E-AED4F67A9FC5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7EE36C5A-815D-4F24-B9A7-9294BBBF0527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1E009E5F-920C-4515-A8C2-CD2A2BF8AFE7}"/>
              </a:ext>
            </a:extLst>
          </p:cNvPr>
          <p:cNvGrpSpPr/>
          <p:nvPr userDrawn="1"/>
        </p:nvGrpSpPr>
        <p:grpSpPr>
          <a:xfrm flipH="1">
            <a:off x="840164" y="840165"/>
            <a:ext cx="840165" cy="840165"/>
            <a:chOff x="8258228" y="2716896"/>
            <a:chExt cx="914400" cy="914400"/>
          </a:xfrm>
        </p:grpSpPr>
        <p:sp>
          <p:nvSpPr>
            <p:cNvPr id="145" name="직사각형 144">
              <a:extLst>
                <a:ext uri="{FF2B5EF4-FFF2-40B4-BE49-F238E27FC236}">
                  <a16:creationId xmlns:a16="http://schemas.microsoft.com/office/drawing/2014/main" id="{D008B9C7-E335-4224-8A45-528F691E85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C55C259C-FBA9-4641-BEC3-B556F71F920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452E2881-F8A8-4ECE-84CE-FEC0830C05C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9A692EA7-695A-4AA6-8414-FE6D7BF4CCD0}"/>
              </a:ext>
            </a:extLst>
          </p:cNvPr>
          <p:cNvGrpSpPr/>
          <p:nvPr userDrawn="1"/>
        </p:nvGrpSpPr>
        <p:grpSpPr>
          <a:xfrm rot="5400000">
            <a:off x="11351835" y="6017835"/>
            <a:ext cx="840165" cy="840165"/>
            <a:chOff x="5352427" y="2716896"/>
            <a:chExt cx="914400" cy="914400"/>
          </a:xfrm>
        </p:grpSpPr>
        <p:sp>
          <p:nvSpPr>
            <p:cNvPr id="143" name="직사각형 142">
              <a:extLst>
                <a:ext uri="{FF2B5EF4-FFF2-40B4-BE49-F238E27FC236}">
                  <a16:creationId xmlns:a16="http://schemas.microsoft.com/office/drawing/2014/main" id="{BCD26AEE-DE76-4E59-B94D-2E1974F5C2BB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EEA9C95E-8957-48C9-8AA4-88D707ABAFFA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5BE04B53-5869-4A4E-8CEE-11C32EAB2B21}"/>
              </a:ext>
            </a:extLst>
          </p:cNvPr>
          <p:cNvGrpSpPr/>
          <p:nvPr userDrawn="1"/>
        </p:nvGrpSpPr>
        <p:grpSpPr>
          <a:xfrm flipV="1">
            <a:off x="10511669" y="-1"/>
            <a:ext cx="1680329" cy="840165"/>
            <a:chOff x="4248591" y="4424590"/>
            <a:chExt cx="1828800" cy="914400"/>
          </a:xfrm>
        </p:grpSpPr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6CB54AAC-1EA8-4C64-8ACB-7F31A39944B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577B72A1-E2BC-4398-BDA6-EE2CD0C752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F31810C2-98E5-4702-A41F-6711A709C3F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DD9B9E5-561E-43DF-85DE-3CF5282C3BC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4458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F47A06E1-FE1D-43CC-A14A-5B912FB5B465}"/>
              </a:ext>
            </a:extLst>
          </p:cNvPr>
          <p:cNvGrpSpPr/>
          <p:nvPr userDrawn="1"/>
        </p:nvGrpSpPr>
        <p:grpSpPr>
          <a:xfrm>
            <a:off x="9671505" y="6017835"/>
            <a:ext cx="1680329" cy="840166"/>
            <a:chOff x="8813604" y="2716896"/>
            <a:chExt cx="1828801" cy="914401"/>
          </a:xfrm>
        </p:grpSpPr>
        <p:sp>
          <p:nvSpPr>
            <p:cNvPr id="163" name="직사각형 162">
              <a:extLst>
                <a:ext uri="{FF2B5EF4-FFF2-40B4-BE49-F238E27FC236}">
                  <a16:creationId xmlns:a16="http://schemas.microsoft.com/office/drawing/2014/main" id="{31C5B79E-02B5-4418-9A99-49CFAA633DD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9270805" y="2259696"/>
              <a:ext cx="914400" cy="1828801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E0DE968F-10B5-4F7A-9AB2-2F3208E86F4F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9041821" y="2488681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8516C84-5070-4654-8D63-55C4BD96883B}"/>
              </a:ext>
            </a:extLst>
          </p:cNvPr>
          <p:cNvGrpSpPr/>
          <p:nvPr userDrawn="1"/>
        </p:nvGrpSpPr>
        <p:grpSpPr>
          <a:xfrm rot="16200000">
            <a:off x="1260247" y="-1260247"/>
            <a:ext cx="840165" cy="3360659"/>
            <a:chOff x="4083" y="-4203"/>
            <a:chExt cx="840165" cy="3360659"/>
          </a:xfrm>
        </p:grpSpPr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19F45149-6E61-4D9A-963F-1F6FC06938D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083" y="2516291"/>
              <a:ext cx="840165" cy="840165"/>
            </a:xfrm>
            <a:prstGeom prst="ellips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BED13B9A-2F11-4BF7-9E71-73CCFDF76538}"/>
                </a:ext>
              </a:extLst>
            </p:cNvPr>
            <p:cNvGrpSpPr/>
            <p:nvPr userDrawn="1"/>
          </p:nvGrpSpPr>
          <p:grpSpPr>
            <a:xfrm>
              <a:off x="4083" y="-4203"/>
              <a:ext cx="840165" cy="840165"/>
              <a:chOff x="10663043" y="1504952"/>
              <a:chExt cx="914400" cy="914400"/>
            </a:xfrm>
          </p:grpSpPr>
          <p:sp>
            <p:nvSpPr>
              <p:cNvPr id="169" name="직사각형 168">
                <a:extLst>
                  <a:ext uri="{FF2B5EF4-FFF2-40B4-BE49-F238E27FC236}">
                    <a16:creationId xmlns:a16="http://schemas.microsoft.com/office/drawing/2014/main" id="{870BA7D8-2FC3-4055-B745-51E3ABD1E9C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663043" y="1504952"/>
                <a:ext cx="914400" cy="914400"/>
              </a:xfrm>
              <a:prstGeom prst="rect">
                <a:avLst/>
              </a:prstGeom>
              <a:solidFill>
                <a:srgbClr val="1066B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0" name="타원 169">
                <a:extLst>
                  <a:ext uri="{FF2B5EF4-FFF2-40B4-BE49-F238E27FC236}">
                    <a16:creationId xmlns:a16="http://schemas.microsoft.com/office/drawing/2014/main" id="{82D0A2ED-F775-41E2-8865-82FE899569D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663043" y="1504952"/>
                <a:ext cx="914400" cy="914400"/>
              </a:xfrm>
              <a:prstGeom prst="ellipse">
                <a:avLst/>
              </a:prstGeom>
              <a:solidFill>
                <a:srgbClr val="F4EED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71" name="타원 170">
                <a:extLst>
                  <a:ext uri="{FF2B5EF4-FFF2-40B4-BE49-F238E27FC236}">
                    <a16:creationId xmlns:a16="http://schemas.microsoft.com/office/drawing/2014/main" id="{A3173E44-3963-4089-ADE7-E6AA104D5FF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0891643" y="1733552"/>
                <a:ext cx="457200" cy="457200"/>
              </a:xfrm>
              <a:prstGeom prst="ellipse">
                <a:avLst/>
              </a:prstGeom>
              <a:solidFill>
                <a:srgbClr val="1E0F25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42" name="그룹 141">
              <a:extLst>
                <a:ext uri="{FF2B5EF4-FFF2-40B4-BE49-F238E27FC236}">
                  <a16:creationId xmlns:a16="http://schemas.microsoft.com/office/drawing/2014/main" id="{9C92E9CE-F129-40C9-B77A-3863BF5DA2F5}"/>
                </a:ext>
              </a:extLst>
            </p:cNvPr>
            <p:cNvGrpSpPr/>
            <p:nvPr userDrawn="1"/>
          </p:nvGrpSpPr>
          <p:grpSpPr>
            <a:xfrm>
              <a:off x="4083" y="1676126"/>
              <a:ext cx="840165" cy="840165"/>
              <a:chOff x="3905522" y="2716896"/>
              <a:chExt cx="914400" cy="914400"/>
            </a:xfrm>
          </p:grpSpPr>
          <p:sp>
            <p:nvSpPr>
              <p:cNvPr id="167" name="직사각형 166">
                <a:extLst>
                  <a:ext uri="{FF2B5EF4-FFF2-40B4-BE49-F238E27FC236}">
                    <a16:creationId xmlns:a16="http://schemas.microsoft.com/office/drawing/2014/main" id="{02222149-4EE1-48E5-AD57-42B74F5A846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905522" y="2716896"/>
                <a:ext cx="914400" cy="914400"/>
              </a:xfrm>
              <a:prstGeom prst="rect">
                <a:avLst/>
              </a:prstGeom>
              <a:solidFill>
                <a:srgbClr val="F04B38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CED66075-EDD1-430D-81CA-EB94E46AA5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905522" y="2716896"/>
                <a:ext cx="914400" cy="914400"/>
              </a:xfrm>
              <a:custGeom>
                <a:avLst/>
                <a:gdLst>
                  <a:gd name="connsiteX0" fmla="*/ 457200 w 457200"/>
                  <a:gd name="connsiteY0" fmla="*/ 0 h 457200"/>
                  <a:gd name="connsiteX1" fmla="*/ 457200 w 457200"/>
                  <a:gd name="connsiteY1" fmla="*/ 457200 h 457200"/>
                  <a:gd name="connsiteX2" fmla="*/ 0 w 457200"/>
                  <a:gd name="connsiteY2" fmla="*/ 457200 h 457200"/>
                  <a:gd name="connsiteX3" fmla="*/ 457200 w 457200"/>
                  <a:gd name="connsiteY3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" h="457200">
                    <a:moveTo>
                      <a:pt x="457200" y="0"/>
                    </a:moveTo>
                    <a:lnTo>
                      <a:pt x="457200" y="457200"/>
                    </a:lnTo>
                    <a:lnTo>
                      <a:pt x="0" y="457200"/>
                    </a:lnTo>
                    <a:cubicBezTo>
                      <a:pt x="0" y="204695"/>
                      <a:pt x="204695" y="0"/>
                      <a:pt x="457200" y="0"/>
                    </a:cubicBezTo>
                    <a:close/>
                  </a:path>
                </a:pathLst>
              </a:custGeom>
              <a:solidFill>
                <a:srgbClr val="1066BF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  <p:grpSp>
          <p:nvGrpSpPr>
            <p:cNvPr id="146" name="그룹 145">
              <a:extLst>
                <a:ext uri="{FF2B5EF4-FFF2-40B4-BE49-F238E27FC236}">
                  <a16:creationId xmlns:a16="http://schemas.microsoft.com/office/drawing/2014/main" id="{BB04B27A-49B0-46E4-9A5D-B576AC8E97C0}"/>
                </a:ext>
              </a:extLst>
            </p:cNvPr>
            <p:cNvGrpSpPr/>
            <p:nvPr userDrawn="1"/>
          </p:nvGrpSpPr>
          <p:grpSpPr>
            <a:xfrm>
              <a:off x="4083" y="835962"/>
              <a:ext cx="840165" cy="840165"/>
              <a:chOff x="3163796" y="4112989"/>
              <a:chExt cx="914400" cy="914400"/>
            </a:xfrm>
          </p:grpSpPr>
          <p:sp>
            <p:nvSpPr>
              <p:cNvPr id="159" name="직사각형 158">
                <a:extLst>
                  <a:ext uri="{FF2B5EF4-FFF2-40B4-BE49-F238E27FC236}">
                    <a16:creationId xmlns:a16="http://schemas.microsoft.com/office/drawing/2014/main" id="{0DE88219-9FA6-4409-8F7A-730ED0690FB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163796" y="4112989"/>
                <a:ext cx="914400" cy="914400"/>
              </a:xfrm>
              <a:prstGeom prst="rect">
                <a:avLst/>
              </a:prstGeom>
              <a:solidFill>
                <a:srgbClr val="F04B38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  <p:sp>
            <p:nvSpPr>
              <p:cNvPr id="160" name="직각 삼각형 159">
                <a:extLst>
                  <a:ext uri="{FF2B5EF4-FFF2-40B4-BE49-F238E27FC236}">
                    <a16:creationId xmlns:a16="http://schemas.microsoft.com/office/drawing/2014/main" id="{F60F6BF6-38D4-4E17-9D3E-B80D078D156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3163796" y="4112989"/>
                <a:ext cx="914400" cy="914400"/>
              </a:xfrm>
              <a:prstGeom prst="rtTriangle">
                <a:avLst/>
              </a:prstGeom>
              <a:solidFill>
                <a:srgbClr val="F69E11"/>
              </a:solidFill>
              <a:ln w="698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 dirty="0">
                  <a:solidFill>
                    <a:srgbClr val="F4EED5"/>
                  </a:solidFill>
                  <a:latin typeface="+mj-lt"/>
                </a:endParaRPr>
              </a:p>
            </p:txBody>
          </p:sp>
        </p:grp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27FD8F53-C901-40AC-B8A4-191B0953DEDC}"/>
              </a:ext>
            </a:extLst>
          </p:cNvPr>
          <p:cNvGrpSpPr/>
          <p:nvPr userDrawn="1"/>
        </p:nvGrpSpPr>
        <p:grpSpPr>
          <a:xfrm>
            <a:off x="10511671" y="6017835"/>
            <a:ext cx="1680329" cy="840165"/>
            <a:chOff x="4248591" y="4424590"/>
            <a:chExt cx="1828800" cy="914400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2563E8FA-9DAB-408C-A6AA-B3F8BBC2B56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D0DC23CD-4229-4F56-8AD0-81FA391F644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42485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4" name="직사각형 153">
              <a:extLst>
                <a:ext uri="{FF2B5EF4-FFF2-40B4-BE49-F238E27FC236}">
                  <a16:creationId xmlns:a16="http://schemas.microsoft.com/office/drawing/2014/main" id="{48332EDD-B300-4B27-B28C-E567891CFDD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1FAFC58-8B53-4457-8F4A-71F9B66082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5162991" y="4424590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74171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7985C31-E9FD-4306-89A6-5E6BA407568F}"/>
              </a:ext>
            </a:extLst>
          </p:cNvPr>
          <p:cNvGrpSpPr/>
          <p:nvPr userDrawn="1"/>
        </p:nvGrpSpPr>
        <p:grpSpPr>
          <a:xfrm>
            <a:off x="840164" y="6017835"/>
            <a:ext cx="840165" cy="840165"/>
            <a:chOff x="8394408" y="1504952"/>
            <a:chExt cx="914400" cy="914400"/>
          </a:xfrm>
        </p:grpSpPr>
        <p:sp>
          <p:nvSpPr>
            <p:cNvPr id="72" name="직각 삼각형 71">
              <a:extLst>
                <a:ext uri="{FF2B5EF4-FFF2-40B4-BE49-F238E27FC236}">
                  <a16:creationId xmlns:a16="http://schemas.microsoft.com/office/drawing/2014/main" id="{D5832342-7ED7-4058-B0D6-0931C425AF1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8394408" y="1504952"/>
              <a:ext cx="914400" cy="914400"/>
            </a:xfrm>
            <a:prstGeom prst="rtTriangl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4EB917C1-B4B7-4441-8B40-34CEFA9914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623008" y="1733552"/>
              <a:ext cx="457200" cy="457200"/>
            </a:xfrm>
            <a:prstGeom prst="ellipse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84D8DC28-AD1B-4BCB-828D-715D23C7F8BA}"/>
              </a:ext>
            </a:extLst>
          </p:cNvPr>
          <p:cNvGrpSpPr/>
          <p:nvPr userDrawn="1"/>
        </p:nvGrpSpPr>
        <p:grpSpPr>
          <a:xfrm>
            <a:off x="-1" y="5177670"/>
            <a:ext cx="840165" cy="840165"/>
            <a:chOff x="10663043" y="1504952"/>
            <a:chExt cx="914400" cy="914400"/>
          </a:xfrm>
        </p:grpSpPr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6DB9C073-1D83-435F-B1E1-02708F65324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82DA9B16-3A75-4721-B65B-C5C2B271FCA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663043" y="1504952"/>
              <a:ext cx="914400" cy="914400"/>
            </a:xfrm>
            <a:prstGeom prst="ellips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E7C42A16-694B-4621-B259-9CC1876E81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91643" y="1733552"/>
              <a:ext cx="457200" cy="457200"/>
            </a:xfrm>
            <a:prstGeom prst="ellipse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1C54BC16-5028-4192-9852-ACCECCDD28AF}"/>
              </a:ext>
            </a:extLst>
          </p:cNvPr>
          <p:cNvGrpSpPr/>
          <p:nvPr userDrawn="1"/>
        </p:nvGrpSpPr>
        <p:grpSpPr>
          <a:xfrm>
            <a:off x="11351835" y="-797"/>
            <a:ext cx="840165" cy="840165"/>
            <a:chOff x="5352427" y="2716896"/>
            <a:chExt cx="914400" cy="914400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86CE7F39-346A-4AB8-9544-8799060064E8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5510EAF-E98A-4BCA-BD72-C33CCEA7BD0E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334F19B-D4F4-42DF-9C48-CDDCD4219DE3}"/>
              </a:ext>
            </a:extLst>
          </p:cNvPr>
          <p:cNvGrpSpPr/>
          <p:nvPr userDrawn="1"/>
        </p:nvGrpSpPr>
        <p:grpSpPr>
          <a:xfrm>
            <a:off x="0" y="839369"/>
            <a:ext cx="840165" cy="840165"/>
            <a:chOff x="11516284" y="2716896"/>
            <a:chExt cx="914400" cy="91440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AC5DDCAA-DC02-4336-A9E4-879F9CD9743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18A6ADA-EE88-4599-B855-82E311C257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9C049F15-27BD-4B22-A423-846006EDD62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516284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2149D79-6ED9-4F7B-AA7C-CD6CEE7577FD}"/>
              </a:ext>
            </a:extLst>
          </p:cNvPr>
          <p:cNvGrpSpPr/>
          <p:nvPr userDrawn="1"/>
        </p:nvGrpSpPr>
        <p:grpSpPr>
          <a:xfrm rot="16200000" flipH="1">
            <a:off x="0" y="-795"/>
            <a:ext cx="840165" cy="840165"/>
            <a:chOff x="3905522" y="2716896"/>
            <a:chExt cx="914400" cy="914400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D07C18EF-2773-40D2-BE7F-A7C48E3CDA7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E1C6EF6-C482-4436-949B-AE0136EE376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905522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FE9913B-FE95-4D43-9A66-5D22E04C4D9E}"/>
              </a:ext>
            </a:extLst>
          </p:cNvPr>
          <p:cNvGrpSpPr/>
          <p:nvPr userDrawn="1"/>
        </p:nvGrpSpPr>
        <p:grpSpPr>
          <a:xfrm rot="16200000" flipH="1">
            <a:off x="840164" y="-796"/>
            <a:ext cx="840165" cy="840165"/>
            <a:chOff x="6763656" y="2954045"/>
            <a:chExt cx="914400" cy="914400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88CFF72F-3BA9-4DFC-9AE1-B32B446B581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DB204AE-1C4B-4B14-BCA8-CBB252285E9B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6763656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E5850664-8712-4562-BDCE-184045BCEA5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 flipV="1">
              <a:off x="7220856" y="29540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C23AA92E-1569-4AE2-9C23-6C791BEB24A2}"/>
              </a:ext>
            </a:extLst>
          </p:cNvPr>
          <p:cNvGrpSpPr/>
          <p:nvPr userDrawn="1"/>
        </p:nvGrpSpPr>
        <p:grpSpPr>
          <a:xfrm>
            <a:off x="11351836" y="826555"/>
            <a:ext cx="840165" cy="840165"/>
            <a:chOff x="3471480" y="3662656"/>
            <a:chExt cx="914400" cy="914400"/>
          </a:xfrm>
        </p:grpSpPr>
        <p:sp>
          <p:nvSpPr>
            <p:cNvPr id="57" name="직각 삼각형 56">
              <a:extLst>
                <a:ext uri="{FF2B5EF4-FFF2-40B4-BE49-F238E27FC236}">
                  <a16:creationId xmlns:a16="http://schemas.microsoft.com/office/drawing/2014/main" id="{1497EAD4-99F4-45EB-B136-7EEA42B1B39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3471480" y="3662656"/>
              <a:ext cx="914400" cy="914400"/>
            </a:xfrm>
            <a:prstGeom prst="rtTriangle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8" name="직각 삼각형 57">
              <a:extLst>
                <a:ext uri="{FF2B5EF4-FFF2-40B4-BE49-F238E27FC236}">
                  <a16:creationId xmlns:a16="http://schemas.microsoft.com/office/drawing/2014/main" id="{CE749FDC-4340-4BBA-A011-FA120738281E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3700080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8A391E44-01D2-4C91-9A96-85AA9A4E2EB5}"/>
              </a:ext>
            </a:extLst>
          </p:cNvPr>
          <p:cNvGrpSpPr/>
          <p:nvPr userDrawn="1"/>
        </p:nvGrpSpPr>
        <p:grpSpPr>
          <a:xfrm>
            <a:off x="0" y="6017835"/>
            <a:ext cx="840165" cy="840165"/>
            <a:chOff x="5849256" y="3662656"/>
            <a:chExt cx="914400" cy="914400"/>
          </a:xfrm>
        </p:grpSpPr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13CB4CE-0025-4360-BDD3-64C0FE309C1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5849256" y="366265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56" name="직각 삼각형 55">
              <a:extLst>
                <a:ext uri="{FF2B5EF4-FFF2-40B4-BE49-F238E27FC236}">
                  <a16:creationId xmlns:a16="http://schemas.microsoft.com/office/drawing/2014/main" id="{51AB6675-C585-4219-91A5-BF5E4A88539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 flipV="1">
              <a:off x="6077856" y="3891256"/>
              <a:ext cx="457200" cy="457200"/>
            </a:xfrm>
            <a:prstGeom prst="rtTriangle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4DA07B36-638C-4FDC-A2D8-D781C05D0957}"/>
              </a:ext>
            </a:extLst>
          </p:cNvPr>
          <p:cNvGrpSpPr/>
          <p:nvPr userDrawn="1"/>
        </p:nvGrpSpPr>
        <p:grpSpPr>
          <a:xfrm rot="5400000">
            <a:off x="10511670" y="6017835"/>
            <a:ext cx="840165" cy="840165"/>
            <a:chOff x="5352427" y="2716896"/>
            <a:chExt cx="914400" cy="914400"/>
          </a:xfrm>
        </p:grpSpPr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44F793D6-8625-42C0-B73C-E7987F7A4F8B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prstGeom prst="rect">
              <a:avLst/>
            </a:prstGeom>
            <a:solidFill>
              <a:srgbClr val="1066BF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409C6B73-7665-412F-BB4C-7C3A55DDF05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>
              <a:off x="5352427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4384BF8F-2F46-4BD2-8788-80184D3DAE4B}"/>
              </a:ext>
            </a:extLst>
          </p:cNvPr>
          <p:cNvGrpSpPr/>
          <p:nvPr userDrawn="1"/>
        </p:nvGrpSpPr>
        <p:grpSpPr>
          <a:xfrm>
            <a:off x="11351835" y="6017835"/>
            <a:ext cx="840165" cy="840165"/>
            <a:chOff x="10181428" y="2954045"/>
            <a:chExt cx="914400" cy="914400"/>
          </a:xfrm>
        </p:grpSpPr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3D2B6E95-83DD-4D1E-8AF2-04463565CF9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prstGeom prst="rect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BA83837C-5838-4AE2-9CDB-B5FF0BA16D2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2954045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FBBD81AF-4C97-4CF0-ABC7-68366461985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181428" y="3411245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2676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E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2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797917" y="1982075"/>
            <a:ext cx="57806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Colorful Geometric</a:t>
            </a:r>
            <a:endParaRPr lang="ko-KR" altLang="en-US" sz="72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853083" y="4290399"/>
            <a:ext cx="5725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r>
              <a:rPr lang="en-US" altLang="ko-KR" dirty="0">
                <a:solidFill>
                  <a:srgbClr val="1E0F25"/>
                </a:solidFill>
                <a:cs typeface="Arial" panose="020B0604020202020204" pitchFamily="34" charset="0"/>
              </a:rPr>
              <a:t>Your</a:t>
            </a:r>
            <a:r>
              <a:rPr lang="en-US" altLang="ko-KR" dirty="0">
                <a:solidFill>
                  <a:srgbClr val="1E0F25"/>
                </a:solidFill>
              </a:rPr>
              <a:t> name   /   00. 00. 20XX</a:t>
            </a:r>
            <a:endParaRPr lang="ko-KR" altLang="en-US" dirty="0">
              <a:solidFill>
                <a:srgbClr val="1E0F25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08D5208-4106-4DAB-A67F-A4DD0FFFA0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80E0A3-3F51-4BD6-9F49-9911B71261E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FD5E652-0CAE-4B21-AD9C-B7D7ED714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7390BA7-6B94-4B31-B5E3-E8F5233F85D7}"/>
              </a:ext>
            </a:extLst>
          </p:cNvPr>
          <p:cNvSpPr txBox="1"/>
          <p:nvPr/>
        </p:nvSpPr>
        <p:spPr>
          <a:xfrm>
            <a:off x="1066800" y="2092636"/>
            <a:ext cx="3370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r>
              <a:rPr lang="en-US" altLang="ko-KR" sz="1200" dirty="0">
                <a:solidFill>
                  <a:srgbClr val="1E0F25"/>
                </a:solidFill>
              </a:rPr>
              <a:t>, </a:t>
            </a: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r>
              <a:rPr lang="en-US" altLang="ko-KR" sz="1200" dirty="0">
                <a:solidFill>
                  <a:srgbClr val="1E0F25"/>
                </a:solidFill>
              </a:rPr>
              <a:t>, 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endParaRPr lang="en-US" altLang="ko-KR" sz="1200" dirty="0">
              <a:solidFill>
                <a:srgbClr val="1E0F25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130E34-F16A-4F05-A941-ED76604C242E}"/>
              </a:ext>
            </a:extLst>
          </p:cNvPr>
          <p:cNvSpPr/>
          <p:nvPr/>
        </p:nvSpPr>
        <p:spPr>
          <a:xfrm>
            <a:off x="1066801" y="1384743"/>
            <a:ext cx="118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  <a:latin typeface="+mj-lt"/>
              </a:rPr>
              <a:t>01.</a:t>
            </a:r>
            <a:endParaRPr lang="ko-KR" altLang="en-US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AB474F9-162F-4E72-9F80-E8922914309E}"/>
              </a:ext>
            </a:extLst>
          </p:cNvPr>
          <p:cNvSpPr/>
          <p:nvPr/>
        </p:nvSpPr>
        <p:spPr>
          <a:xfrm>
            <a:off x="1066800" y="1754075"/>
            <a:ext cx="337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</a:rPr>
              <a:t>Lorem ipsum</a:t>
            </a:r>
            <a:endParaRPr lang="ko-KR" altLang="en-US" dirty="0">
              <a:solidFill>
                <a:srgbClr val="1E0F2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4294F0-53EF-4419-A390-D8A7B3233B40}"/>
              </a:ext>
            </a:extLst>
          </p:cNvPr>
          <p:cNvSpPr txBox="1"/>
          <p:nvPr/>
        </p:nvSpPr>
        <p:spPr>
          <a:xfrm>
            <a:off x="1066800" y="3569974"/>
            <a:ext cx="3370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r>
              <a:rPr lang="en-US" altLang="ko-KR" sz="1200" dirty="0">
                <a:solidFill>
                  <a:srgbClr val="1E0F25"/>
                </a:solidFill>
              </a:rPr>
              <a:t>, </a:t>
            </a: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r>
              <a:rPr lang="en-US" altLang="ko-KR" sz="1200" dirty="0">
                <a:solidFill>
                  <a:srgbClr val="1E0F25"/>
                </a:solidFill>
              </a:rPr>
              <a:t>, 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endParaRPr lang="en-US" altLang="ko-KR" sz="1200" dirty="0">
              <a:solidFill>
                <a:srgbClr val="1E0F25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44C4094-B3EF-4992-B58D-8E7396443EF4}"/>
              </a:ext>
            </a:extLst>
          </p:cNvPr>
          <p:cNvSpPr/>
          <p:nvPr/>
        </p:nvSpPr>
        <p:spPr>
          <a:xfrm>
            <a:off x="1066801" y="2862081"/>
            <a:ext cx="1185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  <a:latin typeface="+mj-lt"/>
              </a:rPr>
              <a:t>02.</a:t>
            </a:r>
            <a:endParaRPr lang="ko-KR" altLang="en-US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24442C6-D6AF-48EE-9C4D-B6AC45714A0F}"/>
              </a:ext>
            </a:extLst>
          </p:cNvPr>
          <p:cNvSpPr/>
          <p:nvPr/>
        </p:nvSpPr>
        <p:spPr>
          <a:xfrm>
            <a:off x="1066800" y="3231413"/>
            <a:ext cx="337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</a:rPr>
              <a:t>Lorem ipsum</a:t>
            </a:r>
            <a:endParaRPr lang="ko-KR" altLang="en-US" dirty="0">
              <a:solidFill>
                <a:srgbClr val="1E0F25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3DA3F24-CE74-4332-9A87-1961914E7C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ED5975-1EB0-4611-9E6F-118B42786F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5177718-F020-4762-B114-A93825D5DD36}"/>
              </a:ext>
            </a:extLst>
          </p:cNvPr>
          <p:cNvGrpSpPr/>
          <p:nvPr/>
        </p:nvGrpSpPr>
        <p:grpSpPr>
          <a:xfrm rot="5400000" flipH="1">
            <a:off x="9671507" y="5172648"/>
            <a:ext cx="840165" cy="840165"/>
            <a:chOff x="9270036" y="1468952"/>
            <a:chExt cx="914400" cy="914400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97E00FC-236A-4FF5-9C08-933D7E1A6A7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70036" y="1468952"/>
              <a:ext cx="914400" cy="914400"/>
            </a:xfrm>
            <a:prstGeom prst="rect">
              <a:avLst/>
            </a:pr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AF27AF3-98A1-44DB-B38C-A835C62CBF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270036" y="1468952"/>
              <a:ext cx="457969" cy="914400"/>
            </a:xfrm>
            <a:custGeom>
              <a:avLst/>
              <a:gdLst>
                <a:gd name="connsiteX0" fmla="*/ 769 w 457969"/>
                <a:gd name="connsiteY0" fmla="*/ 0 h 914400"/>
                <a:gd name="connsiteX1" fmla="*/ 457969 w 457969"/>
                <a:gd name="connsiteY1" fmla="*/ 457200 h 914400"/>
                <a:gd name="connsiteX2" fmla="*/ 769 w 457969"/>
                <a:gd name="connsiteY2" fmla="*/ 914400 h 914400"/>
                <a:gd name="connsiteX3" fmla="*/ 0 w 457969"/>
                <a:gd name="connsiteY3" fmla="*/ 914323 h 914400"/>
                <a:gd name="connsiteX4" fmla="*/ 0 w 457969"/>
                <a:gd name="connsiteY4" fmla="*/ 78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969" h="914400">
                  <a:moveTo>
                    <a:pt x="769" y="0"/>
                  </a:moveTo>
                  <a:cubicBezTo>
                    <a:pt x="253274" y="0"/>
                    <a:pt x="457969" y="204695"/>
                    <a:pt x="457969" y="457200"/>
                  </a:cubicBezTo>
                  <a:cubicBezTo>
                    <a:pt x="457969" y="709705"/>
                    <a:pt x="253274" y="914400"/>
                    <a:pt x="769" y="914400"/>
                  </a:cubicBezTo>
                  <a:lnTo>
                    <a:pt x="0" y="91432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634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6C587CF-5DFB-4BEC-8FAC-1316D4CBA0CC}"/>
              </a:ext>
            </a:extLst>
          </p:cNvPr>
          <p:cNvSpPr/>
          <p:nvPr/>
        </p:nvSpPr>
        <p:spPr>
          <a:xfrm>
            <a:off x="4956628" y="1683658"/>
            <a:ext cx="2278743" cy="407851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1066BF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1E0F25"/>
                </a:solidFill>
                <a:latin typeface="+mj-lt"/>
              </a:rPr>
              <a:t>SWOT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2BAE3F0-A0EB-43CD-8283-209D8A53357B}"/>
              </a:ext>
            </a:extLst>
          </p:cNvPr>
          <p:cNvSpPr/>
          <p:nvPr/>
        </p:nvSpPr>
        <p:spPr>
          <a:xfrm>
            <a:off x="6765432" y="2068209"/>
            <a:ext cx="939877" cy="939877"/>
          </a:xfrm>
          <a:prstGeom prst="ellipse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918FBF0-C23C-43EE-A55F-B7ED9976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955" y="2384732"/>
            <a:ext cx="306830" cy="306830"/>
          </a:xfrm>
          <a:prstGeom prst="rect">
            <a:avLst/>
          </a:prstGeom>
          <a:effectLst/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5981B266-313C-4F23-8E4E-40C3AC01574B}"/>
              </a:ext>
            </a:extLst>
          </p:cNvPr>
          <p:cNvSpPr/>
          <p:nvPr/>
        </p:nvSpPr>
        <p:spPr>
          <a:xfrm>
            <a:off x="7716269" y="2030315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1E0F25"/>
                </a:solidFill>
                <a:latin typeface="+mj-lt"/>
              </a:rPr>
              <a:t>W</a:t>
            </a:r>
          </a:p>
          <a:p>
            <a:pPr algn="ctr"/>
            <a:r>
              <a:rPr lang="en-US" altLang="ko-KR" sz="1200" dirty="0">
                <a:solidFill>
                  <a:srgbClr val="1E0F25"/>
                </a:solidFill>
                <a:latin typeface="+mj-lt"/>
              </a:rPr>
              <a:t>WEAKNESS</a:t>
            </a:r>
            <a:endParaRPr lang="ko-KR" altLang="en-US" sz="12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771B15B-A73C-49BA-84BC-57595BD394E2}"/>
              </a:ext>
            </a:extLst>
          </p:cNvPr>
          <p:cNvSpPr/>
          <p:nvPr/>
        </p:nvSpPr>
        <p:spPr>
          <a:xfrm>
            <a:off x="9195505" y="2152449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incididunt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Ut </a:t>
            </a:r>
            <a:r>
              <a:rPr lang="en-US" altLang="ko-KR" sz="1200" dirty="0" err="1">
                <a:solidFill>
                  <a:srgbClr val="1E0F25"/>
                </a:solidFill>
              </a:rPr>
              <a:t>labore</a:t>
            </a:r>
            <a:r>
              <a:rPr lang="en-US" altLang="ko-KR" sz="1200" dirty="0">
                <a:solidFill>
                  <a:srgbClr val="1E0F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E0F25"/>
                </a:solidFill>
              </a:rPr>
              <a:t>aliqua</a:t>
            </a:r>
            <a:r>
              <a:rPr lang="en-US" altLang="ko-KR" sz="1200" dirty="0">
                <a:solidFill>
                  <a:srgbClr val="1E0F25"/>
                </a:solidFill>
              </a:rPr>
              <a:t>.</a:t>
            </a:r>
            <a:endParaRPr lang="ko-KR" altLang="en-US" sz="1200" dirty="0">
              <a:solidFill>
                <a:srgbClr val="1E0F25"/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57997982-8AC6-43E9-B998-E47A233078CC}"/>
              </a:ext>
            </a:extLst>
          </p:cNvPr>
          <p:cNvSpPr/>
          <p:nvPr/>
        </p:nvSpPr>
        <p:spPr>
          <a:xfrm>
            <a:off x="6765432" y="4235131"/>
            <a:ext cx="939877" cy="939877"/>
          </a:xfrm>
          <a:prstGeom prst="ellipse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67090A3-4189-49FA-80A1-0D50652A48AB}"/>
              </a:ext>
            </a:extLst>
          </p:cNvPr>
          <p:cNvSpPr/>
          <p:nvPr/>
        </p:nvSpPr>
        <p:spPr>
          <a:xfrm>
            <a:off x="7716269" y="4197237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1E0F25"/>
                </a:solidFill>
                <a:latin typeface="+mj-lt"/>
              </a:rPr>
              <a:t>T</a:t>
            </a:r>
          </a:p>
          <a:p>
            <a:pPr algn="ctr"/>
            <a:r>
              <a:rPr lang="en-US" altLang="ko-KR" sz="1200" dirty="0">
                <a:solidFill>
                  <a:srgbClr val="1E0F25"/>
                </a:solidFill>
                <a:latin typeface="+mj-lt"/>
              </a:rPr>
              <a:t>THREATS</a:t>
            </a:r>
            <a:endParaRPr lang="ko-KR" altLang="en-US" sz="12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F74AAC4-5619-46B7-A01F-99AC9BF66B06}"/>
              </a:ext>
            </a:extLst>
          </p:cNvPr>
          <p:cNvSpPr/>
          <p:nvPr/>
        </p:nvSpPr>
        <p:spPr>
          <a:xfrm>
            <a:off x="9195505" y="4319371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incididunt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Ut </a:t>
            </a:r>
            <a:r>
              <a:rPr lang="en-US" altLang="ko-KR" sz="1200" dirty="0" err="1">
                <a:solidFill>
                  <a:srgbClr val="1E0F25"/>
                </a:solidFill>
              </a:rPr>
              <a:t>labore</a:t>
            </a:r>
            <a:r>
              <a:rPr lang="en-US" altLang="ko-KR" sz="1200" dirty="0">
                <a:solidFill>
                  <a:srgbClr val="1E0F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E0F25"/>
                </a:solidFill>
              </a:rPr>
              <a:t>aliqua</a:t>
            </a:r>
            <a:r>
              <a:rPr lang="en-US" altLang="ko-KR" sz="1200" dirty="0">
                <a:solidFill>
                  <a:srgbClr val="1E0F25"/>
                </a:solidFill>
              </a:rPr>
              <a:t>.</a:t>
            </a:r>
            <a:endParaRPr lang="ko-KR" altLang="en-US" sz="1200" dirty="0">
              <a:solidFill>
                <a:srgbClr val="1E0F25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92DE8081-9182-4A76-9DC8-07E71110CDF6}"/>
              </a:ext>
            </a:extLst>
          </p:cNvPr>
          <p:cNvSpPr/>
          <p:nvPr/>
        </p:nvSpPr>
        <p:spPr>
          <a:xfrm>
            <a:off x="4502218" y="2068209"/>
            <a:ext cx="939877" cy="939877"/>
          </a:xfrm>
          <a:prstGeom prst="ellipse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7BEC331F-8AED-4524-8906-55550D2084A3}"/>
              </a:ext>
            </a:extLst>
          </p:cNvPr>
          <p:cNvSpPr/>
          <p:nvPr/>
        </p:nvSpPr>
        <p:spPr>
          <a:xfrm>
            <a:off x="4502218" y="4235131"/>
            <a:ext cx="939877" cy="939877"/>
          </a:xfrm>
          <a:prstGeom prst="ellipse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AB3677A-6DD0-46B9-9795-089065C1C695}"/>
              </a:ext>
            </a:extLst>
          </p:cNvPr>
          <p:cNvSpPr/>
          <p:nvPr/>
        </p:nvSpPr>
        <p:spPr>
          <a:xfrm>
            <a:off x="3017502" y="2030315"/>
            <a:ext cx="14792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1E0F25"/>
                </a:solidFill>
                <a:latin typeface="+mj-lt"/>
              </a:rPr>
              <a:t>S</a:t>
            </a:r>
          </a:p>
          <a:p>
            <a:pPr algn="ctr"/>
            <a:r>
              <a:rPr lang="en-US" altLang="ko-KR" sz="1200" dirty="0">
                <a:solidFill>
                  <a:srgbClr val="1E0F25"/>
                </a:solidFill>
                <a:latin typeface="+mj-lt"/>
              </a:rPr>
              <a:t>STRENGTHS</a:t>
            </a:r>
            <a:endParaRPr lang="ko-KR" altLang="en-US" sz="12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64DFA1B-0B8A-43D5-83ED-36B2407D4247}"/>
              </a:ext>
            </a:extLst>
          </p:cNvPr>
          <p:cNvSpPr/>
          <p:nvPr/>
        </p:nvSpPr>
        <p:spPr>
          <a:xfrm>
            <a:off x="2897269" y="4197237"/>
            <a:ext cx="1719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>
                <a:solidFill>
                  <a:srgbClr val="1E0F25"/>
                </a:solidFill>
                <a:latin typeface="+mj-lt"/>
              </a:rPr>
              <a:t>O</a:t>
            </a:r>
          </a:p>
          <a:p>
            <a:pPr algn="ctr"/>
            <a:r>
              <a:rPr lang="en-US" altLang="ko-KR" sz="1200" dirty="0">
                <a:solidFill>
                  <a:srgbClr val="1E0F25"/>
                </a:solidFill>
                <a:latin typeface="+mj-lt"/>
              </a:rPr>
              <a:t>OPPORTUNITIES</a:t>
            </a:r>
            <a:endParaRPr lang="ko-KR" altLang="en-US" sz="12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96FD599-C525-477C-99F4-479B84863850}"/>
              </a:ext>
            </a:extLst>
          </p:cNvPr>
          <p:cNvSpPr/>
          <p:nvPr/>
        </p:nvSpPr>
        <p:spPr>
          <a:xfrm>
            <a:off x="167996" y="2152449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incididunt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Ut </a:t>
            </a:r>
            <a:r>
              <a:rPr lang="en-US" altLang="ko-KR" sz="1200" dirty="0" err="1">
                <a:solidFill>
                  <a:srgbClr val="1E0F25"/>
                </a:solidFill>
              </a:rPr>
              <a:t>labore</a:t>
            </a:r>
            <a:r>
              <a:rPr lang="en-US" altLang="ko-KR" sz="1200" dirty="0">
                <a:solidFill>
                  <a:srgbClr val="1E0F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E0F25"/>
                </a:solidFill>
              </a:rPr>
              <a:t>aliqua</a:t>
            </a:r>
            <a:r>
              <a:rPr lang="en-US" altLang="ko-KR" sz="1200" dirty="0">
                <a:solidFill>
                  <a:srgbClr val="1E0F25"/>
                </a:solidFill>
              </a:rPr>
              <a:t>.</a:t>
            </a:r>
            <a:endParaRPr lang="ko-KR" altLang="en-US" sz="1200" dirty="0">
              <a:solidFill>
                <a:srgbClr val="1E0F25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2A7F9D3-65F3-4239-A7D2-E44CBB52F733}"/>
              </a:ext>
            </a:extLst>
          </p:cNvPr>
          <p:cNvSpPr/>
          <p:nvPr/>
        </p:nvSpPr>
        <p:spPr>
          <a:xfrm>
            <a:off x="167996" y="4319371"/>
            <a:ext cx="2996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incididunt</a:t>
            </a:r>
            <a:endParaRPr lang="en-US" altLang="ko-KR" sz="12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E0F25"/>
                </a:solidFill>
              </a:rPr>
              <a:t>Ut </a:t>
            </a:r>
            <a:r>
              <a:rPr lang="en-US" altLang="ko-KR" sz="1200" dirty="0" err="1">
                <a:solidFill>
                  <a:srgbClr val="1E0F25"/>
                </a:solidFill>
              </a:rPr>
              <a:t>labore</a:t>
            </a:r>
            <a:r>
              <a:rPr lang="en-US" altLang="ko-KR" sz="1200" dirty="0">
                <a:solidFill>
                  <a:srgbClr val="1E0F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E0F25"/>
                </a:solidFill>
              </a:rPr>
              <a:t>aliqua</a:t>
            </a:r>
            <a:r>
              <a:rPr lang="en-US" altLang="ko-KR" sz="1200" dirty="0">
                <a:solidFill>
                  <a:srgbClr val="1E0F25"/>
                </a:solidFill>
              </a:rPr>
              <a:t>.</a:t>
            </a:r>
            <a:endParaRPr lang="ko-KR" altLang="en-US" sz="1200" dirty="0">
              <a:solidFill>
                <a:srgbClr val="1E0F25"/>
              </a:solidFill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DBDB96D0-E025-45E1-8EBE-6B28E5D4F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5682" y="2411579"/>
            <a:ext cx="421891" cy="253133"/>
          </a:xfrm>
          <a:prstGeom prst="rect">
            <a:avLst/>
          </a:prstGeom>
          <a:effectLst/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953739C1-98D4-4D55-BCBA-9CA0B4DAAD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70385" y="4529470"/>
            <a:ext cx="361526" cy="351196"/>
          </a:xfrm>
          <a:prstGeom prst="rect">
            <a:avLst/>
          </a:prstGeom>
          <a:effectLst/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10BA51E4-15D2-4FFC-853A-9732476095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8402" y="4514956"/>
            <a:ext cx="306830" cy="2914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965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F6DCF7AE-DE38-4772-9AEB-93A96124BEB0}"/>
              </a:ext>
            </a:extLst>
          </p:cNvPr>
          <p:cNvSpPr txBox="1"/>
          <p:nvPr/>
        </p:nvSpPr>
        <p:spPr>
          <a:xfrm>
            <a:off x="4216712" y="2007721"/>
            <a:ext cx="60372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0F25"/>
                </a:solidFill>
              </a:rPr>
              <a:t>Lorem ipsum dolor sit </a:t>
            </a:r>
            <a:r>
              <a:rPr lang="en-US" altLang="ko-KR" dirty="0" err="1">
                <a:solidFill>
                  <a:srgbClr val="1E0F25"/>
                </a:solidFill>
              </a:rPr>
              <a:t>amet</a:t>
            </a:r>
            <a:r>
              <a:rPr lang="en-US" altLang="ko-KR" dirty="0">
                <a:solidFill>
                  <a:srgbClr val="1E0F25"/>
                </a:solidFill>
              </a:rPr>
              <a:t>, </a:t>
            </a:r>
            <a:r>
              <a:rPr lang="en-US" altLang="ko-KR" dirty="0" err="1">
                <a:solidFill>
                  <a:srgbClr val="1E0F25"/>
                </a:solidFill>
              </a:rPr>
              <a:t>consectetur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adipiscing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elit</a:t>
            </a:r>
            <a:r>
              <a:rPr lang="en-US" altLang="ko-KR" dirty="0">
                <a:solidFill>
                  <a:srgbClr val="1E0F25"/>
                </a:solidFill>
              </a:rPr>
              <a:t>, sed do </a:t>
            </a:r>
            <a:r>
              <a:rPr lang="en-US" altLang="ko-KR" dirty="0" err="1">
                <a:solidFill>
                  <a:srgbClr val="1E0F25"/>
                </a:solidFill>
              </a:rPr>
              <a:t>eiusmod</a:t>
            </a:r>
            <a:endParaRPr lang="en-US" altLang="ko-KR" dirty="0">
              <a:solidFill>
                <a:srgbClr val="1E0F2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1E0F25"/>
                </a:solidFill>
              </a:rPr>
              <a:t>Tempor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incididunt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ut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labore</a:t>
            </a:r>
            <a:r>
              <a:rPr lang="en-US" altLang="ko-KR" dirty="0">
                <a:solidFill>
                  <a:srgbClr val="1E0F25"/>
                </a:solidFill>
              </a:rPr>
              <a:t> et dolore magna </a:t>
            </a:r>
            <a:r>
              <a:rPr lang="en-US" altLang="ko-KR" dirty="0" err="1">
                <a:solidFill>
                  <a:srgbClr val="1E0F25"/>
                </a:solidFill>
              </a:rPr>
              <a:t>aliqua</a:t>
            </a:r>
            <a:endParaRPr lang="en-US" altLang="ko-KR" dirty="0">
              <a:solidFill>
                <a:srgbClr val="1E0F2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0F25"/>
                </a:solidFill>
              </a:rPr>
              <a:t>Ut </a:t>
            </a:r>
            <a:r>
              <a:rPr lang="en-US" altLang="ko-KR" dirty="0" err="1">
                <a:solidFill>
                  <a:srgbClr val="1E0F25"/>
                </a:solidFill>
              </a:rPr>
              <a:t>enim</a:t>
            </a:r>
            <a:r>
              <a:rPr lang="en-US" altLang="ko-KR" dirty="0">
                <a:solidFill>
                  <a:srgbClr val="1E0F25"/>
                </a:solidFill>
              </a:rPr>
              <a:t> ad minim </a:t>
            </a:r>
            <a:r>
              <a:rPr lang="en-US" altLang="ko-KR" dirty="0" err="1">
                <a:solidFill>
                  <a:srgbClr val="1E0F25"/>
                </a:solidFill>
              </a:rPr>
              <a:t>veniam</a:t>
            </a:r>
            <a:r>
              <a:rPr lang="en-US" altLang="ko-KR" dirty="0">
                <a:solidFill>
                  <a:srgbClr val="1E0F25"/>
                </a:solidFill>
              </a:rPr>
              <a:t>, </a:t>
            </a:r>
            <a:r>
              <a:rPr lang="en-US" altLang="ko-KR" dirty="0" err="1">
                <a:solidFill>
                  <a:srgbClr val="1E0F25"/>
                </a:solidFill>
              </a:rPr>
              <a:t>quis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nostrud</a:t>
            </a:r>
            <a:r>
              <a:rPr lang="en-US" altLang="ko-KR" dirty="0">
                <a:solidFill>
                  <a:srgbClr val="1E0F25"/>
                </a:solidFill>
              </a:rPr>
              <a:t> exercitation </a:t>
            </a:r>
            <a:r>
              <a:rPr lang="en-US" altLang="ko-KR" dirty="0" err="1">
                <a:solidFill>
                  <a:srgbClr val="1E0F25"/>
                </a:solidFill>
              </a:rPr>
              <a:t>ullamco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laboris</a:t>
            </a:r>
            <a:r>
              <a:rPr lang="en-US" altLang="ko-KR" dirty="0">
                <a:solidFill>
                  <a:srgbClr val="1E0F25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0F25"/>
                </a:solidFill>
              </a:rPr>
              <a:t>Ut </a:t>
            </a:r>
            <a:r>
              <a:rPr lang="en-US" altLang="ko-KR" dirty="0" err="1">
                <a:solidFill>
                  <a:srgbClr val="1E0F25"/>
                </a:solidFill>
              </a:rPr>
              <a:t>aliquip</a:t>
            </a:r>
            <a:r>
              <a:rPr lang="en-US" altLang="ko-KR" dirty="0">
                <a:solidFill>
                  <a:srgbClr val="1E0F25"/>
                </a:solidFill>
              </a:rPr>
              <a:t> ex </a:t>
            </a:r>
            <a:r>
              <a:rPr lang="en-US" altLang="ko-KR" dirty="0" err="1">
                <a:solidFill>
                  <a:srgbClr val="1E0F25"/>
                </a:solidFill>
              </a:rPr>
              <a:t>ea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commodo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consequat</a:t>
            </a:r>
            <a:r>
              <a:rPr lang="en-US" altLang="ko-KR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FA61CAA-10E9-4F6C-A5B9-0A4F15F7D135}"/>
              </a:ext>
            </a:extLst>
          </p:cNvPr>
          <p:cNvSpPr/>
          <p:nvPr/>
        </p:nvSpPr>
        <p:spPr>
          <a:xfrm>
            <a:off x="4130987" y="1605745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3B789BD2-17B0-407F-8023-FCAB87709103}"/>
              </a:ext>
            </a:extLst>
          </p:cNvPr>
          <p:cNvSpPr/>
          <p:nvPr/>
        </p:nvSpPr>
        <p:spPr>
          <a:xfrm>
            <a:off x="2612800" y="1474639"/>
            <a:ext cx="1249610" cy="1249610"/>
          </a:xfrm>
          <a:prstGeom prst="ellipse">
            <a:avLst/>
          </a:pr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59223D00-F1B3-4B9E-8994-A8BCDDAEA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3009925" y="1828222"/>
            <a:ext cx="455360" cy="455360"/>
          </a:xfrm>
          <a:prstGeom prst="rect">
            <a:avLst/>
          </a:prstGeom>
          <a:effectLst/>
        </p:spPr>
      </p:pic>
      <p:sp>
        <p:nvSpPr>
          <p:cNvPr id="67" name="타원 66">
            <a:extLst>
              <a:ext uri="{FF2B5EF4-FFF2-40B4-BE49-F238E27FC236}">
                <a16:creationId xmlns:a16="http://schemas.microsoft.com/office/drawing/2014/main" id="{1565FEAA-0630-4CF8-B6FA-50DB6A914E1F}"/>
              </a:ext>
            </a:extLst>
          </p:cNvPr>
          <p:cNvSpPr/>
          <p:nvPr/>
        </p:nvSpPr>
        <p:spPr>
          <a:xfrm>
            <a:off x="2612800" y="3823834"/>
            <a:ext cx="1249610" cy="1249610"/>
          </a:xfrm>
          <a:prstGeom prst="ellipse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D55AE475-861E-4870-B63F-AD18C3B81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6982" y="4195579"/>
            <a:ext cx="455360" cy="432594"/>
          </a:xfrm>
          <a:prstGeom prst="rect">
            <a:avLst/>
          </a:prstGeom>
          <a:effectLst/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3E9588E8-18AB-4D42-BB30-EE1548A97DEA}"/>
              </a:ext>
            </a:extLst>
          </p:cNvPr>
          <p:cNvSpPr txBox="1"/>
          <p:nvPr/>
        </p:nvSpPr>
        <p:spPr>
          <a:xfrm>
            <a:off x="4216712" y="4356916"/>
            <a:ext cx="60372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0F25"/>
                </a:solidFill>
              </a:rPr>
              <a:t>Lorem ipsum dolor sit </a:t>
            </a:r>
            <a:r>
              <a:rPr lang="en-US" altLang="ko-KR" dirty="0" err="1">
                <a:solidFill>
                  <a:srgbClr val="1E0F25"/>
                </a:solidFill>
              </a:rPr>
              <a:t>amet</a:t>
            </a:r>
            <a:r>
              <a:rPr lang="en-US" altLang="ko-KR" dirty="0">
                <a:solidFill>
                  <a:srgbClr val="1E0F25"/>
                </a:solidFill>
              </a:rPr>
              <a:t>, </a:t>
            </a:r>
            <a:r>
              <a:rPr lang="en-US" altLang="ko-KR" dirty="0" err="1">
                <a:solidFill>
                  <a:srgbClr val="1E0F25"/>
                </a:solidFill>
              </a:rPr>
              <a:t>consectetur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adipiscing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elit</a:t>
            </a:r>
            <a:r>
              <a:rPr lang="en-US" altLang="ko-KR" dirty="0">
                <a:solidFill>
                  <a:srgbClr val="1E0F25"/>
                </a:solidFill>
              </a:rPr>
              <a:t>, sed do </a:t>
            </a:r>
            <a:r>
              <a:rPr lang="en-US" altLang="ko-KR" dirty="0" err="1">
                <a:solidFill>
                  <a:srgbClr val="1E0F25"/>
                </a:solidFill>
              </a:rPr>
              <a:t>eiusmod</a:t>
            </a:r>
            <a:endParaRPr lang="en-US" altLang="ko-KR" dirty="0">
              <a:solidFill>
                <a:srgbClr val="1E0F2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1E0F25"/>
                </a:solidFill>
              </a:rPr>
              <a:t>Tempor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incididunt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ut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labore</a:t>
            </a:r>
            <a:r>
              <a:rPr lang="en-US" altLang="ko-KR" dirty="0">
                <a:solidFill>
                  <a:srgbClr val="1E0F25"/>
                </a:solidFill>
              </a:rPr>
              <a:t> et dolore magna </a:t>
            </a:r>
            <a:r>
              <a:rPr lang="en-US" altLang="ko-KR" dirty="0" err="1">
                <a:solidFill>
                  <a:srgbClr val="1E0F25"/>
                </a:solidFill>
              </a:rPr>
              <a:t>aliqua</a:t>
            </a:r>
            <a:endParaRPr lang="en-US" altLang="ko-KR" dirty="0">
              <a:solidFill>
                <a:srgbClr val="1E0F2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0F25"/>
                </a:solidFill>
              </a:rPr>
              <a:t>Ut </a:t>
            </a:r>
            <a:r>
              <a:rPr lang="en-US" altLang="ko-KR" dirty="0" err="1">
                <a:solidFill>
                  <a:srgbClr val="1E0F25"/>
                </a:solidFill>
              </a:rPr>
              <a:t>enim</a:t>
            </a:r>
            <a:r>
              <a:rPr lang="en-US" altLang="ko-KR" dirty="0">
                <a:solidFill>
                  <a:srgbClr val="1E0F25"/>
                </a:solidFill>
              </a:rPr>
              <a:t> ad minim </a:t>
            </a:r>
            <a:r>
              <a:rPr lang="en-US" altLang="ko-KR" dirty="0" err="1">
                <a:solidFill>
                  <a:srgbClr val="1E0F25"/>
                </a:solidFill>
              </a:rPr>
              <a:t>veniam</a:t>
            </a:r>
            <a:r>
              <a:rPr lang="en-US" altLang="ko-KR" dirty="0">
                <a:solidFill>
                  <a:srgbClr val="1E0F25"/>
                </a:solidFill>
              </a:rPr>
              <a:t>, </a:t>
            </a:r>
            <a:r>
              <a:rPr lang="en-US" altLang="ko-KR" dirty="0" err="1">
                <a:solidFill>
                  <a:srgbClr val="1E0F25"/>
                </a:solidFill>
              </a:rPr>
              <a:t>quis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nostrud</a:t>
            </a:r>
            <a:r>
              <a:rPr lang="en-US" altLang="ko-KR" dirty="0">
                <a:solidFill>
                  <a:srgbClr val="1E0F25"/>
                </a:solidFill>
              </a:rPr>
              <a:t> exercitation </a:t>
            </a:r>
            <a:r>
              <a:rPr lang="en-US" altLang="ko-KR" dirty="0" err="1">
                <a:solidFill>
                  <a:srgbClr val="1E0F25"/>
                </a:solidFill>
              </a:rPr>
              <a:t>ullamco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laboris</a:t>
            </a:r>
            <a:r>
              <a:rPr lang="en-US" altLang="ko-KR" dirty="0">
                <a:solidFill>
                  <a:srgbClr val="1E0F25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E0F25"/>
                </a:solidFill>
              </a:rPr>
              <a:t>Ut </a:t>
            </a:r>
            <a:r>
              <a:rPr lang="en-US" altLang="ko-KR" dirty="0" err="1">
                <a:solidFill>
                  <a:srgbClr val="1E0F25"/>
                </a:solidFill>
              </a:rPr>
              <a:t>aliquip</a:t>
            </a:r>
            <a:r>
              <a:rPr lang="en-US" altLang="ko-KR" dirty="0">
                <a:solidFill>
                  <a:srgbClr val="1E0F25"/>
                </a:solidFill>
              </a:rPr>
              <a:t> ex </a:t>
            </a:r>
            <a:r>
              <a:rPr lang="en-US" altLang="ko-KR" dirty="0" err="1">
                <a:solidFill>
                  <a:srgbClr val="1E0F25"/>
                </a:solidFill>
              </a:rPr>
              <a:t>ea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commodo</a:t>
            </a:r>
            <a:r>
              <a:rPr lang="en-US" altLang="ko-KR" dirty="0">
                <a:solidFill>
                  <a:srgbClr val="1E0F25"/>
                </a:solidFill>
              </a:rPr>
              <a:t> </a:t>
            </a:r>
            <a:r>
              <a:rPr lang="en-US" altLang="ko-KR" dirty="0" err="1">
                <a:solidFill>
                  <a:srgbClr val="1E0F25"/>
                </a:solidFill>
              </a:rPr>
              <a:t>consequat</a:t>
            </a:r>
            <a:r>
              <a:rPr lang="en-US" altLang="ko-KR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47DCA00-7DDD-4957-ABF8-7F12A7380426}"/>
              </a:ext>
            </a:extLst>
          </p:cNvPr>
          <p:cNvSpPr/>
          <p:nvPr/>
        </p:nvSpPr>
        <p:spPr>
          <a:xfrm>
            <a:off x="4130987" y="3954940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0F2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4237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5F97A8F-F168-47A7-B86C-31FF2376F7BA}"/>
              </a:ext>
            </a:extLst>
          </p:cNvPr>
          <p:cNvSpPr txBox="1"/>
          <p:nvPr/>
        </p:nvSpPr>
        <p:spPr>
          <a:xfrm>
            <a:off x="965200" y="4492791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39CE78-2153-4677-AC6F-86622A3B841A}"/>
              </a:ext>
            </a:extLst>
          </p:cNvPr>
          <p:cNvSpPr txBox="1"/>
          <p:nvPr/>
        </p:nvSpPr>
        <p:spPr>
          <a:xfrm>
            <a:off x="965200" y="4927746"/>
            <a:ext cx="276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CF5F30-671F-4BDE-92E5-D3ACA461E085}"/>
              </a:ext>
            </a:extLst>
          </p:cNvPr>
          <p:cNvSpPr txBox="1"/>
          <p:nvPr/>
        </p:nvSpPr>
        <p:spPr>
          <a:xfrm>
            <a:off x="4711700" y="4492791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A6218B-5021-4A2B-8D49-DD6E9EA9509F}"/>
              </a:ext>
            </a:extLst>
          </p:cNvPr>
          <p:cNvSpPr txBox="1"/>
          <p:nvPr/>
        </p:nvSpPr>
        <p:spPr>
          <a:xfrm>
            <a:off x="4711700" y="4927746"/>
            <a:ext cx="276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320526-3396-40BE-B3EE-1DEE17E7AA9E}"/>
              </a:ext>
            </a:extLst>
          </p:cNvPr>
          <p:cNvSpPr txBox="1"/>
          <p:nvPr/>
        </p:nvSpPr>
        <p:spPr>
          <a:xfrm>
            <a:off x="8458200" y="4492791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3AA943-4840-4E9B-83B5-3AC4422CF0C4}"/>
              </a:ext>
            </a:extLst>
          </p:cNvPr>
          <p:cNvSpPr txBox="1"/>
          <p:nvPr/>
        </p:nvSpPr>
        <p:spPr>
          <a:xfrm>
            <a:off x="8458200" y="4927746"/>
            <a:ext cx="2768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0EAE3-9FB4-4AC5-B3C8-123F88BAB302}"/>
              </a:ext>
            </a:extLst>
          </p:cNvPr>
          <p:cNvSpPr txBox="1"/>
          <p:nvPr/>
        </p:nvSpPr>
        <p:spPr>
          <a:xfrm>
            <a:off x="2998843" y="7650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0F25"/>
                </a:solidFill>
                <a:cs typeface="Arial" panose="020B0604020202020204" pitchFamily="34" charset="0"/>
              </a:rPr>
              <a:t>Enter Your </a:t>
            </a:r>
            <a:r>
              <a:rPr lang="en-US" altLang="ko-KR" sz="32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052E5C4-16E6-4ABF-8D42-D86A15451B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4F9C175-2825-4F47-BFE7-1A057F9437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1FA4910-5D38-4CD7-BA5F-327A7F32A0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297098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DD50117D-92FA-42DB-9924-B3B16D0108E6}"/>
              </a:ext>
            </a:extLst>
          </p:cNvPr>
          <p:cNvSpPr/>
          <p:nvPr/>
        </p:nvSpPr>
        <p:spPr>
          <a:xfrm>
            <a:off x="6830043" y="2065386"/>
            <a:ext cx="1125192" cy="2440347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4EED5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43186973-EB6C-4F62-82F8-7F0B8ADADF4A}"/>
              </a:ext>
            </a:extLst>
          </p:cNvPr>
          <p:cNvSpPr/>
          <p:nvPr/>
        </p:nvSpPr>
        <p:spPr>
          <a:xfrm>
            <a:off x="4215944" y="2065386"/>
            <a:ext cx="1139804" cy="2440347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4EED5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A7E0E190-6EEE-4114-8882-0C681FDA593F}"/>
              </a:ext>
            </a:extLst>
          </p:cNvPr>
          <p:cNvSpPr/>
          <p:nvPr/>
        </p:nvSpPr>
        <p:spPr>
          <a:xfrm>
            <a:off x="4870978" y="4024475"/>
            <a:ext cx="2440351" cy="1139802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4EED5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166B08EC-F423-44B9-A0FC-B8D93B8F354F}"/>
              </a:ext>
            </a:extLst>
          </p:cNvPr>
          <p:cNvSpPr/>
          <p:nvPr/>
        </p:nvSpPr>
        <p:spPr>
          <a:xfrm>
            <a:off x="4870978" y="1410354"/>
            <a:ext cx="2440351" cy="1139802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4EED5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F1A1456-98C4-4F5F-9060-62063DA7A874}"/>
              </a:ext>
            </a:extLst>
          </p:cNvPr>
          <p:cNvSpPr txBox="1"/>
          <p:nvPr/>
        </p:nvSpPr>
        <p:spPr>
          <a:xfrm>
            <a:off x="8315797" y="1614395"/>
            <a:ext cx="3005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en-US" altLang="ko-KR" sz="1600" dirty="0">
              <a:solidFill>
                <a:srgbClr val="1E0F25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178ED0F-3883-43B9-84EA-97881DCA94A8}"/>
              </a:ext>
            </a:extLst>
          </p:cNvPr>
          <p:cNvSpPr/>
          <p:nvPr/>
        </p:nvSpPr>
        <p:spPr>
          <a:xfrm>
            <a:off x="8315795" y="1294002"/>
            <a:ext cx="3005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27F6F4D-862F-4A89-A105-9A6653EF8B09}"/>
              </a:ext>
            </a:extLst>
          </p:cNvPr>
          <p:cNvSpPr txBox="1"/>
          <p:nvPr/>
        </p:nvSpPr>
        <p:spPr>
          <a:xfrm>
            <a:off x="8315797" y="4733000"/>
            <a:ext cx="3005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en-US" altLang="ko-KR" sz="1600" dirty="0">
              <a:solidFill>
                <a:srgbClr val="1E0F25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C4E181CE-3EAB-411E-8FFC-7758F1B3CF2A}"/>
              </a:ext>
            </a:extLst>
          </p:cNvPr>
          <p:cNvSpPr/>
          <p:nvPr/>
        </p:nvSpPr>
        <p:spPr>
          <a:xfrm>
            <a:off x="8315795" y="4412607"/>
            <a:ext cx="3005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5032B5E-5128-40F5-8A33-BDF3085C9D78}"/>
              </a:ext>
            </a:extLst>
          </p:cNvPr>
          <p:cNvSpPr txBox="1"/>
          <p:nvPr/>
        </p:nvSpPr>
        <p:spPr>
          <a:xfrm>
            <a:off x="870857" y="1614395"/>
            <a:ext cx="3005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en-US" altLang="ko-KR" sz="1600" dirty="0">
              <a:solidFill>
                <a:srgbClr val="1E0F25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B52EACA7-63CF-4089-84FB-7783F955B4BF}"/>
              </a:ext>
            </a:extLst>
          </p:cNvPr>
          <p:cNvSpPr/>
          <p:nvPr/>
        </p:nvSpPr>
        <p:spPr>
          <a:xfrm>
            <a:off x="870856" y="1294002"/>
            <a:ext cx="300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3662B71-8F3D-429C-A293-FAD4D56C6B98}"/>
              </a:ext>
            </a:extLst>
          </p:cNvPr>
          <p:cNvSpPr txBox="1"/>
          <p:nvPr/>
        </p:nvSpPr>
        <p:spPr>
          <a:xfrm>
            <a:off x="870857" y="4733000"/>
            <a:ext cx="3005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en-US" altLang="ko-KR" sz="1600" dirty="0">
              <a:solidFill>
                <a:srgbClr val="1E0F25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58D92A80-54F4-4AD9-B957-AC146DA0C275}"/>
              </a:ext>
            </a:extLst>
          </p:cNvPr>
          <p:cNvSpPr/>
          <p:nvPr/>
        </p:nvSpPr>
        <p:spPr>
          <a:xfrm>
            <a:off x="870856" y="4412607"/>
            <a:ext cx="300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C433740D-8C06-40B2-ACCF-DFC510237D7E}"/>
              </a:ext>
            </a:extLst>
          </p:cNvPr>
          <p:cNvSpPr/>
          <p:nvPr/>
        </p:nvSpPr>
        <p:spPr>
          <a:xfrm>
            <a:off x="5142340" y="2871817"/>
            <a:ext cx="188439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88960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>
            <a:extLst>
              <a:ext uri="{FF2B5EF4-FFF2-40B4-BE49-F238E27FC236}">
                <a16:creationId xmlns:a16="http://schemas.microsoft.com/office/drawing/2014/main" id="{A000F6B0-9A27-4627-B087-B59620855268}"/>
              </a:ext>
            </a:extLst>
          </p:cNvPr>
          <p:cNvSpPr/>
          <p:nvPr/>
        </p:nvSpPr>
        <p:spPr>
          <a:xfrm>
            <a:off x="1625757" y="409432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1E0F25"/>
                </a:solidFill>
              </a:rPr>
              <a:t>Lorem ipsum</a:t>
            </a:r>
            <a:endParaRPr lang="ko-KR" altLang="en-US" sz="2000" dirty="0">
              <a:solidFill>
                <a:srgbClr val="1E0F25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1849D714-1A08-490D-BD2D-83487B4CC522}"/>
              </a:ext>
            </a:extLst>
          </p:cNvPr>
          <p:cNvSpPr/>
          <p:nvPr/>
        </p:nvSpPr>
        <p:spPr>
          <a:xfrm>
            <a:off x="1625757" y="448193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AE3F75AE-F7DB-455E-BE8B-C4C25AA7232E}"/>
              </a:ext>
            </a:extLst>
          </p:cNvPr>
          <p:cNvSpPr/>
          <p:nvPr/>
        </p:nvSpPr>
        <p:spPr>
          <a:xfrm>
            <a:off x="2152453" y="199406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E54DBA21-B073-4D81-9AE9-8C3806474EF8}"/>
              </a:ext>
            </a:extLst>
          </p:cNvPr>
          <p:cNvSpPr/>
          <p:nvPr/>
        </p:nvSpPr>
        <p:spPr>
          <a:xfrm>
            <a:off x="2949407" y="100342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210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0FA43E7A-32EA-47CD-8664-39425A89419D}"/>
              </a:ext>
            </a:extLst>
          </p:cNvPr>
          <p:cNvSpPr/>
          <p:nvPr/>
        </p:nvSpPr>
        <p:spPr>
          <a:xfrm>
            <a:off x="4847850" y="409432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1E0F25"/>
                </a:solidFill>
              </a:rPr>
              <a:t>Lorem ipsum</a:t>
            </a:r>
            <a:endParaRPr lang="ko-KR" altLang="en-US" sz="2000" dirty="0">
              <a:solidFill>
                <a:srgbClr val="1E0F25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BA7054A-9323-4037-BFAE-49AD82D03AD5}"/>
              </a:ext>
            </a:extLst>
          </p:cNvPr>
          <p:cNvSpPr/>
          <p:nvPr/>
        </p:nvSpPr>
        <p:spPr>
          <a:xfrm>
            <a:off x="4847850" y="448193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7EA1CA1F-5EDA-4A12-9EE4-464EDAEE7693}"/>
              </a:ext>
            </a:extLst>
          </p:cNvPr>
          <p:cNvSpPr/>
          <p:nvPr/>
        </p:nvSpPr>
        <p:spPr>
          <a:xfrm>
            <a:off x="5374546" y="120638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200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CCB2B574-2D0A-4D62-A7AC-3924C9B729B0}"/>
              </a:ext>
            </a:extLst>
          </p:cNvPr>
          <p:cNvSpPr/>
          <p:nvPr/>
        </p:nvSpPr>
        <p:spPr>
          <a:xfrm>
            <a:off x="6171500" y="223510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140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0407137-4259-4C33-90B6-94F7AA83CA45}"/>
              </a:ext>
            </a:extLst>
          </p:cNvPr>
          <p:cNvSpPr/>
          <p:nvPr/>
        </p:nvSpPr>
        <p:spPr>
          <a:xfrm>
            <a:off x="8069943" y="4094322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1E0F25"/>
                </a:solidFill>
              </a:rPr>
              <a:t>Lorem ipsum</a:t>
            </a:r>
            <a:endParaRPr lang="ko-KR" altLang="en-US" sz="2000" dirty="0">
              <a:solidFill>
                <a:srgbClr val="1E0F25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728A077-E38C-4497-8E4D-4CEB5392E059}"/>
              </a:ext>
            </a:extLst>
          </p:cNvPr>
          <p:cNvSpPr/>
          <p:nvPr/>
        </p:nvSpPr>
        <p:spPr>
          <a:xfrm>
            <a:off x="8069943" y="4481932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5695430B-6F6E-485E-9AAC-B4BF94EA6D97}"/>
              </a:ext>
            </a:extLst>
          </p:cNvPr>
          <p:cNvSpPr/>
          <p:nvPr/>
        </p:nvSpPr>
        <p:spPr>
          <a:xfrm>
            <a:off x="8596639" y="152722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180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DCF255D9-732E-4778-A910-F8EF3576B33B}"/>
              </a:ext>
            </a:extLst>
          </p:cNvPr>
          <p:cNvSpPr/>
          <p:nvPr/>
        </p:nvSpPr>
        <p:spPr>
          <a:xfrm>
            <a:off x="9393593" y="140495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t" anchorCtr="0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195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9D8BC770-DEB0-4C4C-A37A-4322C97ED910}"/>
              </a:ext>
            </a:extLst>
          </p:cNvPr>
          <p:cNvSpPr/>
          <p:nvPr/>
        </p:nvSpPr>
        <p:spPr>
          <a:xfrm>
            <a:off x="3992135" y="5608206"/>
            <a:ext cx="357691" cy="357691"/>
          </a:xfrm>
          <a:prstGeom prst="ellipse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6C91277-D57D-4E8F-83EC-68AF3512C417}"/>
              </a:ext>
            </a:extLst>
          </p:cNvPr>
          <p:cNvSpPr/>
          <p:nvPr/>
        </p:nvSpPr>
        <p:spPr>
          <a:xfrm>
            <a:off x="4349826" y="5617774"/>
            <a:ext cx="1670672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b="1" dirty="0">
                <a:solidFill>
                  <a:srgbClr val="1E0F25"/>
                </a:solidFill>
              </a:rPr>
              <a:t>Lorem ipsum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D11B8051-5ED6-440A-82FE-84506AAE486D}"/>
              </a:ext>
            </a:extLst>
          </p:cNvPr>
          <p:cNvSpPr/>
          <p:nvPr/>
        </p:nvSpPr>
        <p:spPr>
          <a:xfrm>
            <a:off x="6399269" y="5608206"/>
            <a:ext cx="357691" cy="357691"/>
          </a:xfrm>
          <a:prstGeom prst="ellipse">
            <a:avLst/>
          </a:pr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lIns="0" tIns="252000" rIns="0" bIns="0"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9195D7D-9A1A-45C2-A914-50001EA9053C}"/>
              </a:ext>
            </a:extLst>
          </p:cNvPr>
          <p:cNvSpPr/>
          <p:nvPr/>
        </p:nvSpPr>
        <p:spPr>
          <a:xfrm>
            <a:off x="6756960" y="5617774"/>
            <a:ext cx="1670672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b="1" dirty="0">
                <a:solidFill>
                  <a:srgbClr val="1E0F25"/>
                </a:solidFill>
              </a:rPr>
              <a:t>Lorem ipsum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147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>
            <a:extLst>
              <a:ext uri="{FF2B5EF4-FFF2-40B4-BE49-F238E27FC236}">
                <a16:creationId xmlns:a16="http://schemas.microsoft.com/office/drawing/2014/main" id="{73F829D4-DE8F-4942-862E-AA5CCF64AD19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3DA7D62-181C-46F6-AF80-CC80BC83AADB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FC4D157-FB99-493E-9E9B-3F6DE17721E5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4EED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4EED5"/>
                </a:solidFill>
              </a:rPr>
              <a:t>amet</a:t>
            </a:r>
            <a:r>
              <a:rPr lang="en-US" altLang="ko-KR" sz="1600" dirty="0">
                <a:solidFill>
                  <a:srgbClr val="F4EED5"/>
                </a:solidFill>
              </a:rPr>
              <a:t>, </a:t>
            </a:r>
            <a:r>
              <a:rPr lang="en-US" altLang="ko-KR" sz="1600" dirty="0" err="1">
                <a:solidFill>
                  <a:srgbClr val="F4EED5"/>
                </a:solidFill>
              </a:rPr>
              <a:t>consectetur</a:t>
            </a:r>
            <a:r>
              <a:rPr lang="en-US" altLang="ko-KR" sz="1600" dirty="0">
                <a:solidFill>
                  <a:srgbClr val="F4EED5"/>
                </a:solidFill>
              </a:rPr>
              <a:t> </a:t>
            </a:r>
            <a:r>
              <a:rPr lang="en-US" altLang="ko-KR" sz="1600" dirty="0" err="1">
                <a:solidFill>
                  <a:srgbClr val="F4EED5"/>
                </a:solidFill>
              </a:rPr>
              <a:t>adipisicing</a:t>
            </a:r>
            <a:r>
              <a:rPr lang="en-US" altLang="ko-KR" sz="1600" dirty="0">
                <a:solidFill>
                  <a:srgbClr val="F4EED5"/>
                </a:solidFill>
              </a:rPr>
              <a:t> </a:t>
            </a:r>
            <a:r>
              <a:rPr lang="en-US" altLang="ko-KR" sz="1600" dirty="0" err="1">
                <a:solidFill>
                  <a:srgbClr val="F4EED5"/>
                </a:solidFill>
              </a:rPr>
              <a:t>elit</a:t>
            </a:r>
            <a:endParaRPr lang="ko-KR" altLang="en-US" sz="1600" dirty="0">
              <a:solidFill>
                <a:srgbClr val="F4EED5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FD7C21D-F799-4360-8479-D7E9A6BD3CFB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4EED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985954-8232-4B22-BCC7-A0265906DD96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4EED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4EED5"/>
                </a:solidFill>
              </a:rPr>
              <a:t>amet</a:t>
            </a:r>
            <a:r>
              <a:rPr lang="en-US" altLang="ko-KR" sz="1600" dirty="0">
                <a:solidFill>
                  <a:srgbClr val="F4EED5"/>
                </a:solidFill>
              </a:rPr>
              <a:t>, </a:t>
            </a:r>
            <a:r>
              <a:rPr lang="en-US" altLang="ko-KR" sz="1600" dirty="0" err="1">
                <a:solidFill>
                  <a:srgbClr val="F4EED5"/>
                </a:solidFill>
              </a:rPr>
              <a:t>consectetur</a:t>
            </a:r>
            <a:r>
              <a:rPr lang="en-US" altLang="ko-KR" sz="1600" dirty="0">
                <a:solidFill>
                  <a:srgbClr val="F4EED5"/>
                </a:solidFill>
              </a:rPr>
              <a:t> </a:t>
            </a:r>
            <a:r>
              <a:rPr lang="en-US" altLang="ko-KR" sz="1600" dirty="0" err="1">
                <a:solidFill>
                  <a:srgbClr val="F4EED5"/>
                </a:solidFill>
              </a:rPr>
              <a:t>adipisicing</a:t>
            </a:r>
            <a:r>
              <a:rPr lang="en-US" altLang="ko-KR" sz="1600" dirty="0">
                <a:solidFill>
                  <a:srgbClr val="F4EED5"/>
                </a:solidFill>
              </a:rPr>
              <a:t> </a:t>
            </a:r>
            <a:r>
              <a:rPr lang="en-US" altLang="ko-KR" sz="1600" dirty="0" err="1">
                <a:solidFill>
                  <a:srgbClr val="F4EED5"/>
                </a:solidFill>
              </a:rPr>
              <a:t>elit</a:t>
            </a:r>
            <a:endParaRPr lang="ko-KR" altLang="en-US" sz="1600" dirty="0">
              <a:solidFill>
                <a:srgbClr val="F4EED5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FE20BA1-9D1B-4353-97DF-AC9456A32FF4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4EED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4EED5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5600D4D-8752-4733-B027-D03C6C3D12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2ADC26-5CED-4175-8E86-5E1FA2F2F11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286039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AAF98EB-8193-4228-891A-FD65BFF249F5}"/>
              </a:ext>
            </a:extLst>
          </p:cNvPr>
          <p:cNvSpPr txBox="1"/>
          <p:nvPr/>
        </p:nvSpPr>
        <p:spPr>
          <a:xfrm>
            <a:off x="2191657" y="969705"/>
            <a:ext cx="7808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0F25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5A1C0AF-FF1B-44A4-9563-72C79955EA37}"/>
              </a:ext>
            </a:extLst>
          </p:cNvPr>
          <p:cNvSpPr>
            <a:spLocks noChangeAspect="1"/>
          </p:cNvSpPr>
          <p:nvPr/>
        </p:nvSpPr>
        <p:spPr>
          <a:xfrm>
            <a:off x="1429927" y="2786637"/>
            <a:ext cx="116298" cy="116298"/>
          </a:xfrm>
          <a:prstGeom prst="rect">
            <a:avLst/>
          </a:prstGeom>
          <a:solidFill>
            <a:srgbClr val="F04B3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6AE780-A3FE-4E77-82F2-8AF98B00DEEF}"/>
              </a:ext>
            </a:extLst>
          </p:cNvPr>
          <p:cNvSpPr txBox="1"/>
          <p:nvPr/>
        </p:nvSpPr>
        <p:spPr>
          <a:xfrm>
            <a:off x="1574801" y="2656972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</a:rPr>
              <a:t>DOLOR SIT AMET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CFA0D6-CA6E-4050-84DF-BF14B9BA493C}"/>
              </a:ext>
            </a:extLst>
          </p:cNvPr>
          <p:cNvSpPr txBox="1"/>
          <p:nvPr/>
        </p:nvSpPr>
        <p:spPr>
          <a:xfrm>
            <a:off x="1574801" y="3058636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DC313F6-098D-404C-A863-75E9330E459D}"/>
              </a:ext>
            </a:extLst>
          </p:cNvPr>
          <p:cNvSpPr>
            <a:spLocks noChangeAspect="1"/>
          </p:cNvSpPr>
          <p:nvPr/>
        </p:nvSpPr>
        <p:spPr>
          <a:xfrm>
            <a:off x="6636927" y="2786637"/>
            <a:ext cx="116298" cy="116298"/>
          </a:xfrm>
          <a:prstGeom prst="rect">
            <a:avLst/>
          </a:prstGeom>
          <a:solidFill>
            <a:srgbClr val="F04B3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B7696D-CA4B-451A-850B-A6B07A6794B1}"/>
              </a:ext>
            </a:extLst>
          </p:cNvPr>
          <p:cNvSpPr txBox="1"/>
          <p:nvPr/>
        </p:nvSpPr>
        <p:spPr>
          <a:xfrm>
            <a:off x="6781801" y="2656972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</a:rPr>
              <a:t>DOLOR SIT AMET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2DCE7D-42CB-4362-B924-64263A126AE7}"/>
              </a:ext>
            </a:extLst>
          </p:cNvPr>
          <p:cNvSpPr txBox="1"/>
          <p:nvPr/>
        </p:nvSpPr>
        <p:spPr>
          <a:xfrm>
            <a:off x="6781801" y="3058636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E57116-419D-4D55-86FF-60B88D1F8216}"/>
              </a:ext>
            </a:extLst>
          </p:cNvPr>
          <p:cNvSpPr>
            <a:spLocks noChangeAspect="1"/>
          </p:cNvSpPr>
          <p:nvPr/>
        </p:nvSpPr>
        <p:spPr>
          <a:xfrm>
            <a:off x="1429927" y="4414931"/>
            <a:ext cx="116298" cy="116298"/>
          </a:xfrm>
          <a:prstGeom prst="rect">
            <a:avLst/>
          </a:prstGeom>
          <a:solidFill>
            <a:srgbClr val="F04B3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45E754-9503-4FD8-AF4B-56B064AC6B9A}"/>
              </a:ext>
            </a:extLst>
          </p:cNvPr>
          <p:cNvSpPr txBox="1"/>
          <p:nvPr/>
        </p:nvSpPr>
        <p:spPr>
          <a:xfrm>
            <a:off x="1574801" y="4285266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</a:rPr>
              <a:t>DOLOR SIT AMET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0993A8-5F70-4D8E-8FE1-464D388C3192}"/>
              </a:ext>
            </a:extLst>
          </p:cNvPr>
          <p:cNvSpPr txBox="1"/>
          <p:nvPr/>
        </p:nvSpPr>
        <p:spPr>
          <a:xfrm>
            <a:off x="1574801" y="468693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0C3553F-2847-47B7-9B3F-C99281020904}"/>
              </a:ext>
            </a:extLst>
          </p:cNvPr>
          <p:cNvSpPr>
            <a:spLocks noChangeAspect="1"/>
          </p:cNvSpPr>
          <p:nvPr/>
        </p:nvSpPr>
        <p:spPr>
          <a:xfrm>
            <a:off x="6636927" y="4414931"/>
            <a:ext cx="116298" cy="116298"/>
          </a:xfrm>
          <a:prstGeom prst="rect">
            <a:avLst/>
          </a:prstGeom>
          <a:solidFill>
            <a:srgbClr val="F04B38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182A96-2EEA-426C-9F2D-6AB9396880B2}"/>
              </a:ext>
            </a:extLst>
          </p:cNvPr>
          <p:cNvSpPr txBox="1"/>
          <p:nvPr/>
        </p:nvSpPr>
        <p:spPr>
          <a:xfrm>
            <a:off x="6781801" y="4285266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</a:rPr>
              <a:t>DOLOR SIT AMET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96BA2F-C584-45BD-80D8-DA3EA4AA96F0}"/>
              </a:ext>
            </a:extLst>
          </p:cNvPr>
          <p:cNvSpPr txBox="1"/>
          <p:nvPr/>
        </p:nvSpPr>
        <p:spPr>
          <a:xfrm>
            <a:off x="6781801" y="468693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0843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574D046-7080-42E3-8090-9051E17DAD75}"/>
              </a:ext>
            </a:extLst>
          </p:cNvPr>
          <p:cNvSpPr txBox="1"/>
          <p:nvPr/>
        </p:nvSpPr>
        <p:spPr>
          <a:xfrm>
            <a:off x="3175000" y="345802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DC27F4-2CC9-413C-B3DB-45020307FF69}"/>
              </a:ext>
            </a:extLst>
          </p:cNvPr>
          <p:cNvSpPr txBox="1"/>
          <p:nvPr/>
        </p:nvSpPr>
        <p:spPr>
          <a:xfrm>
            <a:off x="3242935" y="416591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</a:rPr>
              <a:t>01:00pm ~ 01:30pm</a:t>
            </a:r>
            <a:endParaRPr lang="ko-KR" altLang="en-US" sz="2000" dirty="0">
              <a:solidFill>
                <a:srgbClr val="1E0F25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F26DDBF-9394-46A8-BEB6-2CDB21458D72}"/>
              </a:ext>
            </a:extLst>
          </p:cNvPr>
          <p:cNvGrpSpPr/>
          <p:nvPr/>
        </p:nvGrpSpPr>
        <p:grpSpPr>
          <a:xfrm>
            <a:off x="5582308" y="2168892"/>
            <a:ext cx="1027384" cy="1170074"/>
            <a:chOff x="6830083" y="5571172"/>
            <a:chExt cx="342900" cy="390525"/>
          </a:xfrm>
          <a:solidFill>
            <a:srgbClr val="F04B38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5B88F3C-9D96-4ACC-A116-51FBB4703A3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35118DC-3F21-417E-8740-AE7B2EDCCE9B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Box 183">
            <a:extLst>
              <a:ext uri="{FF2B5EF4-FFF2-40B4-BE49-F238E27FC236}">
                <a16:creationId xmlns:a16="http://schemas.microsoft.com/office/drawing/2014/main" id="{F63703E1-B445-4E3F-B88F-E75FC8BF82E0}"/>
              </a:ext>
            </a:extLst>
          </p:cNvPr>
          <p:cNvSpPr txBox="1"/>
          <p:nvPr/>
        </p:nvSpPr>
        <p:spPr>
          <a:xfrm>
            <a:off x="2484726" y="3400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1E0F25"/>
                </a:solidFill>
                <a:latin typeface="+mj-lt"/>
              </a:rPr>
              <a:t>World Map Slide</a:t>
            </a:r>
            <a:endParaRPr lang="ko-KR" altLang="en-US" b="0" dirty="0">
              <a:solidFill>
                <a:srgbClr val="1E0F25"/>
              </a:solidFill>
              <a:latin typeface="+mj-lt"/>
            </a:endParaRPr>
          </a:p>
        </p:txBody>
      </p:sp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F657E077-FA99-4051-9D7E-A5204FA4024A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F69E11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CEC4F994-D357-44BF-B905-1F406AE1FEC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10BB7C7D-C846-4E47-A7B5-1391FE24F5E0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4D85062A-B0CA-4B03-B5D1-883B42EC1446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6038EFC8-C271-4DDA-9003-51B6FF0A0911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81FE6B3C-398E-475F-B141-6F2227EFBFC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3A653E75-F1F2-4A15-914E-4B986EC3818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2284AEED-8860-4248-A4D1-FAE0DC4F54D3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9D357122-4DAA-4D37-9C0E-400D401FFCD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D255328-0F29-4C2A-AEB2-3BB489E26ED2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84F8F4F-5739-40B5-ADFD-70F5597497F2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79F74CE-2C55-457A-A03F-7752F8EA31F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B025B55-AB46-463F-ABA4-5623077D974E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1F95DCDC-2DFF-4FD8-A22A-25E31AFA08A4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BF5F13D6-EF03-48DB-BE4D-280F21333CE9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113A7A51-3D25-4FDE-98CF-10A87F79CD5F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4E009609-37D7-4F15-9160-D75A371DFB41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63EC0E97-DCC3-4DF6-A97E-2CDBA4B32311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C428514-408C-4DEC-804B-9B24E2BF8DF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2F8B274-631F-460F-95E1-D45E9AB3F6B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9809C5DE-71AB-4608-9ADE-92FFBBF48E4D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6BB76615-0B52-40BA-A001-DE18634C2E90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ED3B375F-7C5E-4E34-82D0-FAE0B7AE0FB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566FD250-AB5D-4E52-AB85-2DA4FC86916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59160190-6325-4A39-B378-00E3CFA98826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03E4B70E-FF9C-4091-A3B0-59B8B58A2655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4CD407F8-DCC4-4C59-9C92-35AC98D45B75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B8BBF469-47A8-40A7-9119-BA5344DC1FAF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9D6C2EBB-B06D-4803-AD3D-00291AAF74A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7EA473C4-5E20-44EC-991B-CC82AD93C4E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030EBDD-F39C-4ADD-856A-A41A96336948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32786954-D315-4961-99F4-A5158AE2DEC6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99E971D-C346-4CBC-81B1-187B11C20D2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734411A-4C6C-4216-ADFE-19A6910E4967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5358779B-B621-4980-A39B-2E40ABB9D826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9113787-49D4-4E97-917F-328E20CB1363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05214498-C526-4E6E-81DD-AACDE4BADCB9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C1662F8-73D1-4BEE-819F-916250BB7FFB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CCCB8BD2-914D-4DA6-BEB8-F8154B2D19C3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87CD2AB7-C20A-451B-B92B-276C21D75206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C25610-5392-4CE2-A14D-1974AD9D9172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47EE744-A236-404E-8DFD-0838AE40ABD0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D4FD148-E2D1-4A35-9FFF-B507D005969C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7CA21C3-2E53-43E7-BEE3-FB44F42B452D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1B2289D-BA0B-4ABD-A1DC-62669D29A480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7AA59C3-BDB8-4FFE-99F0-52E51423E313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07F0BD6-EA75-4B94-A91E-69CF1BF6E94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D67EAA1A-B99E-4C83-B331-B867F24CB122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39493718-EEF9-499C-8C4F-E48CEFF44157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066E6AE8-CD08-471F-9534-1B29333D79A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3055AEE-6B48-4B9B-B053-BC99120953B1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9B25704-5951-45BF-977F-F67BEE8FC92E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ACEE0918-6619-4C1F-BDD2-1828F6DAD610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9F020F5-DE71-4478-916B-17CCB4A5F253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50CB0465-06F5-4A71-89F5-4F832B010A9C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A2EB45D2-295B-4C0A-8B42-A40C82CC64E2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A98DDDF6-28A4-4555-81A0-CA5FFF472026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8A102ADB-8195-477F-A96C-062C2255DE6B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3F912BC8-EEFC-4648-A69F-8AAFA136EC34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F2B602B-83CE-4555-B391-1B40896AFDAF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80EE3463-B8CA-44C3-B334-4796FF4E9E83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473EA9E-4273-453F-A900-C1C56D5F2856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6C97DDD-84AD-45D3-9DF9-88180CCCB711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F21DA2A-5F78-4576-81EC-43F60D49E9A4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C25B146C-2CA2-4C83-A5FE-FB17637BEA3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7672A60F-9904-49BD-B67D-55B4D59F5923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A9D607DC-0177-4321-A6CA-42B1C66B6815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92F57C8E-621B-4FD7-9E55-EC5CCCAF2124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F44E1FC1-38FF-4E0F-A55B-C6F0D2C23791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E6BE96A-41DD-43F7-B644-1FC4AC53858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74DA7163-9E8E-466B-AD93-DB17B01AB13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AC1BDC50-74E5-4628-93E1-50B3E3A18312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6FA95EAC-E25C-4265-A5C7-FC72E6533BF2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CA945C68-444E-49BF-A121-CFA0C155A710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6A9F9645-4A04-4AAC-906F-AAD34FB391EC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1D74A6A9-271B-4EF2-AFEB-08FFC36F072E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70FEE309-C0AD-4789-A30F-1B6D6C66684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DE1488D-09A8-4787-80C9-353A9D5AB1D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5070DB8-A891-45E2-BA34-C22D34A61C0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817B5159-51D0-4319-8117-E32823C92FDB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F3559D6-4C10-43CF-8F17-D4279F0D0E99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197E195B-D05F-450C-A7D6-83D99605E4F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2AA4978-D8C5-4B35-BAF3-B7BE0154DB1E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ED0663E3-638A-4E67-B5E5-319E7F84BE5E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C5FEE8CB-3624-4A74-B595-CE76A573FFB0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FB34E55F-1D17-4F32-A815-2A95DE0C0FDA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71521E29-092A-436E-A0E6-82DC8B0D09DA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1F286382-B35F-486F-ABAB-89073A46E247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91D439A-2DEC-4EF3-8C92-EB472A9C7B9C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F99A2C1-A928-49B2-AC8F-26AD88D8EF46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F7E80E8-5B48-4D23-9431-541F257BE7F4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FA094FAA-4841-47F1-9D8B-B9992E8E42E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9C751C9-9FD9-452D-8ADB-B42D5CB9D470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20B66D8F-4FCF-48CD-87DA-4A28162088A1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EC8668F-FD81-4463-BF1D-81C87E8D8EC4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11145DAF-78E3-4ECC-A40E-031416CE84E6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BF61AE9E-CAFE-468D-A71E-5E53D83367D7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4709F8EA-B7A3-4EBF-8C37-FA81F2F2C8B8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C3398F8-83FB-4FDD-B20F-65F632CB734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13B54E76-BA6B-4064-8B9B-63DF5B0332CF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4DA31C2-461C-43C9-95B2-800FA4E817A4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28FF920C-CB37-4BE0-81F3-5B50C59A45B3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CA44E42-5F1E-471B-979A-092E1F17666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025393CE-E261-4C08-9CFA-5216AC6E5F07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AB8DAEB2-5DD6-446A-A94A-AF08EA1B305E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022C277E-0654-4A29-AE3F-5DA8BB3BC1E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FAB5A030-77A9-4780-AB37-1799B2A8C7FE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36F5ED9F-4228-4509-BC85-78619FE22A32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929BA3E6-E602-4EE7-BBA9-5ED390A4F888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045014C-B58D-4A12-8722-91E4A68045AE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15EE6D62-80B7-4E1B-9D2E-4C66ABFC55E8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4B4C35E-2A59-4291-91E5-5B25CF5F72E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56445090-7B5E-404D-AC40-BB6F534DAE9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9600DF8-3FCC-463B-9B4C-B52ED1DB58FA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031A3410-4E73-482B-8098-EE65CE0D7B03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9EB4C186-58D8-4EE4-9217-20FD65B79441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6687505-994A-4FEC-BB5F-7B5FAA34E965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028DFF9F-ED8D-4A07-8505-300C304CF5B5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5F409EA9-78A7-46F3-836D-181B40936970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C761C08-DCB1-47A8-9240-D6DE684B4534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80122DA-9188-48B2-83BC-E80E02BDD402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110B4F0-A766-4468-9E48-4ADBD1FD5C7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093BA6E-A30B-4BC4-AB60-D75969EDC055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A21E516-20F5-47D2-96E0-154245C64DD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72C1E3AC-1F26-45C9-8406-0C2D2102EC1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1C36D62C-2503-4E16-BAEB-12F8FBCBB28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1066BF"/>
            </a:solidFill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0E97BF1-0205-478F-9BEF-2AA30ACD157E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C8127384-9CAA-4BA3-920E-DD253F828DB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B426A0BF-CD47-41A4-8DAF-60FD69A4FE5C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31733065-F907-4CC2-AE6D-BA695A566D4F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1EEFD458-4438-4199-A187-29BD1DE0335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20336312-68D7-49C0-8B28-3EE4D5EE6374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1066BF"/>
            </a:solidFill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228FAE2-856B-4971-9061-F615787B0F9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1066BF"/>
            </a:solidFill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E5E7E77B-3649-4992-A944-D0F967EEC59A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09188A9A-AADD-4AFA-BB46-64D12ACFBE23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A93A7094-3CC2-40DD-8D9D-64D5FF4EC34B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926696D4-BA81-4D0E-8A10-7801C348575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2AD1D576-4CAD-4ACC-B927-CF38412392D7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4701F2D8-4D98-4380-9BE2-0C4C1248F8FC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A229F14-5BB9-429C-90B4-9F455EDDC76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272A2FEE-CD6F-48DE-A152-D18CA251487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250AD3F-1721-46FE-A7A9-03195EE8F2DB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F97927-359B-4810-9715-BD4173359987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FF025E62-E1D5-4EBE-B37F-D00D08E52EAB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A2C1B241-729E-4EB0-8EBD-38D5C4219B19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EE2EA0C8-7AAF-41A7-8C9D-9D22F3B94B93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539D14AF-E8BB-47A1-8325-7383989786FE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FAB6BF8B-DFB3-4B58-A7F5-79A49FB6E1A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86394E20-E8EF-4977-B3F1-34C2C027DA9C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0194EC5F-7B61-4F1D-8FB0-C220A8A8910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C1EE35EB-1DFD-4CA7-93A9-216D7C7E220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EC64A7B-0473-423C-A9D6-A5C8F110B888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1066BF"/>
            </a:solidFill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1787EEF3-48F7-43B8-A543-8F4E27DCED41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F9EE1DF7-57D7-4D0C-884E-40B1D7F4C4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0138C8BE-A702-4777-8A21-237391CDFFC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2CB51BFE-235B-403D-8B7D-1BB3DFF2A1B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6D04F57-8D53-4FFE-9290-55EEBB5B57B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07EBC53C-3922-494E-AC6D-8E1F7463CFC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5CABC172-62D7-40B2-AFCC-29AFDE3E0FAB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7231A1B8-B871-43C3-8453-E4E8497356F3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89B0C9BD-A834-45E8-8658-F8E97DD5F5AA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F91A59D-7CB8-44C3-8B07-3D3B1D370A3B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722D9CBA-078C-4136-8C92-0A00368BB5B3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E2E599E-9349-4D35-B707-7F5678A1E57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20301D6F-0D5F-4C3A-916D-866555414405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75457685-DEBE-4F08-A28F-A69341F36825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7A0A0D26-39FB-4D06-B790-750F16667A7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D608F90-F13F-465D-BF6B-D53A703993E5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072DAED8-8843-475F-88E4-18BBB665CDA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6F3D2F39-0948-4267-A457-3C6D7F823FA6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9395B3-39F7-4B3A-81C5-977D3E9FE1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E8099AF7-4EC3-423A-8A1C-293BAE147EC4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E667ECF9-36A3-452F-B422-876C7FC6F78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11AE2BF2-1089-4A1D-8AE1-9472B606196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17C9A25D-D4BD-4A6E-A4AC-FC6D216A9C90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8E5065E8-2FC7-47FA-B046-307AAFB68F94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4EED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06FCDA48-DB83-4312-88F3-5CBFE3CDD3DE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1594F568-146C-43F9-A010-D6D3B8F44AA9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0161F763-C343-472B-A659-DE7CD129FC2C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2127248" y="1585037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02DF0-07C2-4209-9699-713F679E1E42}"/>
              </a:ext>
            </a:extLst>
          </p:cNvPr>
          <p:cNvSpPr txBox="1"/>
          <p:nvPr/>
        </p:nvSpPr>
        <p:spPr>
          <a:xfrm>
            <a:off x="2127249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endParaRPr lang="en-US" altLang="ko-KR" sz="14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endParaRPr lang="en-US" altLang="ko-KR" sz="14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153441-193C-4D6C-B04E-FF917BFBA7DB}"/>
              </a:ext>
            </a:extLst>
          </p:cNvPr>
          <p:cNvSpPr/>
          <p:nvPr/>
        </p:nvSpPr>
        <p:spPr>
          <a:xfrm>
            <a:off x="2127248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E0F25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1835A9-9844-410A-9577-5C1380C2E973}"/>
              </a:ext>
            </a:extLst>
          </p:cNvPr>
          <p:cNvSpPr/>
          <p:nvPr/>
        </p:nvSpPr>
        <p:spPr>
          <a:xfrm>
            <a:off x="2127249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D46614F-1DA2-442C-9B58-6D0D63A52712}"/>
              </a:ext>
            </a:extLst>
          </p:cNvPr>
          <p:cNvSpPr txBox="1"/>
          <p:nvPr/>
        </p:nvSpPr>
        <p:spPr>
          <a:xfrm>
            <a:off x="5035551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endParaRPr lang="en-US" altLang="ko-KR" sz="14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endParaRPr lang="en-US" altLang="ko-KR" sz="14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A1298BB-0248-43BA-AFFD-EF8B56622FA5}"/>
              </a:ext>
            </a:extLst>
          </p:cNvPr>
          <p:cNvSpPr/>
          <p:nvPr/>
        </p:nvSpPr>
        <p:spPr>
          <a:xfrm>
            <a:off x="5035550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E0F25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E414CD9-0400-4B8A-A782-3C2FD8ADB70D}"/>
              </a:ext>
            </a:extLst>
          </p:cNvPr>
          <p:cNvSpPr/>
          <p:nvPr/>
        </p:nvSpPr>
        <p:spPr>
          <a:xfrm>
            <a:off x="5035551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8C2D07-FE0C-4185-B94C-3BFACB9AFB17}"/>
              </a:ext>
            </a:extLst>
          </p:cNvPr>
          <p:cNvSpPr txBox="1"/>
          <p:nvPr/>
        </p:nvSpPr>
        <p:spPr>
          <a:xfrm>
            <a:off x="7943853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endParaRPr lang="en-US" altLang="ko-KR" sz="14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endParaRPr lang="en-US" altLang="ko-KR" sz="1400" dirty="0">
              <a:solidFill>
                <a:srgbClr val="1E0F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86056C6-1378-4895-9BC7-1102B11C95D3}"/>
              </a:ext>
            </a:extLst>
          </p:cNvPr>
          <p:cNvSpPr/>
          <p:nvPr/>
        </p:nvSpPr>
        <p:spPr>
          <a:xfrm>
            <a:off x="7943852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E0F25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B9C9289-089D-40A2-A0D5-0B90C15D35C2}"/>
              </a:ext>
            </a:extLst>
          </p:cNvPr>
          <p:cNvSpPr/>
          <p:nvPr/>
        </p:nvSpPr>
        <p:spPr>
          <a:xfrm>
            <a:off x="7943853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E0F2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C8E9DE5-249C-42C0-A069-4AE1B3578FCE}"/>
              </a:ext>
            </a:extLst>
          </p:cNvPr>
          <p:cNvSpPr txBox="1"/>
          <p:nvPr/>
        </p:nvSpPr>
        <p:spPr>
          <a:xfrm>
            <a:off x="5401921" y="2911706"/>
            <a:ext cx="5556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E0F2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E0F25"/>
                </a:solidFill>
              </a:rPr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E82F45-756B-4098-8426-A335C8F241DB}"/>
              </a:ext>
            </a:extLst>
          </p:cNvPr>
          <p:cNvSpPr txBox="1"/>
          <p:nvPr/>
        </p:nvSpPr>
        <p:spPr>
          <a:xfrm>
            <a:off x="5401921" y="3988924"/>
            <a:ext cx="55563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E0F25"/>
                </a:solidFill>
              </a:rPr>
              <a:t>Ut </a:t>
            </a:r>
            <a:r>
              <a:rPr lang="en-US" altLang="ko-KR" sz="1400" dirty="0" err="1">
                <a:solidFill>
                  <a:srgbClr val="1E0F25"/>
                </a:solidFill>
              </a:rPr>
              <a:t>enim</a:t>
            </a:r>
            <a:r>
              <a:rPr lang="en-US" altLang="ko-KR" sz="1400" dirty="0">
                <a:solidFill>
                  <a:srgbClr val="1E0F25"/>
                </a:solidFill>
              </a:rPr>
              <a:t> ad minim </a:t>
            </a:r>
            <a:r>
              <a:rPr lang="en-US" altLang="ko-KR" sz="1400" dirty="0" err="1">
                <a:solidFill>
                  <a:srgbClr val="1E0F25"/>
                </a:solidFill>
              </a:rPr>
              <a:t>veniam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quis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nostrud</a:t>
            </a:r>
            <a:r>
              <a:rPr lang="en-US" altLang="ko-KR" sz="1400" dirty="0">
                <a:solidFill>
                  <a:srgbClr val="1E0F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0F25"/>
                </a:solidFill>
              </a:rPr>
              <a:t>ullamco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laboris</a:t>
            </a:r>
            <a:r>
              <a:rPr lang="en-US" altLang="ko-KR" sz="1400" dirty="0">
                <a:solidFill>
                  <a:srgbClr val="1E0F25"/>
                </a:solidFill>
              </a:rPr>
              <a:t> nisi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aliquip</a:t>
            </a:r>
            <a:r>
              <a:rPr lang="en-US" altLang="ko-KR" sz="1400" dirty="0">
                <a:solidFill>
                  <a:srgbClr val="1E0F25"/>
                </a:solidFill>
              </a:rPr>
              <a:t> ex </a:t>
            </a:r>
            <a:r>
              <a:rPr lang="en-US" altLang="ko-KR" sz="1400" dirty="0" err="1">
                <a:solidFill>
                  <a:srgbClr val="1E0F25"/>
                </a:solidFill>
              </a:rPr>
              <a:t>ea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commodo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consequat</a:t>
            </a:r>
            <a:r>
              <a:rPr lang="en-US" altLang="ko-KR" sz="1400" dirty="0">
                <a:solidFill>
                  <a:srgbClr val="1E0F25"/>
                </a:solidFill>
              </a:rPr>
              <a:t>. Duis </a:t>
            </a:r>
            <a:r>
              <a:rPr lang="en-US" altLang="ko-KR" sz="1400" dirty="0" err="1">
                <a:solidFill>
                  <a:srgbClr val="1E0F25"/>
                </a:solidFill>
              </a:rPr>
              <a:t>aute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irure</a:t>
            </a:r>
            <a:r>
              <a:rPr lang="en-US" altLang="ko-KR" sz="1400" dirty="0">
                <a:solidFill>
                  <a:srgbClr val="1E0F25"/>
                </a:solidFill>
              </a:rPr>
              <a:t> dolor in </a:t>
            </a:r>
            <a:r>
              <a:rPr lang="en-US" altLang="ko-KR" sz="1400" dirty="0" err="1">
                <a:solidFill>
                  <a:srgbClr val="1E0F25"/>
                </a:solidFill>
              </a:rPr>
              <a:t>reprehenderit</a:t>
            </a:r>
            <a:r>
              <a:rPr lang="en-US" altLang="ko-KR" sz="1400" dirty="0">
                <a:solidFill>
                  <a:srgbClr val="1E0F25"/>
                </a:solidFill>
              </a:rPr>
              <a:t> in </a:t>
            </a:r>
            <a:r>
              <a:rPr lang="en-US" altLang="ko-KR" sz="1400" dirty="0" err="1">
                <a:solidFill>
                  <a:srgbClr val="1E0F25"/>
                </a:solidFill>
              </a:rPr>
              <a:t>voluptate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velit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esse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cillum</a:t>
            </a:r>
            <a:r>
              <a:rPr lang="en-US" altLang="ko-KR" sz="1400" dirty="0">
                <a:solidFill>
                  <a:srgbClr val="1E0F25"/>
                </a:solidFill>
              </a:rPr>
              <a:t> dolore </a:t>
            </a:r>
            <a:r>
              <a:rPr lang="en-US" altLang="ko-KR" sz="1400" dirty="0" err="1">
                <a:solidFill>
                  <a:srgbClr val="1E0F25"/>
                </a:solidFill>
              </a:rPr>
              <a:t>eu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fugiat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nulla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pariatur</a:t>
            </a:r>
            <a:r>
              <a:rPr lang="en-US" altLang="ko-KR" sz="1400" dirty="0">
                <a:solidFill>
                  <a:srgbClr val="1E0F2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1E0F25"/>
                </a:solidFill>
              </a:rPr>
              <a:t>Excepteur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sint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occaecat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cupidatat</a:t>
            </a:r>
            <a:r>
              <a:rPr lang="en-US" altLang="ko-KR" sz="1400" dirty="0">
                <a:solidFill>
                  <a:srgbClr val="1E0F25"/>
                </a:solidFill>
              </a:rPr>
              <a:t> non </a:t>
            </a:r>
            <a:r>
              <a:rPr lang="en-US" altLang="ko-KR" sz="1400" dirty="0" err="1">
                <a:solidFill>
                  <a:srgbClr val="1E0F25"/>
                </a:solidFill>
              </a:rPr>
              <a:t>proident</a:t>
            </a:r>
            <a:r>
              <a:rPr lang="en-US" altLang="ko-KR" sz="1400" dirty="0">
                <a:solidFill>
                  <a:srgbClr val="1E0F25"/>
                </a:solidFill>
              </a:rPr>
              <a:t>!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24C8D7A-1350-404A-85FE-8B2DC2628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584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9D8D4DC-CA65-41FF-B542-5811453D26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2B308D85-3E47-4830-9C09-F51727A93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852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69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226F73A-EBC4-493F-A2E8-168958BD4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A6CDCD-AC09-4ADF-9C00-8C24BF3D8E36}"/>
              </a:ext>
            </a:extLst>
          </p:cNvPr>
          <p:cNvSpPr txBox="1"/>
          <p:nvPr/>
        </p:nvSpPr>
        <p:spPr>
          <a:xfrm>
            <a:off x="6096000" y="272212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E0F2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E0F25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C12BA-F280-4380-A9A2-EF0D3E5F5F6A}"/>
              </a:ext>
            </a:extLst>
          </p:cNvPr>
          <p:cNvSpPr txBox="1"/>
          <p:nvPr/>
        </p:nvSpPr>
        <p:spPr>
          <a:xfrm>
            <a:off x="6096000" y="379934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E0F25"/>
                </a:solidFill>
              </a:rPr>
              <a:t>Ut </a:t>
            </a:r>
            <a:r>
              <a:rPr lang="en-US" altLang="ko-KR" sz="1400" dirty="0" err="1">
                <a:solidFill>
                  <a:srgbClr val="1E0F25"/>
                </a:solidFill>
              </a:rPr>
              <a:t>enim</a:t>
            </a:r>
            <a:r>
              <a:rPr lang="en-US" altLang="ko-KR" sz="1400" dirty="0">
                <a:solidFill>
                  <a:srgbClr val="1E0F25"/>
                </a:solidFill>
              </a:rPr>
              <a:t> ad minim </a:t>
            </a:r>
            <a:r>
              <a:rPr lang="en-US" altLang="ko-KR" sz="1400" dirty="0" err="1">
                <a:solidFill>
                  <a:srgbClr val="1E0F25"/>
                </a:solidFill>
              </a:rPr>
              <a:t>veniam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quis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nostrud</a:t>
            </a:r>
            <a:r>
              <a:rPr lang="en-US" altLang="ko-KR" sz="1400" dirty="0">
                <a:solidFill>
                  <a:srgbClr val="1E0F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0F25"/>
                </a:solidFill>
              </a:rPr>
              <a:t>ullamco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laboris</a:t>
            </a:r>
            <a:r>
              <a:rPr lang="en-US" altLang="ko-KR" sz="1400" dirty="0">
                <a:solidFill>
                  <a:srgbClr val="1E0F25"/>
                </a:solidFill>
              </a:rPr>
              <a:t> nisi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aliquip</a:t>
            </a:r>
            <a:r>
              <a:rPr lang="en-US" altLang="ko-KR" sz="1400" dirty="0">
                <a:solidFill>
                  <a:srgbClr val="1E0F25"/>
                </a:solidFill>
              </a:rPr>
              <a:t> ex </a:t>
            </a:r>
            <a:r>
              <a:rPr lang="en-US" altLang="ko-KR" sz="1400" dirty="0" err="1">
                <a:solidFill>
                  <a:srgbClr val="1E0F25"/>
                </a:solidFill>
              </a:rPr>
              <a:t>ea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commodo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consequat</a:t>
            </a:r>
            <a:r>
              <a:rPr lang="en-US" altLang="ko-KR" sz="1400" dirty="0">
                <a:solidFill>
                  <a:srgbClr val="1E0F25"/>
                </a:solidFill>
              </a:rPr>
              <a:t>. Duis </a:t>
            </a:r>
            <a:r>
              <a:rPr lang="en-US" altLang="ko-KR" sz="1400" dirty="0" err="1">
                <a:solidFill>
                  <a:srgbClr val="1E0F25"/>
                </a:solidFill>
              </a:rPr>
              <a:t>aute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irure</a:t>
            </a:r>
            <a:r>
              <a:rPr lang="en-US" altLang="ko-KR" sz="1400" dirty="0">
                <a:solidFill>
                  <a:srgbClr val="1E0F25"/>
                </a:solidFill>
              </a:rPr>
              <a:t> dolor in </a:t>
            </a:r>
            <a:r>
              <a:rPr lang="en-US" altLang="ko-KR" sz="1400" dirty="0" err="1">
                <a:solidFill>
                  <a:srgbClr val="1E0F25"/>
                </a:solidFill>
              </a:rPr>
              <a:t>reprehenderit</a:t>
            </a:r>
            <a:r>
              <a:rPr lang="en-US" altLang="ko-KR" sz="1400" dirty="0">
                <a:solidFill>
                  <a:srgbClr val="1E0F25"/>
                </a:solidFill>
              </a:rPr>
              <a:t> in </a:t>
            </a:r>
            <a:r>
              <a:rPr lang="en-US" altLang="ko-KR" sz="1400" dirty="0" err="1">
                <a:solidFill>
                  <a:srgbClr val="1E0F25"/>
                </a:solidFill>
              </a:rPr>
              <a:t>voluptate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velit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esse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cillum</a:t>
            </a:r>
            <a:r>
              <a:rPr lang="en-US" altLang="ko-KR" sz="1400" dirty="0">
                <a:solidFill>
                  <a:srgbClr val="1E0F25"/>
                </a:solidFill>
              </a:rPr>
              <a:t> dolore </a:t>
            </a:r>
            <a:r>
              <a:rPr lang="en-US" altLang="ko-KR" sz="1400" dirty="0" err="1">
                <a:solidFill>
                  <a:srgbClr val="1E0F25"/>
                </a:solidFill>
              </a:rPr>
              <a:t>eu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fugiat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nulla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pariatur</a:t>
            </a:r>
            <a:r>
              <a:rPr lang="en-US" altLang="ko-KR" sz="1400" dirty="0">
                <a:solidFill>
                  <a:srgbClr val="1E0F2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1E0F25"/>
                </a:solidFill>
              </a:rPr>
              <a:t>Excepteur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sint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occaecat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cupidatat</a:t>
            </a:r>
            <a:r>
              <a:rPr lang="en-US" altLang="ko-KR" sz="1400" dirty="0">
                <a:solidFill>
                  <a:srgbClr val="1E0F25"/>
                </a:solidFill>
              </a:rPr>
              <a:t> non </a:t>
            </a:r>
            <a:r>
              <a:rPr lang="en-US" altLang="ko-KR" sz="1400" dirty="0" err="1">
                <a:solidFill>
                  <a:srgbClr val="1E0F25"/>
                </a:solidFill>
              </a:rPr>
              <a:t>proident</a:t>
            </a:r>
            <a:r>
              <a:rPr lang="en-US" altLang="ko-KR" sz="1400" dirty="0">
                <a:solidFill>
                  <a:srgbClr val="1E0F25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FB9AE01-A38D-4278-9BAE-AFAC8B0B4F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53158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37EE77-6FCA-4C11-A293-408A3A37BE5A}"/>
              </a:ext>
            </a:extLst>
          </p:cNvPr>
          <p:cNvSpPr txBox="1"/>
          <p:nvPr/>
        </p:nvSpPr>
        <p:spPr>
          <a:xfrm>
            <a:off x="7844457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E0F2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1E0F25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C5A80-7B98-4C9E-9D65-6B7C5F175F37}"/>
              </a:ext>
            </a:extLst>
          </p:cNvPr>
          <p:cNvSpPr txBox="1"/>
          <p:nvPr/>
        </p:nvSpPr>
        <p:spPr>
          <a:xfrm>
            <a:off x="7844458" y="29199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E0F25"/>
                </a:solidFill>
              </a:rPr>
              <a:t>amet</a:t>
            </a:r>
            <a:r>
              <a:rPr lang="en-US" altLang="ko-KR" sz="1200" dirty="0">
                <a:solidFill>
                  <a:srgbClr val="1E0F25"/>
                </a:solidFill>
              </a:rPr>
              <a:t>, </a:t>
            </a:r>
            <a:r>
              <a:rPr lang="en-US" altLang="ko-KR" sz="12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adipiscing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elit</a:t>
            </a:r>
            <a:r>
              <a:rPr lang="en-US" altLang="ko-KR" sz="1200" dirty="0">
                <a:solidFill>
                  <a:srgbClr val="1E0F25"/>
                </a:solidFill>
              </a:rPr>
              <a:t>, sed do </a:t>
            </a:r>
            <a:r>
              <a:rPr lang="en-US" altLang="ko-KR" sz="1200" dirty="0" err="1">
                <a:solidFill>
                  <a:srgbClr val="1E0F25"/>
                </a:solidFill>
              </a:rPr>
              <a:t>eiusmod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tempor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incididunt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ut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labore</a:t>
            </a:r>
            <a:r>
              <a:rPr lang="en-US" altLang="ko-KR" sz="1200" dirty="0">
                <a:solidFill>
                  <a:srgbClr val="1E0F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E0F25"/>
                </a:solidFill>
              </a:rPr>
              <a:t>aliqua</a:t>
            </a:r>
            <a:r>
              <a:rPr lang="en-US" altLang="ko-KR" sz="1200" dirty="0">
                <a:solidFill>
                  <a:srgbClr val="1E0F2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E0F25"/>
                </a:solidFill>
              </a:rPr>
              <a:t>Ut </a:t>
            </a:r>
            <a:r>
              <a:rPr lang="en-US" altLang="ko-KR" sz="1200" dirty="0" err="1">
                <a:solidFill>
                  <a:srgbClr val="1E0F25"/>
                </a:solidFill>
              </a:rPr>
              <a:t>enim</a:t>
            </a:r>
            <a:r>
              <a:rPr lang="en-US" altLang="ko-KR" sz="1200" dirty="0">
                <a:solidFill>
                  <a:srgbClr val="1E0F25"/>
                </a:solidFill>
              </a:rPr>
              <a:t> ad minim </a:t>
            </a:r>
            <a:r>
              <a:rPr lang="en-US" altLang="ko-KR" sz="1200" dirty="0" err="1">
                <a:solidFill>
                  <a:srgbClr val="1E0F25"/>
                </a:solidFill>
              </a:rPr>
              <a:t>veniam</a:t>
            </a:r>
            <a:r>
              <a:rPr lang="en-US" altLang="ko-KR" sz="1200" dirty="0">
                <a:solidFill>
                  <a:srgbClr val="1E0F25"/>
                </a:solidFill>
              </a:rPr>
              <a:t>, </a:t>
            </a:r>
            <a:r>
              <a:rPr lang="en-US" altLang="ko-KR" sz="1200" dirty="0" err="1">
                <a:solidFill>
                  <a:srgbClr val="1E0F25"/>
                </a:solidFill>
              </a:rPr>
              <a:t>quis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nostrud</a:t>
            </a:r>
            <a:r>
              <a:rPr lang="en-US" altLang="ko-KR" sz="1200" dirty="0">
                <a:solidFill>
                  <a:srgbClr val="1E0F25"/>
                </a:solidFill>
              </a:rPr>
              <a:t> exercitation </a:t>
            </a:r>
            <a:r>
              <a:rPr lang="en-US" altLang="ko-KR" sz="1200" dirty="0" err="1">
                <a:solidFill>
                  <a:srgbClr val="1E0F25"/>
                </a:solidFill>
              </a:rPr>
              <a:t>ullamco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laboris</a:t>
            </a:r>
            <a:r>
              <a:rPr lang="en-US" altLang="ko-KR" sz="1200" dirty="0">
                <a:solidFill>
                  <a:srgbClr val="1E0F25"/>
                </a:solidFill>
              </a:rPr>
              <a:t> nisi </a:t>
            </a:r>
            <a:r>
              <a:rPr lang="en-US" altLang="ko-KR" sz="1200" dirty="0" err="1">
                <a:solidFill>
                  <a:srgbClr val="1E0F25"/>
                </a:solidFill>
              </a:rPr>
              <a:t>ut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aliquip</a:t>
            </a:r>
            <a:r>
              <a:rPr lang="en-US" altLang="ko-KR" sz="1200" dirty="0">
                <a:solidFill>
                  <a:srgbClr val="1E0F25"/>
                </a:solidFill>
              </a:rPr>
              <a:t> ex </a:t>
            </a:r>
            <a:r>
              <a:rPr lang="en-US" altLang="ko-KR" sz="1200" dirty="0" err="1">
                <a:solidFill>
                  <a:srgbClr val="1E0F25"/>
                </a:solidFill>
              </a:rPr>
              <a:t>ea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commodo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consequat</a:t>
            </a:r>
            <a:r>
              <a:rPr lang="en-US" altLang="ko-KR" sz="1200" dirty="0">
                <a:solidFill>
                  <a:srgbClr val="1E0F25"/>
                </a:solidFill>
              </a:rPr>
              <a:t>. Duis </a:t>
            </a:r>
            <a:r>
              <a:rPr lang="en-US" altLang="ko-KR" sz="1200" dirty="0" err="1">
                <a:solidFill>
                  <a:srgbClr val="1E0F25"/>
                </a:solidFill>
              </a:rPr>
              <a:t>aute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irure</a:t>
            </a:r>
            <a:r>
              <a:rPr lang="en-US" altLang="ko-KR" sz="1200" dirty="0">
                <a:solidFill>
                  <a:srgbClr val="1E0F25"/>
                </a:solidFill>
              </a:rPr>
              <a:t> dolor in </a:t>
            </a:r>
            <a:r>
              <a:rPr lang="en-US" altLang="ko-KR" sz="1200" dirty="0" err="1">
                <a:solidFill>
                  <a:srgbClr val="1E0F25"/>
                </a:solidFill>
              </a:rPr>
              <a:t>reprehenderit</a:t>
            </a:r>
            <a:r>
              <a:rPr lang="en-US" altLang="ko-KR" sz="1200" dirty="0">
                <a:solidFill>
                  <a:srgbClr val="1E0F25"/>
                </a:solidFill>
              </a:rPr>
              <a:t> in </a:t>
            </a:r>
            <a:r>
              <a:rPr lang="en-US" altLang="ko-KR" sz="1200" dirty="0" err="1">
                <a:solidFill>
                  <a:srgbClr val="1E0F25"/>
                </a:solidFill>
              </a:rPr>
              <a:t>voluptate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velit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esse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cillum</a:t>
            </a:r>
            <a:r>
              <a:rPr lang="en-US" altLang="ko-KR" sz="1200" dirty="0">
                <a:solidFill>
                  <a:srgbClr val="1E0F25"/>
                </a:solidFill>
              </a:rPr>
              <a:t> dolore </a:t>
            </a:r>
            <a:r>
              <a:rPr lang="en-US" altLang="ko-KR" sz="1200" dirty="0" err="1">
                <a:solidFill>
                  <a:srgbClr val="1E0F25"/>
                </a:solidFill>
              </a:rPr>
              <a:t>eu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fugiat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nulla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pariatur</a:t>
            </a:r>
            <a:r>
              <a:rPr lang="en-US" altLang="ko-KR" sz="1200" dirty="0">
                <a:solidFill>
                  <a:srgbClr val="1E0F2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E0F25"/>
                </a:solidFill>
              </a:rPr>
              <a:t>Excepteur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sint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occaecat</a:t>
            </a:r>
            <a:r>
              <a:rPr lang="en-US" altLang="ko-KR" sz="1200" dirty="0">
                <a:solidFill>
                  <a:srgbClr val="1E0F25"/>
                </a:solidFill>
              </a:rPr>
              <a:t> </a:t>
            </a:r>
            <a:r>
              <a:rPr lang="en-US" altLang="ko-KR" sz="1200" dirty="0" err="1">
                <a:solidFill>
                  <a:srgbClr val="1E0F25"/>
                </a:solidFill>
              </a:rPr>
              <a:t>cupidatat</a:t>
            </a:r>
            <a:r>
              <a:rPr lang="en-US" altLang="ko-KR" sz="1200" dirty="0">
                <a:solidFill>
                  <a:srgbClr val="1E0F25"/>
                </a:solidFill>
              </a:rPr>
              <a:t> non </a:t>
            </a:r>
            <a:r>
              <a:rPr lang="en-US" altLang="ko-KR" sz="1200" dirty="0" err="1">
                <a:solidFill>
                  <a:srgbClr val="1E0F25"/>
                </a:solidFill>
              </a:rPr>
              <a:t>proident</a:t>
            </a:r>
            <a:r>
              <a:rPr lang="en-US" altLang="ko-KR" sz="1200" dirty="0">
                <a:solidFill>
                  <a:srgbClr val="1E0F25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9FCCF63-CADF-43CF-94A5-3C9FFE38B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D17EAD2-91FB-4CB4-AEA1-26CE87738A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080996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66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4EED5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4EED5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4EED5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4EED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4EED5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4EED5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4EED5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4EED5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4EED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4EED5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4EED5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4EED5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4EED5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4EED5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4EED5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4EED5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4EED5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4EED5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4EED5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4EED5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4EED5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4EED5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4EED5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4EED5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4EED5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4EED5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4EED5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4EED5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4EED5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4EED5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4EED5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4EED5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4EED5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4EED5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4EED5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4EED5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4EED5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4EED5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4EED5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4EED5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4EED5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4EED5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4EED5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4EED5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4EED5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4EED5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4EED5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4EED5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4EED5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4EED5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4EED5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4EED5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4EED5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4EED5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4EED5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4EED5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4EED5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4EED5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4EED5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4EED5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4EED5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4EED5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4EED5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4EED5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4EED5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4EED5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4EED5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4EED5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4EED5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4EED5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4EED5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4EED5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4EED5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4EED5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4EED5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4EED5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4EED5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4EED5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4EED5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4EED5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4EED5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4EED5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4EED5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4EED5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4EED5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35CCC931-D760-4F8D-8F11-914CF2DC26B1}"/>
              </a:ext>
            </a:extLst>
          </p:cNvPr>
          <p:cNvSpPr txBox="1"/>
          <p:nvPr/>
        </p:nvSpPr>
        <p:spPr>
          <a:xfrm>
            <a:off x="9041169" y="3758644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4EED5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B96AB492-D2ED-4590-A222-307D6FEEF4D8}"/>
              </a:ext>
            </a:extLst>
          </p:cNvPr>
          <p:cNvSpPr txBox="1"/>
          <p:nvPr/>
        </p:nvSpPr>
        <p:spPr>
          <a:xfrm>
            <a:off x="9100465" y="4342621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4EED5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4EED5"/>
              </a:solidFill>
            </a:endParaRPr>
          </a:p>
          <a:p>
            <a:r>
              <a:rPr lang="en-US" altLang="ko-KR" sz="1400" dirty="0">
                <a:solidFill>
                  <a:srgbClr val="F4EED5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66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4EED5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4EED5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4EED5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4EED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4EED5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4EED5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4EED5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4EED5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4EED5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4EED5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4EED5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4EED5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4EED5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4EED5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4EED5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4EED5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4EED5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4EED5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4EED5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4EED5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4EED5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4EED5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4EED5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4EED5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4EED5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4EED5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4EED5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4EED5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4EED5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4EED5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4EED5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4EED5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4EED5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4EED5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4EED5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4EED5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4EED5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4EED5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4EED5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4EED5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4EED5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4EED5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4EED5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4EED5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4EED5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4EED5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4EED5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4EED5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4EED5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4EED5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4EED5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4EED5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4EED5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4EED5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4EED5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4EED5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4EED5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4EED5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4EED5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4EED5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4EED5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4EED5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4EED5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4EED5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4EED5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4EED5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4EED5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4EED5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4EED5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4EED5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4EED5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4EED5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4EE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4EED5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BB953838-1D71-4850-8DDB-D0F55C22D958}"/>
              </a:ext>
            </a:extLst>
          </p:cNvPr>
          <p:cNvSpPr txBox="1"/>
          <p:nvPr/>
        </p:nvSpPr>
        <p:spPr>
          <a:xfrm>
            <a:off x="9041169" y="3758644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4EED5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460DA75-20D9-4F9E-A28B-08D2A72E6289}"/>
              </a:ext>
            </a:extLst>
          </p:cNvPr>
          <p:cNvSpPr txBox="1"/>
          <p:nvPr/>
        </p:nvSpPr>
        <p:spPr>
          <a:xfrm>
            <a:off x="9100465" y="4342621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4EED5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4EED5"/>
              </a:solidFill>
            </a:endParaRPr>
          </a:p>
          <a:p>
            <a:r>
              <a:rPr lang="en-US" altLang="ko-KR" sz="1400" dirty="0">
                <a:solidFill>
                  <a:srgbClr val="F4EED5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C0DAF55-02C7-4489-8CC7-59861A642297}"/>
              </a:ext>
            </a:extLst>
          </p:cNvPr>
          <p:cNvSpPr txBox="1"/>
          <p:nvPr/>
        </p:nvSpPr>
        <p:spPr>
          <a:xfrm>
            <a:off x="3784562" y="2652464"/>
            <a:ext cx="462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rgbClr val="1E0F25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640963-BCB4-4916-887C-65BAE6C93985}"/>
              </a:ext>
            </a:extLst>
          </p:cNvPr>
          <p:cNvSpPr txBox="1"/>
          <p:nvPr/>
        </p:nvSpPr>
        <p:spPr>
          <a:xfrm>
            <a:off x="3785273" y="3682315"/>
            <a:ext cx="462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. </a:t>
            </a:r>
            <a:r>
              <a:rPr lang="en-US" altLang="ko-KR" sz="1400" dirty="0" err="1">
                <a:solidFill>
                  <a:srgbClr val="1E0F25"/>
                </a:solidFill>
              </a:rPr>
              <a:t>Etiam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aliquet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eu</a:t>
            </a:r>
            <a:r>
              <a:rPr lang="en-US" altLang="ko-KR" sz="1400" dirty="0">
                <a:solidFill>
                  <a:srgbClr val="1E0F25"/>
                </a:solidFill>
              </a:rPr>
              <a:t> mi </a:t>
            </a:r>
            <a:r>
              <a:rPr lang="en-US" altLang="ko-KR" sz="1400" dirty="0" err="1">
                <a:solidFill>
                  <a:srgbClr val="1E0F25"/>
                </a:solidFill>
              </a:rPr>
              <a:t>quis</a:t>
            </a:r>
            <a:r>
              <a:rPr lang="en-US" altLang="ko-KR" sz="1400" dirty="0">
                <a:solidFill>
                  <a:srgbClr val="1E0F25"/>
                </a:solidFill>
              </a:rPr>
              <a:t> lacinia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E0F25"/>
                </a:solidFill>
              </a:rPr>
              <a:t>Presentation template by </a:t>
            </a:r>
            <a:endParaRPr lang="ko-KR" altLang="en-US" sz="1100" dirty="0">
              <a:solidFill>
                <a:srgbClr val="1E0F25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E0F2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E0F25"/>
                </a:solidFill>
              </a:rPr>
              <a:t> Ctrl + Click</a:t>
            </a:r>
            <a:r>
              <a:rPr lang="ko-KR" altLang="en-US" sz="1100" dirty="0">
                <a:solidFill>
                  <a:srgbClr val="1E0F25"/>
                </a:solidFill>
              </a:rPr>
              <a:t> </a:t>
            </a:r>
            <a:r>
              <a:rPr lang="en-US" altLang="ko-KR" sz="1100" dirty="0">
                <a:solidFill>
                  <a:srgbClr val="1E0F25"/>
                </a:solidFill>
              </a:rPr>
              <a:t>to follow link</a:t>
            </a:r>
            <a:endParaRPr lang="ko-KR" altLang="en-US" sz="1100" dirty="0">
              <a:solidFill>
                <a:srgbClr val="1E0F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2874C2C-2038-4589-B479-1C5067ACE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56EC73F-1687-4952-AECE-1240C924E0CB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1E0F25"/>
                </a:solidFill>
              </a:rPr>
              <a:t>Montserrat Font download by </a:t>
            </a:r>
            <a:endParaRPr lang="ko-KR" altLang="en-US" sz="1100" dirty="0">
              <a:solidFill>
                <a:srgbClr val="1E0F25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788D927-C470-4718-9B7F-69DFB0C9F3A7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E0F2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1E0F25"/>
                </a:solidFill>
              </a:rPr>
              <a:t> Ctrl + Click</a:t>
            </a:r>
            <a:r>
              <a:rPr lang="ko-KR" altLang="en-US" sz="1100" dirty="0">
                <a:solidFill>
                  <a:srgbClr val="1E0F25"/>
                </a:solidFill>
              </a:rPr>
              <a:t> </a:t>
            </a:r>
            <a:r>
              <a:rPr lang="en-US" altLang="ko-KR" sz="1100" dirty="0">
                <a:solidFill>
                  <a:srgbClr val="1E0F25"/>
                </a:solidFill>
              </a:rPr>
              <a:t>to follow link</a:t>
            </a:r>
            <a:endParaRPr lang="ko-KR" altLang="en-US" sz="1100" dirty="0">
              <a:solidFill>
                <a:srgbClr val="1E0F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68AE8E1-7DC8-42CE-90F3-9B8B7D1E9A17}"/>
              </a:ext>
            </a:extLst>
          </p:cNvPr>
          <p:cNvSpPr txBox="1"/>
          <p:nvPr/>
        </p:nvSpPr>
        <p:spPr>
          <a:xfrm>
            <a:off x="1358900" y="1020967"/>
            <a:ext cx="947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0634D3F-8A31-4564-8367-186CB7F208DB}"/>
              </a:ext>
            </a:extLst>
          </p:cNvPr>
          <p:cNvSpPr/>
          <p:nvPr/>
        </p:nvSpPr>
        <p:spPr>
          <a:xfrm>
            <a:off x="4242297" y="2483700"/>
            <a:ext cx="1131551" cy="1131551"/>
          </a:xfrm>
          <a:prstGeom prst="ellipse">
            <a:avLst/>
          </a:pr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C6D0E6-4129-455F-8410-2628A96B67CA}"/>
              </a:ext>
            </a:extLst>
          </p:cNvPr>
          <p:cNvSpPr txBox="1"/>
          <p:nvPr/>
        </p:nvSpPr>
        <p:spPr>
          <a:xfrm>
            <a:off x="3674794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454E9F6-7D71-46AA-B954-6784F7C6F76D}"/>
              </a:ext>
            </a:extLst>
          </p:cNvPr>
          <p:cNvSpPr/>
          <p:nvPr/>
        </p:nvSpPr>
        <p:spPr>
          <a:xfrm>
            <a:off x="3674793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775614F1-5BA7-4C5F-B6C6-E0D8003830D1}"/>
              </a:ext>
            </a:extLst>
          </p:cNvPr>
          <p:cNvGrpSpPr/>
          <p:nvPr/>
        </p:nvGrpSpPr>
        <p:grpSpPr>
          <a:xfrm>
            <a:off x="4552590" y="2779714"/>
            <a:ext cx="511634" cy="524832"/>
            <a:chOff x="2772242" y="1560385"/>
            <a:chExt cx="376198" cy="385905"/>
          </a:xfrm>
          <a:solidFill>
            <a:srgbClr val="F4EED5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5424A6D-C742-46C1-8C4E-3188776DC6E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B2794AE-A00F-47DC-A3A4-BD2AF38DDFE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0360288-93E9-4370-95FD-60D21D42162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7D3BF9F-54EF-419B-B892-88FE2A37924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타원 59">
            <a:extLst>
              <a:ext uri="{FF2B5EF4-FFF2-40B4-BE49-F238E27FC236}">
                <a16:creationId xmlns:a16="http://schemas.microsoft.com/office/drawing/2014/main" id="{178AD219-14F0-4BC0-AEAE-8382C3C6CD37}"/>
              </a:ext>
            </a:extLst>
          </p:cNvPr>
          <p:cNvSpPr/>
          <p:nvPr/>
        </p:nvSpPr>
        <p:spPr>
          <a:xfrm>
            <a:off x="9394008" y="2483700"/>
            <a:ext cx="1131551" cy="1131551"/>
          </a:xfrm>
          <a:prstGeom prst="ellipse">
            <a:avLst/>
          </a:pr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E4411FD-F362-41A6-A053-78CE1F48EC72}"/>
              </a:ext>
            </a:extLst>
          </p:cNvPr>
          <p:cNvSpPr txBox="1"/>
          <p:nvPr/>
        </p:nvSpPr>
        <p:spPr>
          <a:xfrm>
            <a:off x="8826505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CA19E2DC-E750-4F88-B7F1-48D40ED6B7A0}"/>
              </a:ext>
            </a:extLst>
          </p:cNvPr>
          <p:cNvSpPr/>
          <p:nvPr/>
        </p:nvSpPr>
        <p:spPr>
          <a:xfrm>
            <a:off x="8826504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2CC440E-C409-451E-A7FA-78A4F1E06E80}"/>
              </a:ext>
            </a:extLst>
          </p:cNvPr>
          <p:cNvGrpSpPr/>
          <p:nvPr/>
        </p:nvGrpSpPr>
        <p:grpSpPr>
          <a:xfrm>
            <a:off x="9694417" y="2787777"/>
            <a:ext cx="530730" cy="508706"/>
            <a:chOff x="6793030" y="2235612"/>
            <a:chExt cx="390240" cy="374047"/>
          </a:xfrm>
          <a:solidFill>
            <a:srgbClr val="F4EED5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3BC4347-3D75-4982-A70D-1030B04F3A4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EE97961-C0DA-44C1-A17A-E6B90ECA2E6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6" name="타원 65">
            <a:extLst>
              <a:ext uri="{FF2B5EF4-FFF2-40B4-BE49-F238E27FC236}">
                <a16:creationId xmlns:a16="http://schemas.microsoft.com/office/drawing/2014/main" id="{C4467056-3F30-4A00-BDCC-1452B36B90B2}"/>
              </a:ext>
            </a:extLst>
          </p:cNvPr>
          <p:cNvSpPr/>
          <p:nvPr/>
        </p:nvSpPr>
        <p:spPr>
          <a:xfrm>
            <a:off x="1666441" y="2483700"/>
            <a:ext cx="1131551" cy="1131551"/>
          </a:xfrm>
          <a:prstGeom prst="ellipse">
            <a:avLst/>
          </a:pr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A889003-4EB0-48B6-A910-22E9EF463678}"/>
              </a:ext>
            </a:extLst>
          </p:cNvPr>
          <p:cNvSpPr txBox="1"/>
          <p:nvPr/>
        </p:nvSpPr>
        <p:spPr>
          <a:xfrm>
            <a:off x="1098939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D4F646D5-075F-4BE7-AB46-DD3B09CB2FF7}"/>
              </a:ext>
            </a:extLst>
          </p:cNvPr>
          <p:cNvSpPr/>
          <p:nvPr/>
        </p:nvSpPr>
        <p:spPr>
          <a:xfrm>
            <a:off x="1098938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B8E5D9D3-1495-4CCF-8C72-34295122A7A0}"/>
              </a:ext>
            </a:extLst>
          </p:cNvPr>
          <p:cNvGrpSpPr/>
          <p:nvPr/>
        </p:nvGrpSpPr>
        <p:grpSpPr>
          <a:xfrm>
            <a:off x="2031428" y="2774370"/>
            <a:ext cx="401576" cy="535520"/>
            <a:chOff x="3471472" y="902398"/>
            <a:chExt cx="295275" cy="393763"/>
          </a:xfrm>
          <a:solidFill>
            <a:srgbClr val="F4EED5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D609035C-8201-4695-A646-63EE58FBD18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3020DF3-EFB1-425B-B49F-577FE1C5AA7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" name="타원 71">
            <a:extLst>
              <a:ext uri="{FF2B5EF4-FFF2-40B4-BE49-F238E27FC236}">
                <a16:creationId xmlns:a16="http://schemas.microsoft.com/office/drawing/2014/main" id="{E0569AD8-D9A7-4EDF-87D1-5A912FCE9575}"/>
              </a:ext>
            </a:extLst>
          </p:cNvPr>
          <p:cNvSpPr/>
          <p:nvPr/>
        </p:nvSpPr>
        <p:spPr>
          <a:xfrm>
            <a:off x="6818152" y="2483700"/>
            <a:ext cx="1131551" cy="1131551"/>
          </a:xfrm>
          <a:prstGeom prst="ellipse">
            <a:avLst/>
          </a:prstGeom>
          <a:solidFill>
            <a:srgbClr val="1066BF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A5964CA-0528-4E90-8D32-4DD885C17999}"/>
              </a:ext>
            </a:extLst>
          </p:cNvPr>
          <p:cNvSpPr txBox="1"/>
          <p:nvPr/>
        </p:nvSpPr>
        <p:spPr>
          <a:xfrm>
            <a:off x="6250649" y="4355747"/>
            <a:ext cx="226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7BAD6BA-2970-4A22-ADA2-D7EDD5C4B126}"/>
              </a:ext>
            </a:extLst>
          </p:cNvPr>
          <p:cNvSpPr/>
          <p:nvPr/>
        </p:nvSpPr>
        <p:spPr>
          <a:xfrm>
            <a:off x="6250648" y="39279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E8D1CEE-86FA-42D6-8748-B7589DECFC1F}"/>
              </a:ext>
            </a:extLst>
          </p:cNvPr>
          <p:cNvGrpSpPr/>
          <p:nvPr/>
        </p:nvGrpSpPr>
        <p:grpSpPr>
          <a:xfrm>
            <a:off x="7101066" y="2776573"/>
            <a:ext cx="531118" cy="531114"/>
            <a:chOff x="752656" y="1562597"/>
            <a:chExt cx="390525" cy="390525"/>
          </a:xfrm>
          <a:solidFill>
            <a:srgbClr val="F4EED5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492CFC2-1128-4722-B610-70B645AA4FF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28498CFC-4989-44E1-A114-522D9F592BE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497974D-938B-488E-9A0E-E12B3D85229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A83D0B3-285E-41BA-A94E-C4B3153D370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2E53DC1-7DC4-44B9-9CB9-B8EF79764EE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474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13CA674B-D497-4743-9046-1C539E4215C2}"/>
              </a:ext>
            </a:extLst>
          </p:cNvPr>
          <p:cNvSpPr/>
          <p:nvPr/>
        </p:nvSpPr>
        <p:spPr>
          <a:xfrm>
            <a:off x="2667000" y="1409700"/>
            <a:ext cx="6858000" cy="4038600"/>
          </a:xfrm>
          <a:prstGeom prst="rect">
            <a:avLst/>
          </a:prstGeom>
          <a:solidFill>
            <a:srgbClr val="1E0F2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88BEFF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CBB3E-6C67-4C00-B54A-438E676A0CE5}"/>
              </a:ext>
            </a:extLst>
          </p:cNvPr>
          <p:cNvSpPr txBox="1"/>
          <p:nvPr/>
        </p:nvSpPr>
        <p:spPr>
          <a:xfrm>
            <a:off x="3062514" y="2344267"/>
            <a:ext cx="6066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F4EED5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rgbClr val="F4EED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46DC01-FB95-4183-BDB6-5337C1B7C4B5}"/>
              </a:ext>
            </a:extLst>
          </p:cNvPr>
          <p:cNvSpPr txBox="1"/>
          <p:nvPr/>
        </p:nvSpPr>
        <p:spPr>
          <a:xfrm>
            <a:off x="3070456" y="3928958"/>
            <a:ext cx="605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4EED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4EED5"/>
                </a:solidFill>
              </a:rPr>
              <a:t>amet</a:t>
            </a:r>
            <a:r>
              <a:rPr lang="en-US" altLang="ko-KR" sz="1400" dirty="0">
                <a:solidFill>
                  <a:srgbClr val="F4EED5"/>
                </a:solidFill>
              </a:rPr>
              <a:t>, </a:t>
            </a:r>
            <a:r>
              <a:rPr lang="en-US" altLang="ko-KR" sz="1400" dirty="0" err="1">
                <a:solidFill>
                  <a:srgbClr val="F4EED5"/>
                </a:solidFill>
              </a:rPr>
              <a:t>consectetur</a:t>
            </a:r>
            <a:r>
              <a:rPr lang="en-US" altLang="ko-KR" sz="1400" dirty="0">
                <a:solidFill>
                  <a:srgbClr val="F4EED5"/>
                </a:solidFill>
              </a:rPr>
              <a:t> </a:t>
            </a:r>
            <a:r>
              <a:rPr lang="en-US" altLang="ko-KR" sz="1400" dirty="0" err="1">
                <a:solidFill>
                  <a:srgbClr val="F4EED5"/>
                </a:solidFill>
              </a:rPr>
              <a:t>adipiscing</a:t>
            </a:r>
            <a:r>
              <a:rPr lang="en-US" altLang="ko-KR" sz="1400" dirty="0">
                <a:solidFill>
                  <a:srgbClr val="F4EED5"/>
                </a:solidFill>
              </a:rPr>
              <a:t> </a:t>
            </a:r>
            <a:r>
              <a:rPr lang="en-US" altLang="ko-KR" sz="1400" dirty="0" err="1">
                <a:solidFill>
                  <a:srgbClr val="F4EED5"/>
                </a:solidFill>
              </a:rPr>
              <a:t>elit</a:t>
            </a:r>
            <a:r>
              <a:rPr lang="en-US" altLang="ko-KR" sz="1400" dirty="0">
                <a:solidFill>
                  <a:srgbClr val="F4EED5"/>
                </a:solidFill>
              </a:rPr>
              <a:t>, sed do </a:t>
            </a:r>
            <a:r>
              <a:rPr lang="en-US" altLang="ko-KR" sz="1400" dirty="0" err="1">
                <a:solidFill>
                  <a:srgbClr val="F4EED5"/>
                </a:solidFill>
              </a:rPr>
              <a:t>eiusmod</a:t>
            </a:r>
            <a:r>
              <a:rPr lang="en-US" altLang="ko-KR" sz="1400" dirty="0">
                <a:solidFill>
                  <a:srgbClr val="F4EED5"/>
                </a:solidFill>
              </a:rPr>
              <a:t> </a:t>
            </a:r>
            <a:r>
              <a:rPr lang="en-US" altLang="ko-KR" sz="1400" dirty="0" err="1">
                <a:solidFill>
                  <a:srgbClr val="F4EED5"/>
                </a:solidFill>
              </a:rPr>
              <a:t>tempor</a:t>
            </a:r>
            <a:r>
              <a:rPr lang="en-US" altLang="ko-KR" sz="1400" dirty="0">
                <a:solidFill>
                  <a:srgbClr val="F4EED5"/>
                </a:solidFill>
              </a:rPr>
              <a:t> </a:t>
            </a:r>
            <a:r>
              <a:rPr lang="en-US" altLang="ko-KR" sz="1400" dirty="0" err="1">
                <a:solidFill>
                  <a:srgbClr val="F4EED5"/>
                </a:solidFill>
              </a:rPr>
              <a:t>incididunt</a:t>
            </a:r>
            <a:r>
              <a:rPr lang="en-US" altLang="ko-KR" sz="1400" dirty="0">
                <a:solidFill>
                  <a:srgbClr val="F4EED5"/>
                </a:solidFill>
              </a:rPr>
              <a:t> </a:t>
            </a:r>
            <a:r>
              <a:rPr lang="en-US" altLang="ko-KR" sz="1400" dirty="0" err="1">
                <a:solidFill>
                  <a:srgbClr val="F4EED5"/>
                </a:solidFill>
              </a:rPr>
              <a:t>ut</a:t>
            </a:r>
            <a:r>
              <a:rPr lang="en-US" altLang="ko-KR" sz="1400" dirty="0">
                <a:solidFill>
                  <a:srgbClr val="F4EED5"/>
                </a:solidFill>
              </a:rPr>
              <a:t> </a:t>
            </a:r>
            <a:r>
              <a:rPr lang="en-US" altLang="ko-KR" sz="1400" dirty="0" err="1">
                <a:solidFill>
                  <a:srgbClr val="F4EED5"/>
                </a:solidFill>
              </a:rPr>
              <a:t>labore</a:t>
            </a:r>
            <a:r>
              <a:rPr lang="en-US" altLang="ko-KR" sz="1400" dirty="0">
                <a:solidFill>
                  <a:srgbClr val="F4EED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4EED5"/>
                </a:solidFill>
              </a:rPr>
              <a:t>aliqua</a:t>
            </a:r>
            <a:r>
              <a:rPr lang="en-US" altLang="ko-KR" sz="1400" dirty="0">
                <a:solidFill>
                  <a:srgbClr val="F4EED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C8B14CF-830F-472D-A50F-1FF39F4F1C90}"/>
              </a:ext>
            </a:extLst>
          </p:cNvPr>
          <p:cNvSpPr txBox="1"/>
          <p:nvPr/>
        </p:nvSpPr>
        <p:spPr>
          <a:xfrm>
            <a:off x="1596571" y="1692430"/>
            <a:ext cx="8998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07A99B-093A-49A4-8DE7-F575C70198E0}"/>
              </a:ext>
            </a:extLst>
          </p:cNvPr>
          <p:cNvSpPr txBox="1"/>
          <p:nvPr/>
        </p:nvSpPr>
        <p:spPr>
          <a:xfrm>
            <a:off x="827314" y="3965240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D455C1C-E24E-4E32-9306-EE4B211D6FF6}"/>
              </a:ext>
            </a:extLst>
          </p:cNvPr>
          <p:cNvSpPr/>
          <p:nvPr/>
        </p:nvSpPr>
        <p:spPr>
          <a:xfrm>
            <a:off x="827313" y="3557808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61BCA53-6553-4B3E-A4D9-DCEDECF4A7FB}"/>
              </a:ext>
            </a:extLst>
          </p:cNvPr>
          <p:cNvSpPr/>
          <p:nvPr/>
        </p:nvSpPr>
        <p:spPr>
          <a:xfrm>
            <a:off x="1017348" y="3037663"/>
            <a:ext cx="2160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E06C39-C031-4EF1-9354-7E42F931BE7F}"/>
              </a:ext>
            </a:extLst>
          </p:cNvPr>
          <p:cNvSpPr txBox="1"/>
          <p:nvPr/>
        </p:nvSpPr>
        <p:spPr>
          <a:xfrm>
            <a:off x="3492850" y="3965240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4392C00-C6E3-4162-AD86-D488216B7250}"/>
              </a:ext>
            </a:extLst>
          </p:cNvPr>
          <p:cNvSpPr/>
          <p:nvPr/>
        </p:nvSpPr>
        <p:spPr>
          <a:xfrm>
            <a:off x="3492849" y="3557808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AEA334E-3AD2-4384-B9DF-EB47C4A051A1}"/>
              </a:ext>
            </a:extLst>
          </p:cNvPr>
          <p:cNvSpPr/>
          <p:nvPr/>
        </p:nvSpPr>
        <p:spPr>
          <a:xfrm>
            <a:off x="3682884" y="3037663"/>
            <a:ext cx="2160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FC5710-AEB3-44C3-8A5C-BA24EF7EBB87}"/>
              </a:ext>
            </a:extLst>
          </p:cNvPr>
          <p:cNvSpPr txBox="1"/>
          <p:nvPr/>
        </p:nvSpPr>
        <p:spPr>
          <a:xfrm>
            <a:off x="6158386" y="3965240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5EC255D-E8CE-4CFB-8AFD-DB8F47BFD66D}"/>
              </a:ext>
            </a:extLst>
          </p:cNvPr>
          <p:cNvSpPr/>
          <p:nvPr/>
        </p:nvSpPr>
        <p:spPr>
          <a:xfrm>
            <a:off x="6158385" y="3557808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2853373-3DA3-4B6A-9790-A0636E95EDCE}"/>
              </a:ext>
            </a:extLst>
          </p:cNvPr>
          <p:cNvSpPr/>
          <p:nvPr/>
        </p:nvSpPr>
        <p:spPr>
          <a:xfrm>
            <a:off x="6348420" y="3037663"/>
            <a:ext cx="2160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7824BC-4FB6-403F-8F42-BF79DFA216BA}"/>
              </a:ext>
            </a:extLst>
          </p:cNvPr>
          <p:cNvSpPr txBox="1"/>
          <p:nvPr/>
        </p:nvSpPr>
        <p:spPr>
          <a:xfrm>
            <a:off x="8823922" y="3965240"/>
            <a:ext cx="2540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CC2297D-F130-4D6D-B02D-326A1104C79F}"/>
              </a:ext>
            </a:extLst>
          </p:cNvPr>
          <p:cNvSpPr/>
          <p:nvPr/>
        </p:nvSpPr>
        <p:spPr>
          <a:xfrm>
            <a:off x="8823921" y="3557808"/>
            <a:ext cx="2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E0F25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E28F60F-3243-4CCA-B3F3-A8B4D9F027E1}"/>
              </a:ext>
            </a:extLst>
          </p:cNvPr>
          <p:cNvSpPr/>
          <p:nvPr/>
        </p:nvSpPr>
        <p:spPr>
          <a:xfrm>
            <a:off x="9013956" y="3037663"/>
            <a:ext cx="2160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타원 93">
            <a:extLst>
              <a:ext uri="{FF2B5EF4-FFF2-40B4-BE49-F238E27FC236}">
                <a16:creationId xmlns:a16="http://schemas.microsoft.com/office/drawing/2014/main" id="{5CB76A50-432E-437B-9C01-16CF9F0E0CEE}"/>
              </a:ext>
            </a:extLst>
          </p:cNvPr>
          <p:cNvSpPr/>
          <p:nvPr/>
        </p:nvSpPr>
        <p:spPr>
          <a:xfrm>
            <a:off x="2083564" y="1248178"/>
            <a:ext cx="1228508" cy="1228508"/>
          </a:xfrm>
          <a:prstGeom prst="ellipse">
            <a:avLst/>
          </a:prstGeom>
          <a:solidFill>
            <a:srgbClr val="F04B3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528F5F4A-385B-41C5-B3F9-F2D6FF819CBD}"/>
              </a:ext>
            </a:extLst>
          </p:cNvPr>
          <p:cNvGrpSpPr/>
          <p:nvPr/>
        </p:nvGrpSpPr>
        <p:grpSpPr>
          <a:xfrm>
            <a:off x="2527937" y="1622717"/>
            <a:ext cx="339763" cy="453091"/>
            <a:chOff x="3471472" y="902398"/>
            <a:chExt cx="295275" cy="393763"/>
          </a:xfrm>
          <a:solidFill>
            <a:srgbClr val="F4EED5"/>
          </a:solidFill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1978593E-A9DC-401C-A31D-8CC800A45D8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3B59AC7-70C0-4F88-86FE-156E6B36F85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" name="타원 97">
            <a:extLst>
              <a:ext uri="{FF2B5EF4-FFF2-40B4-BE49-F238E27FC236}">
                <a16:creationId xmlns:a16="http://schemas.microsoft.com/office/drawing/2014/main" id="{5B017208-F381-4F8B-819F-E7E04E9F047D}"/>
              </a:ext>
            </a:extLst>
          </p:cNvPr>
          <p:cNvSpPr/>
          <p:nvPr/>
        </p:nvSpPr>
        <p:spPr>
          <a:xfrm>
            <a:off x="2083564" y="2814746"/>
            <a:ext cx="1228508" cy="1228508"/>
          </a:xfrm>
          <a:prstGeom prst="ellipse">
            <a:avLst/>
          </a:prstGeom>
          <a:solidFill>
            <a:srgbClr val="F04B3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CDD25875-E68D-4788-A6C0-6A603F7EE9D0}"/>
              </a:ext>
            </a:extLst>
          </p:cNvPr>
          <p:cNvGrpSpPr/>
          <p:nvPr/>
        </p:nvGrpSpPr>
        <p:grpSpPr>
          <a:xfrm>
            <a:off x="2463261" y="3191994"/>
            <a:ext cx="432879" cy="444049"/>
            <a:chOff x="2772242" y="1560385"/>
            <a:chExt cx="376198" cy="385905"/>
          </a:xfrm>
          <a:solidFill>
            <a:srgbClr val="F4EED5"/>
          </a:soli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26BFCAE0-1C79-4261-9A9C-8F31B2719BD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C2647EEE-EDCD-4326-9861-DCCC19F68236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2C123AEB-C889-462D-A2E6-AA573AB9589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1B5F22DF-D1CA-40C2-9542-91957E76912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4" name="타원 103">
            <a:extLst>
              <a:ext uri="{FF2B5EF4-FFF2-40B4-BE49-F238E27FC236}">
                <a16:creationId xmlns:a16="http://schemas.microsoft.com/office/drawing/2014/main" id="{41E0B084-6E2F-4F82-8296-00CFCF5C6D0E}"/>
              </a:ext>
            </a:extLst>
          </p:cNvPr>
          <p:cNvSpPr/>
          <p:nvPr/>
        </p:nvSpPr>
        <p:spPr>
          <a:xfrm>
            <a:off x="2083564" y="4381314"/>
            <a:ext cx="1228508" cy="1228508"/>
          </a:xfrm>
          <a:prstGeom prst="ellipse">
            <a:avLst/>
          </a:prstGeom>
          <a:solidFill>
            <a:srgbClr val="F04B3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D5186F9F-B571-4FEF-99F0-CE852993B6EF}"/>
              </a:ext>
            </a:extLst>
          </p:cNvPr>
          <p:cNvGrpSpPr/>
          <p:nvPr/>
        </p:nvGrpSpPr>
        <p:grpSpPr>
          <a:xfrm>
            <a:off x="2473136" y="4770885"/>
            <a:ext cx="449364" cy="449364"/>
            <a:chOff x="752656" y="1562597"/>
            <a:chExt cx="390525" cy="390525"/>
          </a:xfrm>
          <a:solidFill>
            <a:srgbClr val="F4EED5"/>
          </a:soli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05C8BA4B-3E0A-4A7B-987B-07E54AD6765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36D3FC30-C094-4CC5-AB65-28FC4A618F1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D0B003-D8BC-4115-B34F-F607471002F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3B52F8D5-6516-4C9A-9474-DC5E58C9806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E9B451D2-A5C3-484A-B83B-52712E8BA19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2C765B50-00BB-4244-BD2E-259FFABA8C1A}"/>
              </a:ext>
            </a:extLst>
          </p:cNvPr>
          <p:cNvSpPr txBox="1"/>
          <p:nvPr/>
        </p:nvSpPr>
        <p:spPr>
          <a:xfrm>
            <a:off x="3644042" y="1764539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incididunt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ut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labore</a:t>
            </a:r>
            <a:r>
              <a:rPr lang="en-US" altLang="ko-KR" sz="1600" dirty="0">
                <a:solidFill>
                  <a:srgbClr val="1E0F2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0F25"/>
                </a:solidFill>
              </a:rPr>
              <a:t>aliqua</a:t>
            </a:r>
            <a:r>
              <a:rPr lang="en-US" altLang="ko-KR" sz="1600" dirty="0">
                <a:solidFill>
                  <a:srgbClr val="1E0F25"/>
                </a:solidFill>
              </a:rPr>
              <a:t>.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C8814E3-F7E8-4BAF-B8BB-8CA0FEFEDF22}"/>
              </a:ext>
            </a:extLst>
          </p:cNvPr>
          <p:cNvSpPr/>
          <p:nvPr/>
        </p:nvSpPr>
        <p:spPr>
          <a:xfrm>
            <a:off x="3644041" y="1324378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980D7C6-FF69-4C11-AAD9-01AF61403F12}"/>
              </a:ext>
            </a:extLst>
          </p:cNvPr>
          <p:cNvSpPr txBox="1"/>
          <p:nvPr/>
        </p:nvSpPr>
        <p:spPr>
          <a:xfrm>
            <a:off x="3644042" y="3331107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incididunt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ut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labore</a:t>
            </a:r>
            <a:r>
              <a:rPr lang="en-US" altLang="ko-KR" sz="1600" dirty="0">
                <a:solidFill>
                  <a:srgbClr val="1E0F2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0F25"/>
                </a:solidFill>
              </a:rPr>
              <a:t>aliqua</a:t>
            </a:r>
            <a:r>
              <a:rPr lang="en-US" altLang="ko-KR" sz="1600" dirty="0">
                <a:solidFill>
                  <a:srgbClr val="1E0F25"/>
                </a:solidFill>
              </a:rPr>
              <a:t>.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2D7A7B1A-FF81-4320-83E0-A5BF7889B3F3}"/>
              </a:ext>
            </a:extLst>
          </p:cNvPr>
          <p:cNvSpPr/>
          <p:nvPr/>
        </p:nvSpPr>
        <p:spPr>
          <a:xfrm>
            <a:off x="3644041" y="2890946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E0F25"/>
              </a:solidFill>
              <a:latin typeface="+mj-lt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DE1780-DC08-45AC-83CC-1B96EFA2E9FB}"/>
              </a:ext>
            </a:extLst>
          </p:cNvPr>
          <p:cNvSpPr txBox="1"/>
          <p:nvPr/>
        </p:nvSpPr>
        <p:spPr>
          <a:xfrm>
            <a:off x="3644042" y="489767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E0F25"/>
                </a:solidFill>
              </a:rPr>
              <a:t>amet</a:t>
            </a:r>
            <a:r>
              <a:rPr lang="en-US" altLang="ko-KR" sz="1600" dirty="0">
                <a:solidFill>
                  <a:srgbClr val="1E0F25"/>
                </a:solidFill>
              </a:rPr>
              <a:t>, </a:t>
            </a:r>
            <a:r>
              <a:rPr lang="en-US" altLang="ko-KR" sz="16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elit</a:t>
            </a:r>
            <a:r>
              <a:rPr lang="en-US" altLang="ko-KR" sz="1600" dirty="0">
                <a:solidFill>
                  <a:srgbClr val="1E0F25"/>
                </a:solidFill>
              </a:rPr>
              <a:t>, sed do </a:t>
            </a:r>
            <a:r>
              <a:rPr lang="en-US" altLang="ko-KR" sz="1600" dirty="0" err="1">
                <a:solidFill>
                  <a:srgbClr val="1E0F25"/>
                </a:solidFill>
              </a:rPr>
              <a:t>eiusmod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tempor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incididunt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ut</a:t>
            </a:r>
            <a:r>
              <a:rPr lang="en-US" altLang="ko-KR" sz="1600" dirty="0">
                <a:solidFill>
                  <a:srgbClr val="1E0F25"/>
                </a:solidFill>
              </a:rPr>
              <a:t> </a:t>
            </a:r>
            <a:r>
              <a:rPr lang="en-US" altLang="ko-KR" sz="1600" dirty="0" err="1">
                <a:solidFill>
                  <a:srgbClr val="1E0F25"/>
                </a:solidFill>
              </a:rPr>
              <a:t>labore</a:t>
            </a:r>
            <a:r>
              <a:rPr lang="en-US" altLang="ko-KR" sz="1600" dirty="0">
                <a:solidFill>
                  <a:srgbClr val="1E0F2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E0F25"/>
                </a:solidFill>
              </a:rPr>
              <a:t>aliqua</a:t>
            </a:r>
            <a:r>
              <a:rPr lang="en-US" altLang="ko-KR" sz="1600" dirty="0">
                <a:solidFill>
                  <a:srgbClr val="1E0F25"/>
                </a:solidFill>
              </a:rPr>
              <a:t>.</a:t>
            </a:r>
            <a:endParaRPr lang="ko-KR" altLang="en-US" sz="1600" dirty="0">
              <a:solidFill>
                <a:srgbClr val="1E0F25"/>
              </a:solidFill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E5435037-4865-490F-B05F-2993ACC6F246}"/>
              </a:ext>
            </a:extLst>
          </p:cNvPr>
          <p:cNvSpPr/>
          <p:nvPr/>
        </p:nvSpPr>
        <p:spPr>
          <a:xfrm>
            <a:off x="3644041" y="445751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E0F2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E0F2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959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8D418773-7679-4852-9739-7308E9C60462}"/>
              </a:ext>
            </a:extLst>
          </p:cNvPr>
          <p:cNvSpPr/>
          <p:nvPr/>
        </p:nvSpPr>
        <p:spPr>
          <a:xfrm>
            <a:off x="7492482" y="303744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D3CE7482-A063-4CEA-BBFD-580A3E57A20B}"/>
              </a:ext>
            </a:extLst>
          </p:cNvPr>
          <p:cNvSpPr/>
          <p:nvPr/>
        </p:nvSpPr>
        <p:spPr>
          <a:xfrm rot="5400000">
            <a:off x="5831540" y="123498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83622A56-588F-4721-B20A-FD6B1B4099AC}"/>
              </a:ext>
            </a:extLst>
          </p:cNvPr>
          <p:cNvSpPr/>
          <p:nvPr/>
        </p:nvSpPr>
        <p:spPr>
          <a:xfrm rot="5400000">
            <a:off x="3289499" y="232630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F04B38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8F99ED0-0C49-41BB-869E-C450BC99B6B3}"/>
              </a:ext>
            </a:extLst>
          </p:cNvPr>
          <p:cNvSpPr/>
          <p:nvPr/>
        </p:nvSpPr>
        <p:spPr>
          <a:xfrm>
            <a:off x="3713582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4EED5"/>
                </a:solidFill>
                <a:latin typeface="+mj-lt"/>
              </a:rPr>
              <a:t>20XX. ~ 20XX.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328D81B-18D8-4C55-A6DF-96F2EA8B3F57}"/>
              </a:ext>
            </a:extLst>
          </p:cNvPr>
          <p:cNvSpPr/>
          <p:nvPr/>
        </p:nvSpPr>
        <p:spPr>
          <a:xfrm>
            <a:off x="6170643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4EED5"/>
                </a:solidFill>
                <a:latin typeface="+mj-lt"/>
              </a:rPr>
              <a:t>20XX. ~ 20XX.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1FDA42D-1B6F-4A22-B038-D26A5FEAFBDA}"/>
              </a:ext>
            </a:extLst>
          </p:cNvPr>
          <p:cNvSpPr/>
          <p:nvPr/>
        </p:nvSpPr>
        <p:spPr>
          <a:xfrm>
            <a:off x="8627704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4EED5"/>
                </a:solidFill>
                <a:latin typeface="+mj-lt"/>
              </a:rPr>
              <a:t>20XX. ~ 20XX.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9FBB6E4-DFFF-4FEF-811E-80AE94E8C642}"/>
              </a:ext>
            </a:extLst>
          </p:cNvPr>
          <p:cNvSpPr txBox="1"/>
          <p:nvPr/>
        </p:nvSpPr>
        <p:spPr>
          <a:xfrm>
            <a:off x="1791619" y="19591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en-US" altLang="ko-KR" sz="1400" dirty="0">
              <a:solidFill>
                <a:srgbClr val="1E0F25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C04A845A-F59B-43DA-8E80-22ECC4D77DC4}"/>
              </a:ext>
            </a:extLst>
          </p:cNvPr>
          <p:cNvSpPr/>
          <p:nvPr/>
        </p:nvSpPr>
        <p:spPr>
          <a:xfrm>
            <a:off x="1791618" y="16336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AED2B7-3F38-4ECA-AA62-AA20616AE3A8}"/>
              </a:ext>
            </a:extLst>
          </p:cNvPr>
          <p:cNvSpPr txBox="1"/>
          <p:nvPr/>
        </p:nvSpPr>
        <p:spPr>
          <a:xfrm>
            <a:off x="6699005" y="19591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en-US" altLang="ko-KR" sz="1400" dirty="0">
              <a:solidFill>
                <a:srgbClr val="1E0F25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38CCFED-CA09-4FA3-BF95-5F55D51866D3}"/>
              </a:ext>
            </a:extLst>
          </p:cNvPr>
          <p:cNvSpPr/>
          <p:nvPr/>
        </p:nvSpPr>
        <p:spPr>
          <a:xfrm>
            <a:off x="6699004" y="16336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D32EFB6-390D-4E3B-BCB6-D31BA791FC0D}"/>
              </a:ext>
            </a:extLst>
          </p:cNvPr>
          <p:cNvSpPr txBox="1"/>
          <p:nvPr/>
        </p:nvSpPr>
        <p:spPr>
          <a:xfrm>
            <a:off x="4255990" y="455735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en-US" altLang="ko-KR" sz="1400" dirty="0">
              <a:solidFill>
                <a:srgbClr val="1E0F25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CF224C85-D095-4ED8-BAE0-3FCED61CC755}"/>
              </a:ext>
            </a:extLst>
          </p:cNvPr>
          <p:cNvSpPr/>
          <p:nvPr/>
        </p:nvSpPr>
        <p:spPr>
          <a:xfrm>
            <a:off x="4255988" y="423181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57D8AB-AA02-4038-A6A5-CA0198F9CAC7}"/>
              </a:ext>
            </a:extLst>
          </p:cNvPr>
          <p:cNvSpPr txBox="1"/>
          <p:nvPr/>
        </p:nvSpPr>
        <p:spPr>
          <a:xfrm>
            <a:off x="9142120" y="455735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endParaRPr lang="en-US" altLang="ko-KR" sz="1400" dirty="0">
              <a:solidFill>
                <a:srgbClr val="1E0F25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8BAB4A7-F155-40A7-A9DC-FAB524CAA6E0}"/>
              </a:ext>
            </a:extLst>
          </p:cNvPr>
          <p:cNvSpPr/>
          <p:nvPr/>
        </p:nvSpPr>
        <p:spPr>
          <a:xfrm>
            <a:off x="9142118" y="423181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0E9156F7-0AFD-4864-BA99-22FBEF87D0AA}"/>
              </a:ext>
            </a:extLst>
          </p:cNvPr>
          <p:cNvSpPr/>
          <p:nvPr/>
        </p:nvSpPr>
        <p:spPr>
          <a:xfrm rot="5400000">
            <a:off x="856769" y="1174336"/>
            <a:ext cx="1888079" cy="3601617"/>
          </a:xfrm>
          <a:custGeom>
            <a:avLst/>
            <a:gdLst>
              <a:gd name="connsiteX0" fmla="*/ 1006336 w 1888079"/>
              <a:gd name="connsiteY0" fmla="*/ 3601617 h 3601617"/>
              <a:gd name="connsiteX1" fmla="*/ 1006336 w 1888079"/>
              <a:gd name="connsiteY1" fmla="*/ 440871 h 3601617"/>
              <a:gd name="connsiteX2" fmla="*/ 1447208 w 1888079"/>
              <a:gd name="connsiteY2" fmla="*/ 0 h 3601617"/>
              <a:gd name="connsiteX3" fmla="*/ 1888079 w 1888079"/>
              <a:gd name="connsiteY3" fmla="*/ 440872 h 3601617"/>
              <a:gd name="connsiteX4" fmla="*/ 1888079 w 1888079"/>
              <a:gd name="connsiteY4" fmla="*/ 3601617 h 3601617"/>
              <a:gd name="connsiteX5" fmla="*/ 0 w 1888079"/>
              <a:gd name="connsiteY5" fmla="*/ 1995947 h 3601617"/>
              <a:gd name="connsiteX6" fmla="*/ 0 w 1888079"/>
              <a:gd name="connsiteY6" fmla="*/ 1959947 h 3601617"/>
              <a:gd name="connsiteX7" fmla="*/ 1006333 w 1888079"/>
              <a:gd name="connsiteY7" fmla="*/ 1959947 h 3601617"/>
              <a:gd name="connsiteX8" fmla="*/ 1006333 w 1888079"/>
              <a:gd name="connsiteY8" fmla="*/ 1995947 h 3601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601617">
                <a:moveTo>
                  <a:pt x="1006336" y="3601617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601617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1066BF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98CD2F37-5CED-4B8C-B3B7-EA510EB055B2}"/>
              </a:ext>
            </a:extLst>
          </p:cNvPr>
          <p:cNvSpPr/>
          <p:nvPr/>
        </p:nvSpPr>
        <p:spPr>
          <a:xfrm>
            <a:off x="1256520" y="33244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4EED5"/>
                </a:solidFill>
                <a:latin typeface="+mj-lt"/>
              </a:rPr>
              <a:t>20XX. ~ 20XX.</a:t>
            </a:r>
          </a:p>
        </p:txBody>
      </p:sp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2421CBB-37BE-4627-A2E7-621292F4AAC1}"/>
              </a:ext>
            </a:extLst>
          </p:cNvPr>
          <p:cNvSpPr/>
          <p:nvPr/>
        </p:nvSpPr>
        <p:spPr>
          <a:xfrm>
            <a:off x="952502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DE90C-95FE-4A22-8026-466AD15600B4}"/>
              </a:ext>
            </a:extLst>
          </p:cNvPr>
          <p:cNvSpPr txBox="1"/>
          <p:nvPr/>
        </p:nvSpPr>
        <p:spPr>
          <a:xfrm>
            <a:off x="952502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0F76E9A-7EB8-451A-B546-C79ECCD02169}"/>
              </a:ext>
            </a:extLst>
          </p:cNvPr>
          <p:cNvSpPr/>
          <p:nvPr/>
        </p:nvSpPr>
        <p:spPr>
          <a:xfrm>
            <a:off x="3572934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5DF7C-0E45-4984-9EF5-A984BA726F04}"/>
              </a:ext>
            </a:extLst>
          </p:cNvPr>
          <p:cNvSpPr txBox="1"/>
          <p:nvPr/>
        </p:nvSpPr>
        <p:spPr>
          <a:xfrm>
            <a:off x="3572934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FC947DB-13FC-4D7A-B024-CADDB1E06B72}"/>
              </a:ext>
            </a:extLst>
          </p:cNvPr>
          <p:cNvSpPr/>
          <p:nvPr/>
        </p:nvSpPr>
        <p:spPr>
          <a:xfrm>
            <a:off x="6193367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A116B-F8D2-4852-8515-935A40AC887A}"/>
              </a:ext>
            </a:extLst>
          </p:cNvPr>
          <p:cNvSpPr txBox="1"/>
          <p:nvPr/>
        </p:nvSpPr>
        <p:spPr>
          <a:xfrm>
            <a:off x="6193367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18CE8CA-2DAA-4260-9D4E-F751B85B5063}"/>
              </a:ext>
            </a:extLst>
          </p:cNvPr>
          <p:cNvSpPr/>
          <p:nvPr/>
        </p:nvSpPr>
        <p:spPr>
          <a:xfrm>
            <a:off x="8813799" y="4020259"/>
            <a:ext cx="2425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E0F25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87D4E2-4D36-4438-AB7F-A05C797E40B8}"/>
              </a:ext>
            </a:extLst>
          </p:cNvPr>
          <p:cNvSpPr txBox="1"/>
          <p:nvPr/>
        </p:nvSpPr>
        <p:spPr>
          <a:xfrm>
            <a:off x="8813799" y="4400606"/>
            <a:ext cx="242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0A8A24-D345-4672-9143-1F9186D3E4A8}"/>
              </a:ext>
            </a:extLst>
          </p:cNvPr>
          <p:cNvSpPr txBox="1"/>
          <p:nvPr/>
        </p:nvSpPr>
        <p:spPr>
          <a:xfrm>
            <a:off x="2705100" y="96970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0F25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1E0F25"/>
              </a:solidFill>
              <a:cs typeface="Arial" panose="020B0604020202020204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A717FE59-0935-465D-AB58-265674A355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3217A06-3361-4129-BB36-05CF41F9C3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ECC1C2E6-1838-4991-BC7B-601D43DCC6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9AD40A0F-7C91-425A-AC17-B591A09003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991303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29453B-C62D-4256-A5C0-7B577FE5B63E}"/>
              </a:ext>
            </a:extLst>
          </p:cNvPr>
          <p:cNvSpPr txBox="1"/>
          <p:nvPr/>
        </p:nvSpPr>
        <p:spPr>
          <a:xfrm>
            <a:off x="5695090" y="2944054"/>
            <a:ext cx="5549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E0F25"/>
                </a:solidFill>
              </a:rPr>
              <a:t>Lorem ipsum dolor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648162-F07D-498A-91E3-95DBCEEF0C16}"/>
              </a:ext>
            </a:extLst>
          </p:cNvPr>
          <p:cNvSpPr txBox="1"/>
          <p:nvPr/>
        </p:nvSpPr>
        <p:spPr>
          <a:xfrm>
            <a:off x="5695090" y="3401199"/>
            <a:ext cx="554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r>
              <a:rPr lang="en-US" altLang="ko-KR" sz="1400" dirty="0">
                <a:solidFill>
                  <a:srgbClr val="1E0F25"/>
                </a:solidFill>
              </a:rPr>
              <a:t>, 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r>
              <a:rPr lang="en-US" altLang="ko-KR" sz="1400" dirty="0">
                <a:solidFill>
                  <a:srgbClr val="1E0F25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39403-D855-444F-90D1-AFE08CEB461A}"/>
              </a:ext>
            </a:extLst>
          </p:cNvPr>
          <p:cNvSpPr txBox="1"/>
          <p:nvPr/>
        </p:nvSpPr>
        <p:spPr>
          <a:xfrm>
            <a:off x="5860189" y="4304957"/>
            <a:ext cx="5350361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1E0F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0F25"/>
                </a:solidFill>
              </a:rPr>
              <a:t>amet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consectetur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adipisicing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elit</a:t>
            </a:r>
            <a:endParaRPr lang="en-US" altLang="ko-KR" sz="1400" dirty="0">
              <a:solidFill>
                <a:srgbClr val="1E0F25"/>
              </a:solidFill>
            </a:endParaRPr>
          </a:p>
          <a:p>
            <a:r>
              <a:rPr lang="en-US" altLang="ko-KR" sz="1400" dirty="0">
                <a:solidFill>
                  <a:srgbClr val="1E0F25"/>
                </a:solidFill>
              </a:rPr>
              <a:t>Sed do </a:t>
            </a:r>
            <a:r>
              <a:rPr lang="en-US" altLang="ko-KR" sz="1400" dirty="0" err="1">
                <a:solidFill>
                  <a:srgbClr val="1E0F25"/>
                </a:solidFill>
              </a:rPr>
              <a:t>eiusmod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tempor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incididunt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labore</a:t>
            </a:r>
            <a:r>
              <a:rPr lang="en-US" altLang="ko-KR" sz="1400" dirty="0">
                <a:solidFill>
                  <a:srgbClr val="1E0F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0F25"/>
                </a:solidFill>
              </a:rPr>
              <a:t>aliqua</a:t>
            </a:r>
            <a:endParaRPr lang="en-US" altLang="ko-KR" sz="1400" dirty="0">
              <a:solidFill>
                <a:srgbClr val="1E0F25"/>
              </a:solidFill>
            </a:endParaRPr>
          </a:p>
          <a:p>
            <a:r>
              <a:rPr lang="en-US" altLang="ko-KR" sz="1400" dirty="0">
                <a:solidFill>
                  <a:srgbClr val="1E0F25"/>
                </a:solidFill>
              </a:rPr>
              <a:t>Ut </a:t>
            </a:r>
            <a:r>
              <a:rPr lang="en-US" altLang="ko-KR" sz="1400" dirty="0" err="1">
                <a:solidFill>
                  <a:srgbClr val="1E0F25"/>
                </a:solidFill>
              </a:rPr>
              <a:t>enim</a:t>
            </a:r>
            <a:r>
              <a:rPr lang="en-US" altLang="ko-KR" sz="1400" dirty="0">
                <a:solidFill>
                  <a:srgbClr val="1E0F25"/>
                </a:solidFill>
              </a:rPr>
              <a:t> ad minim </a:t>
            </a:r>
            <a:r>
              <a:rPr lang="en-US" altLang="ko-KR" sz="1400" dirty="0" err="1">
                <a:solidFill>
                  <a:srgbClr val="1E0F25"/>
                </a:solidFill>
              </a:rPr>
              <a:t>veniam</a:t>
            </a:r>
            <a:r>
              <a:rPr lang="en-US" altLang="ko-KR" sz="1400" dirty="0">
                <a:solidFill>
                  <a:srgbClr val="1E0F25"/>
                </a:solidFill>
              </a:rPr>
              <a:t>, </a:t>
            </a:r>
            <a:r>
              <a:rPr lang="en-US" altLang="ko-KR" sz="1400" dirty="0" err="1">
                <a:solidFill>
                  <a:srgbClr val="1E0F25"/>
                </a:solidFill>
              </a:rPr>
              <a:t>quis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nostrud</a:t>
            </a:r>
            <a:r>
              <a:rPr lang="en-US" altLang="ko-KR" sz="1400" dirty="0">
                <a:solidFill>
                  <a:srgbClr val="1E0F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1E0F25"/>
                </a:solidFill>
              </a:rPr>
              <a:t>ullamco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laboris</a:t>
            </a:r>
            <a:r>
              <a:rPr lang="en-US" altLang="ko-KR" sz="1400" dirty="0">
                <a:solidFill>
                  <a:srgbClr val="1E0F25"/>
                </a:solidFill>
              </a:rPr>
              <a:t> nisi </a:t>
            </a:r>
            <a:r>
              <a:rPr lang="en-US" altLang="ko-KR" sz="1400" dirty="0" err="1">
                <a:solidFill>
                  <a:srgbClr val="1E0F25"/>
                </a:solidFill>
              </a:rPr>
              <a:t>ut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aliquip</a:t>
            </a:r>
            <a:r>
              <a:rPr lang="en-US" altLang="ko-KR" sz="1400" dirty="0">
                <a:solidFill>
                  <a:srgbClr val="1E0F25"/>
                </a:solidFill>
              </a:rPr>
              <a:t> ex </a:t>
            </a:r>
            <a:r>
              <a:rPr lang="en-US" altLang="ko-KR" sz="1400" dirty="0" err="1">
                <a:solidFill>
                  <a:srgbClr val="1E0F25"/>
                </a:solidFill>
              </a:rPr>
              <a:t>ea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commodo</a:t>
            </a:r>
            <a:r>
              <a:rPr lang="en-US" altLang="ko-KR" sz="1400" dirty="0">
                <a:solidFill>
                  <a:srgbClr val="1E0F25"/>
                </a:solidFill>
              </a:rPr>
              <a:t> </a:t>
            </a:r>
            <a:r>
              <a:rPr lang="en-US" altLang="ko-KR" sz="1400" dirty="0" err="1">
                <a:solidFill>
                  <a:srgbClr val="1E0F25"/>
                </a:solidFill>
              </a:rPr>
              <a:t>consequat</a:t>
            </a:r>
            <a:endParaRPr lang="ko-KR" altLang="en-US" sz="1400" dirty="0">
              <a:solidFill>
                <a:srgbClr val="1E0F2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3E1450-6A37-438C-A185-6BAC08563FFE}"/>
              </a:ext>
            </a:extLst>
          </p:cNvPr>
          <p:cNvSpPr txBox="1"/>
          <p:nvPr/>
        </p:nvSpPr>
        <p:spPr>
          <a:xfrm>
            <a:off x="5568089" y="1567610"/>
            <a:ext cx="5698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E0F25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3200" dirty="0">
                <a:solidFill>
                  <a:srgbClr val="1E0F25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rgbClr val="1E0F2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EFAE7D1-A47F-4D0C-AA15-929AD99A6E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E00CF5B-E7FE-4AB2-B00D-8D6D9B3B76FA}"/>
              </a:ext>
            </a:extLst>
          </p:cNvPr>
          <p:cNvGrpSpPr/>
          <p:nvPr/>
        </p:nvGrpSpPr>
        <p:grpSpPr>
          <a:xfrm rot="16200000" flipH="1" flipV="1">
            <a:off x="840167" y="839456"/>
            <a:ext cx="840165" cy="840165"/>
            <a:chOff x="8258228" y="2716896"/>
            <a:chExt cx="914400" cy="914400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7C4E2A1-6782-4451-814F-BB8E8E3911D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prstGeom prst="rect">
              <a:avLst/>
            </a:prstGeom>
            <a:solidFill>
              <a:srgbClr val="1E0F2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C75B43B-225B-44C9-860A-54F173C01B5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716896"/>
              <a:ext cx="914400" cy="9144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A078104-67C0-4827-88C4-E8167DD0905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15428" y="3174096"/>
              <a:ext cx="457200" cy="457200"/>
            </a:xfrm>
            <a:custGeom>
              <a:avLst/>
              <a:gdLst>
                <a:gd name="connsiteX0" fmla="*/ 457200 w 457200"/>
                <a:gd name="connsiteY0" fmla="*/ 0 h 457200"/>
                <a:gd name="connsiteX1" fmla="*/ 457200 w 457200"/>
                <a:gd name="connsiteY1" fmla="*/ 457200 h 457200"/>
                <a:gd name="connsiteX2" fmla="*/ 0 w 457200"/>
                <a:gd name="connsiteY2" fmla="*/ 457200 h 457200"/>
                <a:gd name="connsiteX3" fmla="*/ 45720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457200" y="0"/>
                  </a:moveTo>
                  <a:lnTo>
                    <a:pt x="457200" y="457200"/>
                  </a:lnTo>
                  <a:lnTo>
                    <a:pt x="0" y="457200"/>
                  </a:lnTo>
                  <a:cubicBezTo>
                    <a:pt x="0" y="204695"/>
                    <a:pt x="204695" y="0"/>
                    <a:pt x="457200" y="0"/>
                  </a:cubicBezTo>
                  <a:close/>
                </a:path>
              </a:pathLst>
            </a:custGeom>
            <a:solidFill>
              <a:srgbClr val="F04B38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ECEF8E8-D405-4B24-BC27-1FF270CC8315}"/>
              </a:ext>
            </a:extLst>
          </p:cNvPr>
          <p:cNvGrpSpPr/>
          <p:nvPr/>
        </p:nvGrpSpPr>
        <p:grpSpPr>
          <a:xfrm rot="5400000">
            <a:off x="840167" y="1678916"/>
            <a:ext cx="840165" cy="840165"/>
            <a:chOff x="8258228" y="2971800"/>
            <a:chExt cx="914400" cy="914400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7E09837-0EF9-4AE1-8006-DC3EB3F7FBD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258228" y="2971800"/>
              <a:ext cx="914400" cy="914400"/>
            </a:xfrm>
            <a:prstGeom prst="rect">
              <a:avLst/>
            </a:prstGeom>
            <a:solidFill>
              <a:srgbClr val="F4EED5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364A9BF8-F956-455B-AD5E-0405B48A6D0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86828" y="3200400"/>
              <a:ext cx="457200" cy="457200"/>
            </a:xfrm>
            <a:prstGeom prst="ellipse">
              <a:avLst/>
            </a:prstGeom>
            <a:solidFill>
              <a:srgbClr val="F69E11"/>
            </a:solidFill>
            <a:ln w="698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rgbClr val="F4EED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00429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04B38"/>
        </a:solidFill>
        <a:ln w="69850">
          <a:noFill/>
        </a:ln>
      </a:spPr>
      <a:bodyPr lIns="36000" tIns="36000" rIns="36000" bIns="36000" rtlCol="0" anchor="ctr"/>
      <a:lstStyle>
        <a:defPPr algn="ctr">
          <a:defRPr sz="2400" dirty="0" smtClean="0">
            <a:solidFill>
              <a:srgbClr val="F4EED5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2566</TotalTime>
  <Words>1416</Words>
  <Application>Microsoft Office PowerPoint</Application>
  <PresentationFormat>와이드스크린</PresentationFormat>
  <Paragraphs>196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맑은 고딕</vt:lpstr>
      <vt:lpstr>Montserrat Light</vt:lpstr>
      <vt:lpstr>Montserrat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261</cp:revision>
  <dcterms:created xsi:type="dcterms:W3CDTF">2019-04-06T05:20:47Z</dcterms:created>
  <dcterms:modified xsi:type="dcterms:W3CDTF">2020-12-15T04:12:51Z</dcterms:modified>
</cp:coreProperties>
</file>