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03" r:id="rId2"/>
    <p:sldId id="257" r:id="rId3"/>
    <p:sldId id="258" r:id="rId4"/>
    <p:sldId id="259" r:id="rId5"/>
    <p:sldId id="260" r:id="rId6"/>
    <p:sldId id="261" r:id="rId7"/>
    <p:sldId id="306" r:id="rId8"/>
    <p:sldId id="307" r:id="rId9"/>
    <p:sldId id="308" r:id="rId10"/>
    <p:sldId id="309" r:id="rId11"/>
    <p:sldId id="310" r:id="rId12"/>
    <p:sldId id="263" r:id="rId13"/>
    <p:sldId id="264" r:id="rId14"/>
    <p:sldId id="265" r:id="rId15"/>
    <p:sldId id="279" r:id="rId16"/>
    <p:sldId id="280" r:id="rId17"/>
    <p:sldId id="281" r:id="rId18"/>
    <p:sldId id="266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287D1"/>
    <a:srgbClr val="0080C9"/>
    <a:srgbClr val="006AAE"/>
    <a:srgbClr val="0092D8"/>
    <a:srgbClr val="252525"/>
    <a:srgbClr val="1F1C1B"/>
    <a:srgbClr val="4BADF3"/>
    <a:srgbClr val="F4F4F4"/>
    <a:srgbClr val="355A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66"/>
    <p:restoredTop sz="90280"/>
  </p:normalViewPr>
  <p:slideViewPr>
    <p:cSldViewPr snapToGrid="0" snapToObjects="1">
      <p:cViewPr varScale="1">
        <p:scale>
          <a:sx n="74" d="100"/>
          <a:sy n="74" d="100"/>
        </p:scale>
        <p:origin x="147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39" d="100"/>
          <a:sy n="139" d="100"/>
        </p:scale>
        <p:origin x="468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437B2-3BD3-4A40-A107-82DDF6B58D50}" type="datetimeFigureOut">
              <a:rPr lang="en-US" smtClean="0"/>
              <a:t>29-May-19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93467-818A-C940-8286-79481011B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2410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E4A6BB-D63A-DA4C-B319-DB34321016AA}" type="datetimeFigureOut">
              <a:rPr lang="en-US" smtClean="0"/>
              <a:t>29-May-19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027EFA-29CC-A246-980C-45E8B3219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53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45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13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34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8827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0150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020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5731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2759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86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5902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06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1285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4257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8798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6254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570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4070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433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125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015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742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446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433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0047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650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6855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3165" y="678906"/>
            <a:ext cx="2879570" cy="5625342"/>
          </a:xfrm>
          <a:prstGeom prst="rect">
            <a:avLst/>
          </a:prstGeom>
          <a:effectLst>
            <a:outerShdw blurRad="635000" dist="279400" dir="5400000" sx="103000" sy="103000" algn="t" rotWithShape="0">
              <a:prstClr val="black">
                <a:alpha val="30000"/>
              </a:prstClr>
            </a:outerShdw>
          </a:effectLst>
        </p:spPr>
      </p:pic>
      <p:sp>
        <p:nvSpPr>
          <p:cNvPr id="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728646" y="1545087"/>
            <a:ext cx="2181112" cy="389386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42588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5837" y="842120"/>
            <a:ext cx="2546502" cy="5191623"/>
          </a:xfrm>
          <a:prstGeom prst="rect">
            <a:avLst/>
          </a:prstGeom>
          <a:effectLst>
            <a:outerShdw blurRad="482600" dist="1524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10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5063003" y="1503021"/>
            <a:ext cx="2194147" cy="389508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910210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2390" y="842120"/>
            <a:ext cx="2546502" cy="5191623"/>
          </a:xfrm>
          <a:prstGeom prst="rect">
            <a:avLst/>
          </a:prstGeom>
          <a:effectLst>
            <a:outerShdw blurRad="482600" dist="1524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10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2419556" y="1503021"/>
            <a:ext cx="2194147" cy="389508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282291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284" y="-1706863"/>
            <a:ext cx="6461254" cy="11044878"/>
          </a:xfrm>
          <a:prstGeom prst="rect">
            <a:avLst/>
          </a:prstGeom>
          <a:effectLst>
            <a:outerShdw blurRad="1092200" dist="342900" dir="5400000" algn="t" rotWithShape="0">
              <a:prstClr val="black">
                <a:alpha val="28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6927" y="1018478"/>
            <a:ext cx="2350604" cy="4792240"/>
          </a:xfrm>
          <a:prstGeom prst="rect">
            <a:avLst/>
          </a:prstGeom>
          <a:effectLst>
            <a:outerShdw blurRad="482600" dist="1524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10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2746659" y="1635512"/>
            <a:ext cx="2018629" cy="358417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591564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244" y="275528"/>
            <a:ext cx="2350604" cy="4792240"/>
          </a:xfrm>
          <a:prstGeom prst="rect">
            <a:avLst/>
          </a:prstGeom>
          <a:effectLst>
            <a:outerShdw blurRad="482600" dist="1524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10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920976" y="892562"/>
            <a:ext cx="2018629" cy="358417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6277" y="1855681"/>
            <a:ext cx="2730100" cy="5362697"/>
          </a:xfrm>
          <a:prstGeom prst="rect">
            <a:avLst/>
          </a:prstGeom>
          <a:effectLst>
            <a:outerShdw blurRad="254000" dist="889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9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3422272" y="2455301"/>
            <a:ext cx="2362737" cy="416114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887665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655497" y="1517904"/>
            <a:ext cx="3822192" cy="3822192"/>
          </a:xfrm>
          <a:prstGeom prst="donu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09952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0" hasCustomPrompt="1"/>
          </p:nvPr>
        </p:nvSpPr>
        <p:spPr>
          <a:xfrm>
            <a:off x="979426" y="0"/>
            <a:ext cx="6694415" cy="6858000"/>
          </a:xfrm>
          <a:custGeom>
            <a:avLst/>
            <a:gdLst>
              <a:gd name="connsiteX0" fmla="*/ 4503486 w 6694415"/>
              <a:gd name="connsiteY0" fmla="*/ 2951742 h 6858000"/>
              <a:gd name="connsiteX1" fmla="*/ 5459785 w 6694415"/>
              <a:gd name="connsiteY1" fmla="*/ 3347853 h 6858000"/>
              <a:gd name="connsiteX2" fmla="*/ 5459785 w 6694415"/>
              <a:gd name="connsiteY2" fmla="*/ 5260450 h 6858000"/>
              <a:gd name="connsiteX3" fmla="*/ 3862235 w 6694415"/>
              <a:gd name="connsiteY3" fmla="*/ 6858000 h 6858000"/>
              <a:gd name="connsiteX4" fmla="*/ 37042 w 6694415"/>
              <a:gd name="connsiteY4" fmla="*/ 6858000 h 6858000"/>
              <a:gd name="connsiteX5" fmla="*/ 3547188 w 6694415"/>
              <a:gd name="connsiteY5" fmla="*/ 3347853 h 6858000"/>
              <a:gd name="connsiteX6" fmla="*/ 4503486 w 6694415"/>
              <a:gd name="connsiteY6" fmla="*/ 2951742 h 6858000"/>
              <a:gd name="connsiteX7" fmla="*/ 2871192 w 6694415"/>
              <a:gd name="connsiteY7" fmla="*/ 0 h 6858000"/>
              <a:gd name="connsiteX8" fmla="*/ 6694415 w 6694415"/>
              <a:gd name="connsiteY8" fmla="*/ 0 h 6858000"/>
              <a:gd name="connsiteX9" fmla="*/ 6675887 w 6694415"/>
              <a:gd name="connsiteY9" fmla="*/ 20498 h 6858000"/>
              <a:gd name="connsiteX10" fmla="*/ 2308708 w 6694415"/>
              <a:gd name="connsiteY10" fmla="*/ 4387676 h 6858000"/>
              <a:gd name="connsiteX11" fmla="*/ 396110 w 6694415"/>
              <a:gd name="connsiteY11" fmla="*/ 4387676 h 6858000"/>
              <a:gd name="connsiteX12" fmla="*/ 396112 w 6694415"/>
              <a:gd name="connsiteY12" fmla="*/ 4387677 h 6858000"/>
              <a:gd name="connsiteX13" fmla="*/ 396112 w 6694415"/>
              <a:gd name="connsiteY13" fmla="*/ 247508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694415" h="6858000">
                <a:moveTo>
                  <a:pt x="4503486" y="2951742"/>
                </a:moveTo>
                <a:cubicBezTo>
                  <a:pt x="4849599" y="2951742"/>
                  <a:pt x="5195711" y="3083779"/>
                  <a:pt x="5459785" y="3347853"/>
                </a:cubicBezTo>
                <a:cubicBezTo>
                  <a:pt x="5987933" y="3876002"/>
                  <a:pt x="5987933" y="4732301"/>
                  <a:pt x="5459785" y="5260450"/>
                </a:cubicBezTo>
                <a:lnTo>
                  <a:pt x="3862235" y="6858000"/>
                </a:lnTo>
                <a:lnTo>
                  <a:pt x="37042" y="6858000"/>
                </a:lnTo>
                <a:lnTo>
                  <a:pt x="3547188" y="3347853"/>
                </a:lnTo>
                <a:cubicBezTo>
                  <a:pt x="3811262" y="3083779"/>
                  <a:pt x="4157375" y="2951742"/>
                  <a:pt x="4503486" y="2951742"/>
                </a:cubicBezTo>
                <a:close/>
                <a:moveTo>
                  <a:pt x="2871192" y="0"/>
                </a:moveTo>
                <a:lnTo>
                  <a:pt x="6694415" y="0"/>
                </a:lnTo>
                <a:lnTo>
                  <a:pt x="6675887" y="20498"/>
                </a:lnTo>
                <a:lnTo>
                  <a:pt x="2308708" y="4387676"/>
                </a:lnTo>
                <a:cubicBezTo>
                  <a:pt x="1780559" y="4915824"/>
                  <a:pt x="924258" y="4915825"/>
                  <a:pt x="396110" y="4387676"/>
                </a:cubicBezTo>
                <a:cubicBezTo>
                  <a:pt x="396111" y="4387676"/>
                  <a:pt x="396111" y="4387677"/>
                  <a:pt x="396112" y="4387677"/>
                </a:cubicBezTo>
                <a:cubicBezTo>
                  <a:pt x="-132037" y="3859529"/>
                  <a:pt x="-132037" y="3003229"/>
                  <a:pt x="396112" y="247508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419100" dist="342900" dir="5400000" sx="89000" sy="89000" algn="t" rotWithShape="0">
              <a:prstClr val="black">
                <a:alpha val="16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579059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5951912" y="1034031"/>
            <a:ext cx="4344379" cy="4786905"/>
          </a:xfrm>
          <a:custGeom>
            <a:avLst/>
            <a:gdLst>
              <a:gd name="connsiteX0" fmla="*/ 36326 w 7804115"/>
              <a:gd name="connsiteY0" fmla="*/ 864574 h 4786905"/>
              <a:gd name="connsiteX1" fmla="*/ 2552826 w 7804115"/>
              <a:gd name="connsiteY1" fmla="*/ 864574 h 4786905"/>
              <a:gd name="connsiteX2" fmla="*/ 2589152 w 7804115"/>
              <a:gd name="connsiteY2" fmla="*/ 900900 h 4786905"/>
              <a:gd name="connsiteX3" fmla="*/ 2589152 w 7804115"/>
              <a:gd name="connsiteY3" fmla="*/ 3922330 h 4786905"/>
              <a:gd name="connsiteX4" fmla="*/ 0 w 7804115"/>
              <a:gd name="connsiteY4" fmla="*/ 3922330 h 4786905"/>
              <a:gd name="connsiteX5" fmla="*/ 0 w 7804115"/>
              <a:gd name="connsiteY5" fmla="*/ 900900 h 4786905"/>
              <a:gd name="connsiteX6" fmla="*/ 36326 w 7804115"/>
              <a:gd name="connsiteY6" fmla="*/ 864574 h 4786905"/>
              <a:gd name="connsiteX7" fmla="*/ 3459736 w 7804115"/>
              <a:gd name="connsiteY7" fmla="*/ 0 h 4786905"/>
              <a:gd name="connsiteX8" fmla="*/ 7786607 w 7804115"/>
              <a:gd name="connsiteY8" fmla="*/ 0 h 4786905"/>
              <a:gd name="connsiteX9" fmla="*/ 7804115 w 7804115"/>
              <a:gd name="connsiteY9" fmla="*/ 17508 h 4786905"/>
              <a:gd name="connsiteX10" fmla="*/ 7804115 w 7804115"/>
              <a:gd name="connsiteY10" fmla="*/ 4769397 h 4786905"/>
              <a:gd name="connsiteX11" fmla="*/ 7786607 w 7804115"/>
              <a:gd name="connsiteY11" fmla="*/ 4786905 h 4786905"/>
              <a:gd name="connsiteX12" fmla="*/ 3459736 w 7804115"/>
              <a:gd name="connsiteY12" fmla="*/ 4786905 h 4786905"/>
              <a:gd name="connsiteX0" fmla="*/ 36326 w 7804115"/>
              <a:gd name="connsiteY0" fmla="*/ 864574 h 4786905"/>
              <a:gd name="connsiteX1" fmla="*/ 2552826 w 7804115"/>
              <a:gd name="connsiteY1" fmla="*/ 864574 h 4786905"/>
              <a:gd name="connsiteX2" fmla="*/ 2589152 w 7804115"/>
              <a:gd name="connsiteY2" fmla="*/ 3922330 h 4786905"/>
              <a:gd name="connsiteX3" fmla="*/ 0 w 7804115"/>
              <a:gd name="connsiteY3" fmla="*/ 3922330 h 4786905"/>
              <a:gd name="connsiteX4" fmla="*/ 0 w 7804115"/>
              <a:gd name="connsiteY4" fmla="*/ 900900 h 4786905"/>
              <a:gd name="connsiteX5" fmla="*/ 36326 w 7804115"/>
              <a:gd name="connsiteY5" fmla="*/ 864574 h 4786905"/>
              <a:gd name="connsiteX6" fmla="*/ 3459736 w 7804115"/>
              <a:gd name="connsiteY6" fmla="*/ 0 h 4786905"/>
              <a:gd name="connsiteX7" fmla="*/ 7786607 w 7804115"/>
              <a:gd name="connsiteY7" fmla="*/ 0 h 4786905"/>
              <a:gd name="connsiteX8" fmla="*/ 7804115 w 7804115"/>
              <a:gd name="connsiteY8" fmla="*/ 17508 h 4786905"/>
              <a:gd name="connsiteX9" fmla="*/ 7804115 w 7804115"/>
              <a:gd name="connsiteY9" fmla="*/ 4769397 h 4786905"/>
              <a:gd name="connsiteX10" fmla="*/ 7786607 w 7804115"/>
              <a:gd name="connsiteY10" fmla="*/ 4786905 h 4786905"/>
              <a:gd name="connsiteX11" fmla="*/ 3459736 w 7804115"/>
              <a:gd name="connsiteY11" fmla="*/ 4786905 h 4786905"/>
              <a:gd name="connsiteX12" fmla="*/ 3459736 w 7804115"/>
              <a:gd name="connsiteY12" fmla="*/ 0 h 4786905"/>
              <a:gd name="connsiteX0" fmla="*/ 36326 w 7804115"/>
              <a:gd name="connsiteY0" fmla="*/ 864574 h 4786905"/>
              <a:gd name="connsiteX1" fmla="*/ 2589152 w 7804115"/>
              <a:gd name="connsiteY1" fmla="*/ 3922330 h 4786905"/>
              <a:gd name="connsiteX2" fmla="*/ 0 w 7804115"/>
              <a:gd name="connsiteY2" fmla="*/ 3922330 h 4786905"/>
              <a:gd name="connsiteX3" fmla="*/ 0 w 7804115"/>
              <a:gd name="connsiteY3" fmla="*/ 900900 h 4786905"/>
              <a:gd name="connsiteX4" fmla="*/ 36326 w 7804115"/>
              <a:gd name="connsiteY4" fmla="*/ 864574 h 4786905"/>
              <a:gd name="connsiteX5" fmla="*/ 3459736 w 7804115"/>
              <a:gd name="connsiteY5" fmla="*/ 0 h 4786905"/>
              <a:gd name="connsiteX6" fmla="*/ 7786607 w 7804115"/>
              <a:gd name="connsiteY6" fmla="*/ 0 h 4786905"/>
              <a:gd name="connsiteX7" fmla="*/ 7804115 w 7804115"/>
              <a:gd name="connsiteY7" fmla="*/ 17508 h 4786905"/>
              <a:gd name="connsiteX8" fmla="*/ 7804115 w 7804115"/>
              <a:gd name="connsiteY8" fmla="*/ 4769397 h 4786905"/>
              <a:gd name="connsiteX9" fmla="*/ 7786607 w 7804115"/>
              <a:gd name="connsiteY9" fmla="*/ 4786905 h 4786905"/>
              <a:gd name="connsiteX10" fmla="*/ 3459736 w 7804115"/>
              <a:gd name="connsiteY10" fmla="*/ 4786905 h 4786905"/>
              <a:gd name="connsiteX11" fmla="*/ 3459736 w 7804115"/>
              <a:gd name="connsiteY11" fmla="*/ 0 h 4786905"/>
              <a:gd name="connsiteX0" fmla="*/ 36326 w 7804115"/>
              <a:gd name="connsiteY0" fmla="*/ 864574 h 4786905"/>
              <a:gd name="connsiteX1" fmla="*/ 0 w 7804115"/>
              <a:gd name="connsiteY1" fmla="*/ 3922330 h 4786905"/>
              <a:gd name="connsiteX2" fmla="*/ 0 w 7804115"/>
              <a:gd name="connsiteY2" fmla="*/ 900900 h 4786905"/>
              <a:gd name="connsiteX3" fmla="*/ 36326 w 7804115"/>
              <a:gd name="connsiteY3" fmla="*/ 864574 h 4786905"/>
              <a:gd name="connsiteX4" fmla="*/ 3459736 w 7804115"/>
              <a:gd name="connsiteY4" fmla="*/ 0 h 4786905"/>
              <a:gd name="connsiteX5" fmla="*/ 7786607 w 7804115"/>
              <a:gd name="connsiteY5" fmla="*/ 0 h 4786905"/>
              <a:gd name="connsiteX6" fmla="*/ 7804115 w 7804115"/>
              <a:gd name="connsiteY6" fmla="*/ 17508 h 4786905"/>
              <a:gd name="connsiteX7" fmla="*/ 7804115 w 7804115"/>
              <a:gd name="connsiteY7" fmla="*/ 4769397 h 4786905"/>
              <a:gd name="connsiteX8" fmla="*/ 7786607 w 7804115"/>
              <a:gd name="connsiteY8" fmla="*/ 4786905 h 4786905"/>
              <a:gd name="connsiteX9" fmla="*/ 3459736 w 7804115"/>
              <a:gd name="connsiteY9" fmla="*/ 4786905 h 4786905"/>
              <a:gd name="connsiteX10" fmla="*/ 3459736 w 7804115"/>
              <a:gd name="connsiteY10" fmla="*/ 0 h 4786905"/>
              <a:gd name="connsiteX0" fmla="*/ 36326 w 7804115"/>
              <a:gd name="connsiteY0" fmla="*/ 864574 h 4786905"/>
              <a:gd name="connsiteX1" fmla="*/ 0 w 7804115"/>
              <a:gd name="connsiteY1" fmla="*/ 900900 h 4786905"/>
              <a:gd name="connsiteX2" fmla="*/ 36326 w 7804115"/>
              <a:gd name="connsiteY2" fmla="*/ 864574 h 4786905"/>
              <a:gd name="connsiteX3" fmla="*/ 3459736 w 7804115"/>
              <a:gd name="connsiteY3" fmla="*/ 0 h 4786905"/>
              <a:gd name="connsiteX4" fmla="*/ 7786607 w 7804115"/>
              <a:gd name="connsiteY4" fmla="*/ 0 h 4786905"/>
              <a:gd name="connsiteX5" fmla="*/ 7804115 w 7804115"/>
              <a:gd name="connsiteY5" fmla="*/ 17508 h 4786905"/>
              <a:gd name="connsiteX6" fmla="*/ 7804115 w 7804115"/>
              <a:gd name="connsiteY6" fmla="*/ 4769397 h 4786905"/>
              <a:gd name="connsiteX7" fmla="*/ 7786607 w 7804115"/>
              <a:gd name="connsiteY7" fmla="*/ 4786905 h 4786905"/>
              <a:gd name="connsiteX8" fmla="*/ 3459736 w 7804115"/>
              <a:gd name="connsiteY8" fmla="*/ 4786905 h 4786905"/>
              <a:gd name="connsiteX9" fmla="*/ 3459736 w 7804115"/>
              <a:gd name="connsiteY9" fmla="*/ 0 h 4786905"/>
              <a:gd name="connsiteX0" fmla="*/ 0 w 4344379"/>
              <a:gd name="connsiteY0" fmla="*/ 0 h 4786905"/>
              <a:gd name="connsiteX1" fmla="*/ 4326871 w 4344379"/>
              <a:gd name="connsiteY1" fmla="*/ 0 h 4786905"/>
              <a:gd name="connsiteX2" fmla="*/ 4344379 w 4344379"/>
              <a:gd name="connsiteY2" fmla="*/ 17508 h 4786905"/>
              <a:gd name="connsiteX3" fmla="*/ 4344379 w 4344379"/>
              <a:gd name="connsiteY3" fmla="*/ 4769397 h 4786905"/>
              <a:gd name="connsiteX4" fmla="*/ 4326871 w 4344379"/>
              <a:gd name="connsiteY4" fmla="*/ 4786905 h 4786905"/>
              <a:gd name="connsiteX5" fmla="*/ 0 w 4344379"/>
              <a:gd name="connsiteY5" fmla="*/ 4786905 h 4786905"/>
              <a:gd name="connsiteX6" fmla="*/ 0 w 4344379"/>
              <a:gd name="connsiteY6" fmla="*/ 0 h 47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4379" h="4786905">
                <a:moveTo>
                  <a:pt x="0" y="0"/>
                </a:moveTo>
                <a:lnTo>
                  <a:pt x="4326871" y="0"/>
                </a:lnTo>
                <a:cubicBezTo>
                  <a:pt x="4336540" y="0"/>
                  <a:pt x="4344379" y="7839"/>
                  <a:pt x="4344379" y="17508"/>
                </a:cubicBezTo>
                <a:lnTo>
                  <a:pt x="4344379" y="4769397"/>
                </a:lnTo>
                <a:cubicBezTo>
                  <a:pt x="4344379" y="4779066"/>
                  <a:pt x="4336540" y="4786905"/>
                  <a:pt x="4326871" y="4786905"/>
                </a:cubicBezTo>
                <a:lnTo>
                  <a:pt x="0" y="4786905"/>
                </a:lnTo>
                <a:lnTo>
                  <a:pt x="0" y="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9417541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151950" y="3418811"/>
            <a:ext cx="5036440" cy="2573111"/>
          </a:xfrm>
          <a:custGeom>
            <a:avLst/>
            <a:gdLst>
              <a:gd name="connsiteX0" fmla="*/ 0 w 5036440"/>
              <a:gd name="connsiteY0" fmla="*/ 0 h 2573111"/>
              <a:gd name="connsiteX1" fmla="*/ 5036440 w 5036440"/>
              <a:gd name="connsiteY1" fmla="*/ 0 h 2573111"/>
              <a:gd name="connsiteX2" fmla="*/ 5036440 w 5036440"/>
              <a:gd name="connsiteY2" fmla="*/ 2539969 h 2573111"/>
              <a:gd name="connsiteX3" fmla="*/ 5003298 w 5036440"/>
              <a:gd name="connsiteY3" fmla="*/ 2573111 h 2573111"/>
              <a:gd name="connsiteX4" fmla="*/ 0 w 5036440"/>
              <a:gd name="connsiteY4" fmla="*/ 2573111 h 2573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36440" h="2573111">
                <a:moveTo>
                  <a:pt x="0" y="0"/>
                </a:moveTo>
                <a:lnTo>
                  <a:pt x="5036440" y="0"/>
                </a:lnTo>
                <a:lnTo>
                  <a:pt x="5036440" y="2539969"/>
                </a:lnTo>
                <a:cubicBezTo>
                  <a:pt x="5036440" y="2558273"/>
                  <a:pt x="5021602" y="2573111"/>
                  <a:pt x="5003298" y="2573111"/>
                </a:cubicBezTo>
                <a:lnTo>
                  <a:pt x="0" y="2573111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115509" y="819656"/>
            <a:ext cx="5036440" cy="2599152"/>
          </a:xfrm>
          <a:custGeom>
            <a:avLst/>
            <a:gdLst>
              <a:gd name="connsiteX0" fmla="*/ 33477 w 5036440"/>
              <a:gd name="connsiteY0" fmla="*/ 0 h 2599152"/>
              <a:gd name="connsiteX1" fmla="*/ 5036440 w 5036440"/>
              <a:gd name="connsiteY1" fmla="*/ 0 h 2599152"/>
              <a:gd name="connsiteX2" fmla="*/ 5036440 w 5036440"/>
              <a:gd name="connsiteY2" fmla="*/ 2599152 h 2599152"/>
              <a:gd name="connsiteX3" fmla="*/ 0 w 5036440"/>
              <a:gd name="connsiteY3" fmla="*/ 2599152 h 2599152"/>
              <a:gd name="connsiteX4" fmla="*/ 0 w 5036440"/>
              <a:gd name="connsiteY4" fmla="*/ 33477 h 2599152"/>
              <a:gd name="connsiteX5" fmla="*/ 33477 w 5036440"/>
              <a:gd name="connsiteY5" fmla="*/ 0 h 25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36440" h="2599152">
                <a:moveTo>
                  <a:pt x="33477" y="0"/>
                </a:moveTo>
                <a:lnTo>
                  <a:pt x="5036440" y="0"/>
                </a:lnTo>
                <a:lnTo>
                  <a:pt x="5036440" y="2599152"/>
                </a:lnTo>
                <a:lnTo>
                  <a:pt x="0" y="2599152"/>
                </a:lnTo>
                <a:lnTo>
                  <a:pt x="0" y="33477"/>
                </a:lnTo>
                <a:cubicBezTo>
                  <a:pt x="0" y="14988"/>
                  <a:pt x="14988" y="0"/>
                  <a:pt x="3347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4598600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55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683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184904" y="1517904"/>
            <a:ext cx="3822192" cy="3822192"/>
          </a:xfrm>
          <a:prstGeom prst="donu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83346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69885" y="581722"/>
            <a:ext cx="1828800" cy="1828800"/>
          </a:xfrm>
          <a:prstGeom prst="roundRect">
            <a:avLst>
              <a:gd name="adj" fmla="val 2576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2583211" y="581722"/>
            <a:ext cx="1828800" cy="1828800"/>
          </a:xfrm>
          <a:prstGeom prst="roundRect">
            <a:avLst>
              <a:gd name="adj" fmla="val 2576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 hasCustomPrompt="1"/>
          </p:nvPr>
        </p:nvSpPr>
        <p:spPr>
          <a:xfrm>
            <a:off x="669885" y="2506572"/>
            <a:ext cx="5655451" cy="3753651"/>
          </a:xfrm>
          <a:custGeom>
            <a:avLst/>
            <a:gdLst>
              <a:gd name="connsiteX0" fmla="*/ 3873761 w 5655451"/>
              <a:gd name="connsiteY0" fmla="*/ 0 h 3753651"/>
              <a:gd name="connsiteX1" fmla="*/ 5608341 w 5655451"/>
              <a:gd name="connsiteY1" fmla="*/ 0 h 3753651"/>
              <a:gd name="connsiteX2" fmla="*/ 5655451 w 5655451"/>
              <a:gd name="connsiteY2" fmla="*/ 47110 h 3753651"/>
              <a:gd name="connsiteX3" fmla="*/ 5655451 w 5655451"/>
              <a:gd name="connsiteY3" fmla="*/ 3706541 h 3753651"/>
              <a:gd name="connsiteX4" fmla="*/ 5608341 w 5655451"/>
              <a:gd name="connsiteY4" fmla="*/ 3753651 h 3753651"/>
              <a:gd name="connsiteX5" fmla="*/ 3873761 w 5655451"/>
              <a:gd name="connsiteY5" fmla="*/ 3753651 h 3753651"/>
              <a:gd name="connsiteX6" fmla="*/ 3826651 w 5655451"/>
              <a:gd name="connsiteY6" fmla="*/ 3706541 h 3753651"/>
              <a:gd name="connsiteX7" fmla="*/ 3826651 w 5655451"/>
              <a:gd name="connsiteY7" fmla="*/ 47110 h 3753651"/>
              <a:gd name="connsiteX8" fmla="*/ 3873761 w 5655451"/>
              <a:gd name="connsiteY8" fmla="*/ 0 h 3753651"/>
              <a:gd name="connsiteX9" fmla="*/ 47110 w 5655451"/>
              <a:gd name="connsiteY9" fmla="*/ 0 h 3753651"/>
              <a:gd name="connsiteX10" fmla="*/ 3695016 w 5655451"/>
              <a:gd name="connsiteY10" fmla="*/ 0 h 3753651"/>
              <a:gd name="connsiteX11" fmla="*/ 3742126 w 5655451"/>
              <a:gd name="connsiteY11" fmla="*/ 47110 h 3753651"/>
              <a:gd name="connsiteX12" fmla="*/ 3742126 w 5655451"/>
              <a:gd name="connsiteY12" fmla="*/ 1781690 h 3753651"/>
              <a:gd name="connsiteX13" fmla="*/ 3695016 w 5655451"/>
              <a:gd name="connsiteY13" fmla="*/ 1828800 h 3753651"/>
              <a:gd name="connsiteX14" fmla="*/ 47110 w 5655451"/>
              <a:gd name="connsiteY14" fmla="*/ 1828800 h 3753651"/>
              <a:gd name="connsiteX15" fmla="*/ 0 w 5655451"/>
              <a:gd name="connsiteY15" fmla="*/ 1781690 h 3753651"/>
              <a:gd name="connsiteX16" fmla="*/ 0 w 5655451"/>
              <a:gd name="connsiteY16" fmla="*/ 47110 h 3753651"/>
              <a:gd name="connsiteX17" fmla="*/ 47110 w 5655451"/>
              <a:gd name="connsiteY17" fmla="*/ 0 h 37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55451" h="3753651">
                <a:moveTo>
                  <a:pt x="3873761" y="0"/>
                </a:moveTo>
                <a:lnTo>
                  <a:pt x="5608341" y="0"/>
                </a:lnTo>
                <a:cubicBezTo>
                  <a:pt x="5634359" y="0"/>
                  <a:pt x="5655451" y="21092"/>
                  <a:pt x="5655451" y="47110"/>
                </a:cubicBezTo>
                <a:lnTo>
                  <a:pt x="5655451" y="3706541"/>
                </a:lnTo>
                <a:cubicBezTo>
                  <a:pt x="5655451" y="3732559"/>
                  <a:pt x="5634359" y="3753651"/>
                  <a:pt x="5608341" y="3753651"/>
                </a:cubicBezTo>
                <a:lnTo>
                  <a:pt x="3873761" y="3753651"/>
                </a:lnTo>
                <a:cubicBezTo>
                  <a:pt x="3847743" y="3753651"/>
                  <a:pt x="3826651" y="3732559"/>
                  <a:pt x="3826651" y="3706541"/>
                </a:cubicBezTo>
                <a:lnTo>
                  <a:pt x="3826651" y="47110"/>
                </a:lnTo>
                <a:cubicBezTo>
                  <a:pt x="3826651" y="21092"/>
                  <a:pt x="3847743" y="0"/>
                  <a:pt x="3873761" y="0"/>
                </a:cubicBezTo>
                <a:close/>
                <a:moveTo>
                  <a:pt x="47110" y="0"/>
                </a:moveTo>
                <a:lnTo>
                  <a:pt x="3695016" y="0"/>
                </a:lnTo>
                <a:cubicBezTo>
                  <a:pt x="3721034" y="0"/>
                  <a:pt x="3742126" y="21092"/>
                  <a:pt x="3742126" y="47110"/>
                </a:cubicBezTo>
                <a:lnTo>
                  <a:pt x="3742126" y="1781690"/>
                </a:lnTo>
                <a:cubicBezTo>
                  <a:pt x="3742126" y="1807708"/>
                  <a:pt x="3721034" y="1828800"/>
                  <a:pt x="3695016" y="1828800"/>
                </a:cubicBezTo>
                <a:lnTo>
                  <a:pt x="47110" y="1828800"/>
                </a:lnTo>
                <a:cubicBezTo>
                  <a:pt x="21092" y="1828800"/>
                  <a:pt x="0" y="1807708"/>
                  <a:pt x="0" y="1781690"/>
                </a:cubicBezTo>
                <a:lnTo>
                  <a:pt x="0" y="47110"/>
                </a:lnTo>
                <a:cubicBezTo>
                  <a:pt x="0" y="21092"/>
                  <a:pt x="21092" y="0"/>
                  <a:pt x="47110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69885" y="4431423"/>
            <a:ext cx="1828800" cy="1828800"/>
          </a:xfrm>
          <a:prstGeom prst="roundRect">
            <a:avLst>
              <a:gd name="adj" fmla="val 2576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2583211" y="4431423"/>
            <a:ext cx="1828800" cy="1828800"/>
          </a:xfrm>
          <a:prstGeom prst="roundRect">
            <a:avLst>
              <a:gd name="adj" fmla="val 2576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72785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3491" y="487051"/>
            <a:ext cx="4082143" cy="5667768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9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6339" y="2103121"/>
            <a:ext cx="2019986" cy="4118200"/>
          </a:xfrm>
          <a:prstGeom prst="rect">
            <a:avLst/>
          </a:prstGeom>
          <a:effectLst>
            <a:outerShdw blurRad="482600" dist="1524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5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5880255" y="2628952"/>
            <a:ext cx="1740484" cy="3090203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7814516" y="1165911"/>
            <a:ext cx="3233046" cy="4308987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3438866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1249490" y="726698"/>
            <a:ext cx="4271367" cy="5566172"/>
          </a:xfrm>
          <a:custGeom>
            <a:avLst/>
            <a:gdLst/>
            <a:ahLst/>
            <a:cxnLst/>
            <a:rect l="l" t="t" r="r" b="b"/>
            <a:pathLst>
              <a:path w="4271367" h="5566172">
                <a:moveTo>
                  <a:pt x="2247305" y="0"/>
                </a:moveTo>
                <a:cubicBezTo>
                  <a:pt x="2542480" y="0"/>
                  <a:pt x="2814092" y="39688"/>
                  <a:pt x="3062139" y="119063"/>
                </a:cubicBezTo>
                <a:cubicBezTo>
                  <a:pt x="3310186" y="198438"/>
                  <a:pt x="3523506" y="311299"/>
                  <a:pt x="3702100" y="457647"/>
                </a:cubicBezTo>
                <a:cubicBezTo>
                  <a:pt x="3880694" y="603995"/>
                  <a:pt x="4020220" y="780728"/>
                  <a:pt x="4120679" y="987847"/>
                </a:cubicBezTo>
                <a:cubicBezTo>
                  <a:pt x="4221138" y="1194966"/>
                  <a:pt x="4271367" y="1426270"/>
                  <a:pt x="4271367" y="1681758"/>
                </a:cubicBezTo>
                <a:lnTo>
                  <a:pt x="2969121" y="1681758"/>
                </a:lnTo>
                <a:cubicBezTo>
                  <a:pt x="2969121" y="1580059"/>
                  <a:pt x="2953618" y="1486421"/>
                  <a:pt x="2922612" y="1400845"/>
                </a:cubicBezTo>
                <a:cubicBezTo>
                  <a:pt x="2891607" y="1315269"/>
                  <a:pt x="2844478" y="1242095"/>
                  <a:pt x="2781226" y="1181323"/>
                </a:cubicBezTo>
                <a:cubicBezTo>
                  <a:pt x="2717974" y="1120552"/>
                  <a:pt x="2639839" y="1072803"/>
                  <a:pt x="2546821" y="1038076"/>
                </a:cubicBezTo>
                <a:cubicBezTo>
                  <a:pt x="2453804" y="1003350"/>
                  <a:pt x="2344043" y="985987"/>
                  <a:pt x="2217539" y="985987"/>
                </a:cubicBezTo>
                <a:cubicBezTo>
                  <a:pt x="2093516" y="985987"/>
                  <a:pt x="1984375" y="1000249"/>
                  <a:pt x="1890118" y="1028775"/>
                </a:cubicBezTo>
                <a:cubicBezTo>
                  <a:pt x="1795860" y="1057300"/>
                  <a:pt x="1717105" y="1096988"/>
                  <a:pt x="1653853" y="1147837"/>
                </a:cubicBezTo>
                <a:cubicBezTo>
                  <a:pt x="1590601" y="1198687"/>
                  <a:pt x="1542852" y="1256978"/>
                  <a:pt x="1510606" y="1322710"/>
                </a:cubicBezTo>
                <a:cubicBezTo>
                  <a:pt x="1478360" y="1388442"/>
                  <a:pt x="1462237" y="1458516"/>
                  <a:pt x="1462237" y="1532930"/>
                </a:cubicBezTo>
                <a:cubicBezTo>
                  <a:pt x="1462237" y="1614785"/>
                  <a:pt x="1485181" y="1688579"/>
                  <a:pt x="1531070" y="1754312"/>
                </a:cubicBezTo>
                <a:cubicBezTo>
                  <a:pt x="1576958" y="1820044"/>
                  <a:pt x="1642691" y="1882056"/>
                  <a:pt x="1728267" y="1940347"/>
                </a:cubicBezTo>
                <a:cubicBezTo>
                  <a:pt x="1813843" y="1998638"/>
                  <a:pt x="1918023" y="2053208"/>
                  <a:pt x="2040806" y="2104058"/>
                </a:cubicBezTo>
                <a:cubicBezTo>
                  <a:pt x="2163589" y="2154908"/>
                  <a:pt x="2301875" y="2205137"/>
                  <a:pt x="2455664" y="2254746"/>
                </a:cubicBezTo>
                <a:cubicBezTo>
                  <a:pt x="2743398" y="2346524"/>
                  <a:pt x="3000127" y="2448223"/>
                  <a:pt x="3225850" y="2559844"/>
                </a:cubicBezTo>
                <a:cubicBezTo>
                  <a:pt x="3451573" y="2671465"/>
                  <a:pt x="3641948" y="2799209"/>
                  <a:pt x="3796978" y="2943076"/>
                </a:cubicBezTo>
                <a:cubicBezTo>
                  <a:pt x="3952007" y="3086944"/>
                  <a:pt x="4069830" y="3249414"/>
                  <a:pt x="4150445" y="3430489"/>
                </a:cubicBezTo>
                <a:cubicBezTo>
                  <a:pt x="4231060" y="3611563"/>
                  <a:pt x="4271367" y="3816202"/>
                  <a:pt x="4271367" y="4044405"/>
                </a:cubicBezTo>
                <a:cubicBezTo>
                  <a:pt x="4271367" y="4287491"/>
                  <a:pt x="4223618" y="4503911"/>
                  <a:pt x="4128120" y="4693667"/>
                </a:cubicBezTo>
                <a:cubicBezTo>
                  <a:pt x="4032622" y="4883423"/>
                  <a:pt x="3897437" y="5042794"/>
                  <a:pt x="3722564" y="5171778"/>
                </a:cubicBezTo>
                <a:cubicBezTo>
                  <a:pt x="3547691" y="5300762"/>
                  <a:pt x="3336851" y="5398741"/>
                  <a:pt x="3090044" y="5465713"/>
                </a:cubicBezTo>
                <a:cubicBezTo>
                  <a:pt x="2843238" y="5532686"/>
                  <a:pt x="2568525" y="5566172"/>
                  <a:pt x="2265908" y="5566172"/>
                </a:cubicBezTo>
                <a:cubicBezTo>
                  <a:pt x="2079873" y="5566172"/>
                  <a:pt x="1895078" y="5550669"/>
                  <a:pt x="1711524" y="5519663"/>
                </a:cubicBezTo>
                <a:cubicBezTo>
                  <a:pt x="1527969" y="5488658"/>
                  <a:pt x="1352476" y="5440909"/>
                  <a:pt x="1185044" y="5376416"/>
                </a:cubicBezTo>
                <a:cubicBezTo>
                  <a:pt x="1017613" y="5311924"/>
                  <a:pt x="861343" y="5230689"/>
                  <a:pt x="716235" y="5132710"/>
                </a:cubicBezTo>
                <a:cubicBezTo>
                  <a:pt x="571128" y="5034732"/>
                  <a:pt x="445864" y="4917530"/>
                  <a:pt x="340444" y="4781104"/>
                </a:cubicBezTo>
                <a:cubicBezTo>
                  <a:pt x="235025" y="4644678"/>
                  <a:pt x="151929" y="4489649"/>
                  <a:pt x="91157" y="4316016"/>
                </a:cubicBezTo>
                <a:cubicBezTo>
                  <a:pt x="30386" y="4142384"/>
                  <a:pt x="0" y="3948907"/>
                  <a:pt x="0" y="3735586"/>
                </a:cubicBezTo>
                <a:lnTo>
                  <a:pt x="1309688" y="3735586"/>
                </a:lnTo>
                <a:cubicBezTo>
                  <a:pt x="1309688" y="3894336"/>
                  <a:pt x="1330772" y="4027661"/>
                  <a:pt x="1372940" y="4135562"/>
                </a:cubicBezTo>
                <a:cubicBezTo>
                  <a:pt x="1415108" y="4243462"/>
                  <a:pt x="1477120" y="4330899"/>
                  <a:pt x="1558975" y="4397871"/>
                </a:cubicBezTo>
                <a:cubicBezTo>
                  <a:pt x="1640830" y="4464844"/>
                  <a:pt x="1740669" y="4512593"/>
                  <a:pt x="1858491" y="4541118"/>
                </a:cubicBezTo>
                <a:cubicBezTo>
                  <a:pt x="1976314" y="4569644"/>
                  <a:pt x="2112120" y="4583907"/>
                  <a:pt x="2265908" y="4583907"/>
                </a:cubicBezTo>
                <a:cubicBezTo>
                  <a:pt x="2389932" y="4583907"/>
                  <a:pt x="2495972" y="4569644"/>
                  <a:pt x="2584029" y="4541118"/>
                </a:cubicBezTo>
                <a:cubicBezTo>
                  <a:pt x="2672085" y="4512593"/>
                  <a:pt x="2744639" y="4474146"/>
                  <a:pt x="2801690" y="4425777"/>
                </a:cubicBezTo>
                <a:cubicBezTo>
                  <a:pt x="2858740" y="4377408"/>
                  <a:pt x="2900288" y="4320977"/>
                  <a:pt x="2926333" y="4256485"/>
                </a:cubicBezTo>
                <a:cubicBezTo>
                  <a:pt x="2952378" y="4191993"/>
                  <a:pt x="2965401" y="4123780"/>
                  <a:pt x="2965401" y="4051846"/>
                </a:cubicBezTo>
                <a:cubicBezTo>
                  <a:pt x="2965401" y="3967510"/>
                  <a:pt x="2953618" y="3891236"/>
                  <a:pt x="2930054" y="3823023"/>
                </a:cubicBezTo>
                <a:cubicBezTo>
                  <a:pt x="2906490" y="3754810"/>
                  <a:pt x="2859981" y="3690318"/>
                  <a:pt x="2790528" y="3629546"/>
                </a:cubicBezTo>
                <a:cubicBezTo>
                  <a:pt x="2721074" y="3568775"/>
                  <a:pt x="2623716" y="3508623"/>
                  <a:pt x="2498452" y="3449092"/>
                </a:cubicBezTo>
                <a:cubicBezTo>
                  <a:pt x="2373188" y="3389561"/>
                  <a:pt x="2208858" y="3326309"/>
                  <a:pt x="2005459" y="3259336"/>
                </a:cubicBezTo>
                <a:cubicBezTo>
                  <a:pt x="1767334" y="3179961"/>
                  <a:pt x="1537891" y="3090665"/>
                  <a:pt x="1317129" y="2991446"/>
                </a:cubicBezTo>
                <a:cubicBezTo>
                  <a:pt x="1096367" y="2892227"/>
                  <a:pt x="900410" y="2774405"/>
                  <a:pt x="729258" y="2637979"/>
                </a:cubicBezTo>
                <a:cubicBezTo>
                  <a:pt x="558106" y="2501553"/>
                  <a:pt x="421060" y="2342183"/>
                  <a:pt x="318120" y="2159868"/>
                </a:cubicBezTo>
                <a:cubicBezTo>
                  <a:pt x="215181" y="1977554"/>
                  <a:pt x="163711" y="1764854"/>
                  <a:pt x="163711" y="1521768"/>
                </a:cubicBezTo>
                <a:cubicBezTo>
                  <a:pt x="163711" y="1288604"/>
                  <a:pt x="215801" y="1078384"/>
                  <a:pt x="319981" y="891109"/>
                </a:cubicBezTo>
                <a:cubicBezTo>
                  <a:pt x="424160" y="703833"/>
                  <a:pt x="569268" y="544464"/>
                  <a:pt x="755303" y="412998"/>
                </a:cubicBezTo>
                <a:cubicBezTo>
                  <a:pt x="941338" y="281533"/>
                  <a:pt x="1161480" y="179835"/>
                  <a:pt x="1415728" y="107901"/>
                </a:cubicBezTo>
                <a:cubicBezTo>
                  <a:pt x="1669976" y="35967"/>
                  <a:pt x="1947168" y="0"/>
                  <a:pt x="2247305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5889655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 hasCustomPrompt="1"/>
          </p:nvPr>
        </p:nvSpPr>
        <p:spPr>
          <a:xfrm>
            <a:off x="384204" y="801112"/>
            <a:ext cx="6444258" cy="5417344"/>
          </a:xfrm>
          <a:custGeom>
            <a:avLst/>
            <a:gdLst/>
            <a:ahLst/>
            <a:cxnLst/>
            <a:rect l="l" t="t" r="r" b="b"/>
            <a:pathLst>
              <a:path w="6444258" h="5417344">
                <a:moveTo>
                  <a:pt x="0" y="0"/>
                </a:moveTo>
                <a:lnTo>
                  <a:pt x="1298526" y="0"/>
                </a:lnTo>
                <a:lnTo>
                  <a:pt x="1919883" y="3397002"/>
                </a:lnTo>
                <a:lnTo>
                  <a:pt x="2664024" y="0"/>
                </a:lnTo>
                <a:lnTo>
                  <a:pt x="3772793" y="0"/>
                </a:lnTo>
                <a:lnTo>
                  <a:pt x="4528096" y="3397002"/>
                </a:lnTo>
                <a:lnTo>
                  <a:pt x="5149453" y="0"/>
                </a:lnTo>
                <a:lnTo>
                  <a:pt x="6444258" y="0"/>
                </a:lnTo>
                <a:lnTo>
                  <a:pt x="5294560" y="5417344"/>
                </a:lnTo>
                <a:lnTo>
                  <a:pt x="3940225" y="5417344"/>
                </a:lnTo>
                <a:lnTo>
                  <a:pt x="3214688" y="2329161"/>
                </a:lnTo>
                <a:lnTo>
                  <a:pt x="2504033" y="5417344"/>
                </a:lnTo>
                <a:lnTo>
                  <a:pt x="1153418" y="5417344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7605827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1268094" y="726698"/>
            <a:ext cx="4740175" cy="5566172"/>
          </a:xfrm>
          <a:custGeom>
            <a:avLst/>
            <a:gdLst/>
            <a:ahLst/>
            <a:cxnLst/>
            <a:rect l="l" t="t" r="r" b="b"/>
            <a:pathLst>
              <a:path w="4740175" h="5566172">
                <a:moveTo>
                  <a:pt x="2370088" y="1023194"/>
                </a:moveTo>
                <a:cubicBezTo>
                  <a:pt x="2020341" y="1023194"/>
                  <a:pt x="1759272" y="1162720"/>
                  <a:pt x="1586880" y="1441773"/>
                </a:cubicBezTo>
                <a:cubicBezTo>
                  <a:pt x="1414487" y="1720825"/>
                  <a:pt x="1328291" y="2129482"/>
                  <a:pt x="1328291" y="2667744"/>
                </a:cubicBezTo>
                <a:lnTo>
                  <a:pt x="1328291" y="2894707"/>
                </a:lnTo>
                <a:cubicBezTo>
                  <a:pt x="1328291" y="3425528"/>
                  <a:pt x="1416347" y="3833565"/>
                  <a:pt x="1592461" y="4118819"/>
                </a:cubicBezTo>
                <a:cubicBezTo>
                  <a:pt x="1768574" y="4404073"/>
                  <a:pt x="2030263" y="4546700"/>
                  <a:pt x="2377529" y="4546700"/>
                </a:cubicBezTo>
                <a:cubicBezTo>
                  <a:pt x="2709912" y="4546700"/>
                  <a:pt x="2965400" y="4404693"/>
                  <a:pt x="3143994" y="4120679"/>
                </a:cubicBezTo>
                <a:cubicBezTo>
                  <a:pt x="3322588" y="3836666"/>
                  <a:pt x="3411884" y="3428008"/>
                  <a:pt x="3411884" y="2894707"/>
                </a:cubicBezTo>
                <a:lnTo>
                  <a:pt x="3411884" y="2667744"/>
                </a:lnTo>
                <a:cubicBezTo>
                  <a:pt x="3411884" y="2129482"/>
                  <a:pt x="3321967" y="1720825"/>
                  <a:pt x="3142133" y="1441773"/>
                </a:cubicBezTo>
                <a:cubicBezTo>
                  <a:pt x="2962300" y="1162720"/>
                  <a:pt x="2704951" y="1023194"/>
                  <a:pt x="2370088" y="1023194"/>
                </a:cubicBezTo>
                <a:close/>
                <a:moveTo>
                  <a:pt x="2370088" y="0"/>
                </a:moveTo>
                <a:cubicBezTo>
                  <a:pt x="2714873" y="0"/>
                  <a:pt x="3032373" y="62012"/>
                  <a:pt x="3322588" y="186035"/>
                </a:cubicBezTo>
                <a:cubicBezTo>
                  <a:pt x="3612802" y="310059"/>
                  <a:pt x="3862710" y="487412"/>
                  <a:pt x="4072309" y="718096"/>
                </a:cubicBezTo>
                <a:cubicBezTo>
                  <a:pt x="4281909" y="948779"/>
                  <a:pt x="4445620" y="1229073"/>
                  <a:pt x="4563442" y="1558975"/>
                </a:cubicBezTo>
                <a:cubicBezTo>
                  <a:pt x="4681264" y="1888877"/>
                  <a:pt x="4740175" y="2260948"/>
                  <a:pt x="4740175" y="2675186"/>
                </a:cubicBezTo>
                <a:lnTo>
                  <a:pt x="4740175" y="2894707"/>
                </a:lnTo>
                <a:cubicBezTo>
                  <a:pt x="4740175" y="3308945"/>
                  <a:pt x="4681885" y="3681016"/>
                  <a:pt x="4565302" y="4010918"/>
                </a:cubicBezTo>
                <a:cubicBezTo>
                  <a:pt x="4448720" y="4340821"/>
                  <a:pt x="4285630" y="4621114"/>
                  <a:pt x="4076030" y="4851797"/>
                </a:cubicBezTo>
                <a:cubicBezTo>
                  <a:pt x="3866430" y="5082481"/>
                  <a:pt x="3617143" y="5259214"/>
                  <a:pt x="3328169" y="5381997"/>
                </a:cubicBezTo>
                <a:cubicBezTo>
                  <a:pt x="3039194" y="5504781"/>
                  <a:pt x="2722314" y="5566172"/>
                  <a:pt x="2377529" y="5566172"/>
                </a:cubicBezTo>
                <a:cubicBezTo>
                  <a:pt x="2027783" y="5566172"/>
                  <a:pt x="1707182" y="5504781"/>
                  <a:pt x="1415727" y="5381997"/>
                </a:cubicBezTo>
                <a:cubicBezTo>
                  <a:pt x="1124272" y="5259214"/>
                  <a:pt x="873745" y="5082481"/>
                  <a:pt x="664145" y="4851797"/>
                </a:cubicBezTo>
                <a:cubicBezTo>
                  <a:pt x="454546" y="4621114"/>
                  <a:pt x="291455" y="4340821"/>
                  <a:pt x="174873" y="4010918"/>
                </a:cubicBezTo>
                <a:cubicBezTo>
                  <a:pt x="58291" y="3681016"/>
                  <a:pt x="0" y="3308945"/>
                  <a:pt x="0" y="2894707"/>
                </a:cubicBezTo>
                <a:lnTo>
                  <a:pt x="0" y="2675186"/>
                </a:lnTo>
                <a:cubicBezTo>
                  <a:pt x="0" y="2260948"/>
                  <a:pt x="57671" y="1888877"/>
                  <a:pt x="173012" y="1558975"/>
                </a:cubicBezTo>
                <a:cubicBezTo>
                  <a:pt x="288354" y="1229073"/>
                  <a:pt x="450825" y="948779"/>
                  <a:pt x="660425" y="718096"/>
                </a:cubicBezTo>
                <a:cubicBezTo>
                  <a:pt x="870024" y="487412"/>
                  <a:pt x="1119931" y="310059"/>
                  <a:pt x="1410146" y="186035"/>
                </a:cubicBezTo>
                <a:cubicBezTo>
                  <a:pt x="1700361" y="62012"/>
                  <a:pt x="2020341" y="0"/>
                  <a:pt x="2370088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4284171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1145311" y="801112"/>
            <a:ext cx="4528095" cy="5417344"/>
          </a:xfrm>
          <a:custGeom>
            <a:avLst/>
            <a:gdLst/>
            <a:ahLst/>
            <a:cxnLst/>
            <a:rect l="l" t="t" r="r" b="b"/>
            <a:pathLst>
              <a:path w="4528095" h="5417344">
                <a:moveTo>
                  <a:pt x="0" y="0"/>
                </a:moveTo>
                <a:lnTo>
                  <a:pt x="4528095" y="0"/>
                </a:lnTo>
                <a:lnTo>
                  <a:pt x="4528095" y="1008311"/>
                </a:lnTo>
                <a:lnTo>
                  <a:pt x="2902148" y="1008311"/>
                </a:lnTo>
                <a:lnTo>
                  <a:pt x="2902148" y="5417344"/>
                </a:lnTo>
                <a:lnTo>
                  <a:pt x="1596181" y="5417344"/>
                </a:lnTo>
                <a:lnTo>
                  <a:pt x="1596181" y="1008311"/>
                </a:lnTo>
                <a:lnTo>
                  <a:pt x="0" y="1008311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0006824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5577842" y="243841"/>
            <a:ext cx="6614159" cy="6614160"/>
          </a:xfrm>
          <a:custGeom>
            <a:avLst/>
            <a:gdLst>
              <a:gd name="connsiteX0" fmla="*/ 6614159 w 6614159"/>
              <a:gd name="connsiteY0" fmla="*/ 0 h 6614160"/>
              <a:gd name="connsiteX1" fmla="*/ 6614159 w 6614159"/>
              <a:gd name="connsiteY1" fmla="*/ 3418065 h 6614160"/>
              <a:gd name="connsiteX2" fmla="*/ 3418064 w 6614159"/>
              <a:gd name="connsiteY2" fmla="*/ 6614160 h 6614160"/>
              <a:gd name="connsiteX3" fmla="*/ 0 w 6614159"/>
              <a:gd name="connsiteY3" fmla="*/ 6614160 h 6614160"/>
              <a:gd name="connsiteX4" fmla="*/ 6614159 w 6614159"/>
              <a:gd name="connsiteY4" fmla="*/ 0 h 6614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4159" h="6614160">
                <a:moveTo>
                  <a:pt x="6614159" y="0"/>
                </a:moveTo>
                <a:lnTo>
                  <a:pt x="6614159" y="3418065"/>
                </a:lnTo>
                <a:cubicBezTo>
                  <a:pt x="4849004" y="3418065"/>
                  <a:pt x="3418064" y="4849006"/>
                  <a:pt x="3418064" y="6614160"/>
                </a:cubicBezTo>
                <a:lnTo>
                  <a:pt x="0" y="6614160"/>
                </a:lnTo>
                <a:cubicBezTo>
                  <a:pt x="0" y="2961260"/>
                  <a:pt x="2961259" y="0"/>
                  <a:pt x="6614159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3888030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243841"/>
            <a:ext cx="6614160" cy="6614160"/>
          </a:xfrm>
          <a:custGeom>
            <a:avLst/>
            <a:gdLst>
              <a:gd name="connsiteX0" fmla="*/ 0 w 6614160"/>
              <a:gd name="connsiteY0" fmla="*/ 0 h 6614160"/>
              <a:gd name="connsiteX1" fmla="*/ 6614160 w 6614160"/>
              <a:gd name="connsiteY1" fmla="*/ 6614160 h 6614160"/>
              <a:gd name="connsiteX2" fmla="*/ 3196095 w 6614160"/>
              <a:gd name="connsiteY2" fmla="*/ 6614160 h 6614160"/>
              <a:gd name="connsiteX3" fmla="*/ 0 w 6614160"/>
              <a:gd name="connsiteY3" fmla="*/ 3418065 h 6614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14160" h="6614160">
                <a:moveTo>
                  <a:pt x="0" y="0"/>
                </a:moveTo>
                <a:cubicBezTo>
                  <a:pt x="3652900" y="0"/>
                  <a:pt x="6614160" y="2961260"/>
                  <a:pt x="6614160" y="6614160"/>
                </a:cubicBezTo>
                <a:lnTo>
                  <a:pt x="3196095" y="6614160"/>
                </a:lnTo>
                <a:cubicBezTo>
                  <a:pt x="3196095" y="4849006"/>
                  <a:pt x="1765155" y="3418065"/>
                  <a:pt x="0" y="3418065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738110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1"/>
            <a:ext cx="6614160" cy="6614159"/>
          </a:xfrm>
          <a:custGeom>
            <a:avLst/>
            <a:gdLst>
              <a:gd name="connsiteX0" fmla="*/ 3196095 w 6614160"/>
              <a:gd name="connsiteY0" fmla="*/ 0 h 6614159"/>
              <a:gd name="connsiteX1" fmla="*/ 6614160 w 6614160"/>
              <a:gd name="connsiteY1" fmla="*/ 0 h 6614159"/>
              <a:gd name="connsiteX2" fmla="*/ 0 w 6614160"/>
              <a:gd name="connsiteY2" fmla="*/ 6614159 h 6614159"/>
              <a:gd name="connsiteX3" fmla="*/ 0 w 6614160"/>
              <a:gd name="connsiteY3" fmla="*/ 3196094 h 6614159"/>
              <a:gd name="connsiteX4" fmla="*/ 3196095 w 6614160"/>
              <a:gd name="connsiteY4" fmla="*/ 0 h 661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4160" h="6614159">
                <a:moveTo>
                  <a:pt x="3196095" y="0"/>
                </a:moveTo>
                <a:lnTo>
                  <a:pt x="6614160" y="0"/>
                </a:lnTo>
                <a:cubicBezTo>
                  <a:pt x="6614160" y="3652899"/>
                  <a:pt x="3652900" y="6614159"/>
                  <a:pt x="0" y="6614159"/>
                </a:cubicBezTo>
                <a:lnTo>
                  <a:pt x="0" y="3196094"/>
                </a:lnTo>
                <a:cubicBezTo>
                  <a:pt x="1765155" y="3196094"/>
                  <a:pt x="3196095" y="1765154"/>
                  <a:pt x="3196095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50047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2565498" y="3255866"/>
            <a:ext cx="2367449" cy="1484576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430393" y="2095093"/>
            <a:ext cx="3350028" cy="188735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616770" y="3645834"/>
            <a:ext cx="865493" cy="1142734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353926" y="4012788"/>
            <a:ext cx="461882" cy="83192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6089592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5577842" y="1"/>
            <a:ext cx="6614159" cy="6614159"/>
          </a:xfrm>
          <a:custGeom>
            <a:avLst/>
            <a:gdLst>
              <a:gd name="connsiteX0" fmla="*/ 0 w 6614159"/>
              <a:gd name="connsiteY0" fmla="*/ 0 h 6614159"/>
              <a:gd name="connsiteX1" fmla="*/ 3418064 w 6614159"/>
              <a:gd name="connsiteY1" fmla="*/ 0 h 6614159"/>
              <a:gd name="connsiteX2" fmla="*/ 6614159 w 6614159"/>
              <a:gd name="connsiteY2" fmla="*/ 3196094 h 6614159"/>
              <a:gd name="connsiteX3" fmla="*/ 6614159 w 6614159"/>
              <a:gd name="connsiteY3" fmla="*/ 6614159 h 6614159"/>
              <a:gd name="connsiteX4" fmla="*/ 0 w 6614159"/>
              <a:gd name="connsiteY4" fmla="*/ 0 h 661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4159" h="6614159">
                <a:moveTo>
                  <a:pt x="0" y="0"/>
                </a:moveTo>
                <a:lnTo>
                  <a:pt x="3418064" y="0"/>
                </a:lnTo>
                <a:cubicBezTo>
                  <a:pt x="3418064" y="1765154"/>
                  <a:pt x="4849004" y="3196094"/>
                  <a:pt x="6614159" y="3196094"/>
                </a:cubicBezTo>
                <a:lnTo>
                  <a:pt x="6614159" y="6614159"/>
                </a:lnTo>
                <a:cubicBezTo>
                  <a:pt x="2961259" y="6614159"/>
                  <a:pt x="0" y="3652899"/>
                  <a:pt x="0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6720329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328394" y="1104590"/>
            <a:ext cx="2589152" cy="3057756"/>
          </a:xfrm>
          <a:prstGeom prst="round2SameRect">
            <a:avLst>
              <a:gd name="adj1" fmla="val 140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787842" y="1104590"/>
            <a:ext cx="2589152" cy="3057756"/>
          </a:xfrm>
          <a:prstGeom prst="round2SameRect">
            <a:avLst>
              <a:gd name="adj1" fmla="val 140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247289" y="1104590"/>
            <a:ext cx="2589152" cy="3057756"/>
          </a:xfrm>
          <a:prstGeom prst="round2SameRect">
            <a:avLst>
              <a:gd name="adj1" fmla="val 140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9829087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 hasCustomPrompt="1"/>
          </p:nvPr>
        </p:nvSpPr>
        <p:spPr>
          <a:xfrm>
            <a:off x="4579776" y="0"/>
            <a:ext cx="7013473" cy="6858000"/>
          </a:xfrm>
          <a:custGeom>
            <a:avLst/>
            <a:gdLst>
              <a:gd name="connsiteX0" fmla="*/ 6604205 w 7013473"/>
              <a:gd name="connsiteY0" fmla="*/ 3576483 h 6858000"/>
              <a:gd name="connsiteX1" fmla="*/ 7013473 w 7013473"/>
              <a:gd name="connsiteY1" fmla="*/ 3985751 h 6858000"/>
              <a:gd name="connsiteX2" fmla="*/ 7013472 w 7013473"/>
              <a:gd name="connsiteY2" fmla="*/ 4988642 h 6858000"/>
              <a:gd name="connsiteX3" fmla="*/ 6604204 w 7013473"/>
              <a:gd name="connsiteY3" fmla="*/ 5397910 h 6858000"/>
              <a:gd name="connsiteX4" fmla="*/ 6604205 w 7013473"/>
              <a:gd name="connsiteY4" fmla="*/ 5397909 h 6858000"/>
              <a:gd name="connsiteX5" fmla="*/ 6194937 w 7013473"/>
              <a:gd name="connsiteY5" fmla="*/ 4988641 h 6858000"/>
              <a:gd name="connsiteX6" fmla="*/ 6194937 w 7013473"/>
              <a:gd name="connsiteY6" fmla="*/ 3985751 h 6858000"/>
              <a:gd name="connsiteX7" fmla="*/ 6604205 w 7013473"/>
              <a:gd name="connsiteY7" fmla="*/ 3576483 h 6858000"/>
              <a:gd name="connsiteX8" fmla="*/ 409268 w 7013473"/>
              <a:gd name="connsiteY8" fmla="*/ 3060290 h 6858000"/>
              <a:gd name="connsiteX9" fmla="*/ 818536 w 7013473"/>
              <a:gd name="connsiteY9" fmla="*/ 3469558 h 6858000"/>
              <a:gd name="connsiteX10" fmla="*/ 818535 w 7013473"/>
              <a:gd name="connsiteY10" fmla="*/ 5504836 h 6858000"/>
              <a:gd name="connsiteX11" fmla="*/ 409267 w 7013473"/>
              <a:gd name="connsiteY11" fmla="*/ 5914104 h 6858000"/>
              <a:gd name="connsiteX12" fmla="*/ 409268 w 7013473"/>
              <a:gd name="connsiteY12" fmla="*/ 5914103 h 6858000"/>
              <a:gd name="connsiteX13" fmla="*/ 0 w 7013473"/>
              <a:gd name="connsiteY13" fmla="*/ 5504835 h 6858000"/>
              <a:gd name="connsiteX14" fmla="*/ 0 w 7013473"/>
              <a:gd name="connsiteY14" fmla="*/ 3469558 h 6858000"/>
              <a:gd name="connsiteX15" fmla="*/ 409268 w 7013473"/>
              <a:gd name="connsiteY15" fmla="*/ 3060290 h 6858000"/>
              <a:gd name="connsiteX16" fmla="*/ 1441757 w 7013473"/>
              <a:gd name="connsiteY16" fmla="*/ 2566219 h 6858000"/>
              <a:gd name="connsiteX17" fmla="*/ 1851025 w 7013473"/>
              <a:gd name="connsiteY17" fmla="*/ 2975487 h 6858000"/>
              <a:gd name="connsiteX18" fmla="*/ 1851024 w 7013473"/>
              <a:gd name="connsiteY18" fmla="*/ 6858000 h 6858000"/>
              <a:gd name="connsiteX19" fmla="*/ 1032489 w 7013473"/>
              <a:gd name="connsiteY19" fmla="*/ 6858000 h 6858000"/>
              <a:gd name="connsiteX20" fmla="*/ 1032489 w 7013473"/>
              <a:gd name="connsiteY20" fmla="*/ 2975487 h 6858000"/>
              <a:gd name="connsiteX21" fmla="*/ 1441757 w 7013473"/>
              <a:gd name="connsiteY21" fmla="*/ 2566219 h 6858000"/>
              <a:gd name="connsiteX22" fmla="*/ 5571713 w 7013473"/>
              <a:gd name="connsiteY22" fmla="*/ 1836175 h 6858000"/>
              <a:gd name="connsiteX23" fmla="*/ 5980981 w 7013473"/>
              <a:gd name="connsiteY23" fmla="*/ 2245443 h 6858000"/>
              <a:gd name="connsiteX24" fmla="*/ 5980980 w 7013473"/>
              <a:gd name="connsiteY24" fmla="*/ 4214354 h 6858000"/>
              <a:gd name="connsiteX25" fmla="*/ 5571712 w 7013473"/>
              <a:gd name="connsiteY25" fmla="*/ 4623622 h 6858000"/>
              <a:gd name="connsiteX26" fmla="*/ 5571713 w 7013473"/>
              <a:gd name="connsiteY26" fmla="*/ 4623621 h 6858000"/>
              <a:gd name="connsiteX27" fmla="*/ 5162445 w 7013473"/>
              <a:gd name="connsiteY27" fmla="*/ 4214353 h 6858000"/>
              <a:gd name="connsiteX28" fmla="*/ 5162445 w 7013473"/>
              <a:gd name="connsiteY28" fmla="*/ 2245443 h 6858000"/>
              <a:gd name="connsiteX29" fmla="*/ 5571713 w 7013473"/>
              <a:gd name="connsiteY29" fmla="*/ 1836175 h 6858000"/>
              <a:gd name="connsiteX30" fmla="*/ 4539224 w 7013473"/>
              <a:gd name="connsiteY30" fmla="*/ 1091380 h 6858000"/>
              <a:gd name="connsiteX31" fmla="*/ 4948492 w 7013473"/>
              <a:gd name="connsiteY31" fmla="*/ 1500648 h 6858000"/>
              <a:gd name="connsiteX32" fmla="*/ 4948491 w 7013473"/>
              <a:gd name="connsiteY32" fmla="*/ 5110384 h 6858000"/>
              <a:gd name="connsiteX33" fmla="*/ 4539223 w 7013473"/>
              <a:gd name="connsiteY33" fmla="*/ 5519652 h 6858000"/>
              <a:gd name="connsiteX34" fmla="*/ 4539224 w 7013473"/>
              <a:gd name="connsiteY34" fmla="*/ 5519651 h 6858000"/>
              <a:gd name="connsiteX35" fmla="*/ 4129956 w 7013473"/>
              <a:gd name="connsiteY35" fmla="*/ 5110383 h 6858000"/>
              <a:gd name="connsiteX36" fmla="*/ 4129956 w 7013473"/>
              <a:gd name="connsiteY36" fmla="*/ 1500648 h 6858000"/>
              <a:gd name="connsiteX37" fmla="*/ 4539224 w 7013473"/>
              <a:gd name="connsiteY37" fmla="*/ 1091380 h 6858000"/>
              <a:gd name="connsiteX38" fmla="*/ 2474246 w 7013473"/>
              <a:gd name="connsiteY38" fmla="*/ 774290 h 6858000"/>
              <a:gd name="connsiteX39" fmla="*/ 2883514 w 7013473"/>
              <a:gd name="connsiteY39" fmla="*/ 1183558 h 6858000"/>
              <a:gd name="connsiteX40" fmla="*/ 2883513 w 7013473"/>
              <a:gd name="connsiteY40" fmla="*/ 5334828 h 6858000"/>
              <a:gd name="connsiteX41" fmla="*/ 2474245 w 7013473"/>
              <a:gd name="connsiteY41" fmla="*/ 5744096 h 6858000"/>
              <a:gd name="connsiteX42" fmla="*/ 2474246 w 7013473"/>
              <a:gd name="connsiteY42" fmla="*/ 5744095 h 6858000"/>
              <a:gd name="connsiteX43" fmla="*/ 2064978 w 7013473"/>
              <a:gd name="connsiteY43" fmla="*/ 5334827 h 6858000"/>
              <a:gd name="connsiteX44" fmla="*/ 2064978 w 7013473"/>
              <a:gd name="connsiteY44" fmla="*/ 1183558 h 6858000"/>
              <a:gd name="connsiteX45" fmla="*/ 2474246 w 7013473"/>
              <a:gd name="connsiteY45" fmla="*/ 774290 h 6858000"/>
              <a:gd name="connsiteX46" fmla="*/ 3097467 w 7013473"/>
              <a:gd name="connsiteY46" fmla="*/ 0 h 6858000"/>
              <a:gd name="connsiteX47" fmla="*/ 3916003 w 7013473"/>
              <a:gd name="connsiteY47" fmla="*/ 0 h 6858000"/>
              <a:gd name="connsiteX48" fmla="*/ 3916002 w 7013473"/>
              <a:gd name="connsiteY48" fmla="*/ 5711314 h 6858000"/>
              <a:gd name="connsiteX49" fmla="*/ 3506734 w 7013473"/>
              <a:gd name="connsiteY49" fmla="*/ 6120582 h 6858000"/>
              <a:gd name="connsiteX50" fmla="*/ 3506735 w 7013473"/>
              <a:gd name="connsiteY50" fmla="*/ 6120581 h 6858000"/>
              <a:gd name="connsiteX51" fmla="*/ 3097467 w 7013473"/>
              <a:gd name="connsiteY51" fmla="*/ 57113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013473" h="6858000">
                <a:moveTo>
                  <a:pt x="6604205" y="3576483"/>
                </a:moveTo>
                <a:cubicBezTo>
                  <a:pt x="6830237" y="3576483"/>
                  <a:pt x="7013473" y="3759719"/>
                  <a:pt x="7013473" y="3985751"/>
                </a:cubicBezTo>
                <a:cubicBezTo>
                  <a:pt x="7013473" y="4320048"/>
                  <a:pt x="7013472" y="4654345"/>
                  <a:pt x="7013472" y="4988642"/>
                </a:cubicBezTo>
                <a:cubicBezTo>
                  <a:pt x="7013472" y="5214674"/>
                  <a:pt x="6830236" y="5397910"/>
                  <a:pt x="6604204" y="5397910"/>
                </a:cubicBezTo>
                <a:lnTo>
                  <a:pt x="6604205" y="5397909"/>
                </a:lnTo>
                <a:cubicBezTo>
                  <a:pt x="6378173" y="5397909"/>
                  <a:pt x="6194937" y="5214673"/>
                  <a:pt x="6194937" y="4988641"/>
                </a:cubicBezTo>
                <a:lnTo>
                  <a:pt x="6194937" y="3985751"/>
                </a:lnTo>
                <a:cubicBezTo>
                  <a:pt x="6194937" y="3759719"/>
                  <a:pt x="6378173" y="3576483"/>
                  <a:pt x="6604205" y="3576483"/>
                </a:cubicBezTo>
                <a:close/>
                <a:moveTo>
                  <a:pt x="409268" y="3060290"/>
                </a:moveTo>
                <a:cubicBezTo>
                  <a:pt x="635300" y="3060290"/>
                  <a:pt x="818536" y="3243526"/>
                  <a:pt x="818536" y="3469558"/>
                </a:cubicBezTo>
                <a:cubicBezTo>
                  <a:pt x="818536" y="4147984"/>
                  <a:pt x="818535" y="4826410"/>
                  <a:pt x="818535" y="5504836"/>
                </a:cubicBezTo>
                <a:cubicBezTo>
                  <a:pt x="818535" y="5730868"/>
                  <a:pt x="635299" y="5914104"/>
                  <a:pt x="409267" y="5914104"/>
                </a:cubicBezTo>
                <a:lnTo>
                  <a:pt x="409268" y="5914103"/>
                </a:lnTo>
                <a:cubicBezTo>
                  <a:pt x="183236" y="5914103"/>
                  <a:pt x="0" y="5730867"/>
                  <a:pt x="0" y="5504835"/>
                </a:cubicBezTo>
                <a:lnTo>
                  <a:pt x="0" y="3469558"/>
                </a:lnTo>
                <a:cubicBezTo>
                  <a:pt x="0" y="3243526"/>
                  <a:pt x="183236" y="3060290"/>
                  <a:pt x="409268" y="3060290"/>
                </a:cubicBezTo>
                <a:close/>
                <a:moveTo>
                  <a:pt x="1441757" y="2566219"/>
                </a:moveTo>
                <a:cubicBezTo>
                  <a:pt x="1667789" y="2566219"/>
                  <a:pt x="1851025" y="2749455"/>
                  <a:pt x="1851025" y="2975487"/>
                </a:cubicBezTo>
                <a:lnTo>
                  <a:pt x="1851024" y="6858000"/>
                </a:lnTo>
                <a:lnTo>
                  <a:pt x="1032489" y="6858000"/>
                </a:lnTo>
                <a:lnTo>
                  <a:pt x="1032489" y="2975487"/>
                </a:lnTo>
                <a:cubicBezTo>
                  <a:pt x="1032489" y="2749455"/>
                  <a:pt x="1215725" y="2566219"/>
                  <a:pt x="1441757" y="2566219"/>
                </a:cubicBezTo>
                <a:close/>
                <a:moveTo>
                  <a:pt x="5571713" y="1836175"/>
                </a:moveTo>
                <a:cubicBezTo>
                  <a:pt x="5797745" y="1836175"/>
                  <a:pt x="5980981" y="2019412"/>
                  <a:pt x="5980981" y="2245443"/>
                </a:cubicBezTo>
                <a:cubicBezTo>
                  <a:pt x="5980981" y="2901747"/>
                  <a:pt x="5980980" y="3558050"/>
                  <a:pt x="5980980" y="4214354"/>
                </a:cubicBezTo>
                <a:cubicBezTo>
                  <a:pt x="5980980" y="4440386"/>
                  <a:pt x="5797744" y="4623622"/>
                  <a:pt x="5571712" y="4623622"/>
                </a:cubicBezTo>
                <a:lnTo>
                  <a:pt x="5571713" y="4623621"/>
                </a:lnTo>
                <a:cubicBezTo>
                  <a:pt x="5345681" y="4623621"/>
                  <a:pt x="5162445" y="4440385"/>
                  <a:pt x="5162445" y="4214353"/>
                </a:cubicBezTo>
                <a:lnTo>
                  <a:pt x="5162445" y="2245443"/>
                </a:lnTo>
                <a:cubicBezTo>
                  <a:pt x="5162445" y="2019412"/>
                  <a:pt x="5345681" y="1836175"/>
                  <a:pt x="5571713" y="1836175"/>
                </a:cubicBezTo>
                <a:close/>
                <a:moveTo>
                  <a:pt x="4539224" y="1091380"/>
                </a:moveTo>
                <a:cubicBezTo>
                  <a:pt x="4765256" y="1091380"/>
                  <a:pt x="4948492" y="1274616"/>
                  <a:pt x="4948492" y="1500648"/>
                </a:cubicBezTo>
                <a:cubicBezTo>
                  <a:pt x="4948492" y="2703893"/>
                  <a:pt x="4948491" y="3907139"/>
                  <a:pt x="4948491" y="5110384"/>
                </a:cubicBezTo>
                <a:cubicBezTo>
                  <a:pt x="4948491" y="5336416"/>
                  <a:pt x="4765255" y="5519652"/>
                  <a:pt x="4539223" y="5519652"/>
                </a:cubicBezTo>
                <a:lnTo>
                  <a:pt x="4539224" y="5519651"/>
                </a:lnTo>
                <a:cubicBezTo>
                  <a:pt x="4313192" y="5519651"/>
                  <a:pt x="4129956" y="5336415"/>
                  <a:pt x="4129956" y="5110383"/>
                </a:cubicBezTo>
                <a:lnTo>
                  <a:pt x="4129956" y="1500648"/>
                </a:lnTo>
                <a:cubicBezTo>
                  <a:pt x="4129956" y="1274616"/>
                  <a:pt x="4313192" y="1091380"/>
                  <a:pt x="4539224" y="1091380"/>
                </a:cubicBezTo>
                <a:close/>
                <a:moveTo>
                  <a:pt x="2474246" y="774290"/>
                </a:moveTo>
                <a:cubicBezTo>
                  <a:pt x="2700278" y="774290"/>
                  <a:pt x="2883514" y="957526"/>
                  <a:pt x="2883514" y="1183558"/>
                </a:cubicBezTo>
                <a:cubicBezTo>
                  <a:pt x="2883514" y="2567315"/>
                  <a:pt x="2883513" y="3951071"/>
                  <a:pt x="2883513" y="5334828"/>
                </a:cubicBezTo>
                <a:cubicBezTo>
                  <a:pt x="2883513" y="5560860"/>
                  <a:pt x="2700277" y="5744096"/>
                  <a:pt x="2474245" y="5744096"/>
                </a:cubicBezTo>
                <a:lnTo>
                  <a:pt x="2474246" y="5744095"/>
                </a:lnTo>
                <a:cubicBezTo>
                  <a:pt x="2248214" y="5744095"/>
                  <a:pt x="2064978" y="5560859"/>
                  <a:pt x="2064978" y="5334827"/>
                </a:cubicBezTo>
                <a:lnTo>
                  <a:pt x="2064978" y="1183558"/>
                </a:lnTo>
                <a:cubicBezTo>
                  <a:pt x="2064978" y="957526"/>
                  <a:pt x="2248214" y="774290"/>
                  <a:pt x="2474246" y="774290"/>
                </a:cubicBezTo>
                <a:close/>
                <a:moveTo>
                  <a:pt x="3097467" y="0"/>
                </a:moveTo>
                <a:lnTo>
                  <a:pt x="3916003" y="0"/>
                </a:lnTo>
                <a:lnTo>
                  <a:pt x="3916002" y="5711314"/>
                </a:lnTo>
                <a:cubicBezTo>
                  <a:pt x="3916002" y="5937346"/>
                  <a:pt x="3732766" y="6120582"/>
                  <a:pt x="3506734" y="6120582"/>
                </a:cubicBezTo>
                <a:lnTo>
                  <a:pt x="3506735" y="6120581"/>
                </a:lnTo>
                <a:cubicBezTo>
                  <a:pt x="3280703" y="6120581"/>
                  <a:pt x="3097467" y="5937345"/>
                  <a:pt x="3097467" y="5711313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41300" dist="38100" dir="5400000" algn="t" rotWithShape="0">
              <a:prstClr val="black">
                <a:alpha val="17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7172954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222222">
                  <a:alpha val="0"/>
                </a:srgbClr>
              </a:gs>
              <a:gs pos="100000">
                <a:srgbClr val="222222">
                  <a:alpha val="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9916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466572" y="0"/>
            <a:ext cx="3473680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864485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5387688" y="1366411"/>
            <a:ext cx="2589152" cy="3628211"/>
          </a:xfrm>
          <a:prstGeom prst="round2SameRect">
            <a:avLst>
              <a:gd name="adj1" fmla="val 140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8369093" y="1366411"/>
            <a:ext cx="2589152" cy="3628211"/>
          </a:xfrm>
          <a:prstGeom prst="round2SameRect">
            <a:avLst>
              <a:gd name="adj1" fmla="val 140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055755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260689" y="1936787"/>
            <a:ext cx="641555" cy="641555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9184659" y="1936787"/>
            <a:ext cx="641555" cy="641555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53802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671754" y="0"/>
            <a:ext cx="7520246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7855505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680202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1250085"/>
            <a:ext cx="3409806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60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671754" y="0"/>
            <a:ext cx="7520246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6878564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896100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solidFill>
                  <a:srgbClr val="FFFFFF"/>
                </a:solidFill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1554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117274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3117274" y="464072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869048" y="1033955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10350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151418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solidFill>
                  <a:srgbClr val="FFFFFF"/>
                </a:solidFill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601885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-1" y="1"/>
            <a:ext cx="12191999" cy="3724102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6515748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549699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solidFill>
                  <a:srgbClr val="FFFFFF"/>
                </a:solidFill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92283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-32213" y="-24938"/>
            <a:ext cx="12281793" cy="6924092"/>
          </a:xfrm>
          <a:custGeom>
            <a:avLst/>
            <a:gdLst>
              <a:gd name="connsiteX0" fmla="*/ 0 w 2589153"/>
              <a:gd name="connsiteY0" fmla="*/ 0 h 2348970"/>
              <a:gd name="connsiteX1" fmla="*/ 2589153 w 2589153"/>
              <a:gd name="connsiteY1" fmla="*/ 0 h 2348970"/>
              <a:gd name="connsiteX2" fmla="*/ 2589153 w 2589153"/>
              <a:gd name="connsiteY2" fmla="*/ 2348970 h 2348970"/>
              <a:gd name="connsiteX3" fmla="*/ 0 w 2589153"/>
              <a:gd name="connsiteY3" fmla="*/ 2348970 h 2348970"/>
              <a:gd name="connsiteX4" fmla="*/ 0 w 2589153"/>
              <a:gd name="connsiteY4" fmla="*/ 0 h 2348970"/>
              <a:gd name="connsiteX0" fmla="*/ 0 w 8009051"/>
              <a:gd name="connsiteY0" fmla="*/ 0 h 3296621"/>
              <a:gd name="connsiteX1" fmla="*/ 8009051 w 8009051"/>
              <a:gd name="connsiteY1" fmla="*/ 947651 h 3296621"/>
              <a:gd name="connsiteX2" fmla="*/ 8009051 w 8009051"/>
              <a:gd name="connsiteY2" fmla="*/ 3296621 h 3296621"/>
              <a:gd name="connsiteX3" fmla="*/ 5419898 w 8009051"/>
              <a:gd name="connsiteY3" fmla="*/ 3296621 h 3296621"/>
              <a:gd name="connsiteX4" fmla="*/ 0 w 8009051"/>
              <a:gd name="connsiteY4" fmla="*/ 0 h 3296621"/>
              <a:gd name="connsiteX0" fmla="*/ 0 w 10773295"/>
              <a:gd name="connsiteY0" fmla="*/ 0 h 6480395"/>
              <a:gd name="connsiteX1" fmla="*/ 8009051 w 10773295"/>
              <a:gd name="connsiteY1" fmla="*/ 947651 h 6480395"/>
              <a:gd name="connsiteX2" fmla="*/ 8009051 w 10773295"/>
              <a:gd name="connsiteY2" fmla="*/ 3296621 h 6480395"/>
              <a:gd name="connsiteX3" fmla="*/ 10773295 w 10773295"/>
              <a:gd name="connsiteY3" fmla="*/ 6480395 h 6480395"/>
              <a:gd name="connsiteX4" fmla="*/ 0 w 10773295"/>
              <a:gd name="connsiteY4" fmla="*/ 0 h 6480395"/>
              <a:gd name="connsiteX0" fmla="*/ 0 w 12281793"/>
              <a:gd name="connsiteY0" fmla="*/ 0 h 6480395"/>
              <a:gd name="connsiteX1" fmla="*/ 8009051 w 12281793"/>
              <a:gd name="connsiteY1" fmla="*/ 947651 h 6480395"/>
              <a:gd name="connsiteX2" fmla="*/ 12281793 w 12281793"/>
              <a:gd name="connsiteY2" fmla="*/ 5366490 h 6480395"/>
              <a:gd name="connsiteX3" fmla="*/ 10773295 w 12281793"/>
              <a:gd name="connsiteY3" fmla="*/ 6480395 h 6480395"/>
              <a:gd name="connsiteX4" fmla="*/ 0 w 12281793"/>
              <a:gd name="connsiteY4" fmla="*/ 0 h 6480395"/>
              <a:gd name="connsiteX0" fmla="*/ 0 w 12281793"/>
              <a:gd name="connsiteY0" fmla="*/ 432262 h 6912657"/>
              <a:gd name="connsiteX1" fmla="*/ 8624193 w 12281793"/>
              <a:gd name="connsiteY1" fmla="*/ 0 h 6912657"/>
              <a:gd name="connsiteX2" fmla="*/ 12281793 w 12281793"/>
              <a:gd name="connsiteY2" fmla="*/ 5798752 h 6912657"/>
              <a:gd name="connsiteX3" fmla="*/ 10773295 w 12281793"/>
              <a:gd name="connsiteY3" fmla="*/ 6912657 h 6912657"/>
              <a:gd name="connsiteX4" fmla="*/ 0 w 12281793"/>
              <a:gd name="connsiteY4" fmla="*/ 432262 h 6912657"/>
              <a:gd name="connsiteX0" fmla="*/ 0 w 12281793"/>
              <a:gd name="connsiteY0" fmla="*/ 432262 h 6912657"/>
              <a:gd name="connsiteX1" fmla="*/ 381348 w 12281793"/>
              <a:gd name="connsiteY1" fmla="*/ 412514 h 6912657"/>
              <a:gd name="connsiteX2" fmla="*/ 8624193 w 12281793"/>
              <a:gd name="connsiteY2" fmla="*/ 0 h 6912657"/>
              <a:gd name="connsiteX3" fmla="*/ 12281793 w 12281793"/>
              <a:gd name="connsiteY3" fmla="*/ 5798752 h 6912657"/>
              <a:gd name="connsiteX4" fmla="*/ 10773295 w 12281793"/>
              <a:gd name="connsiteY4" fmla="*/ 6912657 h 6912657"/>
              <a:gd name="connsiteX5" fmla="*/ 0 w 12281793"/>
              <a:gd name="connsiteY5" fmla="*/ 432262 h 6912657"/>
              <a:gd name="connsiteX0" fmla="*/ 0 w 12281793"/>
              <a:gd name="connsiteY0" fmla="*/ 443697 h 6924092"/>
              <a:gd name="connsiteX1" fmla="*/ 32214 w 12281793"/>
              <a:gd name="connsiteY1" fmla="*/ 0 h 6924092"/>
              <a:gd name="connsiteX2" fmla="*/ 8624193 w 12281793"/>
              <a:gd name="connsiteY2" fmla="*/ 11435 h 6924092"/>
              <a:gd name="connsiteX3" fmla="*/ 12281793 w 12281793"/>
              <a:gd name="connsiteY3" fmla="*/ 5810187 h 6924092"/>
              <a:gd name="connsiteX4" fmla="*/ 10773295 w 12281793"/>
              <a:gd name="connsiteY4" fmla="*/ 6924092 h 6924092"/>
              <a:gd name="connsiteX5" fmla="*/ 0 w 12281793"/>
              <a:gd name="connsiteY5" fmla="*/ 443697 h 6924092"/>
              <a:gd name="connsiteX0" fmla="*/ 0 w 12281793"/>
              <a:gd name="connsiteY0" fmla="*/ 443697 h 6924092"/>
              <a:gd name="connsiteX1" fmla="*/ 32214 w 12281793"/>
              <a:gd name="connsiteY1" fmla="*/ 0 h 6924092"/>
              <a:gd name="connsiteX2" fmla="*/ 8624193 w 12281793"/>
              <a:gd name="connsiteY2" fmla="*/ 11435 h 6924092"/>
              <a:gd name="connsiteX3" fmla="*/ 12281793 w 12281793"/>
              <a:gd name="connsiteY3" fmla="*/ 5810187 h 6924092"/>
              <a:gd name="connsiteX4" fmla="*/ 11478838 w 12281793"/>
              <a:gd name="connsiteY4" fmla="*/ 6392487 h 6924092"/>
              <a:gd name="connsiteX5" fmla="*/ 10773295 w 12281793"/>
              <a:gd name="connsiteY5" fmla="*/ 6924092 h 6924092"/>
              <a:gd name="connsiteX6" fmla="*/ 0 w 12281793"/>
              <a:gd name="connsiteY6" fmla="*/ 443697 h 6924092"/>
              <a:gd name="connsiteX0" fmla="*/ 0 w 12281793"/>
              <a:gd name="connsiteY0" fmla="*/ 443697 h 6924092"/>
              <a:gd name="connsiteX1" fmla="*/ 32214 w 12281793"/>
              <a:gd name="connsiteY1" fmla="*/ 0 h 6924092"/>
              <a:gd name="connsiteX2" fmla="*/ 8624193 w 12281793"/>
              <a:gd name="connsiteY2" fmla="*/ 11435 h 6924092"/>
              <a:gd name="connsiteX3" fmla="*/ 12281793 w 12281793"/>
              <a:gd name="connsiteY3" fmla="*/ 5810187 h 6924092"/>
              <a:gd name="connsiteX4" fmla="*/ 12243609 w 12281793"/>
              <a:gd name="connsiteY4" fmla="*/ 6907876 h 6924092"/>
              <a:gd name="connsiteX5" fmla="*/ 10773295 w 12281793"/>
              <a:gd name="connsiteY5" fmla="*/ 6924092 h 6924092"/>
              <a:gd name="connsiteX6" fmla="*/ 0 w 12281793"/>
              <a:gd name="connsiteY6" fmla="*/ 443697 h 6924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81793" h="6924092">
                <a:moveTo>
                  <a:pt x="0" y="443697"/>
                </a:moveTo>
                <a:lnTo>
                  <a:pt x="32214" y="0"/>
                </a:lnTo>
                <a:lnTo>
                  <a:pt x="8624193" y="11435"/>
                </a:lnTo>
                <a:lnTo>
                  <a:pt x="12281793" y="5810187"/>
                </a:lnTo>
                <a:lnTo>
                  <a:pt x="12243609" y="6907876"/>
                </a:lnTo>
                <a:lnTo>
                  <a:pt x="10773295" y="6924092"/>
                </a:lnTo>
                <a:lnTo>
                  <a:pt x="0" y="443697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58623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014440" y="581722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902713" y="581722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790986" y="581722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9679259" y="581722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902713" y="2469994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9679259" y="2469994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7790986" y="4358266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9679259" y="4358266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7642304" y="2321312"/>
            <a:ext cx="2126164" cy="2126164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317500" dist="25400" dir="5400000" sx="105000" sy="105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1999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2" grpId="0" animBg="1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5387685" y="1366411"/>
            <a:ext cx="2589153" cy="2348970"/>
          </a:xfrm>
          <a:prstGeom prst="round2SameRect">
            <a:avLst>
              <a:gd name="adj1" fmla="val 1159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8331608" y="1366411"/>
            <a:ext cx="2589153" cy="2348970"/>
          </a:xfrm>
          <a:prstGeom prst="round2SameRect">
            <a:avLst>
              <a:gd name="adj1" fmla="val 1159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82572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367884" y="611459"/>
            <a:ext cx="5664820" cy="1828800"/>
          </a:xfrm>
          <a:custGeom>
            <a:avLst/>
            <a:gdLst>
              <a:gd name="connsiteX0" fmla="*/ 0 w 3526221"/>
              <a:gd name="connsiteY0" fmla="*/ 47392 h 4946526"/>
              <a:gd name="connsiteX1" fmla="*/ 47392 w 3526221"/>
              <a:gd name="connsiteY1" fmla="*/ 0 h 4946526"/>
              <a:gd name="connsiteX2" fmla="*/ 3478829 w 3526221"/>
              <a:gd name="connsiteY2" fmla="*/ 0 h 4946526"/>
              <a:gd name="connsiteX3" fmla="*/ 3526221 w 3526221"/>
              <a:gd name="connsiteY3" fmla="*/ 47392 h 4946526"/>
              <a:gd name="connsiteX4" fmla="*/ 3526221 w 3526221"/>
              <a:gd name="connsiteY4" fmla="*/ 4899134 h 4946526"/>
              <a:gd name="connsiteX5" fmla="*/ 3478829 w 3526221"/>
              <a:gd name="connsiteY5" fmla="*/ 4946526 h 4946526"/>
              <a:gd name="connsiteX6" fmla="*/ 47392 w 3526221"/>
              <a:gd name="connsiteY6" fmla="*/ 4946526 h 4946526"/>
              <a:gd name="connsiteX7" fmla="*/ 0 w 3526221"/>
              <a:gd name="connsiteY7" fmla="*/ 4899134 h 4946526"/>
              <a:gd name="connsiteX8" fmla="*/ 0 w 3526221"/>
              <a:gd name="connsiteY8" fmla="*/ 47392 h 4946526"/>
              <a:gd name="connsiteX0" fmla="*/ 0 w 3749408"/>
              <a:gd name="connsiteY0" fmla="*/ 47392 h 4946526"/>
              <a:gd name="connsiteX1" fmla="*/ 47392 w 3749408"/>
              <a:gd name="connsiteY1" fmla="*/ 0 h 4946526"/>
              <a:gd name="connsiteX2" fmla="*/ 3478829 w 3749408"/>
              <a:gd name="connsiteY2" fmla="*/ 0 h 4946526"/>
              <a:gd name="connsiteX3" fmla="*/ 3526221 w 3749408"/>
              <a:gd name="connsiteY3" fmla="*/ 4899134 h 4946526"/>
              <a:gd name="connsiteX4" fmla="*/ 3478829 w 3749408"/>
              <a:gd name="connsiteY4" fmla="*/ 4946526 h 4946526"/>
              <a:gd name="connsiteX5" fmla="*/ 47392 w 3749408"/>
              <a:gd name="connsiteY5" fmla="*/ 4946526 h 4946526"/>
              <a:gd name="connsiteX6" fmla="*/ 0 w 3749408"/>
              <a:gd name="connsiteY6" fmla="*/ 4899134 h 4946526"/>
              <a:gd name="connsiteX7" fmla="*/ 0 w 3749408"/>
              <a:gd name="connsiteY7" fmla="*/ 47392 h 4946526"/>
              <a:gd name="connsiteX0" fmla="*/ 0 w 3907758"/>
              <a:gd name="connsiteY0" fmla="*/ 47392 h 4946526"/>
              <a:gd name="connsiteX1" fmla="*/ 47392 w 3907758"/>
              <a:gd name="connsiteY1" fmla="*/ 0 h 4946526"/>
              <a:gd name="connsiteX2" fmla="*/ 3478829 w 3907758"/>
              <a:gd name="connsiteY2" fmla="*/ 0 h 4946526"/>
              <a:gd name="connsiteX3" fmla="*/ 3478829 w 3907758"/>
              <a:gd name="connsiteY3" fmla="*/ 4946526 h 4946526"/>
              <a:gd name="connsiteX4" fmla="*/ 47392 w 3907758"/>
              <a:gd name="connsiteY4" fmla="*/ 4946526 h 4946526"/>
              <a:gd name="connsiteX5" fmla="*/ 0 w 3907758"/>
              <a:gd name="connsiteY5" fmla="*/ 4899134 h 4946526"/>
              <a:gd name="connsiteX6" fmla="*/ 0 w 3907758"/>
              <a:gd name="connsiteY6" fmla="*/ 47392 h 4946526"/>
              <a:gd name="connsiteX0" fmla="*/ 0 w 3478829"/>
              <a:gd name="connsiteY0" fmla="*/ 47392 h 4946526"/>
              <a:gd name="connsiteX1" fmla="*/ 47392 w 3478829"/>
              <a:gd name="connsiteY1" fmla="*/ 0 h 4946526"/>
              <a:gd name="connsiteX2" fmla="*/ 3478829 w 3478829"/>
              <a:gd name="connsiteY2" fmla="*/ 0 h 4946526"/>
              <a:gd name="connsiteX3" fmla="*/ 3478829 w 3478829"/>
              <a:gd name="connsiteY3" fmla="*/ 4946526 h 4946526"/>
              <a:gd name="connsiteX4" fmla="*/ 47392 w 3478829"/>
              <a:gd name="connsiteY4" fmla="*/ 4946526 h 4946526"/>
              <a:gd name="connsiteX5" fmla="*/ 0 w 3478829"/>
              <a:gd name="connsiteY5" fmla="*/ 4899134 h 4946526"/>
              <a:gd name="connsiteX6" fmla="*/ 0 w 3478829"/>
              <a:gd name="connsiteY6" fmla="*/ 47392 h 4946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78829" h="4946526">
                <a:moveTo>
                  <a:pt x="0" y="47392"/>
                </a:moveTo>
                <a:cubicBezTo>
                  <a:pt x="0" y="21218"/>
                  <a:pt x="21218" y="0"/>
                  <a:pt x="47392" y="0"/>
                </a:cubicBezTo>
                <a:lnTo>
                  <a:pt x="3478829" y="0"/>
                </a:lnTo>
                <a:lnTo>
                  <a:pt x="3478829" y="4946526"/>
                </a:lnTo>
                <a:lnTo>
                  <a:pt x="47392" y="4946526"/>
                </a:lnTo>
                <a:cubicBezTo>
                  <a:pt x="21218" y="4946526"/>
                  <a:pt x="0" y="4925308"/>
                  <a:pt x="0" y="4899134"/>
                </a:cubicBezTo>
                <a:lnTo>
                  <a:pt x="0" y="47392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549699" y="2529468"/>
            <a:ext cx="5664820" cy="1828800"/>
          </a:xfrm>
          <a:custGeom>
            <a:avLst/>
            <a:gdLst>
              <a:gd name="connsiteX0" fmla="*/ 0 w 3526221"/>
              <a:gd name="connsiteY0" fmla="*/ 47392 h 4946526"/>
              <a:gd name="connsiteX1" fmla="*/ 47392 w 3526221"/>
              <a:gd name="connsiteY1" fmla="*/ 0 h 4946526"/>
              <a:gd name="connsiteX2" fmla="*/ 3478829 w 3526221"/>
              <a:gd name="connsiteY2" fmla="*/ 0 h 4946526"/>
              <a:gd name="connsiteX3" fmla="*/ 3526221 w 3526221"/>
              <a:gd name="connsiteY3" fmla="*/ 47392 h 4946526"/>
              <a:gd name="connsiteX4" fmla="*/ 3526221 w 3526221"/>
              <a:gd name="connsiteY4" fmla="*/ 4899134 h 4946526"/>
              <a:gd name="connsiteX5" fmla="*/ 3478829 w 3526221"/>
              <a:gd name="connsiteY5" fmla="*/ 4946526 h 4946526"/>
              <a:gd name="connsiteX6" fmla="*/ 47392 w 3526221"/>
              <a:gd name="connsiteY6" fmla="*/ 4946526 h 4946526"/>
              <a:gd name="connsiteX7" fmla="*/ 0 w 3526221"/>
              <a:gd name="connsiteY7" fmla="*/ 4899134 h 4946526"/>
              <a:gd name="connsiteX8" fmla="*/ 0 w 3526221"/>
              <a:gd name="connsiteY8" fmla="*/ 47392 h 4946526"/>
              <a:gd name="connsiteX0" fmla="*/ 0 w 3749408"/>
              <a:gd name="connsiteY0" fmla="*/ 47392 h 4946526"/>
              <a:gd name="connsiteX1" fmla="*/ 47392 w 3749408"/>
              <a:gd name="connsiteY1" fmla="*/ 0 h 4946526"/>
              <a:gd name="connsiteX2" fmla="*/ 3478829 w 3749408"/>
              <a:gd name="connsiteY2" fmla="*/ 0 h 4946526"/>
              <a:gd name="connsiteX3" fmla="*/ 3526221 w 3749408"/>
              <a:gd name="connsiteY3" fmla="*/ 4899134 h 4946526"/>
              <a:gd name="connsiteX4" fmla="*/ 3478829 w 3749408"/>
              <a:gd name="connsiteY4" fmla="*/ 4946526 h 4946526"/>
              <a:gd name="connsiteX5" fmla="*/ 47392 w 3749408"/>
              <a:gd name="connsiteY5" fmla="*/ 4946526 h 4946526"/>
              <a:gd name="connsiteX6" fmla="*/ 0 w 3749408"/>
              <a:gd name="connsiteY6" fmla="*/ 4899134 h 4946526"/>
              <a:gd name="connsiteX7" fmla="*/ 0 w 3749408"/>
              <a:gd name="connsiteY7" fmla="*/ 47392 h 4946526"/>
              <a:gd name="connsiteX0" fmla="*/ 0 w 3907758"/>
              <a:gd name="connsiteY0" fmla="*/ 47392 h 4946526"/>
              <a:gd name="connsiteX1" fmla="*/ 47392 w 3907758"/>
              <a:gd name="connsiteY1" fmla="*/ 0 h 4946526"/>
              <a:gd name="connsiteX2" fmla="*/ 3478829 w 3907758"/>
              <a:gd name="connsiteY2" fmla="*/ 0 h 4946526"/>
              <a:gd name="connsiteX3" fmla="*/ 3478829 w 3907758"/>
              <a:gd name="connsiteY3" fmla="*/ 4946526 h 4946526"/>
              <a:gd name="connsiteX4" fmla="*/ 47392 w 3907758"/>
              <a:gd name="connsiteY4" fmla="*/ 4946526 h 4946526"/>
              <a:gd name="connsiteX5" fmla="*/ 0 w 3907758"/>
              <a:gd name="connsiteY5" fmla="*/ 4899134 h 4946526"/>
              <a:gd name="connsiteX6" fmla="*/ 0 w 3907758"/>
              <a:gd name="connsiteY6" fmla="*/ 47392 h 4946526"/>
              <a:gd name="connsiteX0" fmla="*/ 0 w 3478829"/>
              <a:gd name="connsiteY0" fmla="*/ 47392 h 4946526"/>
              <a:gd name="connsiteX1" fmla="*/ 47392 w 3478829"/>
              <a:gd name="connsiteY1" fmla="*/ 0 h 4946526"/>
              <a:gd name="connsiteX2" fmla="*/ 3478829 w 3478829"/>
              <a:gd name="connsiteY2" fmla="*/ 0 h 4946526"/>
              <a:gd name="connsiteX3" fmla="*/ 3478829 w 3478829"/>
              <a:gd name="connsiteY3" fmla="*/ 4946526 h 4946526"/>
              <a:gd name="connsiteX4" fmla="*/ 47392 w 3478829"/>
              <a:gd name="connsiteY4" fmla="*/ 4946526 h 4946526"/>
              <a:gd name="connsiteX5" fmla="*/ 0 w 3478829"/>
              <a:gd name="connsiteY5" fmla="*/ 4899134 h 4946526"/>
              <a:gd name="connsiteX6" fmla="*/ 0 w 3478829"/>
              <a:gd name="connsiteY6" fmla="*/ 47392 h 4946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78829" h="4946526">
                <a:moveTo>
                  <a:pt x="0" y="47392"/>
                </a:moveTo>
                <a:cubicBezTo>
                  <a:pt x="0" y="21218"/>
                  <a:pt x="21218" y="0"/>
                  <a:pt x="47392" y="0"/>
                </a:cubicBezTo>
                <a:lnTo>
                  <a:pt x="3478829" y="0"/>
                </a:lnTo>
                <a:lnTo>
                  <a:pt x="3478829" y="4946526"/>
                </a:lnTo>
                <a:lnTo>
                  <a:pt x="47392" y="4946526"/>
                </a:lnTo>
                <a:cubicBezTo>
                  <a:pt x="21218" y="4946526"/>
                  <a:pt x="0" y="4925308"/>
                  <a:pt x="0" y="4899134"/>
                </a:cubicBezTo>
                <a:lnTo>
                  <a:pt x="0" y="47392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14225" y="4447477"/>
            <a:ext cx="5664820" cy="1828800"/>
          </a:xfrm>
          <a:custGeom>
            <a:avLst/>
            <a:gdLst>
              <a:gd name="connsiteX0" fmla="*/ 0 w 3526221"/>
              <a:gd name="connsiteY0" fmla="*/ 47392 h 4946526"/>
              <a:gd name="connsiteX1" fmla="*/ 47392 w 3526221"/>
              <a:gd name="connsiteY1" fmla="*/ 0 h 4946526"/>
              <a:gd name="connsiteX2" fmla="*/ 3478829 w 3526221"/>
              <a:gd name="connsiteY2" fmla="*/ 0 h 4946526"/>
              <a:gd name="connsiteX3" fmla="*/ 3526221 w 3526221"/>
              <a:gd name="connsiteY3" fmla="*/ 47392 h 4946526"/>
              <a:gd name="connsiteX4" fmla="*/ 3526221 w 3526221"/>
              <a:gd name="connsiteY4" fmla="*/ 4899134 h 4946526"/>
              <a:gd name="connsiteX5" fmla="*/ 3478829 w 3526221"/>
              <a:gd name="connsiteY5" fmla="*/ 4946526 h 4946526"/>
              <a:gd name="connsiteX6" fmla="*/ 47392 w 3526221"/>
              <a:gd name="connsiteY6" fmla="*/ 4946526 h 4946526"/>
              <a:gd name="connsiteX7" fmla="*/ 0 w 3526221"/>
              <a:gd name="connsiteY7" fmla="*/ 4899134 h 4946526"/>
              <a:gd name="connsiteX8" fmla="*/ 0 w 3526221"/>
              <a:gd name="connsiteY8" fmla="*/ 47392 h 4946526"/>
              <a:gd name="connsiteX0" fmla="*/ 0 w 3749408"/>
              <a:gd name="connsiteY0" fmla="*/ 47392 h 4946526"/>
              <a:gd name="connsiteX1" fmla="*/ 47392 w 3749408"/>
              <a:gd name="connsiteY1" fmla="*/ 0 h 4946526"/>
              <a:gd name="connsiteX2" fmla="*/ 3478829 w 3749408"/>
              <a:gd name="connsiteY2" fmla="*/ 0 h 4946526"/>
              <a:gd name="connsiteX3" fmla="*/ 3526221 w 3749408"/>
              <a:gd name="connsiteY3" fmla="*/ 4899134 h 4946526"/>
              <a:gd name="connsiteX4" fmla="*/ 3478829 w 3749408"/>
              <a:gd name="connsiteY4" fmla="*/ 4946526 h 4946526"/>
              <a:gd name="connsiteX5" fmla="*/ 47392 w 3749408"/>
              <a:gd name="connsiteY5" fmla="*/ 4946526 h 4946526"/>
              <a:gd name="connsiteX6" fmla="*/ 0 w 3749408"/>
              <a:gd name="connsiteY6" fmla="*/ 4899134 h 4946526"/>
              <a:gd name="connsiteX7" fmla="*/ 0 w 3749408"/>
              <a:gd name="connsiteY7" fmla="*/ 47392 h 4946526"/>
              <a:gd name="connsiteX0" fmla="*/ 0 w 3907758"/>
              <a:gd name="connsiteY0" fmla="*/ 47392 h 4946526"/>
              <a:gd name="connsiteX1" fmla="*/ 47392 w 3907758"/>
              <a:gd name="connsiteY1" fmla="*/ 0 h 4946526"/>
              <a:gd name="connsiteX2" fmla="*/ 3478829 w 3907758"/>
              <a:gd name="connsiteY2" fmla="*/ 0 h 4946526"/>
              <a:gd name="connsiteX3" fmla="*/ 3478829 w 3907758"/>
              <a:gd name="connsiteY3" fmla="*/ 4946526 h 4946526"/>
              <a:gd name="connsiteX4" fmla="*/ 47392 w 3907758"/>
              <a:gd name="connsiteY4" fmla="*/ 4946526 h 4946526"/>
              <a:gd name="connsiteX5" fmla="*/ 0 w 3907758"/>
              <a:gd name="connsiteY5" fmla="*/ 4899134 h 4946526"/>
              <a:gd name="connsiteX6" fmla="*/ 0 w 3907758"/>
              <a:gd name="connsiteY6" fmla="*/ 47392 h 4946526"/>
              <a:gd name="connsiteX0" fmla="*/ 0 w 3478829"/>
              <a:gd name="connsiteY0" fmla="*/ 47392 h 4946526"/>
              <a:gd name="connsiteX1" fmla="*/ 47392 w 3478829"/>
              <a:gd name="connsiteY1" fmla="*/ 0 h 4946526"/>
              <a:gd name="connsiteX2" fmla="*/ 3478829 w 3478829"/>
              <a:gd name="connsiteY2" fmla="*/ 0 h 4946526"/>
              <a:gd name="connsiteX3" fmla="*/ 3478829 w 3478829"/>
              <a:gd name="connsiteY3" fmla="*/ 4946526 h 4946526"/>
              <a:gd name="connsiteX4" fmla="*/ 47392 w 3478829"/>
              <a:gd name="connsiteY4" fmla="*/ 4946526 h 4946526"/>
              <a:gd name="connsiteX5" fmla="*/ 0 w 3478829"/>
              <a:gd name="connsiteY5" fmla="*/ 4899134 h 4946526"/>
              <a:gd name="connsiteX6" fmla="*/ 0 w 3478829"/>
              <a:gd name="connsiteY6" fmla="*/ 47392 h 4946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78829" h="4946526">
                <a:moveTo>
                  <a:pt x="0" y="47392"/>
                </a:moveTo>
                <a:cubicBezTo>
                  <a:pt x="0" y="21218"/>
                  <a:pt x="21218" y="0"/>
                  <a:pt x="47392" y="0"/>
                </a:cubicBezTo>
                <a:lnTo>
                  <a:pt x="3478829" y="0"/>
                </a:lnTo>
                <a:lnTo>
                  <a:pt x="3478829" y="4946526"/>
                </a:lnTo>
                <a:lnTo>
                  <a:pt x="47392" y="4946526"/>
                </a:lnTo>
                <a:cubicBezTo>
                  <a:pt x="21218" y="4946526"/>
                  <a:pt x="0" y="4925308"/>
                  <a:pt x="0" y="4899134"/>
                </a:cubicBezTo>
                <a:lnTo>
                  <a:pt x="0" y="47392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73332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835592" y="581722"/>
            <a:ext cx="3739375" cy="1828800"/>
          </a:xfrm>
          <a:custGeom>
            <a:avLst/>
            <a:gdLst>
              <a:gd name="connsiteX0" fmla="*/ 0 w 3526221"/>
              <a:gd name="connsiteY0" fmla="*/ 47392 h 4946526"/>
              <a:gd name="connsiteX1" fmla="*/ 47392 w 3526221"/>
              <a:gd name="connsiteY1" fmla="*/ 0 h 4946526"/>
              <a:gd name="connsiteX2" fmla="*/ 3478829 w 3526221"/>
              <a:gd name="connsiteY2" fmla="*/ 0 h 4946526"/>
              <a:gd name="connsiteX3" fmla="*/ 3526221 w 3526221"/>
              <a:gd name="connsiteY3" fmla="*/ 47392 h 4946526"/>
              <a:gd name="connsiteX4" fmla="*/ 3526221 w 3526221"/>
              <a:gd name="connsiteY4" fmla="*/ 4899134 h 4946526"/>
              <a:gd name="connsiteX5" fmla="*/ 3478829 w 3526221"/>
              <a:gd name="connsiteY5" fmla="*/ 4946526 h 4946526"/>
              <a:gd name="connsiteX6" fmla="*/ 47392 w 3526221"/>
              <a:gd name="connsiteY6" fmla="*/ 4946526 h 4946526"/>
              <a:gd name="connsiteX7" fmla="*/ 0 w 3526221"/>
              <a:gd name="connsiteY7" fmla="*/ 4899134 h 4946526"/>
              <a:gd name="connsiteX8" fmla="*/ 0 w 3526221"/>
              <a:gd name="connsiteY8" fmla="*/ 47392 h 4946526"/>
              <a:gd name="connsiteX0" fmla="*/ 0 w 3749408"/>
              <a:gd name="connsiteY0" fmla="*/ 47392 h 4946526"/>
              <a:gd name="connsiteX1" fmla="*/ 47392 w 3749408"/>
              <a:gd name="connsiteY1" fmla="*/ 0 h 4946526"/>
              <a:gd name="connsiteX2" fmla="*/ 3478829 w 3749408"/>
              <a:gd name="connsiteY2" fmla="*/ 0 h 4946526"/>
              <a:gd name="connsiteX3" fmla="*/ 3526221 w 3749408"/>
              <a:gd name="connsiteY3" fmla="*/ 4899134 h 4946526"/>
              <a:gd name="connsiteX4" fmla="*/ 3478829 w 3749408"/>
              <a:gd name="connsiteY4" fmla="*/ 4946526 h 4946526"/>
              <a:gd name="connsiteX5" fmla="*/ 47392 w 3749408"/>
              <a:gd name="connsiteY5" fmla="*/ 4946526 h 4946526"/>
              <a:gd name="connsiteX6" fmla="*/ 0 w 3749408"/>
              <a:gd name="connsiteY6" fmla="*/ 4899134 h 4946526"/>
              <a:gd name="connsiteX7" fmla="*/ 0 w 3749408"/>
              <a:gd name="connsiteY7" fmla="*/ 47392 h 4946526"/>
              <a:gd name="connsiteX0" fmla="*/ 0 w 3907758"/>
              <a:gd name="connsiteY0" fmla="*/ 47392 h 4946526"/>
              <a:gd name="connsiteX1" fmla="*/ 47392 w 3907758"/>
              <a:gd name="connsiteY1" fmla="*/ 0 h 4946526"/>
              <a:gd name="connsiteX2" fmla="*/ 3478829 w 3907758"/>
              <a:gd name="connsiteY2" fmla="*/ 0 h 4946526"/>
              <a:gd name="connsiteX3" fmla="*/ 3478829 w 3907758"/>
              <a:gd name="connsiteY3" fmla="*/ 4946526 h 4946526"/>
              <a:gd name="connsiteX4" fmla="*/ 47392 w 3907758"/>
              <a:gd name="connsiteY4" fmla="*/ 4946526 h 4946526"/>
              <a:gd name="connsiteX5" fmla="*/ 0 w 3907758"/>
              <a:gd name="connsiteY5" fmla="*/ 4899134 h 4946526"/>
              <a:gd name="connsiteX6" fmla="*/ 0 w 3907758"/>
              <a:gd name="connsiteY6" fmla="*/ 47392 h 4946526"/>
              <a:gd name="connsiteX0" fmla="*/ 0 w 3478829"/>
              <a:gd name="connsiteY0" fmla="*/ 47392 h 4946526"/>
              <a:gd name="connsiteX1" fmla="*/ 47392 w 3478829"/>
              <a:gd name="connsiteY1" fmla="*/ 0 h 4946526"/>
              <a:gd name="connsiteX2" fmla="*/ 3478829 w 3478829"/>
              <a:gd name="connsiteY2" fmla="*/ 0 h 4946526"/>
              <a:gd name="connsiteX3" fmla="*/ 3478829 w 3478829"/>
              <a:gd name="connsiteY3" fmla="*/ 4946526 h 4946526"/>
              <a:gd name="connsiteX4" fmla="*/ 47392 w 3478829"/>
              <a:gd name="connsiteY4" fmla="*/ 4946526 h 4946526"/>
              <a:gd name="connsiteX5" fmla="*/ 0 w 3478829"/>
              <a:gd name="connsiteY5" fmla="*/ 4899134 h 4946526"/>
              <a:gd name="connsiteX6" fmla="*/ 0 w 3478829"/>
              <a:gd name="connsiteY6" fmla="*/ 47392 h 4946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78829" h="4946526">
                <a:moveTo>
                  <a:pt x="0" y="47392"/>
                </a:moveTo>
                <a:cubicBezTo>
                  <a:pt x="0" y="21218"/>
                  <a:pt x="21218" y="0"/>
                  <a:pt x="47392" y="0"/>
                </a:cubicBezTo>
                <a:lnTo>
                  <a:pt x="3478829" y="0"/>
                </a:lnTo>
                <a:lnTo>
                  <a:pt x="3478829" y="4946526"/>
                </a:lnTo>
                <a:lnTo>
                  <a:pt x="47392" y="4946526"/>
                </a:lnTo>
                <a:cubicBezTo>
                  <a:pt x="21218" y="4946526"/>
                  <a:pt x="0" y="4925308"/>
                  <a:pt x="0" y="4899134"/>
                </a:cubicBezTo>
                <a:lnTo>
                  <a:pt x="0" y="47392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3954967" y="2514600"/>
            <a:ext cx="5687123" cy="1828800"/>
          </a:xfrm>
          <a:custGeom>
            <a:avLst/>
            <a:gdLst>
              <a:gd name="connsiteX0" fmla="*/ 0 w 3526221"/>
              <a:gd name="connsiteY0" fmla="*/ 47392 h 4946526"/>
              <a:gd name="connsiteX1" fmla="*/ 47392 w 3526221"/>
              <a:gd name="connsiteY1" fmla="*/ 0 h 4946526"/>
              <a:gd name="connsiteX2" fmla="*/ 3478829 w 3526221"/>
              <a:gd name="connsiteY2" fmla="*/ 0 h 4946526"/>
              <a:gd name="connsiteX3" fmla="*/ 3526221 w 3526221"/>
              <a:gd name="connsiteY3" fmla="*/ 47392 h 4946526"/>
              <a:gd name="connsiteX4" fmla="*/ 3526221 w 3526221"/>
              <a:gd name="connsiteY4" fmla="*/ 4899134 h 4946526"/>
              <a:gd name="connsiteX5" fmla="*/ 3478829 w 3526221"/>
              <a:gd name="connsiteY5" fmla="*/ 4946526 h 4946526"/>
              <a:gd name="connsiteX6" fmla="*/ 47392 w 3526221"/>
              <a:gd name="connsiteY6" fmla="*/ 4946526 h 4946526"/>
              <a:gd name="connsiteX7" fmla="*/ 0 w 3526221"/>
              <a:gd name="connsiteY7" fmla="*/ 4899134 h 4946526"/>
              <a:gd name="connsiteX8" fmla="*/ 0 w 3526221"/>
              <a:gd name="connsiteY8" fmla="*/ 47392 h 4946526"/>
              <a:gd name="connsiteX0" fmla="*/ 0 w 3749408"/>
              <a:gd name="connsiteY0" fmla="*/ 47392 h 4946526"/>
              <a:gd name="connsiteX1" fmla="*/ 47392 w 3749408"/>
              <a:gd name="connsiteY1" fmla="*/ 0 h 4946526"/>
              <a:gd name="connsiteX2" fmla="*/ 3478829 w 3749408"/>
              <a:gd name="connsiteY2" fmla="*/ 0 h 4946526"/>
              <a:gd name="connsiteX3" fmla="*/ 3526221 w 3749408"/>
              <a:gd name="connsiteY3" fmla="*/ 4899134 h 4946526"/>
              <a:gd name="connsiteX4" fmla="*/ 3478829 w 3749408"/>
              <a:gd name="connsiteY4" fmla="*/ 4946526 h 4946526"/>
              <a:gd name="connsiteX5" fmla="*/ 47392 w 3749408"/>
              <a:gd name="connsiteY5" fmla="*/ 4946526 h 4946526"/>
              <a:gd name="connsiteX6" fmla="*/ 0 w 3749408"/>
              <a:gd name="connsiteY6" fmla="*/ 4899134 h 4946526"/>
              <a:gd name="connsiteX7" fmla="*/ 0 w 3749408"/>
              <a:gd name="connsiteY7" fmla="*/ 47392 h 4946526"/>
              <a:gd name="connsiteX0" fmla="*/ 0 w 3907758"/>
              <a:gd name="connsiteY0" fmla="*/ 47392 h 4946526"/>
              <a:gd name="connsiteX1" fmla="*/ 47392 w 3907758"/>
              <a:gd name="connsiteY1" fmla="*/ 0 h 4946526"/>
              <a:gd name="connsiteX2" fmla="*/ 3478829 w 3907758"/>
              <a:gd name="connsiteY2" fmla="*/ 0 h 4946526"/>
              <a:gd name="connsiteX3" fmla="*/ 3478829 w 3907758"/>
              <a:gd name="connsiteY3" fmla="*/ 4946526 h 4946526"/>
              <a:gd name="connsiteX4" fmla="*/ 47392 w 3907758"/>
              <a:gd name="connsiteY4" fmla="*/ 4946526 h 4946526"/>
              <a:gd name="connsiteX5" fmla="*/ 0 w 3907758"/>
              <a:gd name="connsiteY5" fmla="*/ 4899134 h 4946526"/>
              <a:gd name="connsiteX6" fmla="*/ 0 w 3907758"/>
              <a:gd name="connsiteY6" fmla="*/ 47392 h 4946526"/>
              <a:gd name="connsiteX0" fmla="*/ 0 w 3478829"/>
              <a:gd name="connsiteY0" fmla="*/ 47392 h 4946526"/>
              <a:gd name="connsiteX1" fmla="*/ 47392 w 3478829"/>
              <a:gd name="connsiteY1" fmla="*/ 0 h 4946526"/>
              <a:gd name="connsiteX2" fmla="*/ 3478829 w 3478829"/>
              <a:gd name="connsiteY2" fmla="*/ 0 h 4946526"/>
              <a:gd name="connsiteX3" fmla="*/ 3478829 w 3478829"/>
              <a:gd name="connsiteY3" fmla="*/ 4946526 h 4946526"/>
              <a:gd name="connsiteX4" fmla="*/ 47392 w 3478829"/>
              <a:gd name="connsiteY4" fmla="*/ 4946526 h 4946526"/>
              <a:gd name="connsiteX5" fmla="*/ 0 w 3478829"/>
              <a:gd name="connsiteY5" fmla="*/ 4899134 h 4946526"/>
              <a:gd name="connsiteX6" fmla="*/ 0 w 3478829"/>
              <a:gd name="connsiteY6" fmla="*/ 47392 h 4946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78829" h="4946526">
                <a:moveTo>
                  <a:pt x="0" y="47392"/>
                </a:moveTo>
                <a:cubicBezTo>
                  <a:pt x="0" y="21218"/>
                  <a:pt x="21218" y="0"/>
                  <a:pt x="47392" y="0"/>
                </a:cubicBezTo>
                <a:lnTo>
                  <a:pt x="3478829" y="0"/>
                </a:lnTo>
                <a:lnTo>
                  <a:pt x="3478829" y="4946526"/>
                </a:lnTo>
                <a:lnTo>
                  <a:pt x="47392" y="4946526"/>
                </a:lnTo>
                <a:cubicBezTo>
                  <a:pt x="21218" y="4946526"/>
                  <a:pt x="0" y="4925308"/>
                  <a:pt x="0" y="4899134"/>
                </a:cubicBezTo>
                <a:lnTo>
                  <a:pt x="0" y="47392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98322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tx1">
                    <a:alpha val="10000"/>
                  </a:schemeClr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tx1">
                  <a:alpha val="10000"/>
                </a:schemeClr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17880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2428478" y="1394220"/>
            <a:ext cx="1191756" cy="1191756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98290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11"/>
          <p:cNvSpPr>
            <a:spLocks noGrp="1"/>
          </p:cNvSpPr>
          <p:nvPr>
            <p:ph type="pic" sz="quarter" idx="12" hasCustomPrompt="1"/>
          </p:nvPr>
        </p:nvSpPr>
        <p:spPr>
          <a:xfrm>
            <a:off x="4123308" y="1349450"/>
            <a:ext cx="4339048" cy="4339048"/>
          </a:xfrm>
          <a:custGeom>
            <a:avLst/>
            <a:gdLst>
              <a:gd name="connsiteX0" fmla="*/ 897241 w 4999205"/>
              <a:gd name="connsiteY0" fmla="*/ 349012 h 2498048"/>
              <a:gd name="connsiteX1" fmla="*/ 1794482 w 4999205"/>
              <a:gd name="connsiteY1" fmla="*/ 1246253 h 2498048"/>
              <a:gd name="connsiteX2" fmla="*/ 897241 w 4999205"/>
              <a:gd name="connsiteY2" fmla="*/ 2143494 h 2498048"/>
              <a:gd name="connsiteX3" fmla="*/ 0 w 4999205"/>
              <a:gd name="connsiteY3" fmla="*/ 1246253 h 2498048"/>
              <a:gd name="connsiteX4" fmla="*/ 897241 w 4999205"/>
              <a:gd name="connsiteY4" fmla="*/ 349012 h 2498048"/>
              <a:gd name="connsiteX5" fmla="*/ 3750181 w 4999205"/>
              <a:gd name="connsiteY5" fmla="*/ 0 h 2498048"/>
              <a:gd name="connsiteX6" fmla="*/ 4277993 w 4999205"/>
              <a:gd name="connsiteY6" fmla="*/ 218627 h 2498048"/>
              <a:gd name="connsiteX7" fmla="*/ 4780578 w 4999205"/>
              <a:gd name="connsiteY7" fmla="*/ 721212 h 2498048"/>
              <a:gd name="connsiteX8" fmla="*/ 4780578 w 4999205"/>
              <a:gd name="connsiteY8" fmla="*/ 1776836 h 2498048"/>
              <a:gd name="connsiteX9" fmla="*/ 4277993 w 4999205"/>
              <a:gd name="connsiteY9" fmla="*/ 2279421 h 2498048"/>
              <a:gd name="connsiteX10" fmla="*/ 3222369 w 4999205"/>
              <a:gd name="connsiteY10" fmla="*/ 2279421 h 2498048"/>
              <a:gd name="connsiteX11" fmla="*/ 2719785 w 4999205"/>
              <a:gd name="connsiteY11" fmla="*/ 1776836 h 2498048"/>
              <a:gd name="connsiteX12" fmla="*/ 2719785 w 4999205"/>
              <a:gd name="connsiteY12" fmla="*/ 721212 h 2498048"/>
              <a:gd name="connsiteX13" fmla="*/ 3222369 w 4999205"/>
              <a:gd name="connsiteY13" fmla="*/ 218627 h 2498048"/>
              <a:gd name="connsiteX14" fmla="*/ 3750181 w 4999205"/>
              <a:gd name="connsiteY14" fmla="*/ 0 h 2498048"/>
              <a:gd name="connsiteX0" fmla="*/ 24941 w 5024146"/>
              <a:gd name="connsiteY0" fmla="*/ 1246253 h 2498048"/>
              <a:gd name="connsiteX1" fmla="*/ 1819423 w 5024146"/>
              <a:gd name="connsiteY1" fmla="*/ 1246253 h 2498048"/>
              <a:gd name="connsiteX2" fmla="*/ 922182 w 5024146"/>
              <a:gd name="connsiteY2" fmla="*/ 2143494 h 2498048"/>
              <a:gd name="connsiteX3" fmla="*/ 24941 w 5024146"/>
              <a:gd name="connsiteY3" fmla="*/ 1246253 h 2498048"/>
              <a:gd name="connsiteX4" fmla="*/ 3775122 w 5024146"/>
              <a:gd name="connsiteY4" fmla="*/ 0 h 2498048"/>
              <a:gd name="connsiteX5" fmla="*/ 4302934 w 5024146"/>
              <a:gd name="connsiteY5" fmla="*/ 218627 h 2498048"/>
              <a:gd name="connsiteX6" fmla="*/ 4805519 w 5024146"/>
              <a:gd name="connsiteY6" fmla="*/ 721212 h 2498048"/>
              <a:gd name="connsiteX7" fmla="*/ 4805519 w 5024146"/>
              <a:gd name="connsiteY7" fmla="*/ 1776836 h 2498048"/>
              <a:gd name="connsiteX8" fmla="*/ 4302934 w 5024146"/>
              <a:gd name="connsiteY8" fmla="*/ 2279421 h 2498048"/>
              <a:gd name="connsiteX9" fmla="*/ 3247310 w 5024146"/>
              <a:gd name="connsiteY9" fmla="*/ 2279421 h 2498048"/>
              <a:gd name="connsiteX10" fmla="*/ 2744726 w 5024146"/>
              <a:gd name="connsiteY10" fmla="*/ 1776836 h 2498048"/>
              <a:gd name="connsiteX11" fmla="*/ 2744726 w 5024146"/>
              <a:gd name="connsiteY11" fmla="*/ 721212 h 2498048"/>
              <a:gd name="connsiteX12" fmla="*/ 3247310 w 5024146"/>
              <a:gd name="connsiteY12" fmla="*/ 218627 h 2498048"/>
              <a:gd name="connsiteX13" fmla="*/ 3775122 w 5024146"/>
              <a:gd name="connsiteY13" fmla="*/ 0 h 2498048"/>
              <a:gd name="connsiteX0" fmla="*/ 24941 w 5024146"/>
              <a:gd name="connsiteY0" fmla="*/ 1246253 h 2498048"/>
              <a:gd name="connsiteX1" fmla="*/ 922182 w 5024146"/>
              <a:gd name="connsiteY1" fmla="*/ 2143494 h 2498048"/>
              <a:gd name="connsiteX2" fmla="*/ 24941 w 5024146"/>
              <a:gd name="connsiteY2" fmla="*/ 1246253 h 2498048"/>
              <a:gd name="connsiteX3" fmla="*/ 3775122 w 5024146"/>
              <a:gd name="connsiteY3" fmla="*/ 0 h 2498048"/>
              <a:gd name="connsiteX4" fmla="*/ 4302934 w 5024146"/>
              <a:gd name="connsiteY4" fmla="*/ 218627 h 2498048"/>
              <a:gd name="connsiteX5" fmla="*/ 4805519 w 5024146"/>
              <a:gd name="connsiteY5" fmla="*/ 721212 h 2498048"/>
              <a:gd name="connsiteX6" fmla="*/ 4805519 w 5024146"/>
              <a:gd name="connsiteY6" fmla="*/ 1776836 h 2498048"/>
              <a:gd name="connsiteX7" fmla="*/ 4302934 w 5024146"/>
              <a:gd name="connsiteY7" fmla="*/ 2279421 h 2498048"/>
              <a:gd name="connsiteX8" fmla="*/ 3247310 w 5024146"/>
              <a:gd name="connsiteY8" fmla="*/ 2279421 h 2498048"/>
              <a:gd name="connsiteX9" fmla="*/ 2744726 w 5024146"/>
              <a:gd name="connsiteY9" fmla="*/ 1776836 h 2498048"/>
              <a:gd name="connsiteX10" fmla="*/ 2744726 w 5024146"/>
              <a:gd name="connsiteY10" fmla="*/ 721212 h 2498048"/>
              <a:gd name="connsiteX11" fmla="*/ 3247310 w 5024146"/>
              <a:gd name="connsiteY11" fmla="*/ 218627 h 2498048"/>
              <a:gd name="connsiteX12" fmla="*/ 3775122 w 5024146"/>
              <a:gd name="connsiteY12" fmla="*/ 0 h 2498048"/>
              <a:gd name="connsiteX0" fmla="*/ 1249024 w 2498048"/>
              <a:gd name="connsiteY0" fmla="*/ 0 h 2498048"/>
              <a:gd name="connsiteX1" fmla="*/ 1776836 w 2498048"/>
              <a:gd name="connsiteY1" fmla="*/ 218627 h 2498048"/>
              <a:gd name="connsiteX2" fmla="*/ 2279421 w 2498048"/>
              <a:gd name="connsiteY2" fmla="*/ 721212 h 2498048"/>
              <a:gd name="connsiteX3" fmla="*/ 2279421 w 2498048"/>
              <a:gd name="connsiteY3" fmla="*/ 1776836 h 2498048"/>
              <a:gd name="connsiteX4" fmla="*/ 1776836 w 2498048"/>
              <a:gd name="connsiteY4" fmla="*/ 2279421 h 2498048"/>
              <a:gd name="connsiteX5" fmla="*/ 721212 w 2498048"/>
              <a:gd name="connsiteY5" fmla="*/ 2279421 h 2498048"/>
              <a:gd name="connsiteX6" fmla="*/ 218628 w 2498048"/>
              <a:gd name="connsiteY6" fmla="*/ 1776836 h 2498048"/>
              <a:gd name="connsiteX7" fmla="*/ 218628 w 2498048"/>
              <a:gd name="connsiteY7" fmla="*/ 721212 h 2498048"/>
              <a:gd name="connsiteX8" fmla="*/ 721212 w 2498048"/>
              <a:gd name="connsiteY8" fmla="*/ 218627 h 2498048"/>
              <a:gd name="connsiteX9" fmla="*/ 1249024 w 2498048"/>
              <a:gd name="connsiteY9" fmla="*/ 0 h 2498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98048" h="2498048">
                <a:moveTo>
                  <a:pt x="1249024" y="0"/>
                </a:moveTo>
                <a:cubicBezTo>
                  <a:pt x="1440055" y="0"/>
                  <a:pt x="1631085" y="72876"/>
                  <a:pt x="1776836" y="218627"/>
                </a:cubicBezTo>
                <a:lnTo>
                  <a:pt x="2279421" y="721212"/>
                </a:lnTo>
                <a:cubicBezTo>
                  <a:pt x="2570924" y="1012715"/>
                  <a:pt x="2570924" y="1485334"/>
                  <a:pt x="2279421" y="1776836"/>
                </a:cubicBezTo>
                <a:lnTo>
                  <a:pt x="1776836" y="2279421"/>
                </a:lnTo>
                <a:cubicBezTo>
                  <a:pt x="1485334" y="2570924"/>
                  <a:pt x="1012715" y="2570924"/>
                  <a:pt x="721212" y="2279421"/>
                </a:cubicBezTo>
                <a:lnTo>
                  <a:pt x="218628" y="1776836"/>
                </a:lnTo>
                <a:cubicBezTo>
                  <a:pt x="-72875" y="1485334"/>
                  <a:pt x="-72875" y="1012715"/>
                  <a:pt x="218628" y="721212"/>
                </a:cubicBezTo>
                <a:lnTo>
                  <a:pt x="721212" y="218627"/>
                </a:lnTo>
                <a:cubicBezTo>
                  <a:pt x="866963" y="72876"/>
                  <a:pt x="1057994" y="0"/>
                  <a:pt x="1249024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5410272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549698" y="955737"/>
            <a:ext cx="3478829" cy="4946526"/>
          </a:xfrm>
          <a:custGeom>
            <a:avLst/>
            <a:gdLst>
              <a:gd name="connsiteX0" fmla="*/ 0 w 3526221"/>
              <a:gd name="connsiteY0" fmla="*/ 47392 h 4946526"/>
              <a:gd name="connsiteX1" fmla="*/ 47392 w 3526221"/>
              <a:gd name="connsiteY1" fmla="*/ 0 h 4946526"/>
              <a:gd name="connsiteX2" fmla="*/ 3478829 w 3526221"/>
              <a:gd name="connsiteY2" fmla="*/ 0 h 4946526"/>
              <a:gd name="connsiteX3" fmla="*/ 3526221 w 3526221"/>
              <a:gd name="connsiteY3" fmla="*/ 47392 h 4946526"/>
              <a:gd name="connsiteX4" fmla="*/ 3526221 w 3526221"/>
              <a:gd name="connsiteY4" fmla="*/ 4899134 h 4946526"/>
              <a:gd name="connsiteX5" fmla="*/ 3478829 w 3526221"/>
              <a:gd name="connsiteY5" fmla="*/ 4946526 h 4946526"/>
              <a:gd name="connsiteX6" fmla="*/ 47392 w 3526221"/>
              <a:gd name="connsiteY6" fmla="*/ 4946526 h 4946526"/>
              <a:gd name="connsiteX7" fmla="*/ 0 w 3526221"/>
              <a:gd name="connsiteY7" fmla="*/ 4899134 h 4946526"/>
              <a:gd name="connsiteX8" fmla="*/ 0 w 3526221"/>
              <a:gd name="connsiteY8" fmla="*/ 47392 h 4946526"/>
              <a:gd name="connsiteX0" fmla="*/ 0 w 3749408"/>
              <a:gd name="connsiteY0" fmla="*/ 47392 h 4946526"/>
              <a:gd name="connsiteX1" fmla="*/ 47392 w 3749408"/>
              <a:gd name="connsiteY1" fmla="*/ 0 h 4946526"/>
              <a:gd name="connsiteX2" fmla="*/ 3478829 w 3749408"/>
              <a:gd name="connsiteY2" fmla="*/ 0 h 4946526"/>
              <a:gd name="connsiteX3" fmla="*/ 3526221 w 3749408"/>
              <a:gd name="connsiteY3" fmla="*/ 4899134 h 4946526"/>
              <a:gd name="connsiteX4" fmla="*/ 3478829 w 3749408"/>
              <a:gd name="connsiteY4" fmla="*/ 4946526 h 4946526"/>
              <a:gd name="connsiteX5" fmla="*/ 47392 w 3749408"/>
              <a:gd name="connsiteY5" fmla="*/ 4946526 h 4946526"/>
              <a:gd name="connsiteX6" fmla="*/ 0 w 3749408"/>
              <a:gd name="connsiteY6" fmla="*/ 4899134 h 4946526"/>
              <a:gd name="connsiteX7" fmla="*/ 0 w 3749408"/>
              <a:gd name="connsiteY7" fmla="*/ 47392 h 4946526"/>
              <a:gd name="connsiteX0" fmla="*/ 0 w 3907758"/>
              <a:gd name="connsiteY0" fmla="*/ 47392 h 4946526"/>
              <a:gd name="connsiteX1" fmla="*/ 47392 w 3907758"/>
              <a:gd name="connsiteY1" fmla="*/ 0 h 4946526"/>
              <a:gd name="connsiteX2" fmla="*/ 3478829 w 3907758"/>
              <a:gd name="connsiteY2" fmla="*/ 0 h 4946526"/>
              <a:gd name="connsiteX3" fmla="*/ 3478829 w 3907758"/>
              <a:gd name="connsiteY3" fmla="*/ 4946526 h 4946526"/>
              <a:gd name="connsiteX4" fmla="*/ 47392 w 3907758"/>
              <a:gd name="connsiteY4" fmla="*/ 4946526 h 4946526"/>
              <a:gd name="connsiteX5" fmla="*/ 0 w 3907758"/>
              <a:gd name="connsiteY5" fmla="*/ 4899134 h 4946526"/>
              <a:gd name="connsiteX6" fmla="*/ 0 w 3907758"/>
              <a:gd name="connsiteY6" fmla="*/ 47392 h 4946526"/>
              <a:gd name="connsiteX0" fmla="*/ 0 w 3478829"/>
              <a:gd name="connsiteY0" fmla="*/ 47392 h 4946526"/>
              <a:gd name="connsiteX1" fmla="*/ 47392 w 3478829"/>
              <a:gd name="connsiteY1" fmla="*/ 0 h 4946526"/>
              <a:gd name="connsiteX2" fmla="*/ 3478829 w 3478829"/>
              <a:gd name="connsiteY2" fmla="*/ 0 h 4946526"/>
              <a:gd name="connsiteX3" fmla="*/ 3478829 w 3478829"/>
              <a:gd name="connsiteY3" fmla="*/ 4946526 h 4946526"/>
              <a:gd name="connsiteX4" fmla="*/ 47392 w 3478829"/>
              <a:gd name="connsiteY4" fmla="*/ 4946526 h 4946526"/>
              <a:gd name="connsiteX5" fmla="*/ 0 w 3478829"/>
              <a:gd name="connsiteY5" fmla="*/ 4899134 h 4946526"/>
              <a:gd name="connsiteX6" fmla="*/ 0 w 3478829"/>
              <a:gd name="connsiteY6" fmla="*/ 47392 h 4946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78829" h="4946526">
                <a:moveTo>
                  <a:pt x="0" y="47392"/>
                </a:moveTo>
                <a:cubicBezTo>
                  <a:pt x="0" y="21218"/>
                  <a:pt x="21218" y="0"/>
                  <a:pt x="47392" y="0"/>
                </a:cubicBezTo>
                <a:lnTo>
                  <a:pt x="3478829" y="0"/>
                </a:lnTo>
                <a:lnTo>
                  <a:pt x="3478829" y="4946526"/>
                </a:lnTo>
                <a:lnTo>
                  <a:pt x="47392" y="4946526"/>
                </a:lnTo>
                <a:cubicBezTo>
                  <a:pt x="21218" y="4946526"/>
                  <a:pt x="0" y="4925308"/>
                  <a:pt x="0" y="4899134"/>
                </a:cubicBezTo>
                <a:lnTo>
                  <a:pt x="0" y="47392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5999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68457" y="1210253"/>
            <a:ext cx="1274220" cy="1670833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0268857" y="1210253"/>
            <a:ext cx="1274220" cy="1670833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8612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343657" y="2248787"/>
            <a:ext cx="434721" cy="434721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1651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569787" y="2157845"/>
            <a:ext cx="434721" cy="434721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1651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156759" y="2248787"/>
            <a:ext cx="434721" cy="434721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1651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1343657" y="4258033"/>
            <a:ext cx="434721" cy="434721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1651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8156759" y="4258033"/>
            <a:ext cx="434721" cy="434721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1651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4727417" y="4258033"/>
            <a:ext cx="434721" cy="434721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1651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61366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898781" y="1974152"/>
            <a:ext cx="2476399" cy="2349437"/>
          </a:xfrm>
          <a:prstGeom prst="round2SameRect">
            <a:avLst>
              <a:gd name="adj1" fmla="val 1266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862961" y="1974152"/>
            <a:ext cx="2476399" cy="2349437"/>
          </a:xfrm>
          <a:prstGeom prst="round2SameRect">
            <a:avLst>
              <a:gd name="adj1" fmla="val 1266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827141" y="1974152"/>
            <a:ext cx="2476399" cy="2349437"/>
          </a:xfrm>
          <a:prstGeom prst="round2SameRect">
            <a:avLst>
              <a:gd name="adj1" fmla="val 1266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73519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246048" y="1964515"/>
            <a:ext cx="9699901" cy="2840242"/>
          </a:xfrm>
          <a:prstGeom prst="roundRect">
            <a:avLst>
              <a:gd name="adj" fmla="val 979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05964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799" y="3416531"/>
            <a:ext cx="10058400" cy="6030254"/>
          </a:xfrm>
          <a:prstGeom prst="rect">
            <a:avLst/>
          </a:prstGeom>
          <a:effectLst>
            <a:outerShdw blurRad="635000" dist="38100" dir="5400000" sx="102000" sy="102000" algn="t" rotWithShape="0">
              <a:prstClr val="black">
                <a:alpha val="35000"/>
              </a:prstClr>
            </a:outerShdw>
          </a:effectLst>
        </p:spPr>
      </p:pic>
      <p:sp>
        <p:nvSpPr>
          <p:cNvPr id="8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2257473" y="3891934"/>
            <a:ext cx="7676236" cy="479457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7131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862" y="1977051"/>
            <a:ext cx="7067859" cy="4237352"/>
          </a:xfrm>
          <a:prstGeom prst="rect">
            <a:avLst/>
          </a:prstGeom>
          <a:effectLst>
            <a:outerShdw blurRad="635000" dist="38100" dir="5400000" sx="102000" sy="102000" algn="t" rotWithShape="0">
              <a:prstClr val="black">
                <a:alpha val="35000"/>
              </a:prstClr>
            </a:outerShdw>
          </a:effectLst>
        </p:spPr>
      </p:pic>
      <p:sp>
        <p:nvSpPr>
          <p:cNvPr id="8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1301462" y="2305451"/>
            <a:ext cx="5393806" cy="3380453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9010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3745451" y="2152029"/>
            <a:ext cx="4691967" cy="4883187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635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0556400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3745451" y="0"/>
            <a:ext cx="4691967" cy="4883187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635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5295314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00000">
            <a:off x="-1992261" y="-3008671"/>
            <a:ext cx="4939393" cy="6858000"/>
          </a:xfrm>
          <a:prstGeom prst="rect">
            <a:avLst/>
          </a:prstGeom>
          <a:effectLst>
            <a:outerShdw blurRad="558800" dist="266700" dir="5400000" algn="t" rotWithShape="0">
              <a:prstClr val="black">
                <a:alpha val="13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00000">
            <a:off x="9791347" y="1666570"/>
            <a:ext cx="4939393" cy="6858000"/>
          </a:xfrm>
          <a:prstGeom prst="rect">
            <a:avLst/>
          </a:prstGeom>
          <a:effectLst>
            <a:outerShdw blurRad="558800" dist="266700" dir="5400000" algn="t" rotWithShape="0">
              <a:prstClr val="black">
                <a:alpha val="13000"/>
              </a:prstClr>
            </a:outerShdw>
          </a:effectLst>
        </p:spPr>
      </p:pic>
      <p:sp>
        <p:nvSpPr>
          <p:cNvPr id="1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 rot="19800000">
            <a:off x="-1487012" y="-2193956"/>
            <a:ext cx="3932123" cy="5234302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 rot="19800000">
            <a:off x="10294981" y="2478418"/>
            <a:ext cx="3932123" cy="5234302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600000">
            <a:off x="-180909" y="3519488"/>
            <a:ext cx="1998958" cy="4075330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sp>
        <p:nvSpPr>
          <p:cNvPr id="15" name="Picture Placeholder 2"/>
          <p:cNvSpPr>
            <a:spLocks noGrp="1"/>
          </p:cNvSpPr>
          <p:nvPr>
            <p:ph type="pic" sz="quarter" idx="14" hasCustomPrompt="1"/>
          </p:nvPr>
        </p:nvSpPr>
        <p:spPr>
          <a:xfrm rot="3600000">
            <a:off x="-51730" y="4041080"/>
            <a:ext cx="1725570" cy="3056761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600000">
            <a:off x="9672655" y="-1738399"/>
            <a:ext cx="1998958" cy="4075330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sp>
        <p:nvSpPr>
          <p:cNvPr id="17" name="Picture Placeholder 2"/>
          <p:cNvSpPr>
            <a:spLocks noGrp="1"/>
          </p:cNvSpPr>
          <p:nvPr>
            <p:ph type="pic" sz="quarter" idx="15" hasCustomPrompt="1"/>
          </p:nvPr>
        </p:nvSpPr>
        <p:spPr>
          <a:xfrm rot="3600000">
            <a:off x="9810147" y="-1216807"/>
            <a:ext cx="1725570" cy="3056761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00000">
            <a:off x="8628400" y="5250261"/>
            <a:ext cx="1243445" cy="2404317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sp>
        <p:nvSpPr>
          <p:cNvPr id="19" name="Picture Placeholder 2"/>
          <p:cNvSpPr>
            <a:spLocks noGrp="1"/>
          </p:cNvSpPr>
          <p:nvPr>
            <p:ph type="pic" sz="quarter" idx="16" hasCustomPrompt="1"/>
          </p:nvPr>
        </p:nvSpPr>
        <p:spPr>
          <a:xfrm rot="19800000">
            <a:off x="8862614" y="5972938"/>
            <a:ext cx="774384" cy="96329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927612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3235196" y="371364"/>
            <a:ext cx="6115272" cy="6115272"/>
          </a:xfrm>
          <a:custGeom>
            <a:avLst/>
            <a:gdLst>
              <a:gd name="connsiteX0" fmla="*/ 1277912 w 2555824"/>
              <a:gd name="connsiteY0" fmla="*/ 201629 h 2555824"/>
              <a:gd name="connsiteX1" fmla="*/ 201629 w 2555824"/>
              <a:gd name="connsiteY1" fmla="*/ 1277912 h 2555824"/>
              <a:gd name="connsiteX2" fmla="*/ 1277912 w 2555824"/>
              <a:gd name="connsiteY2" fmla="*/ 2354195 h 2555824"/>
              <a:gd name="connsiteX3" fmla="*/ 2354195 w 2555824"/>
              <a:gd name="connsiteY3" fmla="*/ 1277912 h 2555824"/>
              <a:gd name="connsiteX4" fmla="*/ 1277912 w 2555824"/>
              <a:gd name="connsiteY4" fmla="*/ 201629 h 2555824"/>
              <a:gd name="connsiteX5" fmla="*/ 1277912 w 2555824"/>
              <a:gd name="connsiteY5" fmla="*/ 0 h 2555824"/>
              <a:gd name="connsiteX6" fmla="*/ 2555824 w 2555824"/>
              <a:gd name="connsiteY6" fmla="*/ 1277912 h 2555824"/>
              <a:gd name="connsiteX7" fmla="*/ 1277912 w 2555824"/>
              <a:gd name="connsiteY7" fmla="*/ 2555824 h 2555824"/>
              <a:gd name="connsiteX8" fmla="*/ 0 w 2555824"/>
              <a:gd name="connsiteY8" fmla="*/ 1277912 h 2555824"/>
              <a:gd name="connsiteX9" fmla="*/ 1277912 w 2555824"/>
              <a:gd name="connsiteY9" fmla="*/ 0 h 2555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5824" h="2555824">
                <a:moveTo>
                  <a:pt x="1277912" y="201629"/>
                </a:moveTo>
                <a:cubicBezTo>
                  <a:pt x="683497" y="201629"/>
                  <a:pt x="201629" y="683497"/>
                  <a:pt x="201629" y="1277912"/>
                </a:cubicBezTo>
                <a:cubicBezTo>
                  <a:pt x="201629" y="1872327"/>
                  <a:pt x="683497" y="2354195"/>
                  <a:pt x="1277912" y="2354195"/>
                </a:cubicBezTo>
                <a:cubicBezTo>
                  <a:pt x="1872327" y="2354195"/>
                  <a:pt x="2354195" y="1872327"/>
                  <a:pt x="2354195" y="1277912"/>
                </a:cubicBezTo>
                <a:cubicBezTo>
                  <a:pt x="2354195" y="683497"/>
                  <a:pt x="1872327" y="201629"/>
                  <a:pt x="1277912" y="201629"/>
                </a:cubicBezTo>
                <a:close/>
                <a:moveTo>
                  <a:pt x="1277912" y="0"/>
                </a:moveTo>
                <a:cubicBezTo>
                  <a:pt x="1983683" y="0"/>
                  <a:pt x="2555824" y="572141"/>
                  <a:pt x="2555824" y="1277912"/>
                </a:cubicBezTo>
                <a:cubicBezTo>
                  <a:pt x="2555824" y="1983683"/>
                  <a:pt x="1983683" y="2555824"/>
                  <a:pt x="1277912" y="2555824"/>
                </a:cubicBezTo>
                <a:cubicBezTo>
                  <a:pt x="572141" y="2555824"/>
                  <a:pt x="0" y="1983683"/>
                  <a:pt x="0" y="1277912"/>
                </a:cubicBezTo>
                <a:cubicBezTo>
                  <a:pt x="0" y="572141"/>
                  <a:pt x="572141" y="0"/>
                  <a:pt x="1277912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381000" dist="254000" dir="5400000" algn="t" rotWithShape="0">
              <a:prstClr val="black">
                <a:alpha val="1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384095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8470" y="1916473"/>
            <a:ext cx="1942648" cy="3960529"/>
          </a:xfrm>
          <a:prstGeom prst="rect">
            <a:avLst/>
          </a:prstGeom>
          <a:effectLst>
            <a:outerShdw blurRad="482600" dist="1524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5426" y="-336977"/>
            <a:ext cx="5339879" cy="9127998"/>
          </a:xfrm>
          <a:prstGeom prst="rect">
            <a:avLst/>
          </a:prstGeom>
          <a:effectLst>
            <a:outerShdw blurRad="495300" dist="304800" dir="5400000" algn="t" rotWithShape="0">
              <a:prstClr val="black">
                <a:alpha val="12000"/>
              </a:prstClr>
            </a:outerShdw>
          </a:effectLst>
        </p:spPr>
      </p:pic>
      <p:sp>
        <p:nvSpPr>
          <p:cNvPr id="10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241742" y="2420582"/>
            <a:ext cx="1675186" cy="297641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5691159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069616" y="628716"/>
            <a:ext cx="4939393" cy="6858000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088" y="2191658"/>
            <a:ext cx="1998958" cy="4075330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7619" y="1941731"/>
            <a:ext cx="2175811" cy="4325257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7908" y="4040025"/>
            <a:ext cx="1243445" cy="2404317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sp>
        <p:nvSpPr>
          <p:cNvPr id="1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902580" y="2713250"/>
            <a:ext cx="1725570" cy="3056761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3265039" y="2344106"/>
            <a:ext cx="2001318" cy="3553041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1822122" y="4762702"/>
            <a:ext cx="774384" cy="96329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8929390" y="2102019"/>
            <a:ext cx="5221112" cy="3914733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934691" y="2156691"/>
            <a:ext cx="660400" cy="133927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038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8709" y="2191658"/>
            <a:ext cx="1998958" cy="4075330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7812" y="1941731"/>
            <a:ext cx="2175811" cy="4325257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sp>
        <p:nvSpPr>
          <p:cNvPr id="1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816201" y="2713250"/>
            <a:ext cx="1725570" cy="3056761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3475232" y="2344106"/>
            <a:ext cx="2001318" cy="3553041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145517" y="2156691"/>
            <a:ext cx="660400" cy="133927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0119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7318852" y="2473174"/>
            <a:ext cx="1861466" cy="3304508"/>
          </a:xfrm>
          <a:prstGeom prst="roundRect">
            <a:avLst>
              <a:gd name="adj" fmla="val 1837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3005744" y="2473174"/>
            <a:ext cx="1861466" cy="3304508"/>
          </a:xfrm>
          <a:prstGeom prst="roundRect">
            <a:avLst>
              <a:gd name="adj" fmla="val 1837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993234" y="2473174"/>
            <a:ext cx="1861466" cy="3304508"/>
          </a:xfrm>
          <a:prstGeom prst="roundRect">
            <a:avLst>
              <a:gd name="adj" fmla="val 1837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-1019277" y="2473174"/>
            <a:ext cx="1861466" cy="3304508"/>
          </a:xfrm>
          <a:prstGeom prst="roundRect">
            <a:avLst>
              <a:gd name="adj" fmla="val 1837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11343873" y="2473174"/>
            <a:ext cx="1861466" cy="3304508"/>
          </a:xfrm>
          <a:prstGeom prst="roundRect">
            <a:avLst>
              <a:gd name="adj" fmla="val 1837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9331363" y="2473174"/>
            <a:ext cx="1861466" cy="3304508"/>
          </a:xfrm>
          <a:prstGeom prst="roundRect">
            <a:avLst>
              <a:gd name="adj" fmla="val 1837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5801" y="1909104"/>
            <a:ext cx="2160396" cy="4404458"/>
          </a:xfrm>
          <a:prstGeom prst="rect">
            <a:avLst/>
          </a:prstGeom>
          <a:effectLst>
            <a:outerShdw blurRad="482600" dist="1524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10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166140" y="2473174"/>
            <a:ext cx="1861466" cy="330450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67557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 animBg="1"/>
      <p:bldP spid="12" grpId="0" animBg="1"/>
      <p:bldP spid="13" grpId="0" animBg="1"/>
      <p:bldP spid="14" grpId="0" animBg="1"/>
      <p:bldP spid="15" grpId="0" animBg="1"/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048189" y="2210372"/>
            <a:ext cx="3920051" cy="3580827"/>
          </a:xfrm>
          <a:prstGeom prst="round2SameRect">
            <a:avLst>
              <a:gd name="adj1" fmla="val 124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9075420" y="2210372"/>
            <a:ext cx="1943100" cy="3580827"/>
          </a:xfrm>
          <a:prstGeom prst="round2SameRect">
            <a:avLst>
              <a:gd name="adj1" fmla="val 124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5056310" y="2210373"/>
            <a:ext cx="1931230" cy="1744408"/>
          </a:xfrm>
          <a:prstGeom prst="round2SameRect">
            <a:avLst>
              <a:gd name="adj1" fmla="val 124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5056310" y="4046793"/>
            <a:ext cx="1931230" cy="1744408"/>
          </a:xfrm>
          <a:prstGeom prst="round2SameRect">
            <a:avLst>
              <a:gd name="adj1" fmla="val 124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7065865" y="4046793"/>
            <a:ext cx="1931230" cy="1744408"/>
          </a:xfrm>
          <a:prstGeom prst="round2SameRect">
            <a:avLst>
              <a:gd name="adj1" fmla="val 124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2863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6" grpId="0" animBg="1"/>
      <p:bldP spid="17" grpId="0" animBg="1"/>
      <p:bldP spid="18" grpId="0" animBg="1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225429" y="1925662"/>
            <a:ext cx="3118133" cy="1407742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533895" y="1925662"/>
            <a:ext cx="3118133" cy="1407742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842361" y="1925662"/>
            <a:ext cx="3118133" cy="1407742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1225429" y="4211662"/>
            <a:ext cx="3118133" cy="1407742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533895" y="4211662"/>
            <a:ext cx="3118133" cy="1407742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7842361" y="4211662"/>
            <a:ext cx="3118133" cy="1407742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49593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959422" y="2159870"/>
            <a:ext cx="3118133" cy="3068835"/>
          </a:xfrm>
          <a:prstGeom prst="round2SameRect">
            <a:avLst>
              <a:gd name="adj1" fmla="val 1738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558833" y="2159870"/>
            <a:ext cx="3118133" cy="3068835"/>
          </a:xfrm>
          <a:prstGeom prst="round2SameRect">
            <a:avLst>
              <a:gd name="adj1" fmla="val 1738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158244" y="2159870"/>
            <a:ext cx="3118133" cy="3068835"/>
          </a:xfrm>
          <a:prstGeom prst="round2SameRect">
            <a:avLst>
              <a:gd name="adj1" fmla="val 1738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81465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5" grpId="0" animBg="1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433247" y="2159870"/>
            <a:ext cx="4385662" cy="3359781"/>
          </a:xfrm>
          <a:prstGeom prst="roundRect">
            <a:avLst>
              <a:gd name="adj" fmla="val 1185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303817" y="2159870"/>
            <a:ext cx="4385662" cy="3359781"/>
          </a:xfrm>
          <a:prstGeom prst="roundRect">
            <a:avLst>
              <a:gd name="adj" fmla="val 1185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75170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3899461" y="1238864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339656" y="1238864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779855" y="1238864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220052" y="1238864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9660249" y="1238864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3899461" y="3930445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5339656" y="3930445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779855" y="3930445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8220052" y="3930445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08442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654639" y="2518484"/>
            <a:ext cx="813733" cy="813733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318670" y="2518484"/>
            <a:ext cx="813733" cy="813733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054743" y="2518484"/>
            <a:ext cx="813733" cy="813733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9668648" y="2518484"/>
            <a:ext cx="813733" cy="813733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45788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 hasCustomPrompt="1"/>
          </p:nvPr>
        </p:nvSpPr>
        <p:spPr>
          <a:xfrm>
            <a:off x="4846975" y="2180244"/>
            <a:ext cx="2498048" cy="2498048"/>
          </a:xfrm>
          <a:custGeom>
            <a:avLst/>
            <a:gdLst>
              <a:gd name="connsiteX0" fmla="*/ 897241 w 4999205"/>
              <a:gd name="connsiteY0" fmla="*/ 349012 h 2498048"/>
              <a:gd name="connsiteX1" fmla="*/ 1794482 w 4999205"/>
              <a:gd name="connsiteY1" fmla="*/ 1246253 h 2498048"/>
              <a:gd name="connsiteX2" fmla="*/ 897241 w 4999205"/>
              <a:gd name="connsiteY2" fmla="*/ 2143494 h 2498048"/>
              <a:gd name="connsiteX3" fmla="*/ 0 w 4999205"/>
              <a:gd name="connsiteY3" fmla="*/ 1246253 h 2498048"/>
              <a:gd name="connsiteX4" fmla="*/ 897241 w 4999205"/>
              <a:gd name="connsiteY4" fmla="*/ 349012 h 2498048"/>
              <a:gd name="connsiteX5" fmla="*/ 3750181 w 4999205"/>
              <a:gd name="connsiteY5" fmla="*/ 0 h 2498048"/>
              <a:gd name="connsiteX6" fmla="*/ 4277993 w 4999205"/>
              <a:gd name="connsiteY6" fmla="*/ 218627 h 2498048"/>
              <a:gd name="connsiteX7" fmla="*/ 4780578 w 4999205"/>
              <a:gd name="connsiteY7" fmla="*/ 721212 h 2498048"/>
              <a:gd name="connsiteX8" fmla="*/ 4780578 w 4999205"/>
              <a:gd name="connsiteY8" fmla="*/ 1776836 h 2498048"/>
              <a:gd name="connsiteX9" fmla="*/ 4277993 w 4999205"/>
              <a:gd name="connsiteY9" fmla="*/ 2279421 h 2498048"/>
              <a:gd name="connsiteX10" fmla="*/ 3222369 w 4999205"/>
              <a:gd name="connsiteY10" fmla="*/ 2279421 h 2498048"/>
              <a:gd name="connsiteX11" fmla="*/ 2719785 w 4999205"/>
              <a:gd name="connsiteY11" fmla="*/ 1776836 h 2498048"/>
              <a:gd name="connsiteX12" fmla="*/ 2719785 w 4999205"/>
              <a:gd name="connsiteY12" fmla="*/ 721212 h 2498048"/>
              <a:gd name="connsiteX13" fmla="*/ 3222369 w 4999205"/>
              <a:gd name="connsiteY13" fmla="*/ 218627 h 2498048"/>
              <a:gd name="connsiteX14" fmla="*/ 3750181 w 4999205"/>
              <a:gd name="connsiteY14" fmla="*/ 0 h 2498048"/>
              <a:gd name="connsiteX0" fmla="*/ 24941 w 5024146"/>
              <a:gd name="connsiteY0" fmla="*/ 1246253 h 2498048"/>
              <a:gd name="connsiteX1" fmla="*/ 1819423 w 5024146"/>
              <a:gd name="connsiteY1" fmla="*/ 1246253 h 2498048"/>
              <a:gd name="connsiteX2" fmla="*/ 922182 w 5024146"/>
              <a:gd name="connsiteY2" fmla="*/ 2143494 h 2498048"/>
              <a:gd name="connsiteX3" fmla="*/ 24941 w 5024146"/>
              <a:gd name="connsiteY3" fmla="*/ 1246253 h 2498048"/>
              <a:gd name="connsiteX4" fmla="*/ 3775122 w 5024146"/>
              <a:gd name="connsiteY4" fmla="*/ 0 h 2498048"/>
              <a:gd name="connsiteX5" fmla="*/ 4302934 w 5024146"/>
              <a:gd name="connsiteY5" fmla="*/ 218627 h 2498048"/>
              <a:gd name="connsiteX6" fmla="*/ 4805519 w 5024146"/>
              <a:gd name="connsiteY6" fmla="*/ 721212 h 2498048"/>
              <a:gd name="connsiteX7" fmla="*/ 4805519 w 5024146"/>
              <a:gd name="connsiteY7" fmla="*/ 1776836 h 2498048"/>
              <a:gd name="connsiteX8" fmla="*/ 4302934 w 5024146"/>
              <a:gd name="connsiteY8" fmla="*/ 2279421 h 2498048"/>
              <a:gd name="connsiteX9" fmla="*/ 3247310 w 5024146"/>
              <a:gd name="connsiteY9" fmla="*/ 2279421 h 2498048"/>
              <a:gd name="connsiteX10" fmla="*/ 2744726 w 5024146"/>
              <a:gd name="connsiteY10" fmla="*/ 1776836 h 2498048"/>
              <a:gd name="connsiteX11" fmla="*/ 2744726 w 5024146"/>
              <a:gd name="connsiteY11" fmla="*/ 721212 h 2498048"/>
              <a:gd name="connsiteX12" fmla="*/ 3247310 w 5024146"/>
              <a:gd name="connsiteY12" fmla="*/ 218627 h 2498048"/>
              <a:gd name="connsiteX13" fmla="*/ 3775122 w 5024146"/>
              <a:gd name="connsiteY13" fmla="*/ 0 h 2498048"/>
              <a:gd name="connsiteX0" fmla="*/ 24941 w 5024146"/>
              <a:gd name="connsiteY0" fmla="*/ 1246253 h 2498048"/>
              <a:gd name="connsiteX1" fmla="*/ 922182 w 5024146"/>
              <a:gd name="connsiteY1" fmla="*/ 2143494 h 2498048"/>
              <a:gd name="connsiteX2" fmla="*/ 24941 w 5024146"/>
              <a:gd name="connsiteY2" fmla="*/ 1246253 h 2498048"/>
              <a:gd name="connsiteX3" fmla="*/ 3775122 w 5024146"/>
              <a:gd name="connsiteY3" fmla="*/ 0 h 2498048"/>
              <a:gd name="connsiteX4" fmla="*/ 4302934 w 5024146"/>
              <a:gd name="connsiteY4" fmla="*/ 218627 h 2498048"/>
              <a:gd name="connsiteX5" fmla="*/ 4805519 w 5024146"/>
              <a:gd name="connsiteY5" fmla="*/ 721212 h 2498048"/>
              <a:gd name="connsiteX6" fmla="*/ 4805519 w 5024146"/>
              <a:gd name="connsiteY6" fmla="*/ 1776836 h 2498048"/>
              <a:gd name="connsiteX7" fmla="*/ 4302934 w 5024146"/>
              <a:gd name="connsiteY7" fmla="*/ 2279421 h 2498048"/>
              <a:gd name="connsiteX8" fmla="*/ 3247310 w 5024146"/>
              <a:gd name="connsiteY8" fmla="*/ 2279421 h 2498048"/>
              <a:gd name="connsiteX9" fmla="*/ 2744726 w 5024146"/>
              <a:gd name="connsiteY9" fmla="*/ 1776836 h 2498048"/>
              <a:gd name="connsiteX10" fmla="*/ 2744726 w 5024146"/>
              <a:gd name="connsiteY10" fmla="*/ 721212 h 2498048"/>
              <a:gd name="connsiteX11" fmla="*/ 3247310 w 5024146"/>
              <a:gd name="connsiteY11" fmla="*/ 218627 h 2498048"/>
              <a:gd name="connsiteX12" fmla="*/ 3775122 w 5024146"/>
              <a:gd name="connsiteY12" fmla="*/ 0 h 2498048"/>
              <a:gd name="connsiteX0" fmla="*/ 1249024 w 2498048"/>
              <a:gd name="connsiteY0" fmla="*/ 0 h 2498048"/>
              <a:gd name="connsiteX1" fmla="*/ 1776836 w 2498048"/>
              <a:gd name="connsiteY1" fmla="*/ 218627 h 2498048"/>
              <a:gd name="connsiteX2" fmla="*/ 2279421 w 2498048"/>
              <a:gd name="connsiteY2" fmla="*/ 721212 h 2498048"/>
              <a:gd name="connsiteX3" fmla="*/ 2279421 w 2498048"/>
              <a:gd name="connsiteY3" fmla="*/ 1776836 h 2498048"/>
              <a:gd name="connsiteX4" fmla="*/ 1776836 w 2498048"/>
              <a:gd name="connsiteY4" fmla="*/ 2279421 h 2498048"/>
              <a:gd name="connsiteX5" fmla="*/ 721212 w 2498048"/>
              <a:gd name="connsiteY5" fmla="*/ 2279421 h 2498048"/>
              <a:gd name="connsiteX6" fmla="*/ 218628 w 2498048"/>
              <a:gd name="connsiteY6" fmla="*/ 1776836 h 2498048"/>
              <a:gd name="connsiteX7" fmla="*/ 218628 w 2498048"/>
              <a:gd name="connsiteY7" fmla="*/ 721212 h 2498048"/>
              <a:gd name="connsiteX8" fmla="*/ 721212 w 2498048"/>
              <a:gd name="connsiteY8" fmla="*/ 218627 h 2498048"/>
              <a:gd name="connsiteX9" fmla="*/ 1249024 w 2498048"/>
              <a:gd name="connsiteY9" fmla="*/ 0 h 2498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98048" h="2498048">
                <a:moveTo>
                  <a:pt x="1249024" y="0"/>
                </a:moveTo>
                <a:cubicBezTo>
                  <a:pt x="1440055" y="0"/>
                  <a:pt x="1631085" y="72876"/>
                  <a:pt x="1776836" y="218627"/>
                </a:cubicBezTo>
                <a:lnTo>
                  <a:pt x="2279421" y="721212"/>
                </a:lnTo>
                <a:cubicBezTo>
                  <a:pt x="2570924" y="1012715"/>
                  <a:pt x="2570924" y="1485334"/>
                  <a:pt x="2279421" y="1776836"/>
                </a:cubicBezTo>
                <a:lnTo>
                  <a:pt x="1776836" y="2279421"/>
                </a:lnTo>
                <a:cubicBezTo>
                  <a:pt x="1485334" y="2570924"/>
                  <a:pt x="1012715" y="2570924"/>
                  <a:pt x="721212" y="2279421"/>
                </a:cubicBezTo>
                <a:lnTo>
                  <a:pt x="218628" y="1776836"/>
                </a:lnTo>
                <a:cubicBezTo>
                  <a:pt x="-72875" y="1485334"/>
                  <a:pt x="-72875" y="1012715"/>
                  <a:pt x="218628" y="721212"/>
                </a:cubicBezTo>
                <a:lnTo>
                  <a:pt x="721212" y="218627"/>
                </a:lnTo>
                <a:cubicBezTo>
                  <a:pt x="866963" y="72876"/>
                  <a:pt x="1057994" y="0"/>
                  <a:pt x="1249024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6565414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2" hasCustomPrompt="1"/>
          </p:nvPr>
        </p:nvSpPr>
        <p:spPr>
          <a:xfrm>
            <a:off x="964369" y="2050350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3720987 h 3720987"/>
              <a:gd name="connsiteX2" fmla="*/ 688166 w 2253938"/>
              <a:gd name="connsiteY2" fmla="*/ 3720987 h 3720987"/>
              <a:gd name="connsiteX3" fmla="*/ 46127 w 2253938"/>
              <a:gd name="connsiteY3" fmla="*/ 0 h 3720987"/>
              <a:gd name="connsiteX4" fmla="*/ 1670834 w 2253938"/>
              <a:gd name="connsiteY4" fmla="*/ 0 h 3720987"/>
              <a:gd name="connsiteX5" fmla="*/ 1670834 w 2253938"/>
              <a:gd name="connsiteY5" fmla="*/ 1274220 h 3720987"/>
              <a:gd name="connsiteX6" fmla="*/ 46127 w 2253938"/>
              <a:gd name="connsiteY6" fmla="*/ 1274220 h 3720987"/>
              <a:gd name="connsiteX7" fmla="*/ 0 w 2253938"/>
              <a:gd name="connsiteY7" fmla="*/ 1228093 h 3720987"/>
              <a:gd name="connsiteX8" fmla="*/ 0 w 2253938"/>
              <a:gd name="connsiteY8" fmla="*/ 46127 h 3720987"/>
              <a:gd name="connsiteX9" fmla="*/ 46127 w 2253938"/>
              <a:gd name="connsiteY9" fmla="*/ 0 h 3720987"/>
              <a:gd name="connsiteX0" fmla="*/ 46127 w 1670834"/>
              <a:gd name="connsiteY0" fmla="*/ 0 h 1274220"/>
              <a:gd name="connsiteX1" fmla="*/ 1670834 w 1670834"/>
              <a:gd name="connsiteY1" fmla="*/ 0 h 1274220"/>
              <a:gd name="connsiteX2" fmla="*/ 1670834 w 1670834"/>
              <a:gd name="connsiteY2" fmla="*/ 1274220 h 1274220"/>
              <a:gd name="connsiteX3" fmla="*/ 46127 w 1670834"/>
              <a:gd name="connsiteY3" fmla="*/ 1274220 h 1274220"/>
              <a:gd name="connsiteX4" fmla="*/ 0 w 1670834"/>
              <a:gd name="connsiteY4" fmla="*/ 1228093 h 1274220"/>
              <a:gd name="connsiteX5" fmla="*/ 0 w 1670834"/>
              <a:gd name="connsiteY5" fmla="*/ 46127 h 1274220"/>
              <a:gd name="connsiteX6" fmla="*/ 46127 w 1670834"/>
              <a:gd name="connsiteY6" fmla="*/ 0 h 127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 hasCustomPrompt="1"/>
          </p:nvPr>
        </p:nvSpPr>
        <p:spPr>
          <a:xfrm>
            <a:off x="964369" y="3415102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3720987 h 3720987"/>
              <a:gd name="connsiteX2" fmla="*/ 688166 w 2253938"/>
              <a:gd name="connsiteY2" fmla="*/ 3720987 h 3720987"/>
              <a:gd name="connsiteX3" fmla="*/ 46127 w 2253938"/>
              <a:gd name="connsiteY3" fmla="*/ 0 h 3720987"/>
              <a:gd name="connsiteX4" fmla="*/ 1670834 w 2253938"/>
              <a:gd name="connsiteY4" fmla="*/ 0 h 3720987"/>
              <a:gd name="connsiteX5" fmla="*/ 1670834 w 2253938"/>
              <a:gd name="connsiteY5" fmla="*/ 1274220 h 3720987"/>
              <a:gd name="connsiteX6" fmla="*/ 46127 w 2253938"/>
              <a:gd name="connsiteY6" fmla="*/ 1274220 h 3720987"/>
              <a:gd name="connsiteX7" fmla="*/ 0 w 2253938"/>
              <a:gd name="connsiteY7" fmla="*/ 1228093 h 3720987"/>
              <a:gd name="connsiteX8" fmla="*/ 0 w 2253938"/>
              <a:gd name="connsiteY8" fmla="*/ 46127 h 3720987"/>
              <a:gd name="connsiteX9" fmla="*/ 46127 w 2253938"/>
              <a:gd name="connsiteY9" fmla="*/ 0 h 3720987"/>
              <a:gd name="connsiteX0" fmla="*/ 46127 w 1670834"/>
              <a:gd name="connsiteY0" fmla="*/ 0 h 1274220"/>
              <a:gd name="connsiteX1" fmla="*/ 1670834 w 1670834"/>
              <a:gd name="connsiteY1" fmla="*/ 0 h 1274220"/>
              <a:gd name="connsiteX2" fmla="*/ 1670834 w 1670834"/>
              <a:gd name="connsiteY2" fmla="*/ 1274220 h 1274220"/>
              <a:gd name="connsiteX3" fmla="*/ 46127 w 1670834"/>
              <a:gd name="connsiteY3" fmla="*/ 1274220 h 1274220"/>
              <a:gd name="connsiteX4" fmla="*/ 0 w 1670834"/>
              <a:gd name="connsiteY4" fmla="*/ 1228093 h 1274220"/>
              <a:gd name="connsiteX5" fmla="*/ 0 w 1670834"/>
              <a:gd name="connsiteY5" fmla="*/ 46127 h 1274220"/>
              <a:gd name="connsiteX6" fmla="*/ 46127 w 1670834"/>
              <a:gd name="connsiteY6" fmla="*/ 0 h 127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4" hasCustomPrompt="1"/>
          </p:nvPr>
        </p:nvSpPr>
        <p:spPr>
          <a:xfrm>
            <a:off x="964369" y="4770663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3720987 h 3720987"/>
              <a:gd name="connsiteX2" fmla="*/ 688166 w 2253938"/>
              <a:gd name="connsiteY2" fmla="*/ 3720987 h 3720987"/>
              <a:gd name="connsiteX3" fmla="*/ 46127 w 2253938"/>
              <a:gd name="connsiteY3" fmla="*/ 0 h 3720987"/>
              <a:gd name="connsiteX4" fmla="*/ 1670834 w 2253938"/>
              <a:gd name="connsiteY4" fmla="*/ 0 h 3720987"/>
              <a:gd name="connsiteX5" fmla="*/ 1670834 w 2253938"/>
              <a:gd name="connsiteY5" fmla="*/ 1274220 h 3720987"/>
              <a:gd name="connsiteX6" fmla="*/ 46127 w 2253938"/>
              <a:gd name="connsiteY6" fmla="*/ 1274220 h 3720987"/>
              <a:gd name="connsiteX7" fmla="*/ 0 w 2253938"/>
              <a:gd name="connsiteY7" fmla="*/ 1228093 h 3720987"/>
              <a:gd name="connsiteX8" fmla="*/ 0 w 2253938"/>
              <a:gd name="connsiteY8" fmla="*/ 46127 h 3720987"/>
              <a:gd name="connsiteX9" fmla="*/ 46127 w 2253938"/>
              <a:gd name="connsiteY9" fmla="*/ 0 h 3720987"/>
              <a:gd name="connsiteX0" fmla="*/ 46127 w 1670834"/>
              <a:gd name="connsiteY0" fmla="*/ 0 h 1274220"/>
              <a:gd name="connsiteX1" fmla="*/ 1670834 w 1670834"/>
              <a:gd name="connsiteY1" fmla="*/ 0 h 1274220"/>
              <a:gd name="connsiteX2" fmla="*/ 1670834 w 1670834"/>
              <a:gd name="connsiteY2" fmla="*/ 1274220 h 1274220"/>
              <a:gd name="connsiteX3" fmla="*/ 46127 w 1670834"/>
              <a:gd name="connsiteY3" fmla="*/ 1274220 h 1274220"/>
              <a:gd name="connsiteX4" fmla="*/ 0 w 1670834"/>
              <a:gd name="connsiteY4" fmla="*/ 1228093 h 1274220"/>
              <a:gd name="connsiteX5" fmla="*/ 0 w 1670834"/>
              <a:gd name="connsiteY5" fmla="*/ 46127 h 1274220"/>
              <a:gd name="connsiteX6" fmla="*/ 46127 w 1670834"/>
              <a:gd name="connsiteY6" fmla="*/ 0 h 127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5" hasCustomPrompt="1"/>
          </p:nvPr>
        </p:nvSpPr>
        <p:spPr>
          <a:xfrm>
            <a:off x="4369208" y="2050350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3720987 h 3720987"/>
              <a:gd name="connsiteX2" fmla="*/ 688166 w 2253938"/>
              <a:gd name="connsiteY2" fmla="*/ 3720987 h 3720987"/>
              <a:gd name="connsiteX3" fmla="*/ 46127 w 2253938"/>
              <a:gd name="connsiteY3" fmla="*/ 0 h 3720987"/>
              <a:gd name="connsiteX4" fmla="*/ 1670834 w 2253938"/>
              <a:gd name="connsiteY4" fmla="*/ 0 h 3720987"/>
              <a:gd name="connsiteX5" fmla="*/ 1670834 w 2253938"/>
              <a:gd name="connsiteY5" fmla="*/ 1274220 h 3720987"/>
              <a:gd name="connsiteX6" fmla="*/ 46127 w 2253938"/>
              <a:gd name="connsiteY6" fmla="*/ 1274220 h 3720987"/>
              <a:gd name="connsiteX7" fmla="*/ 0 w 2253938"/>
              <a:gd name="connsiteY7" fmla="*/ 1228093 h 3720987"/>
              <a:gd name="connsiteX8" fmla="*/ 0 w 2253938"/>
              <a:gd name="connsiteY8" fmla="*/ 46127 h 3720987"/>
              <a:gd name="connsiteX9" fmla="*/ 46127 w 2253938"/>
              <a:gd name="connsiteY9" fmla="*/ 0 h 3720987"/>
              <a:gd name="connsiteX0" fmla="*/ 46127 w 1670834"/>
              <a:gd name="connsiteY0" fmla="*/ 0 h 1274220"/>
              <a:gd name="connsiteX1" fmla="*/ 1670834 w 1670834"/>
              <a:gd name="connsiteY1" fmla="*/ 0 h 1274220"/>
              <a:gd name="connsiteX2" fmla="*/ 1670834 w 1670834"/>
              <a:gd name="connsiteY2" fmla="*/ 1274220 h 1274220"/>
              <a:gd name="connsiteX3" fmla="*/ 46127 w 1670834"/>
              <a:gd name="connsiteY3" fmla="*/ 1274220 h 1274220"/>
              <a:gd name="connsiteX4" fmla="*/ 0 w 1670834"/>
              <a:gd name="connsiteY4" fmla="*/ 1228093 h 1274220"/>
              <a:gd name="connsiteX5" fmla="*/ 0 w 1670834"/>
              <a:gd name="connsiteY5" fmla="*/ 46127 h 1274220"/>
              <a:gd name="connsiteX6" fmla="*/ 46127 w 1670834"/>
              <a:gd name="connsiteY6" fmla="*/ 0 h 127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6" hasCustomPrompt="1"/>
          </p:nvPr>
        </p:nvSpPr>
        <p:spPr>
          <a:xfrm>
            <a:off x="4369208" y="3415102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3720987 h 3720987"/>
              <a:gd name="connsiteX2" fmla="*/ 688166 w 2253938"/>
              <a:gd name="connsiteY2" fmla="*/ 3720987 h 3720987"/>
              <a:gd name="connsiteX3" fmla="*/ 46127 w 2253938"/>
              <a:gd name="connsiteY3" fmla="*/ 0 h 3720987"/>
              <a:gd name="connsiteX4" fmla="*/ 1670834 w 2253938"/>
              <a:gd name="connsiteY4" fmla="*/ 0 h 3720987"/>
              <a:gd name="connsiteX5" fmla="*/ 1670834 w 2253938"/>
              <a:gd name="connsiteY5" fmla="*/ 1274220 h 3720987"/>
              <a:gd name="connsiteX6" fmla="*/ 46127 w 2253938"/>
              <a:gd name="connsiteY6" fmla="*/ 1274220 h 3720987"/>
              <a:gd name="connsiteX7" fmla="*/ 0 w 2253938"/>
              <a:gd name="connsiteY7" fmla="*/ 1228093 h 3720987"/>
              <a:gd name="connsiteX8" fmla="*/ 0 w 2253938"/>
              <a:gd name="connsiteY8" fmla="*/ 46127 h 3720987"/>
              <a:gd name="connsiteX9" fmla="*/ 46127 w 2253938"/>
              <a:gd name="connsiteY9" fmla="*/ 0 h 3720987"/>
              <a:gd name="connsiteX0" fmla="*/ 46127 w 1670834"/>
              <a:gd name="connsiteY0" fmla="*/ 0 h 1274220"/>
              <a:gd name="connsiteX1" fmla="*/ 1670834 w 1670834"/>
              <a:gd name="connsiteY1" fmla="*/ 0 h 1274220"/>
              <a:gd name="connsiteX2" fmla="*/ 1670834 w 1670834"/>
              <a:gd name="connsiteY2" fmla="*/ 1274220 h 1274220"/>
              <a:gd name="connsiteX3" fmla="*/ 46127 w 1670834"/>
              <a:gd name="connsiteY3" fmla="*/ 1274220 h 1274220"/>
              <a:gd name="connsiteX4" fmla="*/ 0 w 1670834"/>
              <a:gd name="connsiteY4" fmla="*/ 1228093 h 1274220"/>
              <a:gd name="connsiteX5" fmla="*/ 0 w 1670834"/>
              <a:gd name="connsiteY5" fmla="*/ 46127 h 1274220"/>
              <a:gd name="connsiteX6" fmla="*/ 46127 w 1670834"/>
              <a:gd name="connsiteY6" fmla="*/ 0 h 127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7" hasCustomPrompt="1"/>
          </p:nvPr>
        </p:nvSpPr>
        <p:spPr>
          <a:xfrm>
            <a:off x="4369208" y="4770663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3720987 h 3720987"/>
              <a:gd name="connsiteX2" fmla="*/ 688166 w 2253938"/>
              <a:gd name="connsiteY2" fmla="*/ 3720987 h 3720987"/>
              <a:gd name="connsiteX3" fmla="*/ 46127 w 2253938"/>
              <a:gd name="connsiteY3" fmla="*/ 0 h 3720987"/>
              <a:gd name="connsiteX4" fmla="*/ 1670834 w 2253938"/>
              <a:gd name="connsiteY4" fmla="*/ 0 h 3720987"/>
              <a:gd name="connsiteX5" fmla="*/ 1670834 w 2253938"/>
              <a:gd name="connsiteY5" fmla="*/ 1274220 h 3720987"/>
              <a:gd name="connsiteX6" fmla="*/ 46127 w 2253938"/>
              <a:gd name="connsiteY6" fmla="*/ 1274220 h 3720987"/>
              <a:gd name="connsiteX7" fmla="*/ 0 w 2253938"/>
              <a:gd name="connsiteY7" fmla="*/ 1228093 h 3720987"/>
              <a:gd name="connsiteX8" fmla="*/ 0 w 2253938"/>
              <a:gd name="connsiteY8" fmla="*/ 46127 h 3720987"/>
              <a:gd name="connsiteX9" fmla="*/ 46127 w 2253938"/>
              <a:gd name="connsiteY9" fmla="*/ 0 h 3720987"/>
              <a:gd name="connsiteX0" fmla="*/ 46127 w 1670834"/>
              <a:gd name="connsiteY0" fmla="*/ 0 h 1274220"/>
              <a:gd name="connsiteX1" fmla="*/ 1670834 w 1670834"/>
              <a:gd name="connsiteY1" fmla="*/ 0 h 1274220"/>
              <a:gd name="connsiteX2" fmla="*/ 1670834 w 1670834"/>
              <a:gd name="connsiteY2" fmla="*/ 1274220 h 1274220"/>
              <a:gd name="connsiteX3" fmla="*/ 46127 w 1670834"/>
              <a:gd name="connsiteY3" fmla="*/ 1274220 h 1274220"/>
              <a:gd name="connsiteX4" fmla="*/ 0 w 1670834"/>
              <a:gd name="connsiteY4" fmla="*/ 1228093 h 1274220"/>
              <a:gd name="connsiteX5" fmla="*/ 0 w 1670834"/>
              <a:gd name="connsiteY5" fmla="*/ 46127 h 1274220"/>
              <a:gd name="connsiteX6" fmla="*/ 46127 w 1670834"/>
              <a:gd name="connsiteY6" fmla="*/ 0 h 127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8" hasCustomPrompt="1"/>
          </p:nvPr>
        </p:nvSpPr>
        <p:spPr>
          <a:xfrm>
            <a:off x="7774046" y="2050350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3720987 h 3720987"/>
              <a:gd name="connsiteX2" fmla="*/ 688166 w 2253938"/>
              <a:gd name="connsiteY2" fmla="*/ 3720987 h 3720987"/>
              <a:gd name="connsiteX3" fmla="*/ 46127 w 2253938"/>
              <a:gd name="connsiteY3" fmla="*/ 0 h 3720987"/>
              <a:gd name="connsiteX4" fmla="*/ 1670834 w 2253938"/>
              <a:gd name="connsiteY4" fmla="*/ 0 h 3720987"/>
              <a:gd name="connsiteX5" fmla="*/ 1670834 w 2253938"/>
              <a:gd name="connsiteY5" fmla="*/ 1274220 h 3720987"/>
              <a:gd name="connsiteX6" fmla="*/ 46127 w 2253938"/>
              <a:gd name="connsiteY6" fmla="*/ 1274220 h 3720987"/>
              <a:gd name="connsiteX7" fmla="*/ 0 w 2253938"/>
              <a:gd name="connsiteY7" fmla="*/ 1228093 h 3720987"/>
              <a:gd name="connsiteX8" fmla="*/ 0 w 2253938"/>
              <a:gd name="connsiteY8" fmla="*/ 46127 h 3720987"/>
              <a:gd name="connsiteX9" fmla="*/ 46127 w 2253938"/>
              <a:gd name="connsiteY9" fmla="*/ 0 h 3720987"/>
              <a:gd name="connsiteX0" fmla="*/ 46127 w 1670834"/>
              <a:gd name="connsiteY0" fmla="*/ 0 h 1274220"/>
              <a:gd name="connsiteX1" fmla="*/ 1670834 w 1670834"/>
              <a:gd name="connsiteY1" fmla="*/ 0 h 1274220"/>
              <a:gd name="connsiteX2" fmla="*/ 1670834 w 1670834"/>
              <a:gd name="connsiteY2" fmla="*/ 1274220 h 1274220"/>
              <a:gd name="connsiteX3" fmla="*/ 46127 w 1670834"/>
              <a:gd name="connsiteY3" fmla="*/ 1274220 h 1274220"/>
              <a:gd name="connsiteX4" fmla="*/ 0 w 1670834"/>
              <a:gd name="connsiteY4" fmla="*/ 1228093 h 1274220"/>
              <a:gd name="connsiteX5" fmla="*/ 0 w 1670834"/>
              <a:gd name="connsiteY5" fmla="*/ 46127 h 1274220"/>
              <a:gd name="connsiteX6" fmla="*/ 46127 w 1670834"/>
              <a:gd name="connsiteY6" fmla="*/ 0 h 127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9" hasCustomPrompt="1"/>
          </p:nvPr>
        </p:nvSpPr>
        <p:spPr>
          <a:xfrm>
            <a:off x="7774046" y="3415102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3720987 h 3720987"/>
              <a:gd name="connsiteX2" fmla="*/ 688166 w 2253938"/>
              <a:gd name="connsiteY2" fmla="*/ 3720987 h 3720987"/>
              <a:gd name="connsiteX3" fmla="*/ 46127 w 2253938"/>
              <a:gd name="connsiteY3" fmla="*/ 0 h 3720987"/>
              <a:gd name="connsiteX4" fmla="*/ 1670834 w 2253938"/>
              <a:gd name="connsiteY4" fmla="*/ 0 h 3720987"/>
              <a:gd name="connsiteX5" fmla="*/ 1670834 w 2253938"/>
              <a:gd name="connsiteY5" fmla="*/ 1274220 h 3720987"/>
              <a:gd name="connsiteX6" fmla="*/ 46127 w 2253938"/>
              <a:gd name="connsiteY6" fmla="*/ 1274220 h 3720987"/>
              <a:gd name="connsiteX7" fmla="*/ 0 w 2253938"/>
              <a:gd name="connsiteY7" fmla="*/ 1228093 h 3720987"/>
              <a:gd name="connsiteX8" fmla="*/ 0 w 2253938"/>
              <a:gd name="connsiteY8" fmla="*/ 46127 h 3720987"/>
              <a:gd name="connsiteX9" fmla="*/ 46127 w 2253938"/>
              <a:gd name="connsiteY9" fmla="*/ 0 h 3720987"/>
              <a:gd name="connsiteX0" fmla="*/ 46127 w 1670834"/>
              <a:gd name="connsiteY0" fmla="*/ 0 h 1274220"/>
              <a:gd name="connsiteX1" fmla="*/ 1670834 w 1670834"/>
              <a:gd name="connsiteY1" fmla="*/ 0 h 1274220"/>
              <a:gd name="connsiteX2" fmla="*/ 1670834 w 1670834"/>
              <a:gd name="connsiteY2" fmla="*/ 1274220 h 1274220"/>
              <a:gd name="connsiteX3" fmla="*/ 46127 w 1670834"/>
              <a:gd name="connsiteY3" fmla="*/ 1274220 h 1274220"/>
              <a:gd name="connsiteX4" fmla="*/ 0 w 1670834"/>
              <a:gd name="connsiteY4" fmla="*/ 1228093 h 1274220"/>
              <a:gd name="connsiteX5" fmla="*/ 0 w 1670834"/>
              <a:gd name="connsiteY5" fmla="*/ 46127 h 1274220"/>
              <a:gd name="connsiteX6" fmla="*/ 46127 w 1670834"/>
              <a:gd name="connsiteY6" fmla="*/ 0 h 127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30" name="Picture Placeholder 29"/>
          <p:cNvSpPr>
            <a:spLocks noGrp="1"/>
          </p:cNvSpPr>
          <p:nvPr>
            <p:ph type="pic" sz="quarter" idx="20" hasCustomPrompt="1"/>
          </p:nvPr>
        </p:nvSpPr>
        <p:spPr>
          <a:xfrm>
            <a:off x="7774046" y="4770663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" fmla="*/ 688166 w 2253938"/>
              <a:gd name="connsiteY0" fmla="*/ 3720987 h 3720987"/>
              <a:gd name="connsiteX1" fmla="*/ 2253938 w 2253938"/>
              <a:gd name="connsiteY1" fmla="*/ 3720987 h 3720987"/>
              <a:gd name="connsiteX2" fmla="*/ 688166 w 2253938"/>
              <a:gd name="connsiteY2" fmla="*/ 3720987 h 3720987"/>
              <a:gd name="connsiteX3" fmla="*/ 46127 w 2253938"/>
              <a:gd name="connsiteY3" fmla="*/ 0 h 3720987"/>
              <a:gd name="connsiteX4" fmla="*/ 1670834 w 2253938"/>
              <a:gd name="connsiteY4" fmla="*/ 0 h 3720987"/>
              <a:gd name="connsiteX5" fmla="*/ 1670834 w 2253938"/>
              <a:gd name="connsiteY5" fmla="*/ 1274220 h 3720987"/>
              <a:gd name="connsiteX6" fmla="*/ 46127 w 2253938"/>
              <a:gd name="connsiteY6" fmla="*/ 1274220 h 3720987"/>
              <a:gd name="connsiteX7" fmla="*/ 0 w 2253938"/>
              <a:gd name="connsiteY7" fmla="*/ 1228093 h 3720987"/>
              <a:gd name="connsiteX8" fmla="*/ 0 w 2253938"/>
              <a:gd name="connsiteY8" fmla="*/ 46127 h 3720987"/>
              <a:gd name="connsiteX9" fmla="*/ 46127 w 2253938"/>
              <a:gd name="connsiteY9" fmla="*/ 0 h 3720987"/>
              <a:gd name="connsiteX0" fmla="*/ 46127 w 1670834"/>
              <a:gd name="connsiteY0" fmla="*/ 0 h 1274220"/>
              <a:gd name="connsiteX1" fmla="*/ 1670834 w 1670834"/>
              <a:gd name="connsiteY1" fmla="*/ 0 h 1274220"/>
              <a:gd name="connsiteX2" fmla="*/ 1670834 w 1670834"/>
              <a:gd name="connsiteY2" fmla="*/ 1274220 h 1274220"/>
              <a:gd name="connsiteX3" fmla="*/ 46127 w 1670834"/>
              <a:gd name="connsiteY3" fmla="*/ 1274220 h 1274220"/>
              <a:gd name="connsiteX4" fmla="*/ 0 w 1670834"/>
              <a:gd name="connsiteY4" fmla="*/ 1228093 h 1274220"/>
              <a:gd name="connsiteX5" fmla="*/ 0 w 1670834"/>
              <a:gd name="connsiteY5" fmla="*/ 46127 h 1274220"/>
              <a:gd name="connsiteX6" fmla="*/ 46127 w 1670834"/>
              <a:gd name="connsiteY6" fmla="*/ 0 h 127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50361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474944" y="2405188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091764" y="2405188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708584" y="2405188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9325403" y="2405188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96276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>
                    <a:alpha val="20000"/>
                  </a:schemeClr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>
                  <a:alpha val="20000"/>
                </a:schemeClr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solidFill>
                  <a:srgbClr val="FFFFFF"/>
                </a:solidFill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bg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0629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8376961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>
                    <a:alpha val="20000"/>
                  </a:schemeClr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>
                  <a:alpha val="20000"/>
                </a:schemeClr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solidFill>
                  <a:srgbClr val="FFFFFF"/>
                </a:solidFill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bg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2895103" y="2342768"/>
            <a:ext cx="1250425" cy="1670832"/>
          </a:xfrm>
          <a:prstGeom prst="round1Rect">
            <a:avLst>
              <a:gd name="adj" fmla="val 4036"/>
            </a:avLst>
          </a:prstGeom>
          <a:pattFill prst="pct5">
            <a:fgClr>
              <a:schemeClr val="tx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436503" y="2342768"/>
            <a:ext cx="1250425" cy="1670832"/>
          </a:xfrm>
          <a:prstGeom prst="round1Rect">
            <a:avLst>
              <a:gd name="adj" fmla="val 4036"/>
            </a:avLst>
          </a:prstGeom>
          <a:pattFill prst="pct5">
            <a:fgClr>
              <a:schemeClr val="tx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9991582" y="2342768"/>
            <a:ext cx="1250425" cy="1670832"/>
          </a:xfrm>
          <a:prstGeom prst="round1Rect">
            <a:avLst>
              <a:gd name="adj" fmla="val 4036"/>
            </a:avLst>
          </a:prstGeom>
          <a:pattFill prst="pct5">
            <a:fgClr>
              <a:schemeClr val="tx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01846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2893735" y="2342768"/>
            <a:ext cx="1250425" cy="1670832"/>
          </a:xfrm>
          <a:prstGeom prst="round1Rect">
            <a:avLst>
              <a:gd name="adj" fmla="val 4036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433889" y="2342768"/>
            <a:ext cx="1250425" cy="1670832"/>
          </a:xfrm>
          <a:prstGeom prst="round1Rect">
            <a:avLst>
              <a:gd name="adj" fmla="val 4036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9999210" y="2342768"/>
            <a:ext cx="1250425" cy="1670832"/>
          </a:xfrm>
          <a:prstGeom prst="round1Rect">
            <a:avLst>
              <a:gd name="adj" fmla="val 4036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54210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9335192" y="0"/>
            <a:ext cx="2856807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737223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5494714" y="0"/>
            <a:ext cx="6697286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1326883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0213416" cy="6858000"/>
          </a:xfrm>
          <a:custGeom>
            <a:avLst/>
            <a:gdLst/>
            <a:ahLst/>
            <a:cxnLst/>
            <a:rect l="l" t="t" r="r" b="b"/>
            <a:pathLst>
              <a:path w="10213416" h="6858000">
                <a:moveTo>
                  <a:pt x="3161802" y="4171890"/>
                </a:moveTo>
                <a:cubicBezTo>
                  <a:pt x="3020099" y="4292600"/>
                  <a:pt x="2867899" y="4465793"/>
                  <a:pt x="2757685" y="4665227"/>
                </a:cubicBezTo>
                <a:cubicBezTo>
                  <a:pt x="2537257" y="5064096"/>
                  <a:pt x="2458533" y="5546938"/>
                  <a:pt x="2594989" y="5662400"/>
                </a:cubicBezTo>
                <a:cubicBezTo>
                  <a:pt x="2741940" y="5783110"/>
                  <a:pt x="3062085" y="5599420"/>
                  <a:pt x="3319251" y="5116579"/>
                </a:cubicBezTo>
                <a:cubicBezTo>
                  <a:pt x="3397975" y="4969627"/>
                  <a:pt x="3460954" y="4822676"/>
                  <a:pt x="3502940" y="4696717"/>
                </a:cubicBezTo>
                <a:cubicBezTo>
                  <a:pt x="3466202" y="4680972"/>
                  <a:pt x="3434713" y="4659979"/>
                  <a:pt x="3403223" y="4633738"/>
                </a:cubicBezTo>
                <a:cubicBezTo>
                  <a:pt x="3293009" y="4549765"/>
                  <a:pt x="3167050" y="4366076"/>
                  <a:pt x="3161802" y="4171890"/>
                </a:cubicBezTo>
                <a:close/>
                <a:moveTo>
                  <a:pt x="3515202" y="4054140"/>
                </a:moveTo>
                <a:cubicBezTo>
                  <a:pt x="3478646" y="4049355"/>
                  <a:pt x="3438977" y="4096774"/>
                  <a:pt x="3424216" y="4182386"/>
                </a:cubicBezTo>
                <a:cubicBezTo>
                  <a:pt x="3397975" y="4324090"/>
                  <a:pt x="3455705" y="4476289"/>
                  <a:pt x="3539678" y="4555014"/>
                </a:cubicBezTo>
                <a:cubicBezTo>
                  <a:pt x="3581664" y="4392317"/>
                  <a:pt x="3597409" y="4261110"/>
                  <a:pt x="3581664" y="4166641"/>
                </a:cubicBezTo>
                <a:cubicBezTo>
                  <a:pt x="3570183" y="4093165"/>
                  <a:pt x="3543634" y="4057863"/>
                  <a:pt x="3515202" y="4054140"/>
                </a:cubicBezTo>
                <a:close/>
                <a:moveTo>
                  <a:pt x="2001027" y="3753453"/>
                </a:moveTo>
                <a:cubicBezTo>
                  <a:pt x="2016895" y="3754160"/>
                  <a:pt x="2033131" y="3762524"/>
                  <a:pt x="2050844" y="3778269"/>
                </a:cubicBezTo>
                <a:cubicBezTo>
                  <a:pt x="2124320" y="3872738"/>
                  <a:pt x="2166306" y="4098414"/>
                  <a:pt x="2029851" y="4366076"/>
                </a:cubicBezTo>
                <a:cubicBezTo>
                  <a:pt x="1872403" y="4670476"/>
                  <a:pt x="1552258" y="5300269"/>
                  <a:pt x="1331831" y="5809351"/>
                </a:cubicBezTo>
                <a:cubicBezTo>
                  <a:pt x="1690025" y="5616477"/>
                  <a:pt x="1971874" y="5363330"/>
                  <a:pt x="2177377" y="5109680"/>
                </a:cubicBezTo>
                <a:lnTo>
                  <a:pt x="2233299" y="5036884"/>
                </a:lnTo>
                <a:lnTo>
                  <a:pt x="2235967" y="5016887"/>
                </a:lnTo>
                <a:cubicBezTo>
                  <a:pt x="2266274" y="4834956"/>
                  <a:pt x="2339463" y="4644234"/>
                  <a:pt x="2442789" y="4460545"/>
                </a:cubicBezTo>
                <a:cubicBezTo>
                  <a:pt x="2642223" y="4103662"/>
                  <a:pt x="2962367" y="3799262"/>
                  <a:pt x="3277264" y="3778269"/>
                </a:cubicBezTo>
                <a:cubicBezTo>
                  <a:pt x="3439961" y="3767773"/>
                  <a:pt x="3529181" y="3815007"/>
                  <a:pt x="3634147" y="3956710"/>
                </a:cubicBezTo>
                <a:cubicBezTo>
                  <a:pt x="3754857" y="4119407"/>
                  <a:pt x="3912305" y="4156145"/>
                  <a:pt x="3880815" y="4534020"/>
                </a:cubicBezTo>
                <a:cubicBezTo>
                  <a:pt x="3875568" y="4576007"/>
                  <a:pt x="3875568" y="4612745"/>
                  <a:pt x="3870319" y="4654731"/>
                </a:cubicBezTo>
                <a:cubicBezTo>
                  <a:pt x="3901809" y="4654731"/>
                  <a:pt x="3933299" y="4644234"/>
                  <a:pt x="3975285" y="4644234"/>
                </a:cubicBezTo>
                <a:cubicBezTo>
                  <a:pt x="4012023" y="4644234"/>
                  <a:pt x="4012023" y="4670476"/>
                  <a:pt x="3991030" y="4696717"/>
                </a:cubicBezTo>
                <a:cubicBezTo>
                  <a:pt x="3954292" y="4738703"/>
                  <a:pt x="3901809" y="4759697"/>
                  <a:pt x="3849326" y="4764945"/>
                </a:cubicBezTo>
                <a:cubicBezTo>
                  <a:pt x="3739113" y="5211048"/>
                  <a:pt x="3408471" y="5741124"/>
                  <a:pt x="3020099" y="5872331"/>
                </a:cubicBezTo>
                <a:cubicBezTo>
                  <a:pt x="2831161" y="5935310"/>
                  <a:pt x="2568747" y="5914317"/>
                  <a:pt x="2358816" y="5641407"/>
                </a:cubicBezTo>
                <a:cubicBezTo>
                  <a:pt x="2301085" y="5565307"/>
                  <a:pt x="2262707" y="5479694"/>
                  <a:pt x="2241304" y="5387521"/>
                </a:cubicBezTo>
                <a:lnTo>
                  <a:pt x="2232898" y="5341726"/>
                </a:lnTo>
                <a:lnTo>
                  <a:pt x="2210017" y="5375574"/>
                </a:lnTo>
                <a:cubicBezTo>
                  <a:pt x="1999407" y="5666254"/>
                  <a:pt x="1650991" y="5851994"/>
                  <a:pt x="1242610" y="6019283"/>
                </a:cubicBezTo>
                <a:cubicBezTo>
                  <a:pt x="1132396" y="6283008"/>
                  <a:pt x="1011112" y="6566661"/>
                  <a:pt x="879587" y="6827066"/>
                </a:cubicBezTo>
                <a:lnTo>
                  <a:pt x="862964" y="6858000"/>
                </a:lnTo>
                <a:lnTo>
                  <a:pt x="445995" y="6858000"/>
                </a:lnTo>
                <a:lnTo>
                  <a:pt x="448712" y="6853407"/>
                </a:lnTo>
                <a:cubicBezTo>
                  <a:pt x="556644" y="6665681"/>
                  <a:pt x="668580" y="6444065"/>
                  <a:pt x="770265" y="6202972"/>
                </a:cubicBezTo>
                <a:cubicBezTo>
                  <a:pt x="514412" y="6350580"/>
                  <a:pt x="321292" y="6543946"/>
                  <a:pt x="184816" y="6734913"/>
                </a:cubicBezTo>
                <a:lnTo>
                  <a:pt x="107835" y="6858000"/>
                </a:lnTo>
                <a:lnTo>
                  <a:pt x="0" y="6858000"/>
                </a:lnTo>
                <a:lnTo>
                  <a:pt x="0" y="6535613"/>
                </a:lnTo>
                <a:lnTo>
                  <a:pt x="23913" y="6507013"/>
                </a:lnTo>
                <a:cubicBezTo>
                  <a:pt x="238713" y="6281450"/>
                  <a:pt x="534749" y="6110471"/>
                  <a:pt x="859486" y="5982545"/>
                </a:cubicBezTo>
                <a:cubicBezTo>
                  <a:pt x="911968" y="5861834"/>
                  <a:pt x="964451" y="5730627"/>
                  <a:pt x="1022182" y="5604669"/>
                </a:cubicBezTo>
                <a:cubicBezTo>
                  <a:pt x="859486" y="5772614"/>
                  <a:pt x="660051" y="5909069"/>
                  <a:pt x="450120" y="5893324"/>
                </a:cubicBezTo>
                <a:cubicBezTo>
                  <a:pt x="72245" y="5861834"/>
                  <a:pt x="61748" y="5478710"/>
                  <a:pt x="182458" y="5132324"/>
                </a:cubicBezTo>
                <a:cubicBezTo>
                  <a:pt x="297920" y="4796434"/>
                  <a:pt x="555086" y="4276855"/>
                  <a:pt x="896224" y="3804510"/>
                </a:cubicBezTo>
                <a:cubicBezTo>
                  <a:pt x="938210" y="3746780"/>
                  <a:pt x="990693" y="3752028"/>
                  <a:pt x="1027430" y="3804510"/>
                </a:cubicBezTo>
                <a:cubicBezTo>
                  <a:pt x="1153389" y="3972455"/>
                  <a:pt x="1121899" y="4192883"/>
                  <a:pt x="927713" y="4502531"/>
                </a:cubicBezTo>
                <a:cubicBezTo>
                  <a:pt x="738775" y="4806931"/>
                  <a:pt x="623313" y="5022110"/>
                  <a:pt x="523596" y="5268779"/>
                </a:cubicBezTo>
                <a:cubicBezTo>
                  <a:pt x="418631" y="5525945"/>
                  <a:pt x="429127" y="5709634"/>
                  <a:pt x="549837" y="5720131"/>
                </a:cubicBezTo>
                <a:cubicBezTo>
                  <a:pt x="754520" y="5735876"/>
                  <a:pt x="1016934" y="5399986"/>
                  <a:pt x="1284596" y="4943386"/>
                </a:cubicBezTo>
                <a:cubicBezTo>
                  <a:pt x="1510272" y="4555014"/>
                  <a:pt x="1735948" y="4082669"/>
                  <a:pt x="1919638" y="3815007"/>
                </a:cubicBezTo>
                <a:cubicBezTo>
                  <a:pt x="1949159" y="3772365"/>
                  <a:pt x="1974580" y="3752274"/>
                  <a:pt x="2001027" y="3753453"/>
                </a:cubicBezTo>
                <a:close/>
                <a:moveTo>
                  <a:pt x="5834928" y="3730051"/>
                </a:moveTo>
                <a:cubicBezTo>
                  <a:pt x="5850304" y="3732019"/>
                  <a:pt x="5865311" y="3742843"/>
                  <a:pt x="5881056" y="3762524"/>
                </a:cubicBezTo>
                <a:cubicBezTo>
                  <a:pt x="5959780" y="3856993"/>
                  <a:pt x="6001766" y="4087917"/>
                  <a:pt x="5875807" y="4350331"/>
                </a:cubicBezTo>
                <a:cubicBezTo>
                  <a:pt x="5760346" y="4586503"/>
                  <a:pt x="5497931" y="4980124"/>
                  <a:pt x="5377221" y="5247786"/>
                </a:cubicBezTo>
                <a:cubicBezTo>
                  <a:pt x="5240766" y="5546938"/>
                  <a:pt x="5261760" y="5767365"/>
                  <a:pt x="5450697" y="5756869"/>
                </a:cubicBezTo>
                <a:cubicBezTo>
                  <a:pt x="5671125" y="5746372"/>
                  <a:pt x="5938787" y="5399986"/>
                  <a:pt x="6143469" y="5032607"/>
                </a:cubicBezTo>
                <a:cubicBezTo>
                  <a:pt x="6169711" y="4985372"/>
                  <a:pt x="6216946" y="4980124"/>
                  <a:pt x="6237939" y="5027358"/>
                </a:cubicBezTo>
                <a:cubicBezTo>
                  <a:pt x="6258931" y="5069344"/>
                  <a:pt x="6264180" y="5211048"/>
                  <a:pt x="6190704" y="5358000"/>
                </a:cubicBezTo>
                <a:cubicBezTo>
                  <a:pt x="6038504" y="5651903"/>
                  <a:pt x="5713111" y="5919565"/>
                  <a:pt x="5403463" y="5919565"/>
                </a:cubicBezTo>
                <a:cubicBezTo>
                  <a:pt x="5062325" y="5919565"/>
                  <a:pt x="4925870" y="5704386"/>
                  <a:pt x="4967856" y="5399986"/>
                </a:cubicBezTo>
                <a:cubicBezTo>
                  <a:pt x="4784167" y="5646655"/>
                  <a:pt x="4506008" y="5914317"/>
                  <a:pt x="4212105" y="5893324"/>
                </a:cubicBezTo>
                <a:cubicBezTo>
                  <a:pt x="3839478" y="5867083"/>
                  <a:pt x="3828981" y="5478710"/>
                  <a:pt x="3944443" y="5132324"/>
                </a:cubicBezTo>
                <a:cubicBezTo>
                  <a:pt x="4059905" y="4785938"/>
                  <a:pt x="4327567" y="4271607"/>
                  <a:pt x="4668705" y="3794014"/>
                </a:cubicBezTo>
                <a:cubicBezTo>
                  <a:pt x="4710691" y="3736283"/>
                  <a:pt x="4763174" y="3741531"/>
                  <a:pt x="4805160" y="3788766"/>
                </a:cubicBezTo>
                <a:cubicBezTo>
                  <a:pt x="4920622" y="3961959"/>
                  <a:pt x="4894380" y="4198131"/>
                  <a:pt x="4705442" y="4497283"/>
                </a:cubicBezTo>
                <a:cubicBezTo>
                  <a:pt x="4511256" y="4806931"/>
                  <a:pt x="4406291" y="5016862"/>
                  <a:pt x="4296077" y="5268779"/>
                </a:cubicBezTo>
                <a:cubicBezTo>
                  <a:pt x="4185864" y="5525945"/>
                  <a:pt x="4201608" y="5714883"/>
                  <a:pt x="4322318" y="5725379"/>
                </a:cubicBezTo>
                <a:cubicBezTo>
                  <a:pt x="4527001" y="5741124"/>
                  <a:pt x="4815656" y="5373744"/>
                  <a:pt x="5099063" y="4917145"/>
                </a:cubicBezTo>
                <a:cubicBezTo>
                  <a:pt x="5429704" y="4381820"/>
                  <a:pt x="5581905" y="4019689"/>
                  <a:pt x="5749849" y="3794014"/>
                </a:cubicBezTo>
                <a:cubicBezTo>
                  <a:pt x="5782651" y="3748092"/>
                  <a:pt x="5809302" y="3726770"/>
                  <a:pt x="5834928" y="3730051"/>
                </a:cubicBezTo>
                <a:close/>
                <a:moveTo>
                  <a:pt x="5354245" y="1489879"/>
                </a:moveTo>
                <a:cubicBezTo>
                  <a:pt x="5178814" y="1496016"/>
                  <a:pt x="4810522" y="1830306"/>
                  <a:pt x="4530888" y="2282806"/>
                </a:cubicBezTo>
                <a:cubicBezTo>
                  <a:pt x="4252729" y="2734158"/>
                  <a:pt x="4184502" y="3196006"/>
                  <a:pt x="4389184" y="3201254"/>
                </a:cubicBezTo>
                <a:cubicBezTo>
                  <a:pt x="4604363" y="3206502"/>
                  <a:pt x="4877273" y="2870613"/>
                  <a:pt x="5144936" y="2408765"/>
                </a:cubicBezTo>
                <a:cubicBezTo>
                  <a:pt x="5475576" y="1831454"/>
                  <a:pt x="5522811" y="1506061"/>
                  <a:pt x="5370611" y="1490316"/>
                </a:cubicBezTo>
                <a:cubicBezTo>
                  <a:pt x="5365363" y="1489824"/>
                  <a:pt x="5359905" y="1489681"/>
                  <a:pt x="5354245" y="1489879"/>
                </a:cubicBezTo>
                <a:close/>
                <a:moveTo>
                  <a:pt x="2449713" y="68034"/>
                </a:moveTo>
                <a:cubicBezTo>
                  <a:pt x="2670141" y="73282"/>
                  <a:pt x="2869575" y="131013"/>
                  <a:pt x="2948299" y="335696"/>
                </a:cubicBezTo>
                <a:cubicBezTo>
                  <a:pt x="2964044" y="377682"/>
                  <a:pt x="2953547" y="419668"/>
                  <a:pt x="2885320" y="414420"/>
                </a:cubicBezTo>
                <a:cubicBezTo>
                  <a:pt x="2628155" y="388179"/>
                  <a:pt x="2297513" y="440661"/>
                  <a:pt x="1993113" y="493144"/>
                </a:cubicBezTo>
                <a:cubicBezTo>
                  <a:pt x="1998362" y="619103"/>
                  <a:pt x="1961624" y="792296"/>
                  <a:pt x="1819920" y="1049461"/>
                </a:cubicBezTo>
                <a:cubicBezTo>
                  <a:pt x="1505024" y="1621523"/>
                  <a:pt x="1058920" y="2356282"/>
                  <a:pt x="649555" y="3316716"/>
                </a:cubicBezTo>
                <a:cubicBezTo>
                  <a:pt x="628562" y="3369199"/>
                  <a:pt x="602320" y="3369199"/>
                  <a:pt x="565583" y="3332461"/>
                </a:cubicBezTo>
                <a:cubicBezTo>
                  <a:pt x="492106" y="3264233"/>
                  <a:pt x="429127" y="3106785"/>
                  <a:pt x="497355" y="2854868"/>
                </a:cubicBezTo>
                <a:cubicBezTo>
                  <a:pt x="618065" y="2424509"/>
                  <a:pt x="1184879" y="1285634"/>
                  <a:pt x="1672969" y="545627"/>
                </a:cubicBezTo>
                <a:cubicBezTo>
                  <a:pt x="1552258" y="566620"/>
                  <a:pt x="1447293" y="577117"/>
                  <a:pt x="1352824" y="582365"/>
                </a:cubicBezTo>
                <a:cubicBezTo>
                  <a:pt x="1037927" y="592861"/>
                  <a:pt x="812251" y="477399"/>
                  <a:pt x="754520" y="283213"/>
                </a:cubicBezTo>
                <a:cubicBezTo>
                  <a:pt x="738776" y="235979"/>
                  <a:pt x="759769" y="209737"/>
                  <a:pt x="812251" y="214985"/>
                </a:cubicBezTo>
                <a:cubicBezTo>
                  <a:pt x="1279348" y="251723"/>
                  <a:pt x="2150561" y="57537"/>
                  <a:pt x="2449713" y="68034"/>
                </a:cubicBezTo>
                <a:close/>
                <a:moveTo>
                  <a:pt x="3428701" y="0"/>
                </a:moveTo>
                <a:lnTo>
                  <a:pt x="3677255" y="0"/>
                </a:lnTo>
                <a:lnTo>
                  <a:pt x="3680445" y="18503"/>
                </a:lnTo>
                <a:cubicBezTo>
                  <a:pt x="3695452" y="172015"/>
                  <a:pt x="3649201" y="381618"/>
                  <a:pt x="3499626" y="629599"/>
                </a:cubicBezTo>
                <a:cubicBezTo>
                  <a:pt x="3373667" y="839530"/>
                  <a:pt x="3095508" y="1264641"/>
                  <a:pt x="2869833" y="1616275"/>
                </a:cubicBezTo>
                <a:cubicBezTo>
                  <a:pt x="3085012" y="1406344"/>
                  <a:pt x="3357922" y="1233151"/>
                  <a:pt x="3499626" y="1248896"/>
                </a:cubicBezTo>
                <a:cubicBezTo>
                  <a:pt x="3678067" y="1269889"/>
                  <a:pt x="3840763" y="1532303"/>
                  <a:pt x="3704308" y="1799965"/>
                </a:cubicBezTo>
                <a:cubicBezTo>
                  <a:pt x="3588846" y="2030889"/>
                  <a:pt x="3336929" y="2414013"/>
                  <a:pt x="3216218" y="2686923"/>
                </a:cubicBezTo>
                <a:cubicBezTo>
                  <a:pt x="3085012" y="2991323"/>
                  <a:pt x="3111253" y="3237992"/>
                  <a:pt x="3305439" y="3227495"/>
                </a:cubicBezTo>
                <a:cubicBezTo>
                  <a:pt x="3493721" y="3218311"/>
                  <a:pt x="3738258" y="2927852"/>
                  <a:pt x="3905444" y="2630361"/>
                </a:cubicBezTo>
                <a:lnTo>
                  <a:pt x="3950752" y="2543780"/>
                </a:lnTo>
                <a:lnTo>
                  <a:pt x="3989716" y="2428806"/>
                </a:lnTo>
                <a:cubicBezTo>
                  <a:pt x="4034721" y="2312123"/>
                  <a:pt x="4097577" y="2191945"/>
                  <a:pt x="4179254" y="2072875"/>
                </a:cubicBezTo>
                <a:cubicBezTo>
                  <a:pt x="4604363" y="1453578"/>
                  <a:pt x="5018977" y="1217406"/>
                  <a:pt x="5281390" y="1217406"/>
                </a:cubicBezTo>
                <a:cubicBezTo>
                  <a:pt x="5507066" y="1217406"/>
                  <a:pt x="5612031" y="1390599"/>
                  <a:pt x="5601535" y="1595282"/>
                </a:cubicBezTo>
                <a:cubicBezTo>
                  <a:pt x="5669763" y="1469324"/>
                  <a:pt x="5732743" y="1359110"/>
                  <a:pt x="5790473" y="1275137"/>
                </a:cubicBezTo>
                <a:cubicBezTo>
                  <a:pt x="5837707" y="1206910"/>
                  <a:pt x="5879694" y="1196413"/>
                  <a:pt x="5916432" y="1243647"/>
                </a:cubicBezTo>
                <a:cubicBezTo>
                  <a:pt x="5995156" y="1338116"/>
                  <a:pt x="6037142" y="1563792"/>
                  <a:pt x="5911184" y="1826206"/>
                </a:cubicBezTo>
                <a:cubicBezTo>
                  <a:pt x="5795721" y="2062379"/>
                  <a:pt x="5533307" y="2455999"/>
                  <a:pt x="5407349" y="2734158"/>
                </a:cubicBezTo>
                <a:cubicBezTo>
                  <a:pt x="5276142" y="3028061"/>
                  <a:pt x="5270894" y="3253737"/>
                  <a:pt x="5449335" y="3243240"/>
                </a:cubicBezTo>
                <a:cubicBezTo>
                  <a:pt x="5570374" y="3237336"/>
                  <a:pt x="5714660" y="3121833"/>
                  <a:pt x="5850436" y="2957446"/>
                </a:cubicBezTo>
                <a:lnTo>
                  <a:pt x="5878320" y="2922345"/>
                </a:lnTo>
                <a:lnTo>
                  <a:pt x="5882576" y="2901897"/>
                </a:lnTo>
                <a:cubicBezTo>
                  <a:pt x="5889546" y="2871843"/>
                  <a:pt x="5898239" y="2840435"/>
                  <a:pt x="5908735" y="2807633"/>
                </a:cubicBezTo>
                <a:cubicBezTo>
                  <a:pt x="6013701" y="2476992"/>
                  <a:pt x="6417818" y="1747482"/>
                  <a:pt x="6748459" y="1259392"/>
                </a:cubicBezTo>
                <a:cubicBezTo>
                  <a:pt x="6785197" y="1201661"/>
                  <a:pt x="6827183" y="1206910"/>
                  <a:pt x="6858673" y="1259392"/>
                </a:cubicBezTo>
                <a:cubicBezTo>
                  <a:pt x="6937397" y="1390599"/>
                  <a:pt x="6932149" y="1569041"/>
                  <a:pt x="6874418" y="1757978"/>
                </a:cubicBezTo>
                <a:cubicBezTo>
                  <a:pt x="7110591" y="1506061"/>
                  <a:pt x="7467473" y="1217406"/>
                  <a:pt x="7640666" y="1243647"/>
                </a:cubicBezTo>
                <a:cubicBezTo>
                  <a:pt x="7813859" y="1269889"/>
                  <a:pt x="7976556" y="1527054"/>
                  <a:pt x="7845349" y="1799965"/>
                </a:cubicBezTo>
                <a:cubicBezTo>
                  <a:pt x="7735135" y="2030889"/>
                  <a:pt x="7477970" y="2419261"/>
                  <a:pt x="7357259" y="2692171"/>
                </a:cubicBezTo>
                <a:cubicBezTo>
                  <a:pt x="7220804" y="2996571"/>
                  <a:pt x="7252294" y="3243240"/>
                  <a:pt x="7441231" y="3232744"/>
                </a:cubicBezTo>
                <a:cubicBezTo>
                  <a:pt x="7629514" y="3223559"/>
                  <a:pt x="7849941" y="2957209"/>
                  <a:pt x="8035711" y="2644650"/>
                </a:cubicBezTo>
                <a:lnTo>
                  <a:pt x="8072553" y="2579751"/>
                </a:lnTo>
                <a:lnTo>
                  <a:pt x="8076753" y="2568828"/>
                </a:lnTo>
                <a:cubicBezTo>
                  <a:pt x="8308555" y="1981557"/>
                  <a:pt x="8986795" y="651051"/>
                  <a:pt x="9419464" y="12829"/>
                </a:cubicBezTo>
                <a:lnTo>
                  <a:pt x="9428494" y="0"/>
                </a:lnTo>
                <a:lnTo>
                  <a:pt x="9669784" y="0"/>
                </a:lnTo>
                <a:lnTo>
                  <a:pt x="9674152" y="19405"/>
                </a:lnTo>
                <a:cubicBezTo>
                  <a:pt x="9694079" y="162831"/>
                  <a:pt x="9646845" y="352753"/>
                  <a:pt x="9481525" y="640096"/>
                </a:cubicBezTo>
                <a:cubicBezTo>
                  <a:pt x="9355566" y="855275"/>
                  <a:pt x="9150883" y="1222654"/>
                  <a:pt x="9009180" y="1479820"/>
                </a:cubicBezTo>
                <a:cubicBezTo>
                  <a:pt x="9177125" y="1317123"/>
                  <a:pt x="9339821" y="1227903"/>
                  <a:pt x="9476276" y="1180668"/>
                </a:cubicBezTo>
                <a:cubicBezTo>
                  <a:pt x="9675711" y="1112441"/>
                  <a:pt x="9801670" y="1191165"/>
                  <a:pt x="9906635" y="1411592"/>
                </a:cubicBezTo>
                <a:cubicBezTo>
                  <a:pt x="10006353" y="1616275"/>
                  <a:pt x="9990607" y="1836703"/>
                  <a:pt x="9796421" y="2025640"/>
                </a:cubicBezTo>
                <a:cubicBezTo>
                  <a:pt x="9617980" y="2198833"/>
                  <a:pt x="9397552" y="2351034"/>
                  <a:pt x="9066911" y="2450751"/>
                </a:cubicBezTo>
                <a:cubicBezTo>
                  <a:pt x="9087904" y="2881109"/>
                  <a:pt x="9234855" y="3180261"/>
                  <a:pt x="9434290" y="3201254"/>
                </a:cubicBezTo>
                <a:cubicBezTo>
                  <a:pt x="9649470" y="3222247"/>
                  <a:pt x="9938125" y="2818130"/>
                  <a:pt x="10095573" y="2492737"/>
                </a:cubicBezTo>
                <a:cubicBezTo>
                  <a:pt x="10127063" y="2429758"/>
                  <a:pt x="10174297" y="2424509"/>
                  <a:pt x="10200538" y="2487489"/>
                </a:cubicBezTo>
                <a:cubicBezTo>
                  <a:pt x="10226780" y="2550468"/>
                  <a:pt x="10216283" y="2676427"/>
                  <a:pt x="10137558" y="2807633"/>
                </a:cubicBezTo>
                <a:cubicBezTo>
                  <a:pt x="10011600" y="3028061"/>
                  <a:pt x="9770180" y="3363951"/>
                  <a:pt x="9355566" y="3358702"/>
                </a:cubicBezTo>
                <a:cubicBezTo>
                  <a:pt x="8988187" y="3353454"/>
                  <a:pt x="8678538" y="3054302"/>
                  <a:pt x="8689035" y="2345786"/>
                </a:cubicBezTo>
                <a:cubicBezTo>
                  <a:pt x="8689035" y="2251316"/>
                  <a:pt x="8699532" y="2235572"/>
                  <a:pt x="8799249" y="2204082"/>
                </a:cubicBezTo>
                <a:cubicBezTo>
                  <a:pt x="9450035" y="1988903"/>
                  <a:pt x="9796421" y="1532303"/>
                  <a:pt x="9717697" y="1395848"/>
                </a:cubicBezTo>
                <a:cubicBezTo>
                  <a:pt x="9659966" y="1301379"/>
                  <a:pt x="9429042" y="1359110"/>
                  <a:pt x="9150883" y="1574289"/>
                </a:cubicBezTo>
                <a:cubicBezTo>
                  <a:pt x="8757262" y="1873441"/>
                  <a:pt x="8521090" y="2335289"/>
                  <a:pt x="8116973" y="3300971"/>
                </a:cubicBezTo>
                <a:cubicBezTo>
                  <a:pt x="8101228" y="3342957"/>
                  <a:pt x="8059243" y="3353454"/>
                  <a:pt x="8022504" y="3311468"/>
                </a:cubicBezTo>
                <a:cubicBezTo>
                  <a:pt x="7988063" y="3272434"/>
                  <a:pt x="7963666" y="3218331"/>
                  <a:pt x="7955469" y="3143008"/>
                </a:cubicBezTo>
                <a:lnTo>
                  <a:pt x="7953342" y="3114470"/>
                </a:lnTo>
                <a:lnTo>
                  <a:pt x="7927220" y="3140714"/>
                </a:lnTo>
                <a:cubicBezTo>
                  <a:pt x="7769003" y="3290885"/>
                  <a:pt x="7568503" y="3395440"/>
                  <a:pt x="7378253" y="3395440"/>
                </a:cubicBezTo>
                <a:cubicBezTo>
                  <a:pt x="6932149" y="3395440"/>
                  <a:pt x="6827183" y="3070048"/>
                  <a:pt x="6979383" y="2613447"/>
                </a:cubicBezTo>
                <a:cubicBezTo>
                  <a:pt x="7152576" y="2099116"/>
                  <a:pt x="7614425" y="1542799"/>
                  <a:pt x="7519956" y="1500813"/>
                </a:cubicBezTo>
                <a:cubicBezTo>
                  <a:pt x="7467473" y="1479820"/>
                  <a:pt x="7163073" y="1626772"/>
                  <a:pt x="6827183" y="1994151"/>
                </a:cubicBezTo>
                <a:cubicBezTo>
                  <a:pt x="6517535" y="2330041"/>
                  <a:pt x="6286611" y="2833875"/>
                  <a:pt x="6060935" y="3327213"/>
                </a:cubicBezTo>
                <a:cubicBezTo>
                  <a:pt x="6039943" y="3374447"/>
                  <a:pt x="6008453" y="3395440"/>
                  <a:pt x="5961218" y="3348206"/>
                </a:cubicBezTo>
                <a:cubicBezTo>
                  <a:pt x="5934977" y="3321964"/>
                  <a:pt x="5913328" y="3291459"/>
                  <a:pt x="5896927" y="3256361"/>
                </a:cubicBezTo>
                <a:lnTo>
                  <a:pt x="5878871" y="3207122"/>
                </a:lnTo>
                <a:lnTo>
                  <a:pt x="5852796" y="3228808"/>
                </a:lnTo>
                <a:cubicBezTo>
                  <a:pt x="5716997" y="3335085"/>
                  <a:pt x="5562173" y="3403312"/>
                  <a:pt x="5417846" y="3395440"/>
                </a:cubicBezTo>
                <a:cubicBezTo>
                  <a:pt x="5134439" y="3379695"/>
                  <a:pt x="4987487" y="3211750"/>
                  <a:pt x="4987487" y="2965082"/>
                </a:cubicBezTo>
                <a:cubicBezTo>
                  <a:pt x="4819542" y="3180261"/>
                  <a:pt x="4583370" y="3374447"/>
                  <a:pt x="4331453" y="3374447"/>
                </a:cubicBezTo>
                <a:cubicBezTo>
                  <a:pt x="4102661" y="3374447"/>
                  <a:pt x="3959205" y="3227993"/>
                  <a:pt x="3916220" y="3006977"/>
                </a:cubicBezTo>
                <a:lnTo>
                  <a:pt x="3913126" y="2987707"/>
                </a:lnTo>
                <a:lnTo>
                  <a:pt x="3874139" y="3037328"/>
                </a:lnTo>
                <a:cubicBezTo>
                  <a:pt x="3707588" y="3237336"/>
                  <a:pt x="3469448" y="3384944"/>
                  <a:pt x="3237211" y="3384944"/>
                </a:cubicBezTo>
                <a:cubicBezTo>
                  <a:pt x="2796357" y="3384944"/>
                  <a:pt x="2686143" y="3064799"/>
                  <a:pt x="2843591" y="2608199"/>
                </a:cubicBezTo>
                <a:cubicBezTo>
                  <a:pt x="3016784" y="2099116"/>
                  <a:pt x="3473384" y="1553296"/>
                  <a:pt x="3389412" y="1506061"/>
                </a:cubicBezTo>
                <a:cubicBezTo>
                  <a:pt x="3315935" y="1464075"/>
                  <a:pt x="2743874" y="1820958"/>
                  <a:pt x="2439474" y="2319544"/>
                </a:cubicBezTo>
                <a:cubicBezTo>
                  <a:pt x="2250536" y="2629192"/>
                  <a:pt x="2056350" y="2996571"/>
                  <a:pt x="1930391" y="3316716"/>
                </a:cubicBezTo>
                <a:cubicBezTo>
                  <a:pt x="1909398" y="3363951"/>
                  <a:pt x="1872660" y="3374447"/>
                  <a:pt x="1841171" y="3337709"/>
                </a:cubicBezTo>
                <a:cubicBezTo>
                  <a:pt x="1757198" y="3243240"/>
                  <a:pt x="1709963" y="3096289"/>
                  <a:pt x="1820177" y="2781392"/>
                </a:cubicBezTo>
                <a:cubicBezTo>
                  <a:pt x="1980906" y="2322168"/>
                  <a:pt x="2836785" y="850355"/>
                  <a:pt x="3333034" y="134468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381000" dist="254000" dir="5400000" algn="t" rotWithShape="0">
              <a:prstClr val="black">
                <a:alpha val="12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90944337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2863907" y="2144684"/>
            <a:ext cx="6301882" cy="1379260"/>
          </a:xfrm>
          <a:custGeom>
            <a:avLst/>
            <a:gdLst/>
            <a:ahLst/>
            <a:cxnLst/>
            <a:rect l="l" t="t" r="r" b="b"/>
            <a:pathLst>
              <a:path w="5434278" h="1189372">
                <a:moveTo>
                  <a:pt x="4403533" y="605551"/>
                </a:moveTo>
                <a:cubicBezTo>
                  <a:pt x="4356213" y="645861"/>
                  <a:pt x="4305388" y="703697"/>
                  <a:pt x="4268583" y="770296"/>
                </a:cubicBezTo>
                <a:cubicBezTo>
                  <a:pt x="4194973" y="903493"/>
                  <a:pt x="4168685" y="1064732"/>
                  <a:pt x="4214252" y="1103290"/>
                </a:cubicBezTo>
                <a:cubicBezTo>
                  <a:pt x="4263325" y="1143599"/>
                  <a:pt x="4370234" y="1082258"/>
                  <a:pt x="4456111" y="921019"/>
                </a:cubicBezTo>
                <a:cubicBezTo>
                  <a:pt x="4482400" y="871946"/>
                  <a:pt x="4503431" y="822874"/>
                  <a:pt x="4517452" y="780811"/>
                </a:cubicBezTo>
                <a:cubicBezTo>
                  <a:pt x="4505184" y="775553"/>
                  <a:pt x="4494669" y="768543"/>
                  <a:pt x="4484153" y="759780"/>
                </a:cubicBezTo>
                <a:cubicBezTo>
                  <a:pt x="4447348" y="731738"/>
                  <a:pt x="4405286" y="670397"/>
                  <a:pt x="4403533" y="605551"/>
                </a:cubicBezTo>
                <a:close/>
                <a:moveTo>
                  <a:pt x="4517452" y="566337"/>
                </a:moveTo>
                <a:cubicBezTo>
                  <a:pt x="4506499" y="568308"/>
                  <a:pt x="4495545" y="583644"/>
                  <a:pt x="4491163" y="609056"/>
                </a:cubicBezTo>
                <a:cubicBezTo>
                  <a:pt x="4482400" y="656377"/>
                  <a:pt x="4501679" y="707202"/>
                  <a:pt x="4529720" y="733491"/>
                </a:cubicBezTo>
                <a:cubicBezTo>
                  <a:pt x="4543741" y="679160"/>
                  <a:pt x="4548999" y="635345"/>
                  <a:pt x="4543741" y="603799"/>
                </a:cubicBezTo>
                <a:cubicBezTo>
                  <a:pt x="4539359" y="575757"/>
                  <a:pt x="4528406" y="564365"/>
                  <a:pt x="4517452" y="566337"/>
                </a:cubicBezTo>
                <a:close/>
                <a:moveTo>
                  <a:pt x="1628558" y="552973"/>
                </a:moveTo>
                <a:cubicBezTo>
                  <a:pt x="1572475" y="547715"/>
                  <a:pt x="1444535" y="661634"/>
                  <a:pt x="1348142" y="817616"/>
                </a:cubicBezTo>
                <a:cubicBezTo>
                  <a:pt x="1255254" y="968340"/>
                  <a:pt x="1232470" y="1122568"/>
                  <a:pt x="1300822" y="1124321"/>
                </a:cubicBezTo>
                <a:cubicBezTo>
                  <a:pt x="1372678" y="1126073"/>
                  <a:pt x="1463813" y="1013907"/>
                  <a:pt x="1553196" y="859678"/>
                </a:cubicBezTo>
                <a:cubicBezTo>
                  <a:pt x="1663610" y="666892"/>
                  <a:pt x="1679383" y="558231"/>
                  <a:pt x="1628558" y="552973"/>
                </a:cubicBezTo>
                <a:close/>
                <a:moveTo>
                  <a:pt x="4461372" y="473719"/>
                </a:moveTo>
                <a:cubicBezTo>
                  <a:pt x="4503952" y="475037"/>
                  <a:pt x="4530597" y="492289"/>
                  <a:pt x="4561267" y="533695"/>
                </a:cubicBezTo>
                <a:cubicBezTo>
                  <a:pt x="4601577" y="588025"/>
                  <a:pt x="4654155" y="600293"/>
                  <a:pt x="4643639" y="726481"/>
                </a:cubicBezTo>
                <a:cubicBezTo>
                  <a:pt x="4641887" y="740501"/>
                  <a:pt x="4641887" y="752770"/>
                  <a:pt x="4640134" y="766790"/>
                </a:cubicBezTo>
                <a:cubicBezTo>
                  <a:pt x="4650650" y="766790"/>
                  <a:pt x="4661165" y="763285"/>
                  <a:pt x="4675186" y="763285"/>
                </a:cubicBezTo>
                <a:cubicBezTo>
                  <a:pt x="4687454" y="763285"/>
                  <a:pt x="4687454" y="772048"/>
                  <a:pt x="4680444" y="780811"/>
                </a:cubicBezTo>
                <a:cubicBezTo>
                  <a:pt x="4668176" y="794832"/>
                  <a:pt x="4650650" y="801842"/>
                  <a:pt x="4633123" y="803595"/>
                </a:cubicBezTo>
                <a:cubicBezTo>
                  <a:pt x="4596319" y="952566"/>
                  <a:pt x="4485905" y="1129579"/>
                  <a:pt x="4356213" y="1173394"/>
                </a:cubicBezTo>
                <a:cubicBezTo>
                  <a:pt x="4293119" y="1194425"/>
                  <a:pt x="4205489" y="1187414"/>
                  <a:pt x="4135385" y="1096279"/>
                </a:cubicBezTo>
                <a:cubicBezTo>
                  <a:pt x="4058271" y="994628"/>
                  <a:pt x="4084560" y="842152"/>
                  <a:pt x="4163427" y="701944"/>
                </a:cubicBezTo>
                <a:cubicBezTo>
                  <a:pt x="4230026" y="582767"/>
                  <a:pt x="4336935" y="481117"/>
                  <a:pt x="4442090" y="474106"/>
                </a:cubicBezTo>
                <a:cubicBezTo>
                  <a:pt x="4448882" y="473668"/>
                  <a:pt x="4455290" y="473531"/>
                  <a:pt x="4461372" y="473719"/>
                </a:cubicBezTo>
                <a:close/>
                <a:moveTo>
                  <a:pt x="5295138" y="458004"/>
                </a:moveTo>
                <a:cubicBezTo>
                  <a:pt x="5300273" y="458661"/>
                  <a:pt x="5305284" y="462276"/>
                  <a:pt x="5310542" y="468848"/>
                </a:cubicBezTo>
                <a:cubicBezTo>
                  <a:pt x="5336830" y="500395"/>
                  <a:pt x="5350851" y="577510"/>
                  <a:pt x="5308789" y="665140"/>
                </a:cubicBezTo>
                <a:cubicBezTo>
                  <a:pt x="5270232" y="744007"/>
                  <a:pt x="5182602" y="875452"/>
                  <a:pt x="5142292" y="964834"/>
                </a:cubicBezTo>
                <a:cubicBezTo>
                  <a:pt x="5096725" y="1064732"/>
                  <a:pt x="5103735" y="1138342"/>
                  <a:pt x="5166828" y="1134837"/>
                </a:cubicBezTo>
                <a:cubicBezTo>
                  <a:pt x="5240437" y="1131331"/>
                  <a:pt x="5329820" y="1015660"/>
                  <a:pt x="5398172" y="892978"/>
                </a:cubicBezTo>
                <a:cubicBezTo>
                  <a:pt x="5406935" y="877204"/>
                  <a:pt x="5422708" y="875452"/>
                  <a:pt x="5429718" y="891225"/>
                </a:cubicBezTo>
                <a:cubicBezTo>
                  <a:pt x="5436729" y="905246"/>
                  <a:pt x="5438482" y="952566"/>
                  <a:pt x="5413945" y="1001639"/>
                </a:cubicBezTo>
                <a:cubicBezTo>
                  <a:pt x="5363119" y="1099784"/>
                  <a:pt x="5254459" y="1189167"/>
                  <a:pt x="5151055" y="1189167"/>
                </a:cubicBezTo>
                <a:cubicBezTo>
                  <a:pt x="5037136" y="1189167"/>
                  <a:pt x="4991568" y="1117310"/>
                  <a:pt x="5005590" y="1015660"/>
                </a:cubicBezTo>
                <a:cubicBezTo>
                  <a:pt x="4944249" y="1098032"/>
                  <a:pt x="4851361" y="1187414"/>
                  <a:pt x="4753215" y="1180404"/>
                </a:cubicBezTo>
                <a:cubicBezTo>
                  <a:pt x="4628780" y="1171641"/>
                  <a:pt x="4625275" y="1041949"/>
                  <a:pt x="4663832" y="926277"/>
                </a:cubicBezTo>
                <a:cubicBezTo>
                  <a:pt x="4702390" y="810605"/>
                  <a:pt x="4791772" y="638851"/>
                  <a:pt x="4905691" y="479364"/>
                </a:cubicBezTo>
                <a:cubicBezTo>
                  <a:pt x="4919712" y="460085"/>
                  <a:pt x="4937238" y="461838"/>
                  <a:pt x="4951259" y="477611"/>
                </a:cubicBezTo>
                <a:cubicBezTo>
                  <a:pt x="4989816" y="535447"/>
                  <a:pt x="4981053" y="614314"/>
                  <a:pt x="4917960" y="714212"/>
                </a:cubicBezTo>
                <a:cubicBezTo>
                  <a:pt x="4853114" y="817616"/>
                  <a:pt x="4818061" y="887720"/>
                  <a:pt x="4781256" y="971845"/>
                </a:cubicBezTo>
                <a:cubicBezTo>
                  <a:pt x="4744452" y="1057722"/>
                  <a:pt x="4749710" y="1120816"/>
                  <a:pt x="4790020" y="1124321"/>
                </a:cubicBezTo>
                <a:cubicBezTo>
                  <a:pt x="4858371" y="1129579"/>
                  <a:pt x="4954764" y="1006897"/>
                  <a:pt x="5049404" y="854421"/>
                </a:cubicBezTo>
                <a:cubicBezTo>
                  <a:pt x="5159818" y="675655"/>
                  <a:pt x="5210643" y="554726"/>
                  <a:pt x="5266726" y="479364"/>
                </a:cubicBezTo>
                <a:cubicBezTo>
                  <a:pt x="5277680" y="464029"/>
                  <a:pt x="5286580" y="456909"/>
                  <a:pt x="5295138" y="458004"/>
                </a:cubicBezTo>
                <a:close/>
                <a:moveTo>
                  <a:pt x="661733" y="78019"/>
                </a:moveTo>
                <a:cubicBezTo>
                  <a:pt x="735342" y="79771"/>
                  <a:pt x="801940" y="99050"/>
                  <a:pt x="828229" y="167401"/>
                </a:cubicBezTo>
                <a:cubicBezTo>
                  <a:pt x="833487" y="181422"/>
                  <a:pt x="829982" y="195443"/>
                  <a:pt x="807198" y="193690"/>
                </a:cubicBezTo>
                <a:cubicBezTo>
                  <a:pt x="721321" y="184927"/>
                  <a:pt x="610907" y="202453"/>
                  <a:pt x="509256" y="219979"/>
                </a:cubicBezTo>
                <a:cubicBezTo>
                  <a:pt x="511009" y="262041"/>
                  <a:pt x="498740" y="319877"/>
                  <a:pt x="451420" y="405755"/>
                </a:cubicBezTo>
                <a:cubicBezTo>
                  <a:pt x="346264" y="596788"/>
                  <a:pt x="197293" y="842152"/>
                  <a:pt x="60590" y="1162878"/>
                </a:cubicBezTo>
                <a:cubicBezTo>
                  <a:pt x="53580" y="1180404"/>
                  <a:pt x="44817" y="1180404"/>
                  <a:pt x="32549" y="1168136"/>
                </a:cubicBezTo>
                <a:cubicBezTo>
                  <a:pt x="8012" y="1145352"/>
                  <a:pt x="-13019" y="1092774"/>
                  <a:pt x="9765" y="1008649"/>
                </a:cubicBezTo>
                <a:cubicBezTo>
                  <a:pt x="50075" y="864936"/>
                  <a:pt x="239356" y="484622"/>
                  <a:pt x="402348" y="237505"/>
                </a:cubicBezTo>
                <a:cubicBezTo>
                  <a:pt x="362038" y="244516"/>
                  <a:pt x="326986" y="248021"/>
                  <a:pt x="295439" y="249773"/>
                </a:cubicBezTo>
                <a:cubicBezTo>
                  <a:pt x="190283" y="253279"/>
                  <a:pt x="114921" y="214721"/>
                  <a:pt x="95643" y="149875"/>
                </a:cubicBezTo>
                <a:cubicBezTo>
                  <a:pt x="90385" y="134102"/>
                  <a:pt x="97395" y="125339"/>
                  <a:pt x="114921" y="127091"/>
                </a:cubicBezTo>
                <a:cubicBezTo>
                  <a:pt x="270903" y="139359"/>
                  <a:pt x="561834" y="74513"/>
                  <a:pt x="661733" y="78019"/>
                </a:cubicBezTo>
                <a:close/>
                <a:moveTo>
                  <a:pt x="4443448" y="75787"/>
                </a:moveTo>
                <a:cubicBezTo>
                  <a:pt x="4452211" y="75171"/>
                  <a:pt x="4458235" y="81743"/>
                  <a:pt x="4461521" y="93792"/>
                </a:cubicBezTo>
                <a:cubicBezTo>
                  <a:pt x="4475542" y="144617"/>
                  <a:pt x="4458016" y="221732"/>
                  <a:pt x="4354613" y="323383"/>
                </a:cubicBezTo>
                <a:cubicBezTo>
                  <a:pt x="4228425" y="446065"/>
                  <a:pt x="4077702" y="579262"/>
                  <a:pt x="3862132" y="812358"/>
                </a:cubicBezTo>
                <a:cubicBezTo>
                  <a:pt x="3788523" y="943803"/>
                  <a:pt x="3732439" y="1069990"/>
                  <a:pt x="3695635" y="1175146"/>
                </a:cubicBezTo>
                <a:cubicBezTo>
                  <a:pt x="3688625" y="1192672"/>
                  <a:pt x="3676356" y="1192672"/>
                  <a:pt x="3662336" y="1180404"/>
                </a:cubicBezTo>
                <a:cubicBezTo>
                  <a:pt x="3636047" y="1157620"/>
                  <a:pt x="3618521" y="1096279"/>
                  <a:pt x="3644810" y="1005144"/>
                </a:cubicBezTo>
                <a:cubicBezTo>
                  <a:pt x="3664088" y="942050"/>
                  <a:pt x="3704398" y="849163"/>
                  <a:pt x="3753471" y="751017"/>
                </a:cubicBezTo>
                <a:cubicBezTo>
                  <a:pt x="3756976" y="537200"/>
                  <a:pt x="3770997" y="269052"/>
                  <a:pt x="3804296" y="102555"/>
                </a:cubicBezTo>
                <a:cubicBezTo>
                  <a:pt x="3809554" y="74513"/>
                  <a:pt x="3825327" y="72761"/>
                  <a:pt x="3841101" y="83276"/>
                </a:cubicBezTo>
                <a:cubicBezTo>
                  <a:pt x="3883163" y="109565"/>
                  <a:pt x="3909452" y="160391"/>
                  <a:pt x="3902442" y="286578"/>
                </a:cubicBezTo>
                <a:cubicBezTo>
                  <a:pt x="3897184" y="384724"/>
                  <a:pt x="3883163" y="498643"/>
                  <a:pt x="3876153" y="630087"/>
                </a:cubicBezTo>
                <a:cubicBezTo>
                  <a:pt x="4039145" y="449570"/>
                  <a:pt x="4286261" y="207711"/>
                  <a:pt x="4424717" y="85029"/>
                </a:cubicBezTo>
                <a:cubicBezTo>
                  <a:pt x="4431946" y="79114"/>
                  <a:pt x="4438190" y="76156"/>
                  <a:pt x="4443448" y="75787"/>
                </a:cubicBezTo>
                <a:close/>
                <a:moveTo>
                  <a:pt x="1038808" y="28"/>
                </a:moveTo>
                <a:cubicBezTo>
                  <a:pt x="1046257" y="466"/>
                  <a:pt x="1052829" y="6162"/>
                  <a:pt x="1057210" y="16677"/>
                </a:cubicBezTo>
                <a:cubicBezTo>
                  <a:pt x="1079994" y="67503"/>
                  <a:pt x="1074736" y="155133"/>
                  <a:pt x="1008137" y="265547"/>
                </a:cubicBezTo>
                <a:cubicBezTo>
                  <a:pt x="966076" y="335651"/>
                  <a:pt x="873187" y="477611"/>
                  <a:pt x="797825" y="595036"/>
                </a:cubicBezTo>
                <a:cubicBezTo>
                  <a:pt x="869682" y="524932"/>
                  <a:pt x="960817" y="467096"/>
                  <a:pt x="1008137" y="472354"/>
                </a:cubicBezTo>
                <a:cubicBezTo>
                  <a:pt x="1067726" y="479364"/>
                  <a:pt x="1122056" y="566994"/>
                  <a:pt x="1076489" y="656377"/>
                </a:cubicBezTo>
                <a:cubicBezTo>
                  <a:pt x="1037932" y="733491"/>
                  <a:pt x="953807" y="861431"/>
                  <a:pt x="913497" y="952566"/>
                </a:cubicBezTo>
                <a:cubicBezTo>
                  <a:pt x="869682" y="1054217"/>
                  <a:pt x="878445" y="1136589"/>
                  <a:pt x="943291" y="1133084"/>
                </a:cubicBezTo>
                <a:cubicBezTo>
                  <a:pt x="1006166" y="1130017"/>
                  <a:pt x="1087826" y="1033021"/>
                  <a:pt x="1143656" y="933678"/>
                </a:cubicBezTo>
                <a:lnTo>
                  <a:pt x="1150549" y="920505"/>
                </a:lnTo>
                <a:lnTo>
                  <a:pt x="1154371" y="904890"/>
                </a:lnTo>
                <a:cubicBezTo>
                  <a:pt x="1169158" y="854201"/>
                  <a:pt x="1194351" y="800528"/>
                  <a:pt x="1230717" y="747512"/>
                </a:cubicBezTo>
                <a:cubicBezTo>
                  <a:pt x="1372678" y="540705"/>
                  <a:pt x="1511134" y="461838"/>
                  <a:pt x="1598764" y="461838"/>
                </a:cubicBezTo>
                <a:cubicBezTo>
                  <a:pt x="1674126" y="461838"/>
                  <a:pt x="1709177" y="519674"/>
                  <a:pt x="1705672" y="588025"/>
                </a:cubicBezTo>
                <a:cubicBezTo>
                  <a:pt x="1728456" y="545963"/>
                  <a:pt x="1749487" y="509158"/>
                  <a:pt x="1768766" y="481117"/>
                </a:cubicBezTo>
                <a:cubicBezTo>
                  <a:pt x="1784539" y="458333"/>
                  <a:pt x="1798560" y="454828"/>
                  <a:pt x="1810828" y="470601"/>
                </a:cubicBezTo>
                <a:cubicBezTo>
                  <a:pt x="1837117" y="502148"/>
                  <a:pt x="1851138" y="577510"/>
                  <a:pt x="1809075" y="665140"/>
                </a:cubicBezTo>
                <a:cubicBezTo>
                  <a:pt x="1770519" y="744007"/>
                  <a:pt x="1682888" y="875452"/>
                  <a:pt x="1640826" y="968340"/>
                </a:cubicBezTo>
                <a:cubicBezTo>
                  <a:pt x="1597011" y="1066485"/>
                  <a:pt x="1595258" y="1141847"/>
                  <a:pt x="1654847" y="1138342"/>
                </a:cubicBezTo>
                <a:cubicBezTo>
                  <a:pt x="1690775" y="1136589"/>
                  <a:pt x="1732838" y="1105918"/>
                  <a:pt x="1773586" y="1060570"/>
                </a:cubicBezTo>
                <a:lnTo>
                  <a:pt x="1800804" y="1027634"/>
                </a:lnTo>
                <a:lnTo>
                  <a:pt x="1801407" y="1024354"/>
                </a:lnTo>
                <a:cubicBezTo>
                  <a:pt x="1803735" y="1014318"/>
                  <a:pt x="1806637" y="1003830"/>
                  <a:pt x="1810142" y="992876"/>
                </a:cubicBezTo>
                <a:cubicBezTo>
                  <a:pt x="1845195" y="882462"/>
                  <a:pt x="1980145" y="638851"/>
                  <a:pt x="2090558" y="475859"/>
                </a:cubicBezTo>
                <a:cubicBezTo>
                  <a:pt x="2102827" y="456580"/>
                  <a:pt x="2116847" y="458333"/>
                  <a:pt x="2127363" y="475859"/>
                </a:cubicBezTo>
                <a:cubicBezTo>
                  <a:pt x="2153652" y="519674"/>
                  <a:pt x="2151899" y="579262"/>
                  <a:pt x="2132621" y="642356"/>
                </a:cubicBezTo>
                <a:cubicBezTo>
                  <a:pt x="2211488" y="558231"/>
                  <a:pt x="2330665" y="461838"/>
                  <a:pt x="2388501" y="470601"/>
                </a:cubicBezTo>
                <a:cubicBezTo>
                  <a:pt x="2446336" y="479364"/>
                  <a:pt x="2500667" y="565241"/>
                  <a:pt x="2456852" y="656377"/>
                </a:cubicBezTo>
                <a:cubicBezTo>
                  <a:pt x="2420047" y="733491"/>
                  <a:pt x="2334170" y="863183"/>
                  <a:pt x="2293860" y="954319"/>
                </a:cubicBezTo>
                <a:cubicBezTo>
                  <a:pt x="2248292" y="1055969"/>
                  <a:pt x="2258808" y="1138342"/>
                  <a:pt x="2321902" y="1134837"/>
                </a:cubicBezTo>
                <a:cubicBezTo>
                  <a:pt x="2384776" y="1131769"/>
                  <a:pt x="2458385" y="1042825"/>
                  <a:pt x="2520421" y="938449"/>
                </a:cubicBezTo>
                <a:lnTo>
                  <a:pt x="2539247" y="905287"/>
                </a:lnTo>
                <a:lnTo>
                  <a:pt x="2545215" y="890506"/>
                </a:lnTo>
                <a:cubicBezTo>
                  <a:pt x="2635909" y="670397"/>
                  <a:pt x="2875713" y="205739"/>
                  <a:pt x="3012197" y="20183"/>
                </a:cubicBezTo>
                <a:cubicBezTo>
                  <a:pt x="3027971" y="-848"/>
                  <a:pt x="3045497" y="-2601"/>
                  <a:pt x="3056012" y="18430"/>
                </a:cubicBezTo>
                <a:cubicBezTo>
                  <a:pt x="3082301" y="71008"/>
                  <a:pt x="3078796" y="141112"/>
                  <a:pt x="3005187" y="269052"/>
                </a:cubicBezTo>
                <a:cubicBezTo>
                  <a:pt x="2963124" y="340908"/>
                  <a:pt x="2894773" y="463591"/>
                  <a:pt x="2847453" y="549468"/>
                </a:cubicBezTo>
                <a:cubicBezTo>
                  <a:pt x="2903536" y="495137"/>
                  <a:pt x="2957867" y="465343"/>
                  <a:pt x="3003435" y="449570"/>
                </a:cubicBezTo>
                <a:cubicBezTo>
                  <a:pt x="3070033" y="426786"/>
                  <a:pt x="3112095" y="453075"/>
                  <a:pt x="3147147" y="526684"/>
                </a:cubicBezTo>
                <a:cubicBezTo>
                  <a:pt x="3180447" y="595036"/>
                  <a:pt x="3175189" y="668645"/>
                  <a:pt x="3110343" y="731738"/>
                </a:cubicBezTo>
                <a:cubicBezTo>
                  <a:pt x="3050754" y="789574"/>
                  <a:pt x="2977145" y="840400"/>
                  <a:pt x="2866731" y="873699"/>
                </a:cubicBezTo>
                <a:cubicBezTo>
                  <a:pt x="2873742" y="1017412"/>
                  <a:pt x="2922814" y="1117310"/>
                  <a:pt x="2989413" y="1124321"/>
                </a:cubicBezTo>
                <a:cubicBezTo>
                  <a:pt x="3061270" y="1131331"/>
                  <a:pt x="3157663" y="996381"/>
                  <a:pt x="3210241" y="887720"/>
                </a:cubicBezTo>
                <a:cubicBezTo>
                  <a:pt x="3220757" y="866689"/>
                  <a:pt x="3236530" y="864936"/>
                  <a:pt x="3245293" y="885967"/>
                </a:cubicBezTo>
                <a:cubicBezTo>
                  <a:pt x="3254056" y="906998"/>
                  <a:pt x="3250551" y="949061"/>
                  <a:pt x="3224262" y="992876"/>
                </a:cubicBezTo>
                <a:cubicBezTo>
                  <a:pt x="3182200" y="1066485"/>
                  <a:pt x="3101580" y="1178651"/>
                  <a:pt x="2963124" y="1176899"/>
                </a:cubicBezTo>
                <a:cubicBezTo>
                  <a:pt x="2840443" y="1175146"/>
                  <a:pt x="2737039" y="1075248"/>
                  <a:pt x="2740544" y="838647"/>
                </a:cubicBezTo>
                <a:cubicBezTo>
                  <a:pt x="2740544" y="807100"/>
                  <a:pt x="2744049" y="801842"/>
                  <a:pt x="2777349" y="791327"/>
                </a:cubicBezTo>
                <a:cubicBezTo>
                  <a:pt x="2994671" y="719470"/>
                  <a:pt x="3110343" y="566994"/>
                  <a:pt x="3084054" y="521426"/>
                </a:cubicBezTo>
                <a:cubicBezTo>
                  <a:pt x="3064776" y="489880"/>
                  <a:pt x="2987661" y="509158"/>
                  <a:pt x="2894773" y="581015"/>
                </a:cubicBezTo>
                <a:cubicBezTo>
                  <a:pt x="2763328" y="680913"/>
                  <a:pt x="2684461" y="835142"/>
                  <a:pt x="2549511" y="1157620"/>
                </a:cubicBezTo>
                <a:cubicBezTo>
                  <a:pt x="2544254" y="1171641"/>
                  <a:pt x="2530232" y="1175146"/>
                  <a:pt x="2517964" y="1161125"/>
                </a:cubicBezTo>
                <a:cubicBezTo>
                  <a:pt x="2504820" y="1146228"/>
                  <a:pt x="2496057" y="1124759"/>
                  <a:pt x="2494742" y="1093650"/>
                </a:cubicBezTo>
                <a:lnTo>
                  <a:pt x="2494756" y="1092870"/>
                </a:lnTo>
                <a:lnTo>
                  <a:pt x="2484192" y="1104104"/>
                </a:lnTo>
                <a:cubicBezTo>
                  <a:pt x="2431357" y="1154252"/>
                  <a:pt x="2364402" y="1189167"/>
                  <a:pt x="2300870" y="1189167"/>
                </a:cubicBezTo>
                <a:cubicBezTo>
                  <a:pt x="2151899" y="1189167"/>
                  <a:pt x="2116847" y="1080506"/>
                  <a:pt x="2167673" y="928030"/>
                </a:cubicBezTo>
                <a:cubicBezTo>
                  <a:pt x="2225509" y="756275"/>
                  <a:pt x="2379737" y="570499"/>
                  <a:pt x="2348190" y="556478"/>
                </a:cubicBezTo>
                <a:cubicBezTo>
                  <a:pt x="2330665" y="549468"/>
                  <a:pt x="2229014" y="598541"/>
                  <a:pt x="2116847" y="721223"/>
                </a:cubicBezTo>
                <a:cubicBezTo>
                  <a:pt x="2013444" y="833389"/>
                  <a:pt x="1936330" y="1001639"/>
                  <a:pt x="1860968" y="1166383"/>
                </a:cubicBezTo>
                <a:cubicBezTo>
                  <a:pt x="1853958" y="1182157"/>
                  <a:pt x="1843442" y="1189167"/>
                  <a:pt x="1827669" y="1173394"/>
                </a:cubicBezTo>
                <a:cubicBezTo>
                  <a:pt x="1818906" y="1164631"/>
                  <a:pt x="1811676" y="1154444"/>
                  <a:pt x="1806199" y="1142723"/>
                </a:cubicBezTo>
                <a:lnTo>
                  <a:pt x="1799589" y="1124696"/>
                </a:lnTo>
                <a:lnTo>
                  <a:pt x="1789578" y="1133522"/>
                </a:lnTo>
                <a:cubicBezTo>
                  <a:pt x="1744229" y="1169012"/>
                  <a:pt x="1692528" y="1191796"/>
                  <a:pt x="1644331" y="1189167"/>
                </a:cubicBezTo>
                <a:cubicBezTo>
                  <a:pt x="1549691" y="1183909"/>
                  <a:pt x="1500618" y="1127826"/>
                  <a:pt x="1500618" y="1045454"/>
                </a:cubicBezTo>
                <a:cubicBezTo>
                  <a:pt x="1444535" y="1117310"/>
                  <a:pt x="1365668" y="1182157"/>
                  <a:pt x="1281543" y="1182157"/>
                </a:cubicBezTo>
                <a:cubicBezTo>
                  <a:pt x="1210234" y="1182157"/>
                  <a:pt x="1163749" y="1139553"/>
                  <a:pt x="1146198" y="1073866"/>
                </a:cubicBezTo>
                <a:lnTo>
                  <a:pt x="1142834" y="1056571"/>
                </a:lnTo>
                <a:lnTo>
                  <a:pt x="1133202" y="1069579"/>
                </a:lnTo>
                <a:cubicBezTo>
                  <a:pt x="1077585" y="1136370"/>
                  <a:pt x="998060" y="1185662"/>
                  <a:pt x="920507" y="1185662"/>
                </a:cubicBezTo>
                <a:cubicBezTo>
                  <a:pt x="773289" y="1185662"/>
                  <a:pt x="736485" y="1078753"/>
                  <a:pt x="789063" y="926277"/>
                </a:cubicBezTo>
                <a:cubicBezTo>
                  <a:pt x="846898" y="756275"/>
                  <a:pt x="999375" y="574004"/>
                  <a:pt x="971333" y="558231"/>
                </a:cubicBezTo>
                <a:cubicBezTo>
                  <a:pt x="946796" y="544210"/>
                  <a:pt x="755763" y="663387"/>
                  <a:pt x="654112" y="829884"/>
                </a:cubicBezTo>
                <a:cubicBezTo>
                  <a:pt x="591019" y="933288"/>
                  <a:pt x="526173" y="1055969"/>
                  <a:pt x="484110" y="1162878"/>
                </a:cubicBezTo>
                <a:cubicBezTo>
                  <a:pt x="477100" y="1178651"/>
                  <a:pt x="464831" y="1182157"/>
                  <a:pt x="454316" y="1169888"/>
                </a:cubicBezTo>
                <a:cubicBezTo>
                  <a:pt x="426274" y="1138342"/>
                  <a:pt x="410501" y="1089269"/>
                  <a:pt x="447306" y="984113"/>
                </a:cubicBezTo>
                <a:cubicBezTo>
                  <a:pt x="508647" y="808853"/>
                  <a:pt x="873187" y="191938"/>
                  <a:pt x="1015148" y="14925"/>
                </a:cubicBezTo>
                <a:cubicBezTo>
                  <a:pt x="1023034" y="4409"/>
                  <a:pt x="1031359" y="-410"/>
                  <a:pt x="1038808" y="28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381000" dist="254000" dir="5400000" algn="t" rotWithShape="0">
              <a:prstClr val="black">
                <a:alpha val="12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660038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ctr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2345818" y="2274849"/>
            <a:ext cx="1794482" cy="1794482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173733" y="2274849"/>
            <a:ext cx="1794482" cy="1794482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001645" y="2274849"/>
            <a:ext cx="1794482" cy="1794482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182176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31"/>
          <p:cNvSpPr>
            <a:spLocks noGrp="1"/>
          </p:cNvSpPr>
          <p:nvPr>
            <p:ph type="pic" sz="quarter" idx="10"/>
          </p:nvPr>
        </p:nvSpPr>
        <p:spPr>
          <a:xfrm>
            <a:off x="986" y="1"/>
            <a:ext cx="12191014" cy="6141996"/>
          </a:xfrm>
          <a:custGeom>
            <a:avLst/>
            <a:gdLst>
              <a:gd name="connsiteX0" fmla="*/ 11796699 w 12191014"/>
              <a:gd name="connsiteY0" fmla="*/ 0 h 6141996"/>
              <a:gd name="connsiteX1" fmla="*/ 12191014 w 12191014"/>
              <a:gd name="connsiteY1" fmla="*/ 0 h 6141996"/>
              <a:gd name="connsiteX2" fmla="*/ 12191014 w 12191014"/>
              <a:gd name="connsiteY2" fmla="*/ 5344271 h 6141996"/>
              <a:gd name="connsiteX3" fmla="*/ 11971039 w 12191014"/>
              <a:gd name="connsiteY3" fmla="*/ 5507966 h 6141996"/>
              <a:gd name="connsiteX4" fmla="*/ 736973 w 12191014"/>
              <a:gd name="connsiteY4" fmla="*/ 1916171 h 6141996"/>
              <a:gd name="connsiteX5" fmla="*/ 361509 w 12191014"/>
              <a:gd name="connsiteY5" fmla="*/ 1555837 h 6141996"/>
              <a:gd name="connsiteX6" fmla="*/ 0 w 12191014"/>
              <a:gd name="connsiteY6" fmla="*/ 1193031 h 6141996"/>
              <a:gd name="connsiteX7" fmla="*/ 0 w 12191014"/>
              <a:gd name="connsiteY7" fmla="*/ 695081 h 6141996"/>
              <a:gd name="connsiteX8" fmla="*/ 246203 w 12191014"/>
              <a:gd name="connsiteY8" fmla="*/ 986220 h 6141996"/>
              <a:gd name="connsiteX9" fmla="*/ 506361 w 12191014"/>
              <a:gd name="connsiteY9" fmla="*/ 1275064 h 6141996"/>
              <a:gd name="connsiteX10" fmla="*/ 10981885 w 12191014"/>
              <a:gd name="connsiteY10" fmla="*/ 5107868 h 6141996"/>
              <a:gd name="connsiteX11" fmla="*/ 11825311 w 12191014"/>
              <a:gd name="connsiteY11" fmla="*/ 85056 h 6141996"/>
              <a:gd name="connsiteX12" fmla="*/ 3298548 w 12191014"/>
              <a:gd name="connsiteY12" fmla="*/ 0 h 6141996"/>
              <a:gd name="connsiteX13" fmla="*/ 4593008 w 12191014"/>
              <a:gd name="connsiteY13" fmla="*/ 0 h 6141996"/>
              <a:gd name="connsiteX14" fmla="*/ 4454707 w 12191014"/>
              <a:gd name="connsiteY14" fmla="*/ 82787 h 6141996"/>
              <a:gd name="connsiteX15" fmla="*/ 3551276 w 12191014"/>
              <a:gd name="connsiteY15" fmla="*/ 186172 h 6141996"/>
              <a:gd name="connsiteX16" fmla="*/ 3338352 w 12191014"/>
              <a:gd name="connsiteY16" fmla="*/ 43342 h 6141996"/>
              <a:gd name="connsiteX17" fmla="*/ 3129751 w 12191014"/>
              <a:gd name="connsiteY17" fmla="*/ 0 h 6141996"/>
              <a:gd name="connsiteX18" fmla="*/ 3265106 w 12191014"/>
              <a:gd name="connsiteY18" fmla="*/ 0 h 6141996"/>
              <a:gd name="connsiteX19" fmla="*/ 3319233 w 12191014"/>
              <a:gd name="connsiteY19" fmla="*/ 56713 h 6141996"/>
              <a:gd name="connsiteX20" fmla="*/ 3545151 w 12191014"/>
              <a:gd name="connsiteY20" fmla="*/ 205104 h 6141996"/>
              <a:gd name="connsiteX21" fmla="*/ 4600358 w 12191014"/>
              <a:gd name="connsiteY21" fmla="*/ 44921 h 6141996"/>
              <a:gd name="connsiteX22" fmla="*/ 4671552 w 12191014"/>
              <a:gd name="connsiteY22" fmla="*/ 0 h 6141996"/>
              <a:gd name="connsiteX23" fmla="*/ 5033236 w 12191014"/>
              <a:gd name="connsiteY23" fmla="*/ 0 h 6141996"/>
              <a:gd name="connsiteX24" fmla="*/ 4934296 w 12191014"/>
              <a:gd name="connsiteY24" fmla="*/ 91725 h 6141996"/>
              <a:gd name="connsiteX25" fmla="*/ 3660471 w 12191014"/>
              <a:gd name="connsiteY25" fmla="*/ 504949 h 6141996"/>
              <a:gd name="connsiteX26" fmla="*/ 3169970 w 12191014"/>
              <a:gd name="connsiteY26" fmla="*/ 80904 h 6141996"/>
              <a:gd name="connsiteX27" fmla="*/ 3016983 w 12191014"/>
              <a:gd name="connsiteY27" fmla="*/ 0 h 6141996"/>
              <a:gd name="connsiteX28" fmla="*/ 3089299 w 12191014"/>
              <a:gd name="connsiteY28" fmla="*/ 0 h 6141996"/>
              <a:gd name="connsiteX29" fmla="*/ 3135995 w 12191014"/>
              <a:gd name="connsiteY29" fmla="*/ 89838 h 6141996"/>
              <a:gd name="connsiteX30" fmla="*/ 3648123 w 12191014"/>
              <a:gd name="connsiteY30" fmla="*/ 523913 h 6141996"/>
              <a:gd name="connsiteX31" fmla="*/ 5100601 w 12191014"/>
              <a:gd name="connsiteY31" fmla="*/ 4970 h 6141996"/>
              <a:gd name="connsiteX32" fmla="*/ 5105521 w 12191014"/>
              <a:gd name="connsiteY32" fmla="*/ 0 h 6141996"/>
              <a:gd name="connsiteX33" fmla="*/ 5411446 w 12191014"/>
              <a:gd name="connsiteY33" fmla="*/ 0 h 6141996"/>
              <a:gd name="connsiteX34" fmla="*/ 5341491 w 12191014"/>
              <a:gd name="connsiteY34" fmla="*/ 90294 h 6141996"/>
              <a:gd name="connsiteX35" fmla="*/ 3809572 w 12191014"/>
              <a:gd name="connsiteY35" fmla="*/ 847012 h 6141996"/>
              <a:gd name="connsiteX36" fmla="*/ 3046566 w 12191014"/>
              <a:gd name="connsiteY36" fmla="*/ 86935 h 6141996"/>
              <a:gd name="connsiteX37" fmla="*/ 2913419 w 12191014"/>
              <a:gd name="connsiteY37" fmla="*/ 0 h 6141996"/>
              <a:gd name="connsiteX38" fmla="*/ 2965917 w 12191014"/>
              <a:gd name="connsiteY38" fmla="*/ 0 h 6141996"/>
              <a:gd name="connsiteX39" fmla="*/ 3000552 w 12191014"/>
              <a:gd name="connsiteY39" fmla="*/ 96238 h 6141996"/>
              <a:gd name="connsiteX40" fmla="*/ 3804551 w 12191014"/>
              <a:gd name="connsiteY40" fmla="*/ 869696 h 6141996"/>
              <a:gd name="connsiteX41" fmla="*/ 5408172 w 12191014"/>
              <a:gd name="connsiteY41" fmla="*/ 101639 h 6141996"/>
              <a:gd name="connsiteX42" fmla="*/ 5488504 w 12191014"/>
              <a:gd name="connsiteY42" fmla="*/ 0 h 6141996"/>
              <a:gd name="connsiteX43" fmla="*/ 5778788 w 12191014"/>
              <a:gd name="connsiteY43" fmla="*/ 0 h 6141996"/>
              <a:gd name="connsiteX44" fmla="*/ 5768343 w 12191014"/>
              <a:gd name="connsiteY44" fmla="*/ 18905 h 6141996"/>
              <a:gd name="connsiteX45" fmla="*/ 4012036 w 12191014"/>
              <a:gd name="connsiteY45" fmla="*/ 1211148 h 6141996"/>
              <a:gd name="connsiteX46" fmla="*/ 2997310 w 12191014"/>
              <a:gd name="connsiteY46" fmla="*/ 241730 h 6141996"/>
              <a:gd name="connsiteX47" fmla="*/ 2808394 w 12191014"/>
              <a:gd name="connsiteY47" fmla="*/ 0 h 6141996"/>
              <a:gd name="connsiteX48" fmla="*/ 2846925 w 12191014"/>
              <a:gd name="connsiteY48" fmla="*/ 0 h 6141996"/>
              <a:gd name="connsiteX49" fmla="*/ 2937865 w 12191014"/>
              <a:gd name="connsiteY49" fmla="*/ 251117 h 6141996"/>
              <a:gd name="connsiteX50" fmla="*/ 4005435 w 12191014"/>
              <a:gd name="connsiteY50" fmla="*/ 1238490 h 6141996"/>
              <a:gd name="connsiteX51" fmla="*/ 5841212 w 12191014"/>
              <a:gd name="connsiteY51" fmla="*/ 26827 h 6141996"/>
              <a:gd name="connsiteX52" fmla="*/ 5856289 w 12191014"/>
              <a:gd name="connsiteY52" fmla="*/ 0 h 6141996"/>
              <a:gd name="connsiteX53" fmla="*/ 6146432 w 12191014"/>
              <a:gd name="connsiteY53" fmla="*/ 0 h 6141996"/>
              <a:gd name="connsiteX54" fmla="*/ 6110323 w 12191014"/>
              <a:gd name="connsiteY54" fmla="*/ 84861 h 6141996"/>
              <a:gd name="connsiteX55" fmla="*/ 4276357 w 12191014"/>
              <a:gd name="connsiteY55" fmla="*/ 1598320 h 6141996"/>
              <a:gd name="connsiteX56" fmla="*/ 2822331 w 12191014"/>
              <a:gd name="connsiteY56" fmla="*/ 49289 h 6141996"/>
              <a:gd name="connsiteX57" fmla="*/ 2685982 w 12191014"/>
              <a:gd name="connsiteY57" fmla="*/ 0 h 6141996"/>
              <a:gd name="connsiteX58" fmla="*/ 2727319 w 12191014"/>
              <a:gd name="connsiteY58" fmla="*/ 0 h 6141996"/>
              <a:gd name="connsiteX59" fmla="*/ 2743912 w 12191014"/>
              <a:gd name="connsiteY59" fmla="*/ 55774 h 6141996"/>
              <a:gd name="connsiteX60" fmla="*/ 4271160 w 12191014"/>
              <a:gd name="connsiteY60" fmla="*/ 1630557 h 6141996"/>
              <a:gd name="connsiteX61" fmla="*/ 6193657 w 12191014"/>
              <a:gd name="connsiteY61" fmla="*/ 91724 h 6141996"/>
              <a:gd name="connsiteX62" fmla="*/ 6234074 w 12191014"/>
              <a:gd name="connsiteY62" fmla="*/ 0 h 6141996"/>
              <a:gd name="connsiteX63" fmla="*/ 6530669 w 12191014"/>
              <a:gd name="connsiteY63" fmla="*/ 0 h 6141996"/>
              <a:gd name="connsiteX64" fmla="*/ 6482877 w 12191014"/>
              <a:gd name="connsiteY64" fmla="*/ 149973 h 6141996"/>
              <a:gd name="connsiteX65" fmla="*/ 4611205 w 12191014"/>
              <a:gd name="connsiteY65" fmla="*/ 2004218 h 6141996"/>
              <a:gd name="connsiteX66" fmla="*/ 2733780 w 12191014"/>
              <a:gd name="connsiteY66" fmla="*/ 149973 h 6141996"/>
              <a:gd name="connsiteX67" fmla="*/ 2536273 w 12191014"/>
              <a:gd name="connsiteY67" fmla="*/ 0 h 6141996"/>
              <a:gd name="connsiteX68" fmla="*/ 2590966 w 12191014"/>
              <a:gd name="connsiteY68" fmla="*/ 0 h 6141996"/>
              <a:gd name="connsiteX69" fmla="*/ 2642798 w 12191014"/>
              <a:gd name="connsiteY69" fmla="*/ 156730 h 6141996"/>
              <a:gd name="connsiteX70" fmla="*/ 4610929 w 12191014"/>
              <a:gd name="connsiteY70" fmla="*/ 2036852 h 6141996"/>
              <a:gd name="connsiteX71" fmla="*/ 6573308 w 12191014"/>
              <a:gd name="connsiteY71" fmla="*/ 156730 h 6141996"/>
              <a:gd name="connsiteX72" fmla="*/ 6625133 w 12191014"/>
              <a:gd name="connsiteY72" fmla="*/ 0 h 6141996"/>
              <a:gd name="connsiteX73" fmla="*/ 6941206 w 12191014"/>
              <a:gd name="connsiteY73" fmla="*/ 0 h 6141996"/>
              <a:gd name="connsiteX74" fmla="*/ 6894459 w 12191014"/>
              <a:gd name="connsiteY74" fmla="*/ 213681 h 6141996"/>
              <a:gd name="connsiteX75" fmla="*/ 5020187 w 12191014"/>
              <a:gd name="connsiteY75" fmla="*/ 2419794 h 6141996"/>
              <a:gd name="connsiteX76" fmla="*/ 2630673 w 12191014"/>
              <a:gd name="connsiteY76" fmla="*/ 258909 h 6141996"/>
              <a:gd name="connsiteX77" fmla="*/ 2354690 w 12191014"/>
              <a:gd name="connsiteY77" fmla="*/ 0 h 6141996"/>
              <a:gd name="connsiteX78" fmla="*/ 2424862 w 12191014"/>
              <a:gd name="connsiteY78" fmla="*/ 0 h 6141996"/>
              <a:gd name="connsiteX79" fmla="*/ 2525745 w 12191014"/>
              <a:gd name="connsiteY79" fmla="*/ 268360 h 6141996"/>
              <a:gd name="connsiteX80" fmla="*/ 5020467 w 12191014"/>
              <a:gd name="connsiteY80" fmla="*/ 2455468 h 6141996"/>
              <a:gd name="connsiteX81" fmla="*/ 6994513 w 12191014"/>
              <a:gd name="connsiteY81" fmla="*/ 220126 h 6141996"/>
              <a:gd name="connsiteX82" fmla="*/ 7045992 w 12191014"/>
              <a:gd name="connsiteY82" fmla="*/ 0 h 6141996"/>
              <a:gd name="connsiteX83" fmla="*/ 7394007 w 12191014"/>
              <a:gd name="connsiteY83" fmla="*/ 0 h 6141996"/>
              <a:gd name="connsiteX84" fmla="*/ 7358331 w 12191014"/>
              <a:gd name="connsiteY84" fmla="*/ 274043 h 6141996"/>
              <a:gd name="connsiteX85" fmla="*/ 5516108 w 12191014"/>
              <a:gd name="connsiteY85" fmla="*/ 2847464 h 6141996"/>
              <a:gd name="connsiteX86" fmla="*/ 2363227 w 12191014"/>
              <a:gd name="connsiteY86" fmla="*/ 24058 h 6141996"/>
              <a:gd name="connsiteX87" fmla="*/ 2126791 w 12191014"/>
              <a:gd name="connsiteY87" fmla="*/ 0 h 6141996"/>
              <a:gd name="connsiteX88" fmla="*/ 2220831 w 12191014"/>
              <a:gd name="connsiteY88" fmla="*/ 0 h 6141996"/>
              <a:gd name="connsiteX89" fmla="*/ 2231878 w 12191014"/>
              <a:gd name="connsiteY89" fmla="*/ 30091 h 6141996"/>
              <a:gd name="connsiteX90" fmla="*/ 5522785 w 12191014"/>
              <a:gd name="connsiteY90" fmla="*/ 2890219 h 6141996"/>
              <a:gd name="connsiteX91" fmla="*/ 7465484 w 12191014"/>
              <a:gd name="connsiteY91" fmla="*/ 280988 h 6141996"/>
              <a:gd name="connsiteX92" fmla="*/ 7506130 w 12191014"/>
              <a:gd name="connsiteY92" fmla="*/ 0 h 6141996"/>
              <a:gd name="connsiteX93" fmla="*/ 7892295 w 12191014"/>
              <a:gd name="connsiteY93" fmla="*/ 0 h 6141996"/>
              <a:gd name="connsiteX94" fmla="*/ 7876687 w 12191014"/>
              <a:gd name="connsiteY94" fmla="*/ 331691 h 6141996"/>
              <a:gd name="connsiteX95" fmla="*/ 6110761 w 12191014"/>
              <a:gd name="connsiteY95" fmla="*/ 3273139 h 6141996"/>
              <a:gd name="connsiteX96" fmla="*/ 2164764 w 12191014"/>
              <a:gd name="connsiteY96" fmla="*/ 92274 h 6141996"/>
              <a:gd name="connsiteX97" fmla="*/ 1842093 w 12191014"/>
              <a:gd name="connsiteY97" fmla="*/ 0 h 6141996"/>
              <a:gd name="connsiteX98" fmla="*/ 1973217 w 12191014"/>
              <a:gd name="connsiteY98" fmla="*/ 0 h 6141996"/>
              <a:gd name="connsiteX99" fmla="*/ 2015118 w 12191014"/>
              <a:gd name="connsiteY99" fmla="*/ 99772 h 6141996"/>
              <a:gd name="connsiteX100" fmla="*/ 6121225 w 12191014"/>
              <a:gd name="connsiteY100" fmla="*/ 3318739 h 6141996"/>
              <a:gd name="connsiteX101" fmla="*/ 8013586 w 12191014"/>
              <a:gd name="connsiteY101" fmla="*/ 291 h 6141996"/>
              <a:gd name="connsiteX102" fmla="*/ 8013589 w 12191014"/>
              <a:gd name="connsiteY102" fmla="*/ 0 h 6141996"/>
              <a:gd name="connsiteX103" fmla="*/ 8444307 w 12191014"/>
              <a:gd name="connsiteY103" fmla="*/ 0 h 6141996"/>
              <a:gd name="connsiteX104" fmla="*/ 8446155 w 12191014"/>
              <a:gd name="connsiteY104" fmla="*/ 22276 h 6141996"/>
              <a:gd name="connsiteX105" fmla="*/ 6812933 w 12191014"/>
              <a:gd name="connsiteY105" fmla="*/ 3692378 h 6141996"/>
              <a:gd name="connsiteX106" fmla="*/ 1920739 w 12191014"/>
              <a:gd name="connsiteY106" fmla="*/ 165998 h 6141996"/>
              <a:gd name="connsiteX107" fmla="*/ 1479939 w 12191014"/>
              <a:gd name="connsiteY107" fmla="*/ 0 h 6141996"/>
              <a:gd name="connsiteX108" fmla="*/ 1659361 w 12191014"/>
              <a:gd name="connsiteY108" fmla="*/ 0 h 6141996"/>
              <a:gd name="connsiteX109" fmla="*/ 1743855 w 12191014"/>
              <a:gd name="connsiteY109" fmla="*/ 175959 h 6141996"/>
              <a:gd name="connsiteX110" fmla="*/ 6830929 w 12191014"/>
              <a:gd name="connsiteY110" fmla="*/ 3738637 h 6141996"/>
              <a:gd name="connsiteX111" fmla="*/ 8584811 w 12191014"/>
              <a:gd name="connsiteY111" fmla="*/ 25695 h 6141996"/>
              <a:gd name="connsiteX112" fmla="*/ 8583148 w 12191014"/>
              <a:gd name="connsiteY112" fmla="*/ 0 h 6141996"/>
              <a:gd name="connsiteX113" fmla="*/ 9077020 w 12191014"/>
              <a:gd name="connsiteY113" fmla="*/ 0 h 6141996"/>
              <a:gd name="connsiteX114" fmla="*/ 9084145 w 12191014"/>
              <a:gd name="connsiteY114" fmla="*/ 44989 h 6141996"/>
              <a:gd name="connsiteX115" fmla="*/ 7638106 w 12191014"/>
              <a:gd name="connsiteY115" fmla="*/ 4093836 h 6141996"/>
              <a:gd name="connsiteX116" fmla="*/ 1617557 w 12191014"/>
              <a:gd name="connsiteY116" fmla="*/ 246136 h 6141996"/>
              <a:gd name="connsiteX117" fmla="*/ 1040449 w 12191014"/>
              <a:gd name="connsiteY117" fmla="*/ 0 h 6141996"/>
              <a:gd name="connsiteX118" fmla="*/ 1273773 w 12191014"/>
              <a:gd name="connsiteY118" fmla="*/ 0 h 6141996"/>
              <a:gd name="connsiteX119" fmla="*/ 1419501 w 12191014"/>
              <a:gd name="connsiteY119" fmla="*/ 258519 h 6141996"/>
              <a:gd name="connsiteX120" fmla="*/ 7661201 w 12191014"/>
              <a:gd name="connsiteY120" fmla="*/ 4144233 h 6141996"/>
              <a:gd name="connsiteX121" fmla="*/ 9233171 w 12191014"/>
              <a:gd name="connsiteY121" fmla="*/ 48367 h 6141996"/>
              <a:gd name="connsiteX122" fmla="*/ 9226383 w 12191014"/>
              <a:gd name="connsiteY122" fmla="*/ 0 h 6141996"/>
              <a:gd name="connsiteX123" fmla="*/ 9799931 w 12191014"/>
              <a:gd name="connsiteY123" fmla="*/ 0 h 6141996"/>
              <a:gd name="connsiteX124" fmla="*/ 9814413 w 12191014"/>
              <a:gd name="connsiteY124" fmla="*/ 62684 h 6141996"/>
              <a:gd name="connsiteX125" fmla="*/ 8589420 w 12191014"/>
              <a:gd name="connsiteY125" fmla="*/ 4462503 h 6141996"/>
              <a:gd name="connsiteX126" fmla="*/ 1106015 w 12191014"/>
              <a:gd name="connsiteY126" fmla="*/ 108192 h 6141996"/>
              <a:gd name="connsiteX127" fmla="*/ 486763 w 12191014"/>
              <a:gd name="connsiteY127" fmla="*/ 0 h 6141996"/>
              <a:gd name="connsiteX128" fmla="*/ 792653 w 12191014"/>
              <a:gd name="connsiteY128" fmla="*/ 0 h 6141996"/>
              <a:gd name="connsiteX129" fmla="*/ 852561 w 12191014"/>
              <a:gd name="connsiteY129" fmla="*/ 98918 h 6141996"/>
              <a:gd name="connsiteX130" fmla="*/ 8623606 w 12191014"/>
              <a:gd name="connsiteY130" fmla="*/ 4517326 h 6141996"/>
              <a:gd name="connsiteX131" fmla="*/ 9978209 w 12191014"/>
              <a:gd name="connsiteY131" fmla="*/ 65996 h 6141996"/>
              <a:gd name="connsiteX132" fmla="*/ 9964462 w 12191014"/>
              <a:gd name="connsiteY132" fmla="*/ 0 h 6141996"/>
              <a:gd name="connsiteX133" fmla="*/ 10630345 w 12191014"/>
              <a:gd name="connsiteY133" fmla="*/ 0 h 6141996"/>
              <a:gd name="connsiteX134" fmla="*/ 10652856 w 12191014"/>
              <a:gd name="connsiteY134" fmla="*/ 75182 h 6141996"/>
              <a:gd name="connsiteX135" fmla="*/ 9678577 w 12191014"/>
              <a:gd name="connsiteY135" fmla="*/ 4784829 h 6141996"/>
              <a:gd name="connsiteX136" fmla="*/ 939034 w 12191014"/>
              <a:gd name="connsiteY136" fmla="*/ 638535 h 6141996"/>
              <a:gd name="connsiteX137" fmla="*/ 585216 w 12191014"/>
              <a:gd name="connsiteY137" fmla="*/ 146768 h 6141996"/>
              <a:gd name="connsiteX138" fmla="*/ 0 w 12191014"/>
              <a:gd name="connsiteY138" fmla="*/ 0 h 6141996"/>
              <a:gd name="connsiteX139" fmla="*/ 193993 w 12191014"/>
              <a:gd name="connsiteY139" fmla="*/ 0 h 6141996"/>
              <a:gd name="connsiteX140" fmla="*/ 314643 w 12191014"/>
              <a:gd name="connsiteY140" fmla="*/ 181375 h 6141996"/>
              <a:gd name="connsiteX141" fmla="*/ 656211 w 12191014"/>
              <a:gd name="connsiteY141" fmla="*/ 652401 h 6141996"/>
              <a:gd name="connsiteX142" fmla="*/ 9724333 w 12191014"/>
              <a:gd name="connsiteY142" fmla="*/ 4844933 h 6141996"/>
              <a:gd name="connsiteX143" fmla="*/ 10833005 w 12191014"/>
              <a:gd name="connsiteY143" fmla="*/ 78554 h 6141996"/>
              <a:gd name="connsiteX144" fmla="*/ 10811460 w 12191014"/>
              <a:gd name="connsiteY144" fmla="*/ 0 h 6141996"/>
              <a:gd name="connsiteX145" fmla="*/ 11597959 w 12191014"/>
              <a:gd name="connsiteY145" fmla="*/ 0 h 6141996"/>
              <a:gd name="connsiteX146" fmla="*/ 11627705 w 12191014"/>
              <a:gd name="connsiteY146" fmla="*/ 81695 h 6141996"/>
              <a:gd name="connsiteX147" fmla="*/ 10923423 w 12191014"/>
              <a:gd name="connsiteY147" fmla="*/ 5047872 h 6141996"/>
              <a:gd name="connsiteX148" fmla="*/ 817627 w 12191014"/>
              <a:gd name="connsiteY148" fmla="*/ 1238156 h 6141996"/>
              <a:gd name="connsiteX149" fmla="*/ 393189 w 12191014"/>
              <a:gd name="connsiteY149" fmla="*/ 757330 h 6141996"/>
              <a:gd name="connsiteX150" fmla="*/ 0 w 12191014"/>
              <a:gd name="connsiteY150" fmla="*/ 270800 h 6141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12191014" h="6141996">
                <a:moveTo>
                  <a:pt x="11796699" y="0"/>
                </a:moveTo>
                <a:lnTo>
                  <a:pt x="12191014" y="0"/>
                </a:lnTo>
                <a:lnTo>
                  <a:pt x="12191014" y="5344271"/>
                </a:lnTo>
                <a:lnTo>
                  <a:pt x="11971039" y="5507966"/>
                </a:lnTo>
                <a:cubicBezTo>
                  <a:pt x="9599511" y="7110530"/>
                  <a:pt x="4719164" y="5588987"/>
                  <a:pt x="736973" y="1916171"/>
                </a:cubicBezTo>
                <a:cubicBezTo>
                  <a:pt x="610137" y="1796252"/>
                  <a:pt x="484742" y="1676333"/>
                  <a:pt x="361509" y="1555837"/>
                </a:cubicBezTo>
                <a:lnTo>
                  <a:pt x="0" y="1193031"/>
                </a:lnTo>
                <a:lnTo>
                  <a:pt x="0" y="695081"/>
                </a:lnTo>
                <a:lnTo>
                  <a:pt x="246203" y="986220"/>
                </a:lnTo>
                <a:cubicBezTo>
                  <a:pt x="330520" y="1083655"/>
                  <a:pt x="416999" y="1180513"/>
                  <a:pt x="506361" y="1275064"/>
                </a:cubicBezTo>
                <a:cubicBezTo>
                  <a:pt x="4023186" y="5149379"/>
                  <a:pt x="8716127" y="6865147"/>
                  <a:pt x="10981885" y="5107868"/>
                </a:cubicBezTo>
                <a:cubicBezTo>
                  <a:pt x="12257454" y="4117669"/>
                  <a:pt x="12494259" y="2235645"/>
                  <a:pt x="11825311" y="85056"/>
                </a:cubicBezTo>
                <a:close/>
                <a:moveTo>
                  <a:pt x="3298548" y="0"/>
                </a:moveTo>
                <a:lnTo>
                  <a:pt x="4593008" y="0"/>
                </a:lnTo>
                <a:lnTo>
                  <a:pt x="4454707" y="82787"/>
                </a:lnTo>
                <a:cubicBezTo>
                  <a:pt x="4131418" y="252425"/>
                  <a:pt x="3814322" y="298513"/>
                  <a:pt x="3551276" y="186172"/>
                </a:cubicBezTo>
                <a:cubicBezTo>
                  <a:pt x="3471282" y="151606"/>
                  <a:pt x="3400205" y="103429"/>
                  <a:pt x="3338352" y="43342"/>
                </a:cubicBezTo>
                <a:close/>
                <a:moveTo>
                  <a:pt x="3129751" y="0"/>
                </a:moveTo>
                <a:lnTo>
                  <a:pt x="3265106" y="0"/>
                </a:lnTo>
                <a:lnTo>
                  <a:pt x="3319233" y="56713"/>
                </a:lnTo>
                <a:cubicBezTo>
                  <a:pt x="3385417" y="118826"/>
                  <a:pt x="3460825" y="168777"/>
                  <a:pt x="3545151" y="205104"/>
                </a:cubicBezTo>
                <a:cubicBezTo>
                  <a:pt x="3850387" y="335133"/>
                  <a:pt x="4226479" y="266749"/>
                  <a:pt x="4600358" y="44921"/>
                </a:cubicBezTo>
                <a:lnTo>
                  <a:pt x="4671552" y="0"/>
                </a:lnTo>
                <a:lnTo>
                  <a:pt x="5033236" y="0"/>
                </a:lnTo>
                <a:lnTo>
                  <a:pt x="4934296" y="91725"/>
                </a:lnTo>
                <a:cubicBezTo>
                  <a:pt x="4508066" y="466892"/>
                  <a:pt x="4045348" y="636420"/>
                  <a:pt x="3660471" y="504949"/>
                </a:cubicBezTo>
                <a:cubicBezTo>
                  <a:pt x="3451455" y="435754"/>
                  <a:pt x="3287485" y="287273"/>
                  <a:pt x="3169970" y="80904"/>
                </a:cubicBezTo>
                <a:close/>
                <a:moveTo>
                  <a:pt x="3016983" y="0"/>
                </a:moveTo>
                <a:lnTo>
                  <a:pt x="3089299" y="0"/>
                </a:lnTo>
                <a:lnTo>
                  <a:pt x="3135995" y="89838"/>
                </a:lnTo>
                <a:cubicBezTo>
                  <a:pt x="3260719" y="300339"/>
                  <a:pt x="3431898" y="451792"/>
                  <a:pt x="3648123" y="523913"/>
                </a:cubicBezTo>
                <a:cubicBezTo>
                  <a:pt x="4093186" y="673923"/>
                  <a:pt x="4625799" y="461330"/>
                  <a:pt x="5100601" y="4970"/>
                </a:cubicBezTo>
                <a:lnTo>
                  <a:pt x="5105521" y="0"/>
                </a:lnTo>
                <a:lnTo>
                  <a:pt x="5411446" y="0"/>
                </a:lnTo>
                <a:lnTo>
                  <a:pt x="5341491" y="90294"/>
                </a:lnTo>
                <a:cubicBezTo>
                  <a:pt x="4873040" y="664890"/>
                  <a:pt x="4310854" y="970771"/>
                  <a:pt x="3809572" y="847012"/>
                </a:cubicBezTo>
                <a:cubicBezTo>
                  <a:pt x="3463611" y="760468"/>
                  <a:pt x="3205222" y="484391"/>
                  <a:pt x="3046566" y="86935"/>
                </a:cubicBezTo>
                <a:close/>
                <a:moveTo>
                  <a:pt x="2913419" y="0"/>
                </a:moveTo>
                <a:lnTo>
                  <a:pt x="2965917" y="0"/>
                </a:lnTo>
                <a:lnTo>
                  <a:pt x="3000552" y="96238"/>
                </a:lnTo>
                <a:cubicBezTo>
                  <a:pt x="3171294" y="502001"/>
                  <a:pt x="3445778" y="783180"/>
                  <a:pt x="3804551" y="869696"/>
                </a:cubicBezTo>
                <a:cubicBezTo>
                  <a:pt x="4329025" y="1000913"/>
                  <a:pt x="4918179" y="690445"/>
                  <a:pt x="5408172" y="101639"/>
                </a:cubicBezTo>
                <a:lnTo>
                  <a:pt x="5488504" y="0"/>
                </a:lnTo>
                <a:lnTo>
                  <a:pt x="5778788" y="0"/>
                </a:lnTo>
                <a:lnTo>
                  <a:pt x="5768343" y="18905"/>
                </a:lnTo>
                <a:cubicBezTo>
                  <a:pt x="5293591" y="831124"/>
                  <a:pt x="4637370" y="1316121"/>
                  <a:pt x="4012036" y="1211148"/>
                </a:cubicBezTo>
                <a:cubicBezTo>
                  <a:pt x="3566811" y="1138474"/>
                  <a:pt x="3215601" y="777700"/>
                  <a:pt x="2997310" y="241730"/>
                </a:cubicBezTo>
                <a:close/>
                <a:moveTo>
                  <a:pt x="2808394" y="0"/>
                </a:moveTo>
                <a:lnTo>
                  <a:pt x="2846925" y="0"/>
                </a:lnTo>
                <a:lnTo>
                  <a:pt x="2937865" y="251117"/>
                </a:lnTo>
                <a:cubicBezTo>
                  <a:pt x="3168888" y="795621"/>
                  <a:pt x="3538525" y="1162372"/>
                  <a:pt x="4005435" y="1238490"/>
                </a:cubicBezTo>
                <a:cubicBezTo>
                  <a:pt x="4661125" y="1347477"/>
                  <a:pt x="5347711" y="856026"/>
                  <a:pt x="5841212" y="26827"/>
                </a:cubicBezTo>
                <a:lnTo>
                  <a:pt x="5856289" y="0"/>
                </a:lnTo>
                <a:lnTo>
                  <a:pt x="6146432" y="0"/>
                </a:lnTo>
                <a:lnTo>
                  <a:pt x="6110323" y="84861"/>
                </a:lnTo>
                <a:cubicBezTo>
                  <a:pt x="5672223" y="1047330"/>
                  <a:pt x="4987531" y="1654832"/>
                  <a:pt x="4276357" y="1598320"/>
                </a:cubicBezTo>
                <a:cubicBezTo>
                  <a:pt x="3620667" y="1545845"/>
                  <a:pt x="3097374" y="938847"/>
                  <a:pt x="2822331" y="49289"/>
                </a:cubicBezTo>
                <a:close/>
                <a:moveTo>
                  <a:pt x="2685982" y="0"/>
                </a:moveTo>
                <a:lnTo>
                  <a:pt x="2727319" y="0"/>
                </a:lnTo>
                <a:lnTo>
                  <a:pt x="2743912" y="55774"/>
                </a:lnTo>
                <a:cubicBezTo>
                  <a:pt x="3037510" y="959498"/>
                  <a:pt x="3590352" y="1574047"/>
                  <a:pt x="4271160" y="1630557"/>
                </a:cubicBezTo>
                <a:cubicBezTo>
                  <a:pt x="5017528" y="1691105"/>
                  <a:pt x="5733008" y="1069996"/>
                  <a:pt x="6193657" y="91724"/>
                </a:cubicBezTo>
                <a:lnTo>
                  <a:pt x="6234074" y="0"/>
                </a:lnTo>
                <a:lnTo>
                  <a:pt x="6530669" y="0"/>
                </a:lnTo>
                <a:lnTo>
                  <a:pt x="6482877" y="149973"/>
                </a:lnTo>
                <a:cubicBezTo>
                  <a:pt x="6097637" y="1262521"/>
                  <a:pt x="5402961" y="2004218"/>
                  <a:pt x="4611205" y="2004218"/>
                </a:cubicBezTo>
                <a:cubicBezTo>
                  <a:pt x="3814407" y="2004218"/>
                  <a:pt x="3119099" y="1262521"/>
                  <a:pt x="2733780" y="149973"/>
                </a:cubicBezTo>
                <a:close/>
                <a:moveTo>
                  <a:pt x="2536273" y="0"/>
                </a:moveTo>
                <a:lnTo>
                  <a:pt x="2590966" y="0"/>
                </a:lnTo>
                <a:lnTo>
                  <a:pt x="2642798" y="156730"/>
                </a:lnTo>
                <a:cubicBezTo>
                  <a:pt x="3048025" y="1284450"/>
                  <a:pt x="3778725" y="2036852"/>
                  <a:pt x="4610929" y="2036852"/>
                </a:cubicBezTo>
                <a:cubicBezTo>
                  <a:pt x="5438090" y="2036852"/>
                  <a:pt x="6168160" y="1284450"/>
                  <a:pt x="6573308" y="156730"/>
                </a:cubicBezTo>
                <a:lnTo>
                  <a:pt x="6625133" y="0"/>
                </a:lnTo>
                <a:lnTo>
                  <a:pt x="6941206" y="0"/>
                </a:lnTo>
                <a:lnTo>
                  <a:pt x="6894459" y="213681"/>
                </a:lnTo>
                <a:cubicBezTo>
                  <a:pt x="6585613" y="1473614"/>
                  <a:pt x="5897784" y="2351165"/>
                  <a:pt x="5020187" y="2419794"/>
                </a:cubicBezTo>
                <a:cubicBezTo>
                  <a:pt x="4071979" y="2496498"/>
                  <a:pt x="3163488" y="1612388"/>
                  <a:pt x="2630673" y="258909"/>
                </a:cubicBezTo>
                <a:close/>
                <a:moveTo>
                  <a:pt x="2354690" y="0"/>
                </a:moveTo>
                <a:lnTo>
                  <a:pt x="2424862" y="0"/>
                </a:lnTo>
                <a:lnTo>
                  <a:pt x="2525745" y="268360"/>
                </a:lnTo>
                <a:cubicBezTo>
                  <a:pt x="3083376" y="1642364"/>
                  <a:pt x="4032065" y="2536174"/>
                  <a:pt x="5020467" y="2455468"/>
                </a:cubicBezTo>
                <a:cubicBezTo>
                  <a:pt x="5938269" y="2382834"/>
                  <a:pt x="6661920" y="1494573"/>
                  <a:pt x="6994513" y="220126"/>
                </a:cubicBezTo>
                <a:lnTo>
                  <a:pt x="7045992" y="0"/>
                </a:lnTo>
                <a:lnTo>
                  <a:pt x="7394007" y="0"/>
                </a:lnTo>
                <a:lnTo>
                  <a:pt x="7358331" y="274043"/>
                </a:lnTo>
                <a:cubicBezTo>
                  <a:pt x="7139912" y="1674718"/>
                  <a:pt x="6469210" y="2690089"/>
                  <a:pt x="5516108" y="2847464"/>
                </a:cubicBezTo>
                <a:cubicBezTo>
                  <a:pt x="4327432" y="3037698"/>
                  <a:pt x="3062777" y="1845766"/>
                  <a:pt x="2363227" y="24058"/>
                </a:cubicBezTo>
                <a:close/>
                <a:moveTo>
                  <a:pt x="2126791" y="0"/>
                </a:moveTo>
                <a:lnTo>
                  <a:pt x="2220831" y="0"/>
                </a:lnTo>
                <a:lnTo>
                  <a:pt x="2231878" y="30091"/>
                </a:lnTo>
                <a:cubicBezTo>
                  <a:pt x="2966596" y="1881106"/>
                  <a:pt x="4285222" y="3089176"/>
                  <a:pt x="5522785" y="2890219"/>
                </a:cubicBezTo>
                <a:cubicBezTo>
                  <a:pt x="6516438" y="2724709"/>
                  <a:pt x="7223218" y="1697341"/>
                  <a:pt x="7465484" y="280988"/>
                </a:cubicBezTo>
                <a:lnTo>
                  <a:pt x="7506130" y="0"/>
                </a:lnTo>
                <a:lnTo>
                  <a:pt x="7892295" y="0"/>
                </a:lnTo>
                <a:lnTo>
                  <a:pt x="7876687" y="331691"/>
                </a:lnTo>
                <a:cubicBezTo>
                  <a:pt x="7765799" y="1867319"/>
                  <a:pt x="7134678" y="3018820"/>
                  <a:pt x="6110761" y="3273139"/>
                </a:cubicBezTo>
                <a:cubicBezTo>
                  <a:pt x="4743498" y="3610501"/>
                  <a:pt x="3117846" y="2244834"/>
                  <a:pt x="2164764" y="92274"/>
                </a:cubicBezTo>
                <a:close/>
                <a:moveTo>
                  <a:pt x="1842093" y="0"/>
                </a:moveTo>
                <a:lnTo>
                  <a:pt x="1973217" y="0"/>
                </a:lnTo>
                <a:lnTo>
                  <a:pt x="2015118" y="99772"/>
                </a:lnTo>
                <a:cubicBezTo>
                  <a:pt x="3004488" y="2288691"/>
                  <a:pt x="4694578" y="3673350"/>
                  <a:pt x="6121225" y="3318739"/>
                </a:cubicBezTo>
                <a:cubicBezTo>
                  <a:pt x="7266867" y="3033321"/>
                  <a:pt x="7951482" y="1718125"/>
                  <a:pt x="8013586" y="291"/>
                </a:cubicBezTo>
                <a:lnTo>
                  <a:pt x="8013589" y="0"/>
                </a:lnTo>
                <a:lnTo>
                  <a:pt x="8444307" y="0"/>
                </a:lnTo>
                <a:lnTo>
                  <a:pt x="8446155" y="22276"/>
                </a:lnTo>
                <a:cubicBezTo>
                  <a:pt x="8554024" y="1851753"/>
                  <a:pt x="7974786" y="3303171"/>
                  <a:pt x="6812933" y="3692378"/>
                </a:cubicBezTo>
                <a:cubicBezTo>
                  <a:pt x="5261995" y="4215646"/>
                  <a:pt x="3194302" y="2675305"/>
                  <a:pt x="1920739" y="165998"/>
                </a:cubicBezTo>
                <a:close/>
                <a:moveTo>
                  <a:pt x="1479939" y="0"/>
                </a:moveTo>
                <a:lnTo>
                  <a:pt x="1659361" y="0"/>
                </a:lnTo>
                <a:lnTo>
                  <a:pt x="1743855" y="175959"/>
                </a:lnTo>
                <a:cubicBezTo>
                  <a:pt x="3060127" y="2732883"/>
                  <a:pt x="5203965" y="4287870"/>
                  <a:pt x="6830929" y="3738637"/>
                </a:cubicBezTo>
                <a:cubicBezTo>
                  <a:pt x="8041695" y="3336443"/>
                  <a:pt x="8659576" y="1872005"/>
                  <a:pt x="8584811" y="25695"/>
                </a:cubicBezTo>
                <a:lnTo>
                  <a:pt x="8583148" y="0"/>
                </a:lnTo>
                <a:lnTo>
                  <a:pt x="9077020" y="0"/>
                </a:lnTo>
                <a:lnTo>
                  <a:pt x="9084145" y="44989"/>
                </a:lnTo>
                <a:cubicBezTo>
                  <a:pt x="9345136" y="1989077"/>
                  <a:pt x="8848871" y="3570552"/>
                  <a:pt x="7638106" y="4093836"/>
                </a:cubicBezTo>
                <a:cubicBezTo>
                  <a:pt x="5892226" y="4842003"/>
                  <a:pt x="3289960" y="3141329"/>
                  <a:pt x="1617557" y="246136"/>
                </a:cubicBezTo>
                <a:close/>
                <a:moveTo>
                  <a:pt x="1040449" y="0"/>
                </a:moveTo>
                <a:lnTo>
                  <a:pt x="1273773" y="0"/>
                </a:lnTo>
                <a:lnTo>
                  <a:pt x="1419501" y="258519"/>
                </a:lnTo>
                <a:cubicBezTo>
                  <a:pt x="3140932" y="3212880"/>
                  <a:pt x="5834311" y="4931261"/>
                  <a:pt x="7661201" y="4144233"/>
                </a:cubicBezTo>
                <a:cubicBezTo>
                  <a:pt x="8920566" y="3603691"/>
                  <a:pt x="9460391" y="2009095"/>
                  <a:pt x="9233171" y="48367"/>
                </a:cubicBezTo>
                <a:lnTo>
                  <a:pt x="9226383" y="0"/>
                </a:lnTo>
                <a:lnTo>
                  <a:pt x="9799931" y="0"/>
                </a:lnTo>
                <a:lnTo>
                  <a:pt x="9814413" y="62684"/>
                </a:lnTo>
                <a:cubicBezTo>
                  <a:pt x="10234568" y="2097365"/>
                  <a:pt x="9832570" y="3800881"/>
                  <a:pt x="8589420" y="4462503"/>
                </a:cubicBezTo>
                <a:cubicBezTo>
                  <a:pt x="6617675" y="5514180"/>
                  <a:pt x="3262251" y="3567655"/>
                  <a:pt x="1106015" y="108192"/>
                </a:cubicBezTo>
                <a:close/>
                <a:moveTo>
                  <a:pt x="486763" y="0"/>
                </a:moveTo>
                <a:lnTo>
                  <a:pt x="792653" y="0"/>
                </a:lnTo>
                <a:lnTo>
                  <a:pt x="852561" y="98918"/>
                </a:lnTo>
                <a:cubicBezTo>
                  <a:pt x="3066272" y="3645636"/>
                  <a:pt x="6548252" y="5624234"/>
                  <a:pt x="8623606" y="4517326"/>
                </a:cubicBezTo>
                <a:cubicBezTo>
                  <a:pt x="9909893" y="3829832"/>
                  <a:pt x="10355093" y="2116773"/>
                  <a:pt x="9978209" y="65996"/>
                </a:cubicBezTo>
                <a:lnTo>
                  <a:pt x="9964462" y="0"/>
                </a:lnTo>
                <a:lnTo>
                  <a:pt x="10630345" y="0"/>
                </a:lnTo>
                <a:lnTo>
                  <a:pt x="10652856" y="75182"/>
                </a:lnTo>
                <a:cubicBezTo>
                  <a:pt x="11229349" y="2174569"/>
                  <a:pt x="10937840" y="3976267"/>
                  <a:pt x="9678577" y="4784829"/>
                </a:cubicBezTo>
                <a:cubicBezTo>
                  <a:pt x="7608989" y="6126955"/>
                  <a:pt x="3694642" y="4272884"/>
                  <a:pt x="939034" y="638535"/>
                </a:cubicBezTo>
                <a:cubicBezTo>
                  <a:pt x="817972" y="474805"/>
                  <a:pt x="699793" y="311075"/>
                  <a:pt x="585216" y="146768"/>
                </a:cubicBezTo>
                <a:close/>
                <a:moveTo>
                  <a:pt x="0" y="0"/>
                </a:moveTo>
                <a:lnTo>
                  <a:pt x="193993" y="0"/>
                </a:lnTo>
                <a:lnTo>
                  <a:pt x="314643" y="181375"/>
                </a:lnTo>
                <a:cubicBezTo>
                  <a:pt x="424176" y="338768"/>
                  <a:pt x="538032" y="495585"/>
                  <a:pt x="656211" y="652401"/>
                </a:cubicBezTo>
                <a:cubicBezTo>
                  <a:pt x="3486757" y="4379096"/>
                  <a:pt x="7545216" y="6256280"/>
                  <a:pt x="9724333" y="4844933"/>
                </a:cubicBezTo>
                <a:cubicBezTo>
                  <a:pt x="11021426" y="4006081"/>
                  <a:pt x="11360900" y="2194332"/>
                  <a:pt x="10833005" y="78554"/>
                </a:cubicBezTo>
                <a:lnTo>
                  <a:pt x="10811460" y="0"/>
                </a:lnTo>
                <a:lnTo>
                  <a:pt x="11597959" y="0"/>
                </a:lnTo>
                <a:lnTo>
                  <a:pt x="11627705" y="81695"/>
                </a:lnTo>
                <a:cubicBezTo>
                  <a:pt x="12350564" y="2215934"/>
                  <a:pt x="12166471" y="4087948"/>
                  <a:pt x="10923423" y="5047872"/>
                </a:cubicBezTo>
                <a:cubicBezTo>
                  <a:pt x="8767366" y="6717505"/>
                  <a:pt x="4241952" y="5010974"/>
                  <a:pt x="817627" y="1238156"/>
                </a:cubicBezTo>
                <a:cubicBezTo>
                  <a:pt x="670623" y="1079034"/>
                  <a:pt x="529384" y="918758"/>
                  <a:pt x="393189" y="757330"/>
                </a:cubicBezTo>
                <a:lnTo>
                  <a:pt x="0" y="270800"/>
                </a:lnTo>
                <a:close/>
              </a:path>
            </a:pathLst>
          </a:cu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6511991" y="0"/>
            <a:ext cx="3155099" cy="6858001"/>
          </a:xfrm>
          <a:custGeom>
            <a:avLst/>
            <a:gdLst>
              <a:gd name="connsiteX0" fmla="*/ 1303560 w 3155099"/>
              <a:gd name="connsiteY0" fmla="*/ 0 h 6858001"/>
              <a:gd name="connsiteX1" fmla="*/ 1493252 w 3155099"/>
              <a:gd name="connsiteY1" fmla="*/ 0 h 6858001"/>
              <a:gd name="connsiteX2" fmla="*/ 1476757 w 3155099"/>
              <a:gd name="connsiteY2" fmla="*/ 382853 h 6858001"/>
              <a:gd name="connsiteX3" fmla="*/ 1379259 w 3155099"/>
              <a:gd name="connsiteY3" fmla="*/ 1530635 h 6858001"/>
              <a:gd name="connsiteX4" fmla="*/ 1945972 w 3155099"/>
              <a:gd name="connsiteY4" fmla="*/ 4383434 h 6858001"/>
              <a:gd name="connsiteX5" fmla="*/ 2904560 w 3155099"/>
              <a:gd name="connsiteY5" fmla="*/ 6155173 h 6858001"/>
              <a:gd name="connsiteX6" fmla="*/ 3053021 w 3155099"/>
              <a:gd name="connsiteY6" fmla="*/ 6526037 h 6858001"/>
              <a:gd name="connsiteX7" fmla="*/ 3155099 w 3155099"/>
              <a:gd name="connsiteY7" fmla="*/ 6858001 h 6858001"/>
              <a:gd name="connsiteX8" fmla="*/ 2888995 w 3155099"/>
              <a:gd name="connsiteY8" fmla="*/ 6858001 h 6858001"/>
              <a:gd name="connsiteX9" fmla="*/ 2793121 w 3155099"/>
              <a:gd name="connsiteY9" fmla="*/ 6742249 h 6858001"/>
              <a:gd name="connsiteX10" fmla="*/ 2283588 w 3155099"/>
              <a:gd name="connsiteY10" fmla="*/ 6269285 h 6858001"/>
              <a:gd name="connsiteX11" fmla="*/ 643738 w 3155099"/>
              <a:gd name="connsiteY11" fmla="*/ 4984024 h 6858001"/>
              <a:gd name="connsiteX12" fmla="*/ 52910 w 3155099"/>
              <a:gd name="connsiteY12" fmla="*/ 4065122 h 6858001"/>
              <a:gd name="connsiteX13" fmla="*/ 155400 w 3155099"/>
              <a:gd name="connsiteY13" fmla="*/ 2791873 h 6858001"/>
              <a:gd name="connsiteX14" fmla="*/ 1192364 w 3155099"/>
              <a:gd name="connsiteY14" fmla="*/ 383510 h 6858001"/>
              <a:gd name="connsiteX15" fmla="*/ 1254160 w 3155099"/>
              <a:gd name="connsiteY15" fmla="*/ 18982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55099" h="6858001">
                <a:moveTo>
                  <a:pt x="1303560" y="0"/>
                </a:moveTo>
                <a:lnTo>
                  <a:pt x="1493252" y="0"/>
                </a:lnTo>
                <a:lnTo>
                  <a:pt x="1476757" y="382853"/>
                </a:lnTo>
                <a:cubicBezTo>
                  <a:pt x="1452735" y="777271"/>
                  <a:pt x="1410910" y="1165778"/>
                  <a:pt x="1379259" y="1530635"/>
                </a:cubicBezTo>
                <a:cubicBezTo>
                  <a:pt x="1276768" y="2635720"/>
                  <a:pt x="1542038" y="3614680"/>
                  <a:pt x="1945972" y="4383434"/>
                </a:cubicBezTo>
                <a:cubicBezTo>
                  <a:pt x="2259472" y="4972012"/>
                  <a:pt x="2627233" y="5542572"/>
                  <a:pt x="2904560" y="6155173"/>
                </a:cubicBezTo>
                <a:cubicBezTo>
                  <a:pt x="2958820" y="6275291"/>
                  <a:pt x="3008558" y="6399913"/>
                  <a:pt x="3053021" y="6526037"/>
                </a:cubicBezTo>
                <a:lnTo>
                  <a:pt x="3155099" y="6858001"/>
                </a:lnTo>
                <a:lnTo>
                  <a:pt x="2888995" y="6858001"/>
                </a:lnTo>
                <a:lnTo>
                  <a:pt x="2793121" y="6742249"/>
                </a:lnTo>
                <a:cubicBezTo>
                  <a:pt x="2648711" y="6581216"/>
                  <a:pt x="2478019" y="6426939"/>
                  <a:pt x="2283588" y="6269285"/>
                </a:cubicBezTo>
                <a:cubicBezTo>
                  <a:pt x="1819366" y="5902925"/>
                  <a:pt x="1204422" y="5536566"/>
                  <a:pt x="643738" y="4984024"/>
                </a:cubicBezTo>
                <a:cubicBezTo>
                  <a:pt x="384497" y="4725770"/>
                  <a:pt x="155400" y="4431482"/>
                  <a:pt x="52910" y="4065122"/>
                </a:cubicBezTo>
                <a:cubicBezTo>
                  <a:pt x="-43552" y="3716780"/>
                  <a:pt x="-7379" y="3278350"/>
                  <a:pt x="155400" y="2791873"/>
                </a:cubicBezTo>
                <a:cubicBezTo>
                  <a:pt x="432728" y="1981077"/>
                  <a:pt x="896950" y="1242353"/>
                  <a:pt x="1192364" y="383510"/>
                </a:cubicBezTo>
                <a:cubicBezTo>
                  <a:pt x="1213465" y="320448"/>
                  <a:pt x="1234566" y="255885"/>
                  <a:pt x="1254160" y="189820"/>
                </a:cubicBezTo>
                <a:close/>
              </a:path>
            </a:pathLst>
          </a:cu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98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8281" y="135926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48281" y="2372498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48281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158048" y="135926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158048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167816" y="135926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8167816" y="2372498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8167816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930781" y="2248930"/>
            <a:ext cx="4340782" cy="2360140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0" dist="1270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14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8281" y="135925"/>
            <a:ext cx="7908324" cy="6586149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167816" y="135926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8167816" y="2372498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8167816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7777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8281" y="135926"/>
            <a:ext cx="7896014" cy="4349576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48281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158048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167816" y="135926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8167816" y="2372498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8167816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8031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8281" y="135926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158048" y="135926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158048" y="2372498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158048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167816" y="135926"/>
            <a:ext cx="3886247" cy="4349576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8167816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08524" y="2283949"/>
            <a:ext cx="4009767" cy="4487821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0" dist="127000" dir="18900000" algn="bl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4183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1" cy="71108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29-May-19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28207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7846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pPr algn="l"/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5413" y="1079577"/>
            <a:ext cx="8240252" cy="4838189"/>
          </a:xfrm>
          <a:prstGeom prst="rect">
            <a:avLst/>
          </a:prstGeom>
          <a:effectLst>
            <a:outerShdw blurRad="5207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239991" y="1416203"/>
            <a:ext cx="6209059" cy="388144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8014320" y="5488068"/>
            <a:ext cx="660400" cy="133927"/>
          </a:xfrm>
          <a:prstGeom prst="rect">
            <a:avLst/>
          </a:prstGeom>
          <a:solidFill>
            <a:srgbClr val="1F1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7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84" Type="http://schemas.openxmlformats.org/officeDocument/2006/relationships/slideLayout" Target="../slideLayouts/slideLayout8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87" Type="http://schemas.openxmlformats.org/officeDocument/2006/relationships/slideLayout" Target="../slideLayouts/slideLayout87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3443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723" r:id="rId3"/>
    <p:sldLayoutId id="2147483722" r:id="rId4"/>
    <p:sldLayoutId id="2147483718" r:id="rId5"/>
    <p:sldLayoutId id="2147483741" r:id="rId6"/>
    <p:sldLayoutId id="2147483717" r:id="rId7"/>
    <p:sldLayoutId id="2147483715" r:id="rId8"/>
    <p:sldLayoutId id="2147483695" r:id="rId9"/>
    <p:sldLayoutId id="2147483690" r:id="rId10"/>
    <p:sldLayoutId id="2147483691" r:id="rId11"/>
    <p:sldLayoutId id="2147483692" r:id="rId12"/>
    <p:sldLayoutId id="2147483693" r:id="rId13"/>
    <p:sldLayoutId id="2147483696" r:id="rId14"/>
    <p:sldLayoutId id="2147483678" r:id="rId15"/>
    <p:sldLayoutId id="2147483675" r:id="rId16"/>
    <p:sldLayoutId id="2147483687" r:id="rId17"/>
    <p:sldLayoutId id="2147483688" r:id="rId18"/>
    <p:sldLayoutId id="2147483721" r:id="rId19"/>
    <p:sldLayoutId id="2147483720" r:id="rId20"/>
    <p:sldLayoutId id="2147483716" r:id="rId21"/>
    <p:sldLayoutId id="2147483698" r:id="rId22"/>
    <p:sldLayoutId id="2147483679" r:id="rId23"/>
    <p:sldLayoutId id="2147483680" r:id="rId24"/>
    <p:sldLayoutId id="2147483681" r:id="rId25"/>
    <p:sldLayoutId id="2147483682" r:id="rId26"/>
    <p:sldLayoutId id="2147483701" r:id="rId27"/>
    <p:sldLayoutId id="2147483704" r:id="rId28"/>
    <p:sldLayoutId id="2147483702" r:id="rId29"/>
    <p:sldLayoutId id="2147483703" r:id="rId30"/>
    <p:sldLayoutId id="2147483677" r:id="rId31"/>
    <p:sldLayoutId id="2147483676" r:id="rId32"/>
    <p:sldLayoutId id="2147483674" r:id="rId33"/>
    <p:sldLayoutId id="2147483673" r:id="rId34"/>
    <p:sldLayoutId id="2147483672" r:id="rId35"/>
    <p:sldLayoutId id="2147483669" r:id="rId36"/>
    <p:sldLayoutId id="2147483666" r:id="rId37"/>
    <p:sldLayoutId id="2147483714" r:id="rId38"/>
    <p:sldLayoutId id="2147483667" r:id="rId39"/>
    <p:sldLayoutId id="2147483719" r:id="rId40"/>
    <p:sldLayoutId id="2147483705" r:id="rId41"/>
    <p:sldLayoutId id="2147483668" r:id="rId42"/>
    <p:sldLayoutId id="2147483665" r:id="rId43"/>
    <p:sldLayoutId id="2147483663" r:id="rId44"/>
    <p:sldLayoutId id="2147483661" r:id="rId45"/>
    <p:sldLayoutId id="2147483660" r:id="rId46"/>
    <p:sldLayoutId id="2147483659" r:id="rId47"/>
    <p:sldLayoutId id="2147483658" r:id="rId48"/>
    <p:sldLayoutId id="2147483654" r:id="rId49"/>
    <p:sldLayoutId id="2147483652" r:id="rId50"/>
    <p:sldLayoutId id="2147483653" r:id="rId51"/>
    <p:sldLayoutId id="2147483711" r:id="rId52"/>
    <p:sldLayoutId id="2147483707" r:id="rId53"/>
    <p:sldLayoutId id="2147483706" r:id="rId54"/>
    <p:sldLayoutId id="2147483699" r:id="rId55"/>
    <p:sldLayoutId id="2147483710" r:id="rId56"/>
    <p:sldLayoutId id="2147483708" r:id="rId57"/>
    <p:sldLayoutId id="2147483709" r:id="rId58"/>
    <p:sldLayoutId id="2147483700" r:id="rId59"/>
    <p:sldLayoutId id="2147483697" r:id="rId60"/>
    <p:sldLayoutId id="2147483694" r:id="rId61"/>
    <p:sldLayoutId id="2147483712" r:id="rId62"/>
    <p:sldLayoutId id="2147483689" r:id="rId63"/>
    <p:sldLayoutId id="2147483686" r:id="rId64"/>
    <p:sldLayoutId id="2147483683" r:id="rId65"/>
    <p:sldLayoutId id="2147483684" r:id="rId66"/>
    <p:sldLayoutId id="2147483685" r:id="rId67"/>
    <p:sldLayoutId id="2147483671" r:id="rId68"/>
    <p:sldLayoutId id="2147483670" r:id="rId69"/>
    <p:sldLayoutId id="2147483664" r:id="rId70"/>
    <p:sldLayoutId id="2147483662" r:id="rId71"/>
    <p:sldLayoutId id="2147483656" r:id="rId72"/>
    <p:sldLayoutId id="2147483713" r:id="rId73"/>
    <p:sldLayoutId id="2147483657" r:id="rId74"/>
    <p:sldLayoutId id="2147483655" r:id="rId75"/>
    <p:sldLayoutId id="2147483650" r:id="rId76"/>
    <p:sldLayoutId id="2147483724" r:id="rId77"/>
    <p:sldLayoutId id="2147483726" r:id="rId78"/>
    <p:sldLayoutId id="2147483725" r:id="rId79"/>
    <p:sldLayoutId id="2147483728" r:id="rId80"/>
    <p:sldLayoutId id="2147483733" r:id="rId81"/>
    <p:sldLayoutId id="2147483729" r:id="rId82"/>
    <p:sldLayoutId id="2147483730" r:id="rId83"/>
    <p:sldLayoutId id="2147483731" r:id="rId84"/>
    <p:sldLayoutId id="2147483732" r:id="rId85"/>
    <p:sldLayoutId id="2147483742" r:id="rId86"/>
    <p:sldLayoutId id="2147483745" r:id="rId8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4">
            <a:extLst>
              <a:ext uri="{FF2B5EF4-FFF2-40B4-BE49-F238E27FC236}">
                <a16:creationId xmlns:a16="http://schemas.microsoft.com/office/drawing/2014/main" id="{9E7A6E9C-9F32-41AF-8E54-878248B90FE9}"/>
              </a:ext>
            </a:extLst>
          </p:cNvPr>
          <p:cNvSpPr>
            <a:spLocks/>
          </p:cNvSpPr>
          <p:nvPr/>
        </p:nvSpPr>
        <p:spPr bwMode="auto">
          <a:xfrm>
            <a:off x="811015" y="4282142"/>
            <a:ext cx="750234" cy="749111"/>
          </a:xfrm>
          <a:custGeom>
            <a:avLst/>
            <a:gdLst>
              <a:gd name="T0" fmla="*/ 450 w 472"/>
              <a:gd name="T1" fmla="*/ 196 h 471"/>
              <a:gd name="T2" fmla="*/ 275 w 472"/>
              <a:gd name="T3" fmla="*/ 450 h 471"/>
              <a:gd name="T4" fmla="*/ 22 w 472"/>
              <a:gd name="T5" fmla="*/ 275 h 471"/>
              <a:gd name="T6" fmla="*/ 197 w 472"/>
              <a:gd name="T7" fmla="*/ 22 h 471"/>
              <a:gd name="T8" fmla="*/ 450 w 472"/>
              <a:gd name="T9" fmla="*/ 196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2" h="471">
                <a:moveTo>
                  <a:pt x="450" y="196"/>
                </a:moveTo>
                <a:cubicBezTo>
                  <a:pt x="472" y="314"/>
                  <a:pt x="394" y="428"/>
                  <a:pt x="275" y="450"/>
                </a:cubicBezTo>
                <a:cubicBezTo>
                  <a:pt x="157" y="471"/>
                  <a:pt x="44" y="393"/>
                  <a:pt x="22" y="275"/>
                </a:cubicBezTo>
                <a:cubicBezTo>
                  <a:pt x="0" y="157"/>
                  <a:pt x="78" y="43"/>
                  <a:pt x="197" y="22"/>
                </a:cubicBezTo>
                <a:cubicBezTo>
                  <a:pt x="315" y="0"/>
                  <a:pt x="428" y="78"/>
                  <a:pt x="450" y="196"/>
                </a:cubicBezTo>
                <a:close/>
              </a:path>
            </a:pathLst>
          </a:custGeom>
          <a:gradFill flip="none" rotWithShape="1">
            <a:gsLst>
              <a:gs pos="37000">
                <a:schemeClr val="accent1"/>
              </a:gs>
              <a:gs pos="100000">
                <a:schemeClr val="tx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27E68C7C-D0BF-4421-A840-E117198F417E}"/>
              </a:ext>
            </a:extLst>
          </p:cNvPr>
          <p:cNvSpPr>
            <a:spLocks/>
          </p:cNvSpPr>
          <p:nvPr/>
        </p:nvSpPr>
        <p:spPr bwMode="auto">
          <a:xfrm>
            <a:off x="-542829" y="1476340"/>
            <a:ext cx="750234" cy="751555"/>
          </a:xfrm>
          <a:custGeom>
            <a:avLst/>
            <a:gdLst>
              <a:gd name="T0" fmla="*/ 450 w 472"/>
              <a:gd name="T1" fmla="*/ 196 h 472"/>
              <a:gd name="T2" fmla="*/ 275 w 472"/>
              <a:gd name="T3" fmla="*/ 450 h 472"/>
              <a:gd name="T4" fmla="*/ 22 w 472"/>
              <a:gd name="T5" fmla="*/ 275 h 472"/>
              <a:gd name="T6" fmla="*/ 197 w 472"/>
              <a:gd name="T7" fmla="*/ 22 h 472"/>
              <a:gd name="T8" fmla="*/ 450 w 472"/>
              <a:gd name="T9" fmla="*/ 196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2" h="472">
                <a:moveTo>
                  <a:pt x="450" y="196"/>
                </a:moveTo>
                <a:cubicBezTo>
                  <a:pt x="472" y="315"/>
                  <a:pt x="394" y="428"/>
                  <a:pt x="275" y="450"/>
                </a:cubicBezTo>
                <a:cubicBezTo>
                  <a:pt x="157" y="472"/>
                  <a:pt x="44" y="393"/>
                  <a:pt x="22" y="275"/>
                </a:cubicBezTo>
                <a:cubicBezTo>
                  <a:pt x="0" y="157"/>
                  <a:pt x="78" y="43"/>
                  <a:pt x="197" y="22"/>
                </a:cubicBezTo>
                <a:cubicBezTo>
                  <a:pt x="315" y="0"/>
                  <a:pt x="428" y="78"/>
                  <a:pt x="450" y="196"/>
                </a:cubicBezTo>
                <a:close/>
              </a:path>
            </a:pathLst>
          </a:custGeom>
          <a:gradFill flip="none" rotWithShape="1">
            <a:gsLst>
              <a:gs pos="37000">
                <a:schemeClr val="tx2"/>
              </a:gs>
              <a:gs pos="10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94C037A-830C-4EBB-8CD9-2C1060D87D37}"/>
              </a:ext>
            </a:extLst>
          </p:cNvPr>
          <p:cNvSpPr>
            <a:spLocks/>
          </p:cNvSpPr>
          <p:nvPr/>
        </p:nvSpPr>
        <p:spPr bwMode="auto">
          <a:xfrm>
            <a:off x="3615228" y="1027852"/>
            <a:ext cx="4395103" cy="4399341"/>
          </a:xfrm>
          <a:custGeom>
            <a:avLst/>
            <a:gdLst>
              <a:gd name="T0" fmla="*/ 2519 w 2765"/>
              <a:gd name="T1" fmla="*/ 937 h 2765"/>
              <a:gd name="T2" fmla="*/ 1828 w 2765"/>
              <a:gd name="T3" fmla="*/ 2519 h 2765"/>
              <a:gd name="T4" fmla="*/ 246 w 2765"/>
              <a:gd name="T5" fmla="*/ 1828 h 2765"/>
              <a:gd name="T6" fmla="*/ 937 w 2765"/>
              <a:gd name="T7" fmla="*/ 246 h 2765"/>
              <a:gd name="T8" fmla="*/ 2519 w 2765"/>
              <a:gd name="T9" fmla="*/ 937 h 2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65" h="2765">
                <a:moveTo>
                  <a:pt x="2519" y="937"/>
                </a:moveTo>
                <a:cubicBezTo>
                  <a:pt x="2765" y="1565"/>
                  <a:pt x="2456" y="2273"/>
                  <a:pt x="1828" y="2519"/>
                </a:cubicBezTo>
                <a:cubicBezTo>
                  <a:pt x="1200" y="2765"/>
                  <a:pt x="492" y="2455"/>
                  <a:pt x="246" y="1828"/>
                </a:cubicBezTo>
                <a:cubicBezTo>
                  <a:pt x="0" y="1200"/>
                  <a:pt x="310" y="492"/>
                  <a:pt x="937" y="246"/>
                </a:cubicBezTo>
                <a:cubicBezTo>
                  <a:pt x="1565" y="0"/>
                  <a:pt x="2273" y="310"/>
                  <a:pt x="2519" y="937"/>
                </a:cubicBezTo>
                <a:close/>
              </a:path>
            </a:pathLst>
          </a:custGeom>
          <a:gradFill flip="none" rotWithShape="1">
            <a:gsLst>
              <a:gs pos="37000">
                <a:schemeClr val="accent1"/>
              </a:gs>
              <a:gs pos="100000">
                <a:schemeClr val="tx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BFB85A45-718D-4DB7-904E-5D6764DF31B1}"/>
              </a:ext>
            </a:extLst>
          </p:cNvPr>
          <p:cNvSpPr>
            <a:spLocks/>
          </p:cNvSpPr>
          <p:nvPr/>
        </p:nvSpPr>
        <p:spPr bwMode="auto">
          <a:xfrm>
            <a:off x="4642830" y="1587546"/>
            <a:ext cx="7180989" cy="7148929"/>
          </a:xfrm>
          <a:custGeom>
            <a:avLst/>
            <a:gdLst>
              <a:gd name="T0" fmla="*/ 3375 w 4517"/>
              <a:gd name="T1" fmla="*/ 2663 h 4493"/>
              <a:gd name="T2" fmla="*/ 4395 w 4517"/>
              <a:gd name="T3" fmla="*/ 1706 h 4493"/>
              <a:gd name="T4" fmla="*/ 3421 w 4517"/>
              <a:gd name="T5" fmla="*/ 320 h 4493"/>
              <a:gd name="T6" fmla="*/ 2269 w 4517"/>
              <a:gd name="T7" fmla="*/ 802 h 4493"/>
              <a:gd name="T8" fmla="*/ 1787 w 4517"/>
              <a:gd name="T9" fmla="*/ 974 h 4493"/>
              <a:gd name="T10" fmla="*/ 1781 w 4517"/>
              <a:gd name="T11" fmla="*/ 972 h 4493"/>
              <a:gd name="T12" fmla="*/ 1463 w 4517"/>
              <a:gd name="T13" fmla="*/ 632 h 4493"/>
              <a:gd name="T14" fmla="*/ 1001 w 4517"/>
              <a:gd name="T15" fmla="*/ 110 h 4493"/>
              <a:gd name="T16" fmla="*/ 153 w 4517"/>
              <a:gd name="T17" fmla="*/ 496 h 4493"/>
              <a:gd name="T18" fmla="*/ 543 w 4517"/>
              <a:gd name="T19" fmla="*/ 1409 h 4493"/>
              <a:gd name="T20" fmla="*/ 1223 w 4517"/>
              <a:gd name="T21" fmla="*/ 1298 h 4493"/>
              <a:gd name="T22" fmla="*/ 1620 w 4517"/>
              <a:gd name="T23" fmla="*/ 1220 h 4493"/>
              <a:gd name="T24" fmla="*/ 1740 w 4517"/>
              <a:gd name="T25" fmla="*/ 1255 h 4493"/>
              <a:gd name="T26" fmla="*/ 2056 w 4517"/>
              <a:gd name="T27" fmla="*/ 1626 h 4493"/>
              <a:gd name="T28" fmla="*/ 2567 w 4517"/>
              <a:gd name="T29" fmla="*/ 2467 h 4493"/>
              <a:gd name="T30" fmla="*/ 2741 w 4517"/>
              <a:gd name="T31" fmla="*/ 2894 h 4493"/>
              <a:gd name="T32" fmla="*/ 2729 w 4517"/>
              <a:gd name="T33" fmla="*/ 2957 h 4493"/>
              <a:gd name="T34" fmla="*/ 2477 w 4517"/>
              <a:gd name="T35" fmla="*/ 3272 h 4493"/>
              <a:gd name="T36" fmla="*/ 2114 w 4517"/>
              <a:gd name="T37" fmla="*/ 3765 h 4493"/>
              <a:gd name="T38" fmla="*/ 2558 w 4517"/>
              <a:gd name="T39" fmla="*/ 4405 h 4493"/>
              <a:gd name="T40" fmla="*/ 3300 w 4517"/>
              <a:gd name="T41" fmla="*/ 3935 h 4493"/>
              <a:gd name="T42" fmla="*/ 3128 w 4517"/>
              <a:gd name="T43" fmla="*/ 3395 h 4493"/>
              <a:gd name="T44" fmla="*/ 3008 w 4517"/>
              <a:gd name="T45" fmla="*/ 3010 h 4493"/>
              <a:gd name="T46" fmla="*/ 3008 w 4517"/>
              <a:gd name="T47" fmla="*/ 3010 h 4493"/>
              <a:gd name="T48" fmla="*/ 3375 w 4517"/>
              <a:gd name="T49" fmla="*/ 2663 h 4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517" h="4493">
                <a:moveTo>
                  <a:pt x="3375" y="2663"/>
                </a:moveTo>
                <a:cubicBezTo>
                  <a:pt x="3873" y="2603"/>
                  <a:pt x="4297" y="2226"/>
                  <a:pt x="4395" y="1706"/>
                </a:cubicBezTo>
                <a:cubicBezTo>
                  <a:pt x="4517" y="1055"/>
                  <a:pt x="4079" y="428"/>
                  <a:pt x="3421" y="320"/>
                </a:cubicBezTo>
                <a:cubicBezTo>
                  <a:pt x="2966" y="246"/>
                  <a:pt x="2524" y="447"/>
                  <a:pt x="2269" y="802"/>
                </a:cubicBezTo>
                <a:cubicBezTo>
                  <a:pt x="2160" y="955"/>
                  <a:pt x="1968" y="1025"/>
                  <a:pt x="1787" y="974"/>
                </a:cubicBezTo>
                <a:cubicBezTo>
                  <a:pt x="1781" y="972"/>
                  <a:pt x="1781" y="972"/>
                  <a:pt x="1781" y="972"/>
                </a:cubicBezTo>
                <a:cubicBezTo>
                  <a:pt x="1620" y="926"/>
                  <a:pt x="1495" y="796"/>
                  <a:pt x="1463" y="632"/>
                </a:cubicBezTo>
                <a:cubicBezTo>
                  <a:pt x="1416" y="397"/>
                  <a:pt x="1248" y="192"/>
                  <a:pt x="1001" y="110"/>
                </a:cubicBezTo>
                <a:cubicBezTo>
                  <a:pt x="663" y="0"/>
                  <a:pt x="291" y="169"/>
                  <a:pt x="153" y="496"/>
                </a:cubicBezTo>
                <a:cubicBezTo>
                  <a:pt x="0" y="858"/>
                  <a:pt x="179" y="1271"/>
                  <a:pt x="543" y="1409"/>
                </a:cubicBezTo>
                <a:cubicBezTo>
                  <a:pt x="781" y="1499"/>
                  <a:pt x="1038" y="1449"/>
                  <a:pt x="1223" y="1298"/>
                </a:cubicBezTo>
                <a:cubicBezTo>
                  <a:pt x="1333" y="1208"/>
                  <a:pt x="1483" y="1181"/>
                  <a:pt x="1620" y="1220"/>
                </a:cubicBezTo>
                <a:cubicBezTo>
                  <a:pt x="1740" y="1255"/>
                  <a:pt x="1740" y="1255"/>
                  <a:pt x="1740" y="1255"/>
                </a:cubicBezTo>
                <a:cubicBezTo>
                  <a:pt x="1911" y="1304"/>
                  <a:pt x="2036" y="1450"/>
                  <a:pt x="2056" y="1626"/>
                </a:cubicBezTo>
                <a:cubicBezTo>
                  <a:pt x="2097" y="1968"/>
                  <a:pt x="2285" y="2276"/>
                  <a:pt x="2567" y="2467"/>
                </a:cubicBezTo>
                <a:cubicBezTo>
                  <a:pt x="2705" y="2561"/>
                  <a:pt x="2772" y="2730"/>
                  <a:pt x="2741" y="2894"/>
                </a:cubicBezTo>
                <a:cubicBezTo>
                  <a:pt x="2729" y="2957"/>
                  <a:pt x="2729" y="2957"/>
                  <a:pt x="2729" y="2957"/>
                </a:cubicBezTo>
                <a:cubicBezTo>
                  <a:pt x="2703" y="3098"/>
                  <a:pt x="2609" y="3217"/>
                  <a:pt x="2477" y="3272"/>
                </a:cubicBezTo>
                <a:cubicBezTo>
                  <a:pt x="2284" y="3354"/>
                  <a:pt x="2137" y="3536"/>
                  <a:pt x="2114" y="3765"/>
                </a:cubicBezTo>
                <a:cubicBezTo>
                  <a:pt x="2084" y="4057"/>
                  <a:pt x="2275" y="4331"/>
                  <a:pt x="2558" y="4405"/>
                </a:cubicBezTo>
                <a:cubicBezTo>
                  <a:pt x="2898" y="4493"/>
                  <a:pt x="3236" y="4274"/>
                  <a:pt x="3300" y="3935"/>
                </a:cubicBezTo>
                <a:cubicBezTo>
                  <a:pt x="3338" y="3730"/>
                  <a:pt x="3267" y="3530"/>
                  <a:pt x="3128" y="3395"/>
                </a:cubicBezTo>
                <a:cubicBezTo>
                  <a:pt x="3026" y="3295"/>
                  <a:pt x="2981" y="3150"/>
                  <a:pt x="3008" y="3010"/>
                </a:cubicBezTo>
                <a:cubicBezTo>
                  <a:pt x="3008" y="3010"/>
                  <a:pt x="3008" y="3010"/>
                  <a:pt x="3008" y="3010"/>
                </a:cubicBezTo>
                <a:cubicBezTo>
                  <a:pt x="3042" y="2827"/>
                  <a:pt x="3190" y="2686"/>
                  <a:pt x="3375" y="2663"/>
                </a:cubicBezTo>
                <a:close/>
              </a:path>
            </a:pathLst>
          </a:custGeom>
          <a:gradFill flip="none" rotWithShape="1">
            <a:gsLst>
              <a:gs pos="37000">
                <a:schemeClr val="accent1"/>
              </a:gs>
              <a:gs pos="100000">
                <a:schemeClr val="tx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0D17A8-3277-409D-A978-57EE2C6D4B30}"/>
              </a:ext>
            </a:extLst>
          </p:cNvPr>
          <p:cNvSpPr txBox="1"/>
          <p:nvPr/>
        </p:nvSpPr>
        <p:spPr>
          <a:xfrm>
            <a:off x="4844389" y="3021197"/>
            <a:ext cx="2503231" cy="1400373"/>
          </a:xfrm>
          <a:prstGeom prst="rect">
            <a:avLst/>
          </a:prstGeom>
          <a:noFill/>
        </p:spPr>
        <p:txBody>
          <a:bodyPr wrap="none" lIns="45711" tIns="22855" rIns="45711" bIns="22855" rtlCol="0">
            <a:spAutoFit/>
          </a:bodyPr>
          <a:lstStyle/>
          <a:p>
            <a:pPr algn="ctr"/>
            <a:r>
              <a:rPr lang="en-US" sz="4400" dirty="0">
                <a:solidFill>
                  <a:srgbClr val="FFFFFF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Meeting</a:t>
            </a:r>
          </a:p>
          <a:p>
            <a:pPr algn="ctr"/>
            <a:r>
              <a:rPr lang="en-US" sz="4400" dirty="0">
                <a:solidFill>
                  <a:srgbClr val="FFFFFF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Title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56D208-7794-47E2-AA1D-DD66B0AA1F0F}"/>
              </a:ext>
            </a:extLst>
          </p:cNvPr>
          <p:cNvSpPr txBox="1"/>
          <p:nvPr/>
        </p:nvSpPr>
        <p:spPr>
          <a:xfrm>
            <a:off x="5639473" y="5196371"/>
            <a:ext cx="913052" cy="230822"/>
          </a:xfrm>
          <a:prstGeom prst="rect">
            <a:avLst/>
          </a:prstGeom>
          <a:noFill/>
        </p:spPr>
        <p:txBody>
          <a:bodyPr wrap="none" lIns="45711" tIns="22855" rIns="45711" bIns="22855" rtlCol="0">
            <a:spAutoFit/>
          </a:bodyPr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ROADMAP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CEEC1C2-605C-4626-AA3B-BF2987D9BA99}"/>
              </a:ext>
            </a:extLst>
          </p:cNvPr>
          <p:cNvSpPr>
            <a:spLocks/>
          </p:cNvSpPr>
          <p:nvPr/>
        </p:nvSpPr>
        <p:spPr bwMode="auto">
          <a:xfrm>
            <a:off x="1414313" y="5487073"/>
            <a:ext cx="2953284" cy="2956113"/>
          </a:xfrm>
          <a:custGeom>
            <a:avLst/>
            <a:gdLst>
              <a:gd name="T0" fmla="*/ 1772 w 1858"/>
              <a:gd name="T1" fmla="*/ 774 h 1858"/>
              <a:gd name="T2" fmla="*/ 1084 w 1858"/>
              <a:gd name="T3" fmla="*/ 1772 h 1858"/>
              <a:gd name="T4" fmla="*/ 86 w 1858"/>
              <a:gd name="T5" fmla="*/ 1084 h 1858"/>
              <a:gd name="T6" fmla="*/ 774 w 1858"/>
              <a:gd name="T7" fmla="*/ 86 h 1858"/>
              <a:gd name="T8" fmla="*/ 1772 w 1858"/>
              <a:gd name="T9" fmla="*/ 774 h 18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8" h="1858">
                <a:moveTo>
                  <a:pt x="1772" y="774"/>
                </a:moveTo>
                <a:cubicBezTo>
                  <a:pt x="1858" y="1239"/>
                  <a:pt x="1550" y="1686"/>
                  <a:pt x="1084" y="1772"/>
                </a:cubicBezTo>
                <a:cubicBezTo>
                  <a:pt x="619" y="1858"/>
                  <a:pt x="172" y="1550"/>
                  <a:pt x="86" y="1084"/>
                </a:cubicBezTo>
                <a:cubicBezTo>
                  <a:pt x="0" y="618"/>
                  <a:pt x="308" y="171"/>
                  <a:pt x="774" y="86"/>
                </a:cubicBezTo>
                <a:cubicBezTo>
                  <a:pt x="1239" y="0"/>
                  <a:pt x="1686" y="308"/>
                  <a:pt x="1772" y="774"/>
                </a:cubicBezTo>
                <a:close/>
              </a:path>
            </a:pathLst>
          </a:custGeom>
          <a:gradFill flip="none" rotWithShape="1">
            <a:gsLst>
              <a:gs pos="37000">
                <a:schemeClr val="accent1"/>
              </a:gs>
              <a:gs pos="100000">
                <a:schemeClr val="tx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F12460F-38BF-49B1-9E3E-A174FDABEBF4}"/>
              </a:ext>
            </a:extLst>
          </p:cNvPr>
          <p:cNvSpPr>
            <a:spLocks/>
          </p:cNvSpPr>
          <p:nvPr/>
        </p:nvSpPr>
        <p:spPr bwMode="auto">
          <a:xfrm>
            <a:off x="897684" y="312348"/>
            <a:ext cx="3251423" cy="3251847"/>
          </a:xfrm>
          <a:custGeom>
            <a:avLst/>
            <a:gdLst>
              <a:gd name="T0" fmla="*/ 1969 w 2045"/>
              <a:gd name="T1" fmla="*/ 884 h 2044"/>
              <a:gd name="T2" fmla="*/ 1160 w 2045"/>
              <a:gd name="T3" fmla="*/ 1968 h 2044"/>
              <a:gd name="T4" fmla="*/ 76 w 2045"/>
              <a:gd name="T5" fmla="*/ 1160 h 2044"/>
              <a:gd name="T6" fmla="*/ 884 w 2045"/>
              <a:gd name="T7" fmla="*/ 76 h 2044"/>
              <a:gd name="T8" fmla="*/ 1969 w 2045"/>
              <a:gd name="T9" fmla="*/ 884 h 20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45" h="2044">
                <a:moveTo>
                  <a:pt x="1969" y="884"/>
                </a:moveTo>
                <a:cubicBezTo>
                  <a:pt x="2045" y="1407"/>
                  <a:pt x="1683" y="1892"/>
                  <a:pt x="1160" y="1968"/>
                </a:cubicBezTo>
                <a:cubicBezTo>
                  <a:pt x="638" y="2044"/>
                  <a:pt x="152" y="1683"/>
                  <a:pt x="76" y="1160"/>
                </a:cubicBezTo>
                <a:cubicBezTo>
                  <a:pt x="0" y="637"/>
                  <a:pt x="362" y="152"/>
                  <a:pt x="884" y="76"/>
                </a:cubicBezTo>
                <a:cubicBezTo>
                  <a:pt x="1407" y="0"/>
                  <a:pt x="1892" y="361"/>
                  <a:pt x="1969" y="884"/>
                </a:cubicBezTo>
                <a:close/>
              </a:path>
            </a:pathLst>
          </a:custGeom>
          <a:gradFill flip="none" rotWithShape="1">
            <a:gsLst>
              <a:gs pos="37000">
                <a:schemeClr val="accent1"/>
              </a:gs>
              <a:gs pos="100000">
                <a:schemeClr val="tx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id="{8EB3057D-63A5-422B-A9B1-35ACBBCD5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1674" y="5127793"/>
            <a:ext cx="3093800" cy="3096647"/>
          </a:xfrm>
          <a:prstGeom prst="ellipse">
            <a:avLst/>
          </a:prstGeom>
          <a:gradFill flip="none" rotWithShape="1">
            <a:gsLst>
              <a:gs pos="37000">
                <a:schemeClr val="accent1"/>
              </a:gs>
              <a:gs pos="100000">
                <a:schemeClr val="tx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16331DCD-84A0-43A8-89FF-E208B21C06D0}"/>
              </a:ext>
            </a:extLst>
          </p:cNvPr>
          <p:cNvSpPr>
            <a:spLocks/>
          </p:cNvSpPr>
          <p:nvPr/>
        </p:nvSpPr>
        <p:spPr bwMode="auto">
          <a:xfrm>
            <a:off x="-5237902" y="1707306"/>
            <a:ext cx="7641637" cy="7029169"/>
          </a:xfrm>
          <a:custGeom>
            <a:avLst/>
            <a:gdLst>
              <a:gd name="T0" fmla="*/ 1722 w 4807"/>
              <a:gd name="T1" fmla="*/ 3019 h 4418"/>
              <a:gd name="T2" fmla="*/ 2492 w 4807"/>
              <a:gd name="T3" fmla="*/ 4187 h 4418"/>
              <a:gd name="T4" fmla="*/ 4023 w 4807"/>
              <a:gd name="T5" fmla="*/ 3463 h 4418"/>
              <a:gd name="T6" fmla="*/ 3744 w 4807"/>
              <a:gd name="T7" fmla="*/ 2246 h 4418"/>
              <a:gd name="T8" fmla="*/ 3656 w 4807"/>
              <a:gd name="T9" fmla="*/ 1742 h 4418"/>
              <a:gd name="T10" fmla="*/ 3659 w 4807"/>
              <a:gd name="T11" fmla="*/ 1736 h 4418"/>
              <a:gd name="T12" fmla="*/ 4048 w 4807"/>
              <a:gd name="T13" fmla="*/ 1480 h 4418"/>
              <a:gd name="T14" fmla="*/ 4641 w 4807"/>
              <a:gd name="T15" fmla="*/ 1114 h 4418"/>
              <a:gd name="T16" fmla="*/ 4405 w 4807"/>
              <a:gd name="T17" fmla="*/ 212 h 4418"/>
              <a:gd name="T18" fmla="*/ 3439 w 4807"/>
              <a:gd name="T19" fmla="*/ 442 h 4418"/>
              <a:gd name="T20" fmla="*/ 3432 w 4807"/>
              <a:gd name="T21" fmla="*/ 1130 h 4418"/>
              <a:gd name="T22" fmla="*/ 3441 w 4807"/>
              <a:gd name="T23" fmla="*/ 1536 h 4418"/>
              <a:gd name="T24" fmla="*/ 3387 w 4807"/>
              <a:gd name="T25" fmla="*/ 1648 h 4418"/>
              <a:gd name="T26" fmla="*/ 2967 w 4807"/>
              <a:gd name="T27" fmla="*/ 1896 h 4418"/>
              <a:gd name="T28" fmla="*/ 2052 w 4807"/>
              <a:gd name="T29" fmla="*/ 2257 h 4418"/>
              <a:gd name="T30" fmla="*/ 1602 w 4807"/>
              <a:gd name="T31" fmla="*/ 2356 h 4418"/>
              <a:gd name="T32" fmla="*/ 1542 w 4807"/>
              <a:gd name="T33" fmla="*/ 2334 h 4418"/>
              <a:gd name="T34" fmla="*/ 1274 w 4807"/>
              <a:gd name="T35" fmla="*/ 2031 h 4418"/>
              <a:gd name="T36" fmla="*/ 850 w 4807"/>
              <a:gd name="T37" fmla="*/ 1590 h 4418"/>
              <a:gd name="T38" fmla="*/ 144 w 4807"/>
              <a:gd name="T39" fmla="*/ 1919 h 4418"/>
              <a:gd name="T40" fmla="*/ 481 w 4807"/>
              <a:gd name="T41" fmla="*/ 2730 h 4418"/>
              <a:gd name="T42" fmla="*/ 1043 w 4807"/>
              <a:gd name="T43" fmla="*/ 2653 h 4418"/>
              <a:gd name="T44" fmla="*/ 1442 w 4807"/>
              <a:gd name="T45" fmla="*/ 2599 h 4418"/>
              <a:gd name="T46" fmla="*/ 1442 w 4807"/>
              <a:gd name="T47" fmla="*/ 2599 h 4418"/>
              <a:gd name="T48" fmla="*/ 1722 w 4807"/>
              <a:gd name="T49" fmla="*/ 3019 h 4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807" h="4418">
                <a:moveTo>
                  <a:pt x="1722" y="3019"/>
                </a:moveTo>
                <a:cubicBezTo>
                  <a:pt x="1697" y="3521"/>
                  <a:pt x="1996" y="4003"/>
                  <a:pt x="2492" y="4187"/>
                </a:cubicBezTo>
                <a:cubicBezTo>
                  <a:pt x="3113" y="4418"/>
                  <a:pt x="3805" y="4094"/>
                  <a:pt x="4023" y="3463"/>
                </a:cubicBezTo>
                <a:cubicBezTo>
                  <a:pt x="4173" y="3027"/>
                  <a:pt x="4050" y="2557"/>
                  <a:pt x="3744" y="2246"/>
                </a:cubicBezTo>
                <a:cubicBezTo>
                  <a:pt x="3612" y="2112"/>
                  <a:pt x="3575" y="1911"/>
                  <a:pt x="3656" y="1742"/>
                </a:cubicBezTo>
                <a:cubicBezTo>
                  <a:pt x="3659" y="1736"/>
                  <a:pt x="3659" y="1736"/>
                  <a:pt x="3659" y="1736"/>
                </a:cubicBezTo>
                <a:cubicBezTo>
                  <a:pt x="3732" y="1586"/>
                  <a:pt x="3881" y="1484"/>
                  <a:pt x="4048" y="1480"/>
                </a:cubicBezTo>
                <a:cubicBezTo>
                  <a:pt x="4288" y="1474"/>
                  <a:pt x="4519" y="1343"/>
                  <a:pt x="4641" y="1114"/>
                </a:cubicBezTo>
                <a:cubicBezTo>
                  <a:pt x="4807" y="800"/>
                  <a:pt x="4704" y="404"/>
                  <a:pt x="4405" y="212"/>
                </a:cubicBezTo>
                <a:cubicBezTo>
                  <a:pt x="4074" y="0"/>
                  <a:pt x="3636" y="106"/>
                  <a:pt x="3439" y="442"/>
                </a:cubicBezTo>
                <a:cubicBezTo>
                  <a:pt x="3309" y="661"/>
                  <a:pt x="3315" y="923"/>
                  <a:pt x="3432" y="1130"/>
                </a:cubicBezTo>
                <a:cubicBezTo>
                  <a:pt x="3502" y="1255"/>
                  <a:pt x="3504" y="1407"/>
                  <a:pt x="3441" y="1536"/>
                </a:cubicBezTo>
                <a:cubicBezTo>
                  <a:pt x="3387" y="1648"/>
                  <a:pt x="3387" y="1648"/>
                  <a:pt x="3387" y="1648"/>
                </a:cubicBezTo>
                <a:cubicBezTo>
                  <a:pt x="3310" y="1808"/>
                  <a:pt x="3145" y="1906"/>
                  <a:pt x="2967" y="1896"/>
                </a:cubicBezTo>
                <a:cubicBezTo>
                  <a:pt x="2623" y="1878"/>
                  <a:pt x="2289" y="2012"/>
                  <a:pt x="2052" y="2257"/>
                </a:cubicBezTo>
                <a:cubicBezTo>
                  <a:pt x="1936" y="2377"/>
                  <a:pt x="1758" y="2414"/>
                  <a:pt x="1602" y="2356"/>
                </a:cubicBezTo>
                <a:cubicBezTo>
                  <a:pt x="1542" y="2334"/>
                  <a:pt x="1542" y="2334"/>
                  <a:pt x="1542" y="2334"/>
                </a:cubicBezTo>
                <a:cubicBezTo>
                  <a:pt x="1408" y="2284"/>
                  <a:pt x="1307" y="2171"/>
                  <a:pt x="1274" y="2031"/>
                </a:cubicBezTo>
                <a:cubicBezTo>
                  <a:pt x="1226" y="1827"/>
                  <a:pt x="1072" y="1652"/>
                  <a:pt x="850" y="1590"/>
                </a:cubicBezTo>
                <a:cubicBezTo>
                  <a:pt x="568" y="1511"/>
                  <a:pt x="265" y="1653"/>
                  <a:pt x="144" y="1919"/>
                </a:cubicBezTo>
                <a:cubicBezTo>
                  <a:pt x="0" y="2239"/>
                  <a:pt x="158" y="2610"/>
                  <a:pt x="481" y="2730"/>
                </a:cubicBezTo>
                <a:cubicBezTo>
                  <a:pt x="677" y="2802"/>
                  <a:pt x="886" y="2767"/>
                  <a:pt x="1043" y="2653"/>
                </a:cubicBezTo>
                <a:cubicBezTo>
                  <a:pt x="1158" y="2569"/>
                  <a:pt x="1309" y="2549"/>
                  <a:pt x="1442" y="2599"/>
                </a:cubicBezTo>
                <a:cubicBezTo>
                  <a:pt x="1442" y="2599"/>
                  <a:pt x="1442" y="2599"/>
                  <a:pt x="1442" y="2599"/>
                </a:cubicBezTo>
                <a:cubicBezTo>
                  <a:pt x="1617" y="2664"/>
                  <a:pt x="1731" y="2833"/>
                  <a:pt x="1722" y="3019"/>
                </a:cubicBezTo>
                <a:close/>
              </a:path>
            </a:pathLst>
          </a:custGeom>
          <a:gradFill flip="none" rotWithShape="1">
            <a:gsLst>
              <a:gs pos="37000">
                <a:schemeClr val="tx2"/>
              </a:gs>
              <a:gs pos="10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  <a:softEdge rad="342900"/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E925BAB4-6261-48E5-AB4B-61FDBA09CA30}"/>
              </a:ext>
            </a:extLst>
          </p:cNvPr>
          <p:cNvSpPr>
            <a:spLocks/>
          </p:cNvSpPr>
          <p:nvPr/>
        </p:nvSpPr>
        <p:spPr bwMode="auto">
          <a:xfrm>
            <a:off x="4207840" y="-2121343"/>
            <a:ext cx="6629921" cy="4459221"/>
          </a:xfrm>
          <a:custGeom>
            <a:avLst/>
            <a:gdLst>
              <a:gd name="T0" fmla="*/ 3766 w 4171"/>
              <a:gd name="T1" fmla="*/ 1443 h 2802"/>
              <a:gd name="T2" fmla="*/ 2971 w 4171"/>
              <a:gd name="T3" fmla="*/ 1505 h 2802"/>
              <a:gd name="T4" fmla="*/ 2583 w 4171"/>
              <a:gd name="T5" fmla="*/ 1577 h 2802"/>
              <a:gd name="T6" fmla="*/ 2577 w 4171"/>
              <a:gd name="T7" fmla="*/ 1574 h 2802"/>
              <a:gd name="T8" fmla="*/ 2326 w 4171"/>
              <a:gd name="T9" fmla="*/ 1215 h 2802"/>
              <a:gd name="T10" fmla="*/ 1575 w 4171"/>
              <a:gd name="T11" fmla="*/ 172 h 2802"/>
              <a:gd name="T12" fmla="*/ 246 w 4171"/>
              <a:gd name="T13" fmla="*/ 774 h 2802"/>
              <a:gd name="T14" fmla="*/ 860 w 4171"/>
              <a:gd name="T15" fmla="*/ 2219 h 2802"/>
              <a:gd name="T16" fmla="*/ 2061 w 4171"/>
              <a:gd name="T17" fmla="*/ 1915 h 2802"/>
              <a:gd name="T18" fmla="*/ 2487 w 4171"/>
              <a:gd name="T19" fmla="*/ 1804 h 2802"/>
              <a:gd name="T20" fmla="*/ 2496 w 4171"/>
              <a:gd name="T21" fmla="*/ 1807 h 2802"/>
              <a:gd name="T22" fmla="*/ 2739 w 4171"/>
              <a:gd name="T23" fmla="*/ 2108 h 2802"/>
              <a:gd name="T24" fmla="*/ 3077 w 4171"/>
              <a:gd name="T25" fmla="*/ 2610 h 2802"/>
              <a:gd name="T26" fmla="*/ 4023 w 4171"/>
              <a:gd name="T27" fmla="*/ 2311 h 2802"/>
              <a:gd name="T28" fmla="*/ 3766 w 4171"/>
              <a:gd name="T29" fmla="*/ 1443 h 28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171" h="2802">
                <a:moveTo>
                  <a:pt x="3766" y="1443"/>
                </a:moveTo>
                <a:cubicBezTo>
                  <a:pt x="3508" y="1284"/>
                  <a:pt x="3188" y="1320"/>
                  <a:pt x="2971" y="1505"/>
                </a:cubicBezTo>
                <a:cubicBezTo>
                  <a:pt x="2863" y="1597"/>
                  <a:pt x="2716" y="1627"/>
                  <a:pt x="2583" y="1577"/>
                </a:cubicBezTo>
                <a:cubicBezTo>
                  <a:pt x="2577" y="1574"/>
                  <a:pt x="2577" y="1574"/>
                  <a:pt x="2577" y="1574"/>
                </a:cubicBezTo>
                <a:cubicBezTo>
                  <a:pt x="2427" y="1518"/>
                  <a:pt x="2325" y="1375"/>
                  <a:pt x="2326" y="1215"/>
                </a:cubicBezTo>
                <a:cubicBezTo>
                  <a:pt x="2331" y="756"/>
                  <a:pt x="2042" y="323"/>
                  <a:pt x="1575" y="172"/>
                </a:cubicBezTo>
                <a:cubicBezTo>
                  <a:pt x="1046" y="0"/>
                  <a:pt x="466" y="263"/>
                  <a:pt x="246" y="774"/>
                </a:cubicBezTo>
                <a:cubicBezTo>
                  <a:pt x="0" y="1346"/>
                  <a:pt x="283" y="2002"/>
                  <a:pt x="860" y="2219"/>
                </a:cubicBezTo>
                <a:cubicBezTo>
                  <a:pt x="1297" y="2383"/>
                  <a:pt x="1773" y="2248"/>
                  <a:pt x="2061" y="1915"/>
                </a:cubicBezTo>
                <a:cubicBezTo>
                  <a:pt x="2167" y="1793"/>
                  <a:pt x="2336" y="1747"/>
                  <a:pt x="2487" y="1804"/>
                </a:cubicBezTo>
                <a:cubicBezTo>
                  <a:pt x="2496" y="1807"/>
                  <a:pt x="2496" y="1807"/>
                  <a:pt x="2496" y="1807"/>
                </a:cubicBezTo>
                <a:cubicBezTo>
                  <a:pt x="2625" y="1856"/>
                  <a:pt x="2721" y="1971"/>
                  <a:pt x="2739" y="2108"/>
                </a:cubicBezTo>
                <a:cubicBezTo>
                  <a:pt x="2766" y="2312"/>
                  <a:pt x="2885" y="2501"/>
                  <a:pt x="3077" y="2610"/>
                </a:cubicBezTo>
                <a:cubicBezTo>
                  <a:pt x="3417" y="2802"/>
                  <a:pt x="3852" y="2669"/>
                  <a:pt x="4023" y="2311"/>
                </a:cubicBezTo>
                <a:cubicBezTo>
                  <a:pt x="4171" y="2001"/>
                  <a:pt x="4059" y="1623"/>
                  <a:pt x="3766" y="1443"/>
                </a:cubicBezTo>
                <a:close/>
              </a:path>
            </a:pathLst>
          </a:custGeom>
          <a:gradFill flip="none" rotWithShape="1">
            <a:gsLst>
              <a:gs pos="37000">
                <a:schemeClr val="tx2"/>
              </a:gs>
              <a:gs pos="10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F46304B5-5510-4E85-A134-59AA6D832EB1}"/>
              </a:ext>
            </a:extLst>
          </p:cNvPr>
          <p:cNvSpPr>
            <a:spLocks/>
          </p:cNvSpPr>
          <p:nvPr/>
        </p:nvSpPr>
        <p:spPr bwMode="auto">
          <a:xfrm>
            <a:off x="10619045" y="2469858"/>
            <a:ext cx="1683751" cy="2993996"/>
          </a:xfrm>
          <a:custGeom>
            <a:avLst/>
            <a:gdLst>
              <a:gd name="T0" fmla="*/ 996 w 1059"/>
              <a:gd name="T1" fmla="*/ 1576 h 1882"/>
              <a:gd name="T2" fmla="*/ 795 w 1059"/>
              <a:gd name="T3" fmla="*/ 1273 h 1882"/>
              <a:gd name="T4" fmla="*/ 680 w 1059"/>
              <a:gd name="T5" fmla="*/ 1134 h 1882"/>
              <a:gd name="T6" fmla="*/ 680 w 1059"/>
              <a:gd name="T7" fmla="*/ 1131 h 1882"/>
              <a:gd name="T8" fmla="*/ 767 w 1059"/>
              <a:gd name="T9" fmla="*/ 952 h 1882"/>
              <a:gd name="T10" fmla="*/ 1016 w 1059"/>
              <a:gd name="T11" fmla="*/ 421 h 1882"/>
              <a:gd name="T12" fmla="*/ 481 w 1059"/>
              <a:gd name="T13" fmla="*/ 25 h 1882"/>
              <a:gd name="T14" fmla="*/ 42 w 1059"/>
              <a:gd name="T15" fmla="*/ 590 h 1882"/>
              <a:gd name="T16" fmla="*/ 430 w 1059"/>
              <a:gd name="T17" fmla="*/ 1001 h 1882"/>
              <a:gd name="T18" fmla="*/ 568 w 1059"/>
              <a:gd name="T19" fmla="*/ 1146 h 1882"/>
              <a:gd name="T20" fmla="*/ 569 w 1059"/>
              <a:gd name="T21" fmla="*/ 1151 h 1882"/>
              <a:gd name="T22" fmla="*/ 503 w 1059"/>
              <a:gd name="T23" fmla="*/ 1314 h 1882"/>
              <a:gd name="T24" fmla="*/ 378 w 1059"/>
              <a:gd name="T25" fmla="*/ 1560 h 1882"/>
              <a:gd name="T26" fmla="*/ 707 w 1059"/>
              <a:gd name="T27" fmla="*/ 1870 h 1882"/>
              <a:gd name="T28" fmla="*/ 996 w 1059"/>
              <a:gd name="T29" fmla="*/ 1576 h 1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59" h="1882">
                <a:moveTo>
                  <a:pt x="996" y="1576"/>
                </a:moveTo>
                <a:cubicBezTo>
                  <a:pt x="1002" y="1437"/>
                  <a:pt x="916" y="1318"/>
                  <a:pt x="795" y="1273"/>
                </a:cubicBezTo>
                <a:cubicBezTo>
                  <a:pt x="734" y="1250"/>
                  <a:pt x="690" y="1198"/>
                  <a:pt x="680" y="1134"/>
                </a:cubicBezTo>
                <a:cubicBezTo>
                  <a:pt x="680" y="1131"/>
                  <a:pt x="680" y="1131"/>
                  <a:pt x="680" y="1131"/>
                </a:cubicBezTo>
                <a:cubicBezTo>
                  <a:pt x="669" y="1059"/>
                  <a:pt x="703" y="986"/>
                  <a:pt x="767" y="952"/>
                </a:cubicBezTo>
                <a:cubicBezTo>
                  <a:pt x="951" y="852"/>
                  <a:pt x="1059" y="640"/>
                  <a:pt x="1016" y="421"/>
                </a:cubicBezTo>
                <a:cubicBezTo>
                  <a:pt x="967" y="172"/>
                  <a:pt x="733" y="0"/>
                  <a:pt x="481" y="25"/>
                </a:cubicBezTo>
                <a:cubicBezTo>
                  <a:pt x="198" y="54"/>
                  <a:pt x="0" y="313"/>
                  <a:pt x="42" y="590"/>
                </a:cubicBezTo>
                <a:cubicBezTo>
                  <a:pt x="73" y="801"/>
                  <a:pt x="233" y="960"/>
                  <a:pt x="430" y="1001"/>
                </a:cubicBezTo>
                <a:cubicBezTo>
                  <a:pt x="502" y="1016"/>
                  <a:pt x="557" y="1074"/>
                  <a:pt x="568" y="1146"/>
                </a:cubicBezTo>
                <a:cubicBezTo>
                  <a:pt x="569" y="1151"/>
                  <a:pt x="569" y="1151"/>
                  <a:pt x="569" y="1151"/>
                </a:cubicBezTo>
                <a:cubicBezTo>
                  <a:pt x="578" y="1213"/>
                  <a:pt x="554" y="1277"/>
                  <a:pt x="503" y="1314"/>
                </a:cubicBezTo>
                <a:cubicBezTo>
                  <a:pt x="428" y="1370"/>
                  <a:pt x="379" y="1459"/>
                  <a:pt x="378" y="1560"/>
                </a:cubicBezTo>
                <a:cubicBezTo>
                  <a:pt x="377" y="1738"/>
                  <a:pt x="527" y="1882"/>
                  <a:pt x="707" y="1870"/>
                </a:cubicBezTo>
                <a:cubicBezTo>
                  <a:pt x="863" y="1861"/>
                  <a:pt x="989" y="1732"/>
                  <a:pt x="996" y="1576"/>
                </a:cubicBezTo>
                <a:close/>
              </a:path>
            </a:pathLst>
          </a:custGeom>
          <a:gradFill flip="none" rotWithShape="1">
            <a:gsLst>
              <a:gs pos="37000">
                <a:schemeClr val="accent1"/>
              </a:gs>
              <a:gs pos="100000">
                <a:schemeClr val="tx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8873FDD2-246F-4E1E-AE47-6386DE04AE3A}"/>
              </a:ext>
            </a:extLst>
          </p:cNvPr>
          <p:cNvSpPr>
            <a:spLocks/>
          </p:cNvSpPr>
          <p:nvPr/>
        </p:nvSpPr>
        <p:spPr bwMode="auto">
          <a:xfrm>
            <a:off x="9558453" y="-1824387"/>
            <a:ext cx="4022429" cy="4025397"/>
          </a:xfrm>
          <a:custGeom>
            <a:avLst/>
            <a:gdLst>
              <a:gd name="T0" fmla="*/ 2413 w 2530"/>
              <a:gd name="T1" fmla="*/ 1053 h 2530"/>
              <a:gd name="T2" fmla="*/ 1477 w 2530"/>
              <a:gd name="T3" fmla="*/ 2413 h 2530"/>
              <a:gd name="T4" fmla="*/ 117 w 2530"/>
              <a:gd name="T5" fmla="*/ 1476 h 2530"/>
              <a:gd name="T6" fmla="*/ 1054 w 2530"/>
              <a:gd name="T7" fmla="*/ 117 h 2530"/>
              <a:gd name="T8" fmla="*/ 2413 w 2530"/>
              <a:gd name="T9" fmla="*/ 1053 h 25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30" h="2530">
                <a:moveTo>
                  <a:pt x="2413" y="1053"/>
                </a:moveTo>
                <a:cubicBezTo>
                  <a:pt x="2530" y="1687"/>
                  <a:pt x="2111" y="2296"/>
                  <a:pt x="1477" y="2413"/>
                </a:cubicBezTo>
                <a:cubicBezTo>
                  <a:pt x="843" y="2530"/>
                  <a:pt x="234" y="2110"/>
                  <a:pt x="117" y="1476"/>
                </a:cubicBezTo>
                <a:cubicBezTo>
                  <a:pt x="0" y="842"/>
                  <a:pt x="420" y="233"/>
                  <a:pt x="1054" y="117"/>
                </a:cubicBezTo>
                <a:cubicBezTo>
                  <a:pt x="1688" y="0"/>
                  <a:pt x="2297" y="419"/>
                  <a:pt x="2413" y="1053"/>
                </a:cubicBezTo>
                <a:close/>
              </a:path>
            </a:pathLst>
          </a:custGeom>
          <a:gradFill flip="none" rotWithShape="1">
            <a:gsLst>
              <a:gs pos="37000">
                <a:schemeClr val="accent1"/>
              </a:gs>
              <a:gs pos="100000">
                <a:schemeClr val="tx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  <a:softEdge rad="317500"/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616702FA-5DE7-4F95-A560-64F632EA24E2}"/>
              </a:ext>
            </a:extLst>
          </p:cNvPr>
          <p:cNvSpPr>
            <a:spLocks/>
          </p:cNvSpPr>
          <p:nvPr/>
        </p:nvSpPr>
        <p:spPr bwMode="auto">
          <a:xfrm>
            <a:off x="1693212" y="134395"/>
            <a:ext cx="962842" cy="964189"/>
          </a:xfrm>
          <a:custGeom>
            <a:avLst/>
            <a:gdLst>
              <a:gd name="T0" fmla="*/ 578 w 606"/>
              <a:gd name="T1" fmla="*/ 252 h 606"/>
              <a:gd name="T2" fmla="*/ 354 w 606"/>
              <a:gd name="T3" fmla="*/ 578 h 606"/>
              <a:gd name="T4" fmla="*/ 28 w 606"/>
              <a:gd name="T5" fmla="*/ 354 h 606"/>
              <a:gd name="T6" fmla="*/ 252 w 606"/>
              <a:gd name="T7" fmla="*/ 28 h 606"/>
              <a:gd name="T8" fmla="*/ 578 w 606"/>
              <a:gd name="T9" fmla="*/ 252 h 6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6" h="606">
                <a:moveTo>
                  <a:pt x="578" y="252"/>
                </a:moveTo>
                <a:cubicBezTo>
                  <a:pt x="606" y="404"/>
                  <a:pt x="506" y="550"/>
                  <a:pt x="354" y="578"/>
                </a:cubicBezTo>
                <a:cubicBezTo>
                  <a:pt x="202" y="606"/>
                  <a:pt x="56" y="506"/>
                  <a:pt x="28" y="354"/>
                </a:cubicBezTo>
                <a:cubicBezTo>
                  <a:pt x="0" y="202"/>
                  <a:pt x="100" y="56"/>
                  <a:pt x="252" y="28"/>
                </a:cubicBezTo>
                <a:cubicBezTo>
                  <a:pt x="404" y="0"/>
                  <a:pt x="550" y="100"/>
                  <a:pt x="578" y="252"/>
                </a:cubicBezTo>
                <a:close/>
              </a:path>
            </a:pathLst>
          </a:custGeom>
          <a:gradFill flip="none" rotWithShape="1">
            <a:gsLst>
              <a:gs pos="37000">
                <a:schemeClr val="tx2"/>
              </a:gs>
              <a:gs pos="10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D5E993C8-45A8-4485-9309-F188D3B39932}"/>
              </a:ext>
            </a:extLst>
          </p:cNvPr>
          <p:cNvSpPr>
            <a:spLocks/>
          </p:cNvSpPr>
          <p:nvPr/>
        </p:nvSpPr>
        <p:spPr bwMode="auto">
          <a:xfrm>
            <a:off x="8563843" y="-709888"/>
            <a:ext cx="1098470" cy="1099835"/>
          </a:xfrm>
          <a:custGeom>
            <a:avLst/>
            <a:gdLst>
              <a:gd name="T0" fmla="*/ 659 w 691"/>
              <a:gd name="T1" fmla="*/ 288 h 691"/>
              <a:gd name="T2" fmla="*/ 403 w 691"/>
              <a:gd name="T3" fmla="*/ 659 h 691"/>
              <a:gd name="T4" fmla="*/ 32 w 691"/>
              <a:gd name="T5" fmla="*/ 403 h 691"/>
              <a:gd name="T6" fmla="*/ 288 w 691"/>
              <a:gd name="T7" fmla="*/ 32 h 691"/>
              <a:gd name="T8" fmla="*/ 659 w 691"/>
              <a:gd name="T9" fmla="*/ 288 h 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1" h="691">
                <a:moveTo>
                  <a:pt x="659" y="288"/>
                </a:moveTo>
                <a:cubicBezTo>
                  <a:pt x="691" y="461"/>
                  <a:pt x="577" y="627"/>
                  <a:pt x="403" y="659"/>
                </a:cubicBezTo>
                <a:cubicBezTo>
                  <a:pt x="230" y="691"/>
                  <a:pt x="64" y="577"/>
                  <a:pt x="32" y="403"/>
                </a:cubicBezTo>
                <a:cubicBezTo>
                  <a:pt x="0" y="230"/>
                  <a:pt x="114" y="64"/>
                  <a:pt x="288" y="32"/>
                </a:cubicBezTo>
                <a:cubicBezTo>
                  <a:pt x="461" y="0"/>
                  <a:pt x="627" y="114"/>
                  <a:pt x="659" y="288"/>
                </a:cubicBezTo>
                <a:close/>
              </a:path>
            </a:pathLst>
          </a:custGeom>
          <a:gradFill flip="none" rotWithShape="1">
            <a:gsLst>
              <a:gs pos="37000">
                <a:schemeClr val="accent1"/>
              </a:gs>
              <a:gs pos="100000">
                <a:schemeClr val="tx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F81DF378-E919-4381-9659-B636948EA96E}"/>
              </a:ext>
            </a:extLst>
          </p:cNvPr>
          <p:cNvSpPr>
            <a:spLocks/>
          </p:cNvSpPr>
          <p:nvPr/>
        </p:nvSpPr>
        <p:spPr bwMode="auto">
          <a:xfrm>
            <a:off x="2126613" y="-1393008"/>
            <a:ext cx="2606270" cy="2606610"/>
          </a:xfrm>
          <a:custGeom>
            <a:avLst/>
            <a:gdLst>
              <a:gd name="T0" fmla="*/ 377 w 1639"/>
              <a:gd name="T1" fmla="*/ 245 h 1639"/>
              <a:gd name="T2" fmla="*/ 1394 w 1639"/>
              <a:gd name="T3" fmla="*/ 377 h 1639"/>
              <a:gd name="T4" fmla="*/ 1262 w 1639"/>
              <a:gd name="T5" fmla="*/ 1394 h 1639"/>
              <a:gd name="T6" fmla="*/ 245 w 1639"/>
              <a:gd name="T7" fmla="*/ 1262 h 1639"/>
              <a:gd name="T8" fmla="*/ 377 w 1639"/>
              <a:gd name="T9" fmla="*/ 245 h 1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9" h="1639">
                <a:moveTo>
                  <a:pt x="377" y="245"/>
                </a:moveTo>
                <a:cubicBezTo>
                  <a:pt x="694" y="0"/>
                  <a:pt x="1150" y="59"/>
                  <a:pt x="1394" y="377"/>
                </a:cubicBezTo>
                <a:cubicBezTo>
                  <a:pt x="1639" y="694"/>
                  <a:pt x="1580" y="1150"/>
                  <a:pt x="1262" y="1394"/>
                </a:cubicBezTo>
                <a:cubicBezTo>
                  <a:pt x="945" y="1639"/>
                  <a:pt x="489" y="1580"/>
                  <a:pt x="245" y="1262"/>
                </a:cubicBezTo>
                <a:cubicBezTo>
                  <a:pt x="0" y="945"/>
                  <a:pt x="59" y="489"/>
                  <a:pt x="377" y="245"/>
                </a:cubicBezTo>
                <a:close/>
              </a:path>
            </a:pathLst>
          </a:custGeom>
          <a:gradFill flip="none" rotWithShape="1">
            <a:gsLst>
              <a:gs pos="37000">
                <a:schemeClr val="tx2"/>
              </a:gs>
              <a:gs pos="10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Oval 29">
            <a:extLst>
              <a:ext uri="{FF2B5EF4-FFF2-40B4-BE49-F238E27FC236}">
                <a16:creationId xmlns:a16="http://schemas.microsoft.com/office/drawing/2014/main" id="{5D945E34-F925-4EE1-9259-99044F79B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34858" y="-1005621"/>
            <a:ext cx="2217713" cy="2219223"/>
          </a:xfrm>
          <a:prstGeom prst="ellipse">
            <a:avLst/>
          </a:prstGeom>
          <a:gradFill flip="none" rotWithShape="1">
            <a:gsLst>
              <a:gs pos="37000">
                <a:schemeClr val="tx2"/>
              </a:gs>
              <a:gs pos="10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  <a:softEdge rad="266700"/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Oval 30">
            <a:extLst>
              <a:ext uri="{FF2B5EF4-FFF2-40B4-BE49-F238E27FC236}">
                <a16:creationId xmlns:a16="http://schemas.microsoft.com/office/drawing/2014/main" id="{98EE84CC-F829-40ED-AF46-776DB771F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5150" y="5744923"/>
            <a:ext cx="2095525" cy="2097019"/>
          </a:xfrm>
          <a:prstGeom prst="ellipse">
            <a:avLst/>
          </a:prstGeom>
          <a:gradFill flip="none" rotWithShape="1">
            <a:gsLst>
              <a:gs pos="37000">
                <a:schemeClr val="accent1"/>
              </a:gs>
              <a:gs pos="100000">
                <a:schemeClr val="tx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  <a:softEdge rad="165100"/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7D3121E-2FD3-480F-A921-51C3DCE3B77B}"/>
              </a:ext>
            </a:extLst>
          </p:cNvPr>
          <p:cNvSpPr/>
          <p:nvPr/>
        </p:nvSpPr>
        <p:spPr>
          <a:xfrm>
            <a:off x="4396365" y="1163340"/>
            <a:ext cx="3399270" cy="4531321"/>
          </a:xfrm>
          <a:prstGeom prst="rect">
            <a:avLst/>
          </a:prstGeom>
          <a:noFill/>
          <a:ln w="317500" cap="sq">
            <a:solidFill>
              <a:schemeClr val="tx1"/>
            </a:solidFill>
            <a:miter lim="800000"/>
          </a:ln>
          <a:effectLst>
            <a:outerShdw blurRad="330200" dist="228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517F9A67-A3E0-4792-8E44-A839183211F5}"/>
              </a:ext>
            </a:extLst>
          </p:cNvPr>
          <p:cNvSpPr>
            <a:spLocks/>
          </p:cNvSpPr>
          <p:nvPr/>
        </p:nvSpPr>
        <p:spPr bwMode="auto">
          <a:xfrm>
            <a:off x="7528911" y="1091398"/>
            <a:ext cx="1780280" cy="1780512"/>
          </a:xfrm>
          <a:custGeom>
            <a:avLst/>
            <a:gdLst>
              <a:gd name="T0" fmla="*/ 1068 w 1120"/>
              <a:gd name="T1" fmla="*/ 466 h 1119"/>
              <a:gd name="T2" fmla="*/ 654 w 1120"/>
              <a:gd name="T3" fmla="*/ 1068 h 1119"/>
              <a:gd name="T4" fmla="*/ 52 w 1120"/>
              <a:gd name="T5" fmla="*/ 653 h 1119"/>
              <a:gd name="T6" fmla="*/ 467 w 1120"/>
              <a:gd name="T7" fmla="*/ 52 h 1119"/>
              <a:gd name="T8" fmla="*/ 1068 w 1120"/>
              <a:gd name="T9" fmla="*/ 466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0" h="1119">
                <a:moveTo>
                  <a:pt x="1068" y="466"/>
                </a:moveTo>
                <a:cubicBezTo>
                  <a:pt x="1120" y="747"/>
                  <a:pt x="934" y="1016"/>
                  <a:pt x="654" y="1068"/>
                </a:cubicBezTo>
                <a:cubicBezTo>
                  <a:pt x="373" y="1119"/>
                  <a:pt x="104" y="934"/>
                  <a:pt x="52" y="653"/>
                </a:cubicBezTo>
                <a:cubicBezTo>
                  <a:pt x="0" y="373"/>
                  <a:pt x="186" y="103"/>
                  <a:pt x="467" y="52"/>
                </a:cubicBezTo>
                <a:cubicBezTo>
                  <a:pt x="747" y="0"/>
                  <a:pt x="1017" y="186"/>
                  <a:pt x="1068" y="466"/>
                </a:cubicBezTo>
                <a:close/>
              </a:path>
            </a:pathLst>
          </a:custGeom>
          <a:gradFill flip="none" rotWithShape="1">
            <a:gsLst>
              <a:gs pos="37000">
                <a:schemeClr val="accent1"/>
              </a:gs>
              <a:gs pos="100000">
                <a:schemeClr val="tx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C873A73F-42E6-4751-8B0D-C594C3935321}"/>
              </a:ext>
            </a:extLst>
          </p:cNvPr>
          <p:cNvSpPr>
            <a:spLocks/>
          </p:cNvSpPr>
          <p:nvPr/>
        </p:nvSpPr>
        <p:spPr bwMode="auto">
          <a:xfrm>
            <a:off x="7225884" y="4568099"/>
            <a:ext cx="1693525" cy="1694969"/>
          </a:xfrm>
          <a:custGeom>
            <a:avLst/>
            <a:gdLst>
              <a:gd name="T0" fmla="*/ 1015 w 1065"/>
              <a:gd name="T1" fmla="*/ 444 h 1065"/>
              <a:gd name="T2" fmla="*/ 621 w 1065"/>
              <a:gd name="T3" fmla="*/ 1016 h 1065"/>
              <a:gd name="T4" fmla="*/ 49 w 1065"/>
              <a:gd name="T5" fmla="*/ 622 h 1065"/>
              <a:gd name="T6" fmla="*/ 443 w 1065"/>
              <a:gd name="T7" fmla="*/ 50 h 1065"/>
              <a:gd name="T8" fmla="*/ 1015 w 1065"/>
              <a:gd name="T9" fmla="*/ 444 h 10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5" h="1065">
                <a:moveTo>
                  <a:pt x="1015" y="444"/>
                </a:moveTo>
                <a:cubicBezTo>
                  <a:pt x="1065" y="711"/>
                  <a:pt x="888" y="967"/>
                  <a:pt x="621" y="1016"/>
                </a:cubicBezTo>
                <a:cubicBezTo>
                  <a:pt x="354" y="1065"/>
                  <a:pt x="98" y="889"/>
                  <a:pt x="49" y="622"/>
                </a:cubicBezTo>
                <a:cubicBezTo>
                  <a:pt x="0" y="355"/>
                  <a:pt x="176" y="99"/>
                  <a:pt x="443" y="50"/>
                </a:cubicBezTo>
                <a:cubicBezTo>
                  <a:pt x="710" y="0"/>
                  <a:pt x="966" y="177"/>
                  <a:pt x="1015" y="444"/>
                </a:cubicBezTo>
                <a:close/>
              </a:path>
            </a:pathLst>
          </a:custGeom>
          <a:gradFill flip="none" rotWithShape="1">
            <a:gsLst>
              <a:gs pos="37000">
                <a:schemeClr val="tx2"/>
              </a:gs>
              <a:gs pos="10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  <a:softEdge rad="342900"/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BD2B0957-7041-4C27-BE5F-5990E65C9B8B}"/>
              </a:ext>
            </a:extLst>
          </p:cNvPr>
          <p:cNvSpPr>
            <a:spLocks/>
          </p:cNvSpPr>
          <p:nvPr/>
        </p:nvSpPr>
        <p:spPr bwMode="auto">
          <a:xfrm>
            <a:off x="1298544" y="3003915"/>
            <a:ext cx="4406099" cy="3392381"/>
          </a:xfrm>
          <a:custGeom>
            <a:avLst/>
            <a:gdLst>
              <a:gd name="T0" fmla="*/ 2656 w 2772"/>
              <a:gd name="T1" fmla="*/ 1351 h 2132"/>
              <a:gd name="T2" fmla="*/ 2222 w 2772"/>
              <a:gd name="T3" fmla="*/ 1213 h 2132"/>
              <a:gd name="T4" fmla="*/ 2000 w 2772"/>
              <a:gd name="T5" fmla="*/ 1167 h 2132"/>
              <a:gd name="T6" fmla="*/ 1997 w 2772"/>
              <a:gd name="T7" fmla="*/ 1164 h 2132"/>
              <a:gd name="T8" fmla="*/ 1942 w 2772"/>
              <a:gd name="T9" fmla="*/ 920 h 2132"/>
              <a:gd name="T10" fmla="*/ 1769 w 2772"/>
              <a:gd name="T11" fmla="*/ 205 h 2132"/>
              <a:gd name="T12" fmla="*/ 935 w 2772"/>
              <a:gd name="T13" fmla="*/ 238 h 2132"/>
              <a:gd name="T14" fmla="*/ 829 w 2772"/>
              <a:gd name="T15" fmla="*/ 985 h 2132"/>
              <a:gd name="T16" fmla="*/ 807 w 2772"/>
              <a:gd name="T17" fmla="*/ 1190 h 2132"/>
              <a:gd name="T18" fmla="*/ 803 w 2772"/>
              <a:gd name="T19" fmla="*/ 1194 h 2132"/>
              <a:gd name="T20" fmla="*/ 618 w 2772"/>
              <a:gd name="T21" fmla="*/ 1240 h 2132"/>
              <a:gd name="T22" fmla="*/ 147 w 2772"/>
              <a:gd name="T23" fmla="*/ 1368 h 2132"/>
              <a:gd name="T24" fmla="*/ 169 w 2772"/>
              <a:gd name="T25" fmla="*/ 1957 h 2132"/>
              <a:gd name="T26" fmla="*/ 795 w 2772"/>
              <a:gd name="T27" fmla="*/ 1945 h 2132"/>
              <a:gd name="T28" fmla="*/ 878 w 2772"/>
              <a:gd name="T29" fmla="*/ 1486 h 2132"/>
              <a:gd name="T30" fmla="*/ 912 w 2772"/>
              <a:gd name="T31" fmla="*/ 1304 h 2132"/>
              <a:gd name="T32" fmla="*/ 925 w 2772"/>
              <a:gd name="T33" fmla="*/ 1290 h 2132"/>
              <a:gd name="T34" fmla="*/ 1123 w 2772"/>
              <a:gd name="T35" fmla="*/ 1250 h 2132"/>
              <a:gd name="T36" fmla="*/ 1654 w 2772"/>
              <a:gd name="T37" fmla="*/ 1232 h 2132"/>
              <a:gd name="T38" fmla="*/ 1901 w 2772"/>
              <a:gd name="T39" fmla="*/ 1268 h 2132"/>
              <a:gd name="T40" fmla="*/ 1904 w 2772"/>
              <a:gd name="T41" fmla="*/ 1271 h 2132"/>
              <a:gd name="T42" fmla="*/ 1969 w 2772"/>
              <a:gd name="T43" fmla="*/ 1482 h 2132"/>
              <a:gd name="T44" fmla="*/ 2039 w 2772"/>
              <a:gd name="T45" fmla="*/ 1821 h 2132"/>
              <a:gd name="T46" fmla="*/ 2605 w 2772"/>
              <a:gd name="T47" fmla="*/ 1867 h 2132"/>
              <a:gd name="T48" fmla="*/ 2656 w 2772"/>
              <a:gd name="T49" fmla="*/ 1351 h 2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772" h="2132">
                <a:moveTo>
                  <a:pt x="2656" y="1351"/>
                </a:moveTo>
                <a:cubicBezTo>
                  <a:pt x="2553" y="1211"/>
                  <a:pt x="2376" y="1161"/>
                  <a:pt x="2222" y="1213"/>
                </a:cubicBezTo>
                <a:cubicBezTo>
                  <a:pt x="2144" y="1238"/>
                  <a:pt x="2060" y="1222"/>
                  <a:pt x="2000" y="1167"/>
                </a:cubicBezTo>
                <a:cubicBezTo>
                  <a:pt x="1997" y="1164"/>
                  <a:pt x="1997" y="1164"/>
                  <a:pt x="1997" y="1164"/>
                </a:cubicBezTo>
                <a:cubicBezTo>
                  <a:pt x="1930" y="1102"/>
                  <a:pt x="1907" y="1005"/>
                  <a:pt x="1942" y="920"/>
                </a:cubicBezTo>
                <a:cubicBezTo>
                  <a:pt x="2044" y="678"/>
                  <a:pt x="1984" y="386"/>
                  <a:pt x="1769" y="205"/>
                </a:cubicBezTo>
                <a:cubicBezTo>
                  <a:pt x="1525" y="0"/>
                  <a:pt x="1161" y="15"/>
                  <a:pt x="935" y="238"/>
                </a:cubicBezTo>
                <a:cubicBezTo>
                  <a:pt x="729" y="441"/>
                  <a:pt x="696" y="748"/>
                  <a:pt x="829" y="985"/>
                </a:cubicBezTo>
                <a:cubicBezTo>
                  <a:pt x="867" y="1051"/>
                  <a:pt x="859" y="1134"/>
                  <a:pt x="807" y="1190"/>
                </a:cubicBezTo>
                <a:cubicBezTo>
                  <a:pt x="803" y="1194"/>
                  <a:pt x="803" y="1194"/>
                  <a:pt x="803" y="1194"/>
                </a:cubicBezTo>
                <a:cubicBezTo>
                  <a:pt x="756" y="1245"/>
                  <a:pt x="683" y="1262"/>
                  <a:pt x="618" y="1240"/>
                </a:cubicBezTo>
                <a:cubicBezTo>
                  <a:pt x="455" y="1184"/>
                  <a:pt x="267" y="1228"/>
                  <a:pt x="147" y="1368"/>
                </a:cubicBezTo>
                <a:cubicBezTo>
                  <a:pt x="0" y="1539"/>
                  <a:pt x="10" y="1798"/>
                  <a:pt x="169" y="1957"/>
                </a:cubicBezTo>
                <a:cubicBezTo>
                  <a:pt x="345" y="2132"/>
                  <a:pt x="629" y="2125"/>
                  <a:pt x="795" y="1945"/>
                </a:cubicBezTo>
                <a:cubicBezTo>
                  <a:pt x="914" y="1817"/>
                  <a:pt x="940" y="1637"/>
                  <a:pt x="878" y="1486"/>
                </a:cubicBezTo>
                <a:cubicBezTo>
                  <a:pt x="853" y="1424"/>
                  <a:pt x="867" y="1353"/>
                  <a:pt x="912" y="1304"/>
                </a:cubicBezTo>
                <a:cubicBezTo>
                  <a:pt x="925" y="1290"/>
                  <a:pt x="925" y="1290"/>
                  <a:pt x="925" y="1290"/>
                </a:cubicBezTo>
                <a:cubicBezTo>
                  <a:pt x="976" y="1236"/>
                  <a:pt x="1055" y="1220"/>
                  <a:pt x="1123" y="1250"/>
                </a:cubicBezTo>
                <a:cubicBezTo>
                  <a:pt x="1293" y="1323"/>
                  <a:pt x="1489" y="1317"/>
                  <a:pt x="1654" y="1232"/>
                </a:cubicBezTo>
                <a:cubicBezTo>
                  <a:pt x="1735" y="1190"/>
                  <a:pt x="1834" y="1206"/>
                  <a:pt x="1901" y="1268"/>
                </a:cubicBezTo>
                <a:cubicBezTo>
                  <a:pt x="1904" y="1271"/>
                  <a:pt x="1904" y="1271"/>
                  <a:pt x="1904" y="1271"/>
                </a:cubicBezTo>
                <a:cubicBezTo>
                  <a:pt x="1962" y="1324"/>
                  <a:pt x="1989" y="1406"/>
                  <a:pt x="1969" y="1482"/>
                </a:cubicBezTo>
                <a:cubicBezTo>
                  <a:pt x="1939" y="1596"/>
                  <a:pt x="1961" y="1722"/>
                  <a:pt x="2039" y="1821"/>
                </a:cubicBezTo>
                <a:cubicBezTo>
                  <a:pt x="2178" y="1996"/>
                  <a:pt x="2437" y="2019"/>
                  <a:pt x="2605" y="1867"/>
                </a:cubicBezTo>
                <a:cubicBezTo>
                  <a:pt x="2750" y="1734"/>
                  <a:pt x="2772" y="1510"/>
                  <a:pt x="2656" y="1351"/>
                </a:cubicBezTo>
                <a:close/>
              </a:path>
            </a:pathLst>
          </a:custGeom>
          <a:gradFill flip="none" rotWithShape="1">
            <a:gsLst>
              <a:gs pos="37000">
                <a:schemeClr val="accent1"/>
              </a:gs>
              <a:gs pos="100000">
                <a:schemeClr val="tx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82600" sx="102000" sy="102000" algn="ctr" rotWithShape="0">
              <a:schemeClr val="bg2">
                <a:lumMod val="50000"/>
                <a:alpha val="40000"/>
              </a:schemeClr>
            </a:outerShdw>
            <a:softEdge rad="330200"/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C26AB4-B47C-446F-A9E3-A25CB7C72A91}"/>
              </a:ext>
            </a:extLst>
          </p:cNvPr>
          <p:cNvSpPr txBox="1"/>
          <p:nvPr/>
        </p:nvSpPr>
        <p:spPr>
          <a:xfrm>
            <a:off x="5691976" y="5157430"/>
            <a:ext cx="861756" cy="230822"/>
          </a:xfrm>
          <a:prstGeom prst="rect">
            <a:avLst/>
          </a:prstGeom>
          <a:noFill/>
        </p:spPr>
        <p:txBody>
          <a:bodyPr wrap="none" lIns="45711" tIns="22855" rIns="45711" bIns="22855" rtlCol="0">
            <a:spAutoFit/>
          </a:bodyPr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SUB TITLE</a:t>
            </a:r>
          </a:p>
        </p:txBody>
      </p:sp>
    </p:spTree>
    <p:extLst>
      <p:ext uri="{BB962C8B-B14F-4D97-AF65-F5344CB8AC3E}">
        <p14:creationId xmlns:p14="http://schemas.microsoft.com/office/powerpoint/2010/main" val="52880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80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80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80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3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3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3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3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1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1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5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5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3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3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10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10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6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6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18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18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2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2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3" presetID="49" presetClass="path" presetSubtype="0" repeatCount="indefinite" accel="50000" decel="50000" autoRev="1" fill="hold" grpId="1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animMotion origin="layout" path="M -2.19242E-6 -4.81481E-6 L 0.07981 0.39075 " pathEditMode="relative" rAng="0" ptsTypes="AA">
                                          <p:cBhvr>
                                            <p:cTn id="94" dur="20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90" y="1953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5" presetID="49" presetClass="path" presetSubtype="0" repeatCount="indefinite" accel="50000" decel="50000" autoRev="1" fill="hold" grpId="1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Motion origin="layout" path="M -2.96185E-6 -9.25926E-7 L 0.20603 -0.06227 " pathEditMode="relative" rAng="0" ptsTypes="AA">
                                          <p:cBhvr>
                                            <p:cTn id="96" dur="34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298" y="-311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7" presetID="49" presetClass="path" presetSubtype="0" repeatCount="indefinite" accel="50000" decel="50000" autoRev="1" fill="hold" grpId="1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animMotion origin="layout" path="M -4.80927E-6 -3.14815E-6 L 0.35068 -0.08437 " pathEditMode="relative" rAng="0" ptsTypes="AA">
                                          <p:cBhvr>
                                            <p:cTn id="98" dur="46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530" y="-42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9" presetID="6" presetClass="emph" presetSubtype="0" repeatCount="indefinite" accel="47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0" dur="50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repeatCount="indefinite" accel="52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3600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repeatCount="indefinite" accel="52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500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repeatCount="indefinite" accel="52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59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6" presetClass="emph" presetSubtype="0" repeatCount="indefinite" accel="52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8" dur="480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9" presetID="6" presetClass="emph" presetSubtype="0" repeatCount="indefinite" accel="52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0" dur="5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1" presetID="6" presetClass="emph" presetSubtype="0" repeatCount="indefinite" accel="52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2" dur="585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3" presetID="6" presetClass="emph" presetSubtype="0" repeatCount="indefinite" accel="52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4" dur="500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5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16" dur="8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7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18" dur="6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9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20" dur="9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1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22" dur="102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3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24" dur="8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 animBg="1"/>
          <p:bldP spid="24" grpId="1" animBg="1"/>
          <p:bldP spid="26" grpId="0" animBg="1"/>
          <p:bldP spid="26" grpId="1" animBg="1"/>
          <p:bldP spid="6" grpId="0" animBg="1"/>
          <p:bldP spid="6" grpId="1" animBg="1"/>
          <p:bldP spid="12" grpId="0" animBg="1"/>
          <p:bldP spid="12" grpId="1" animBg="1"/>
          <p:bldP spid="34" grpId="0"/>
          <p:bldP spid="36" grpId="0"/>
          <p:bldP spid="5" grpId="0" animBg="1"/>
          <p:bldP spid="5" grpId="1" animBg="1"/>
          <p:bldP spid="8" grpId="0" animBg="1"/>
          <p:bldP spid="8" grpId="1" animBg="1"/>
          <p:bldP spid="9" grpId="0" animBg="1"/>
          <p:bldP spid="13" grpId="0" animBg="1"/>
          <p:bldP spid="13" grpId="1" animBg="1"/>
          <p:bldP spid="15" grpId="0" animBg="1"/>
          <p:bldP spid="15" grpId="1" animBg="1"/>
          <p:bldP spid="16" grpId="0" animBg="1"/>
          <p:bldP spid="16" grpId="1" animBg="1"/>
          <p:bldP spid="17" grpId="0" animBg="1"/>
          <p:bldP spid="17" grpId="1" animBg="1"/>
          <p:bldP spid="20" grpId="0" animBg="1"/>
          <p:bldP spid="20" grpId="1" animBg="1"/>
          <p:bldP spid="22" grpId="0" animBg="1"/>
          <p:bldP spid="28" grpId="0" animBg="1"/>
          <p:bldP spid="28" grpId="1" animBg="1"/>
          <p:bldP spid="29" grpId="0" animBg="1"/>
          <p:bldP spid="29" grpId="1" animBg="1"/>
          <p:bldP spid="30" grpId="0" animBg="1"/>
          <p:bldP spid="30" grpId="1" animBg="1"/>
          <p:bldP spid="21" grpId="0" animBg="1"/>
          <p:bldP spid="21" grpId="1" animBg="1"/>
          <p:bldP spid="18" grpId="0" animBg="1"/>
          <p:bldP spid="11" grpId="0" animBg="1"/>
          <p:bldP spid="11" grpId="1" animBg="1"/>
          <p:bldP spid="35" grpId="0"/>
        </p:bldLst>
      </p:timing>
    </mc:Choice>
    <mc:Fallback xmlns="">
      <p:timing>
        <p:tnLst>
          <p:par>
            <p:cTn xmlns:p14="http://schemas.microsoft.com/office/powerpoint/2010/main"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3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3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3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3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1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1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5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5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3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3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10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10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6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6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18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18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2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2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4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3" presetID="49" presetClass="path" presetSubtype="0" repeatCount="indefinite" accel="50000" decel="50000" autoRev="1" fill="hold" grpId="1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animMotion origin="layout" path="M -2.19242E-6 -4.81481E-6 L 0.07981 0.39075 " pathEditMode="relative" rAng="0" ptsTypes="AA">
                                          <p:cBhvr>
                                            <p:cTn id="94" dur="20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90" y="1953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5" presetID="49" presetClass="path" presetSubtype="0" repeatCount="indefinite" accel="50000" decel="50000" autoRev="1" fill="hold" grpId="1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Motion origin="layout" path="M -2.96185E-6 -9.25926E-7 L 0.20603 -0.06227 " pathEditMode="relative" rAng="0" ptsTypes="AA">
                                          <p:cBhvr>
                                            <p:cTn id="96" dur="34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298" y="-311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7" presetID="49" presetClass="path" presetSubtype="0" repeatCount="indefinite" accel="50000" decel="50000" autoRev="1" fill="hold" grpId="1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animMotion origin="layout" path="M -4.80927E-6 -3.14815E-6 L 0.35068 -0.08437 " pathEditMode="relative" rAng="0" ptsTypes="AA">
                                          <p:cBhvr>
                                            <p:cTn id="98" dur="46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530" y="-42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9" presetID="6" presetClass="emph" presetSubtype="0" repeatCount="indefinite" accel="47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0" dur="50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repeatCount="indefinite" accel="52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3600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repeatCount="indefinite" accel="52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500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repeatCount="indefinite" accel="52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59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6" presetClass="emph" presetSubtype="0" repeatCount="indefinite" accel="52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8" dur="480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9" presetID="6" presetClass="emph" presetSubtype="0" repeatCount="indefinite" accel="52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0" dur="5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1" presetID="6" presetClass="emph" presetSubtype="0" repeatCount="indefinite" accel="52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2" dur="585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3" presetID="6" presetClass="emph" presetSubtype="0" repeatCount="indefinite" accel="52000" decel="48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4" dur="500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5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16" dur="8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7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18" dur="6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9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20" dur="9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1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22" dur="102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3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24" dur="8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 animBg="1"/>
          <p:bldP spid="24" grpId="1" animBg="1"/>
          <p:bldP spid="26" grpId="0" animBg="1"/>
          <p:bldP spid="26" grpId="1" animBg="1"/>
          <p:bldP spid="6" grpId="0" animBg="1"/>
          <p:bldP spid="6" grpId="1" animBg="1"/>
          <p:bldP spid="12" grpId="0" animBg="1"/>
          <p:bldP spid="12" grpId="1" animBg="1"/>
          <p:bldP spid="34" grpId="0"/>
          <p:bldP spid="36" grpId="0"/>
          <p:bldP spid="5" grpId="0" animBg="1"/>
          <p:bldP spid="5" grpId="1" animBg="1"/>
          <p:bldP spid="8" grpId="0" animBg="1"/>
          <p:bldP spid="8" grpId="1" animBg="1"/>
          <p:bldP spid="9" grpId="0" animBg="1"/>
          <p:bldP spid="13" grpId="0" animBg="1"/>
          <p:bldP spid="13" grpId="1" animBg="1"/>
          <p:bldP spid="15" grpId="0" animBg="1"/>
          <p:bldP spid="15" grpId="1" animBg="1"/>
          <p:bldP spid="16" grpId="0" animBg="1"/>
          <p:bldP spid="16" grpId="1" animBg="1"/>
          <p:bldP spid="17" grpId="0" animBg="1"/>
          <p:bldP spid="17" grpId="1" animBg="1"/>
          <p:bldP spid="20" grpId="0" animBg="1"/>
          <p:bldP spid="20" grpId="1" animBg="1"/>
          <p:bldP spid="22" grpId="0" animBg="1"/>
          <p:bldP spid="28" grpId="0" animBg="1"/>
          <p:bldP spid="28" grpId="1" animBg="1"/>
          <p:bldP spid="29" grpId="0" animBg="1"/>
          <p:bldP spid="29" grpId="1" animBg="1"/>
          <p:bldP spid="30" grpId="0" animBg="1"/>
          <p:bldP spid="30" grpId="1" animBg="1"/>
          <p:bldP spid="21" grpId="0" animBg="1"/>
          <p:bldP spid="21" grpId="1" animBg="1"/>
          <p:bldP spid="18" grpId="0" animBg="1"/>
          <p:bldP spid="11" grpId="0" animBg="1"/>
          <p:bldP spid="11" grpId="1" animBg="1"/>
          <p:bldP spid="35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508502"/>
              </p:ext>
            </p:extLst>
          </p:nvPr>
        </p:nvGraphicFramePr>
        <p:xfrm>
          <a:off x="842061" y="1024859"/>
          <a:ext cx="10507878" cy="5396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7542">
                  <a:extLst>
                    <a:ext uri="{9D8B030D-6E8A-4147-A177-3AD203B41FA5}">
                      <a16:colId xmlns:a16="http://schemas.microsoft.com/office/drawing/2014/main" val="2706821968"/>
                    </a:ext>
                  </a:extLst>
                </a:gridCol>
                <a:gridCol w="1167542">
                  <a:extLst>
                    <a:ext uri="{9D8B030D-6E8A-4147-A177-3AD203B41FA5}">
                      <a16:colId xmlns:a16="http://schemas.microsoft.com/office/drawing/2014/main" val="1300565837"/>
                    </a:ext>
                  </a:extLst>
                </a:gridCol>
                <a:gridCol w="1167542">
                  <a:extLst>
                    <a:ext uri="{9D8B030D-6E8A-4147-A177-3AD203B41FA5}">
                      <a16:colId xmlns:a16="http://schemas.microsoft.com/office/drawing/2014/main" val="569105154"/>
                    </a:ext>
                  </a:extLst>
                </a:gridCol>
                <a:gridCol w="1167542">
                  <a:extLst>
                    <a:ext uri="{9D8B030D-6E8A-4147-A177-3AD203B41FA5}">
                      <a16:colId xmlns:a16="http://schemas.microsoft.com/office/drawing/2014/main" val="1450614653"/>
                    </a:ext>
                  </a:extLst>
                </a:gridCol>
                <a:gridCol w="1167542">
                  <a:extLst>
                    <a:ext uri="{9D8B030D-6E8A-4147-A177-3AD203B41FA5}">
                      <a16:colId xmlns:a16="http://schemas.microsoft.com/office/drawing/2014/main" val="2942311061"/>
                    </a:ext>
                  </a:extLst>
                </a:gridCol>
                <a:gridCol w="1167542">
                  <a:extLst>
                    <a:ext uri="{9D8B030D-6E8A-4147-A177-3AD203B41FA5}">
                      <a16:colId xmlns:a16="http://schemas.microsoft.com/office/drawing/2014/main" val="3178764417"/>
                    </a:ext>
                  </a:extLst>
                </a:gridCol>
                <a:gridCol w="1167542">
                  <a:extLst>
                    <a:ext uri="{9D8B030D-6E8A-4147-A177-3AD203B41FA5}">
                      <a16:colId xmlns:a16="http://schemas.microsoft.com/office/drawing/2014/main" val="3769978490"/>
                    </a:ext>
                  </a:extLst>
                </a:gridCol>
                <a:gridCol w="1167542">
                  <a:extLst>
                    <a:ext uri="{9D8B030D-6E8A-4147-A177-3AD203B41FA5}">
                      <a16:colId xmlns:a16="http://schemas.microsoft.com/office/drawing/2014/main" val="175741210"/>
                    </a:ext>
                  </a:extLst>
                </a:gridCol>
                <a:gridCol w="1167542">
                  <a:extLst>
                    <a:ext uri="{9D8B030D-6E8A-4147-A177-3AD203B41FA5}">
                      <a16:colId xmlns:a16="http://schemas.microsoft.com/office/drawing/2014/main" val="2485061855"/>
                    </a:ext>
                  </a:extLst>
                </a:gridCol>
              </a:tblGrid>
              <a:tr h="399923">
                <a:tc>
                  <a:txBody>
                    <a:bodyPr/>
                    <a:lstStyle/>
                    <a:p>
                      <a:pPr algn="ctr"/>
                      <a:endParaRPr lang="en-US" sz="1200" b="0"/>
                    </a:p>
                  </a:txBody>
                  <a:tcPr marL="91428" marR="91428" anchor="ctr">
                    <a:lnR w="3175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Column 1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Column 2</a:t>
                      </a:r>
                    </a:p>
                  </a:txBody>
                  <a:tcPr marL="91428" marR="91428" anchor="ctr"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Column 3 </a:t>
                      </a:r>
                    </a:p>
                  </a:txBody>
                  <a:tcPr marL="91428" marR="91428" anchor="ctr"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Column</a:t>
                      </a:r>
                      <a:r>
                        <a:rPr lang="en-US" sz="1200" b="0" baseline="0"/>
                        <a:t> 4</a:t>
                      </a:r>
                      <a:endParaRPr lang="en-US" sz="1200" b="0"/>
                    </a:p>
                  </a:txBody>
                  <a:tcPr marL="91428" marR="91428" anchor="ctr"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Column 5</a:t>
                      </a:r>
                    </a:p>
                  </a:txBody>
                  <a:tcPr marL="91428" marR="91428" anchor="ctr"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/>
                        <a:t>Column 6</a:t>
                      </a:r>
                    </a:p>
                  </a:txBody>
                  <a:tcPr marL="91428" marR="91428" anchor="ctr"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/>
                        <a:t>Column 7</a:t>
                      </a:r>
                    </a:p>
                  </a:txBody>
                  <a:tcPr marL="91428" marR="91428" anchor="ctr"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Column 8</a:t>
                      </a:r>
                    </a:p>
                  </a:txBody>
                  <a:tcPr marL="91428" marR="91428" anchor="ctr"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6851886"/>
                  </a:ext>
                </a:extLst>
              </a:tr>
              <a:tr h="399923"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Row</a:t>
                      </a:r>
                      <a:r>
                        <a:rPr lang="en-US" sz="1200" b="0" cap="none" spc="0" baseline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 01</a:t>
                      </a:r>
                      <a:endParaRPr lang="en-US" sz="12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150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230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210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687607"/>
                  </a:ext>
                </a:extLst>
              </a:tr>
              <a:tr h="399923"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Row</a:t>
                      </a:r>
                      <a:r>
                        <a:rPr lang="en-US" sz="1200" b="0" cap="none" spc="0" baseline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 02</a:t>
                      </a:r>
                      <a:endParaRPr lang="en-US" sz="12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785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341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899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785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1000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885003"/>
                  </a:ext>
                </a:extLst>
              </a:tr>
              <a:tr h="399923"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Row</a:t>
                      </a:r>
                      <a:r>
                        <a:rPr lang="en-US" sz="1200" b="0" cap="none" spc="0" baseline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 03</a:t>
                      </a:r>
                      <a:endParaRPr lang="en-US" sz="12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220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540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670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220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990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424684"/>
                  </a:ext>
                </a:extLst>
              </a:tr>
              <a:tr h="399923"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Row</a:t>
                      </a:r>
                      <a:r>
                        <a:rPr lang="en-US" sz="1200" b="0" cap="none" spc="0" baseline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 04</a:t>
                      </a:r>
                      <a:endParaRPr lang="en-US" sz="12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238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957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832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172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877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957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238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980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192205"/>
                  </a:ext>
                </a:extLst>
              </a:tr>
              <a:tr h="399923"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Row</a:t>
                      </a:r>
                      <a:r>
                        <a:rPr lang="en-US" sz="1200" b="0" cap="none" spc="0" baseline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 05</a:t>
                      </a:r>
                      <a:endParaRPr lang="en-US" sz="12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150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230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210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834812"/>
                  </a:ext>
                </a:extLst>
              </a:tr>
              <a:tr h="399923"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Row</a:t>
                      </a:r>
                      <a:r>
                        <a:rPr lang="en-US" sz="1200" b="0" cap="none" spc="0" baseline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 06</a:t>
                      </a:r>
                      <a:endParaRPr lang="en-US" sz="12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785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341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899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785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1686443"/>
                  </a:ext>
                </a:extLst>
              </a:tr>
              <a:tr h="399923"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Row</a:t>
                      </a:r>
                      <a:r>
                        <a:rPr lang="en-US" sz="1200" b="0" cap="none" spc="0" baseline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 07</a:t>
                      </a:r>
                      <a:endParaRPr lang="en-US" sz="12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220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540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670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220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203410"/>
                  </a:ext>
                </a:extLst>
              </a:tr>
              <a:tr h="399923"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Row</a:t>
                      </a:r>
                      <a:r>
                        <a:rPr lang="en-US" sz="1200" b="0" cap="none" spc="0" baseline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 08</a:t>
                      </a:r>
                      <a:endParaRPr lang="en-US" sz="12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238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957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832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172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877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957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238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957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552045"/>
                  </a:ext>
                </a:extLst>
              </a:tr>
              <a:tr h="399923"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Row</a:t>
                      </a:r>
                      <a:r>
                        <a:rPr lang="en-US" sz="1200" b="0" cap="none" spc="0" baseline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 09</a:t>
                      </a:r>
                      <a:endParaRPr lang="en-US" sz="12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785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341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899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785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1000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151177"/>
                  </a:ext>
                </a:extLst>
              </a:tr>
              <a:tr h="399923"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Row</a:t>
                      </a:r>
                      <a:r>
                        <a:rPr lang="en-US" sz="1200" b="0" cap="none" spc="0" baseline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 10</a:t>
                      </a:r>
                      <a:endParaRPr lang="en-US" sz="12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220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540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670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220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990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30633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1500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25000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1200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3100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8000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6700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2345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9000</a:t>
                      </a:r>
                    </a:p>
                  </a:txBody>
                  <a:tcPr marL="91428" marR="91428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938177"/>
                  </a:ext>
                </a:extLst>
              </a:tr>
              <a:tr h="661914">
                <a:tc gridSpan="9">
                  <a:txBody>
                    <a:bodyPr/>
                    <a:lstStyle/>
                    <a:p>
                      <a:pPr algn="ctr"/>
                      <a:r>
                        <a:rPr lang="en-US" sz="2400" b="0" cap="none" spc="0" dirty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r>
                        <a:rPr lang="en-US" sz="2400" b="0" cap="none" spc="0" baseline="0" dirty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 – 150,987,500</a:t>
                      </a:r>
                      <a:endParaRPr lang="en-US" sz="2400" b="0" cap="none" spc="0" dirty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8" marR="91428"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2908631"/>
                  </a:ext>
                </a:extLst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915074" y="194598"/>
            <a:ext cx="10361851" cy="817561"/>
          </a:xfrm>
          <a:prstGeom prst="rect">
            <a:avLst/>
          </a:prstGeom>
        </p:spPr>
        <p:txBody>
          <a:bodyPr lIns="45711" tIns="22855" rIns="45711" bIns="22855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>
                <a:solidFill>
                  <a:schemeClr val="tx1">
                    <a:lumMod val="90000"/>
                    <a:lumOff val="10000"/>
                  </a:schemeClr>
                </a:solidFill>
              </a:rPr>
              <a:t>Very Large Column Table</a:t>
            </a:r>
          </a:p>
          <a:p>
            <a:pPr algn="ctr"/>
            <a:r>
              <a:rPr lang="en-US" sz="1600">
                <a:solidFill>
                  <a:schemeClr val="tx1">
                    <a:lumMod val="90000"/>
                    <a:lumOff val="10000"/>
                  </a:schemeClr>
                </a:solidFill>
              </a:rPr>
              <a:t>With smooth animations to enhance your story</a:t>
            </a:r>
          </a:p>
          <a:p>
            <a:pPr algn="ctr"/>
            <a:endParaRPr lang="en-US" sz="32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125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254724"/>
              </p:ext>
            </p:extLst>
          </p:nvPr>
        </p:nvGraphicFramePr>
        <p:xfrm>
          <a:off x="209486" y="220335"/>
          <a:ext cx="11773027" cy="5964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1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1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18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18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18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818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818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70564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  <a:latin typeface="+mj-lt"/>
                        </a:rPr>
                        <a:t>Month</a:t>
                      </a:r>
                    </a:p>
                    <a:p>
                      <a:endParaRPr lang="en-US" sz="1200" b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r>
                        <a:rPr lang="en-US" sz="1200" b="0">
                          <a:solidFill>
                            <a:schemeClr val="bg1"/>
                          </a:solidFill>
                          <a:latin typeface="+mj-lt"/>
                        </a:rPr>
                        <a:t>Sunday</a:t>
                      </a:r>
                    </a:p>
                  </a:txBody>
                  <a:tcPr marL="76404" marR="76404" marT="38207" marB="382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endParaRPr lang="en-US" sz="1200" b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r>
                        <a:rPr lang="en-US" sz="1200" b="0">
                          <a:solidFill>
                            <a:schemeClr val="bg1"/>
                          </a:solidFill>
                          <a:latin typeface="+mj-lt"/>
                        </a:rPr>
                        <a:t>Monday</a:t>
                      </a:r>
                    </a:p>
                  </a:txBody>
                  <a:tcPr marL="76404" marR="76404" marT="38207" marB="382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endParaRPr lang="en-US" sz="1200" b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r>
                        <a:rPr lang="en-US" sz="1200" b="0">
                          <a:solidFill>
                            <a:schemeClr val="bg1"/>
                          </a:solidFill>
                          <a:latin typeface="+mj-lt"/>
                        </a:rPr>
                        <a:t>Tuesday</a:t>
                      </a:r>
                    </a:p>
                  </a:txBody>
                  <a:tcPr marL="76404" marR="76404" marT="38207" marB="382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endParaRPr lang="en-US" sz="1200" b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r>
                        <a:rPr lang="en-US" sz="1200" b="0">
                          <a:solidFill>
                            <a:schemeClr val="bg1"/>
                          </a:solidFill>
                          <a:latin typeface="+mj-lt"/>
                        </a:rPr>
                        <a:t>Wednesday</a:t>
                      </a:r>
                    </a:p>
                  </a:txBody>
                  <a:tcPr marL="76404" marR="76404" marT="38207" marB="382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endParaRPr lang="en-US" sz="1200" b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r>
                        <a:rPr lang="en-US" sz="1200" b="0">
                          <a:solidFill>
                            <a:schemeClr val="bg1"/>
                          </a:solidFill>
                          <a:latin typeface="+mj-lt"/>
                        </a:rPr>
                        <a:t>Thursday</a:t>
                      </a:r>
                    </a:p>
                  </a:txBody>
                  <a:tcPr marL="76404" marR="76404" marT="38207" marB="382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endParaRPr lang="en-US" sz="1200" b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r>
                        <a:rPr lang="en-US" sz="1200" b="0">
                          <a:solidFill>
                            <a:schemeClr val="bg1"/>
                          </a:solidFill>
                          <a:latin typeface="+mj-lt"/>
                        </a:rPr>
                        <a:t>Friday</a:t>
                      </a:r>
                    </a:p>
                  </a:txBody>
                  <a:tcPr marL="76404" marR="76404" marT="38207" marB="382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endParaRPr lang="en-US" sz="1200" b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r>
                        <a:rPr lang="en-US" sz="1200" b="0">
                          <a:solidFill>
                            <a:schemeClr val="bg1"/>
                          </a:solidFill>
                          <a:latin typeface="+mj-lt"/>
                        </a:rPr>
                        <a:t>Saturday</a:t>
                      </a:r>
                    </a:p>
                  </a:txBody>
                  <a:tcPr marL="76404" marR="76404" marT="38207" marB="382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189"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1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2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3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4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5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7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6833">
                <a:tc>
                  <a:txBody>
                    <a:bodyPr/>
                    <a:lstStyle/>
                    <a:p>
                      <a:r>
                        <a:rPr lang="en-US" sz="1400">
                          <a:latin typeface="+mj-lt"/>
                        </a:rPr>
                        <a:t>Start</a:t>
                      </a:r>
                      <a:r>
                        <a:rPr lang="en-US" sz="900">
                          <a:latin typeface="+mj-lt"/>
                        </a:rPr>
                        <a:t> </a:t>
                      </a:r>
                    </a:p>
                    <a:p>
                      <a:r>
                        <a:rPr lang="en-US" sz="900">
                          <a:latin typeface="+mj-lt"/>
                        </a:rPr>
                        <a:t>Your</a:t>
                      </a:r>
                      <a:r>
                        <a:rPr lang="en-US" sz="900" baseline="0">
                          <a:latin typeface="+mj-lt"/>
                        </a:rPr>
                        <a:t> working name</a:t>
                      </a:r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End</a:t>
                      </a:r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Your</a:t>
                      </a:r>
                      <a:r>
                        <a:rPr lang="en-US" sz="900" kern="1200" baseline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working name</a:t>
                      </a:r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189"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8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10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12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13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14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6833"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Start</a:t>
                      </a:r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Your</a:t>
                      </a:r>
                      <a:r>
                        <a:rPr lang="en-US" sz="900" kern="1200" baseline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working name</a:t>
                      </a:r>
                      <a:endParaRPr lang="en-US" sz="900" kern="120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End</a:t>
                      </a:r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Your</a:t>
                      </a:r>
                      <a:r>
                        <a:rPr lang="en-US" sz="900" kern="1200" baseline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working name</a:t>
                      </a:r>
                      <a:endParaRPr lang="en-US" sz="900" kern="120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189"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15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16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17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18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19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20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21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6833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Start</a:t>
                      </a:r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Your</a:t>
                      </a:r>
                      <a:r>
                        <a:rPr lang="en-US" sz="900" kern="1200" baseline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working name</a:t>
                      </a:r>
                      <a:endParaRPr lang="en-US" sz="900" kern="120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End</a:t>
                      </a:r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Your</a:t>
                      </a:r>
                      <a:r>
                        <a:rPr lang="en-US" sz="900" kern="1200" baseline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working name</a:t>
                      </a:r>
                      <a:endParaRPr lang="en-US" sz="900" kern="120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Start</a:t>
                      </a:r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Your</a:t>
                      </a:r>
                      <a:r>
                        <a:rPr lang="en-US" sz="900" kern="1200" baseline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working name</a:t>
                      </a:r>
                      <a:endParaRPr lang="en-US" sz="900" kern="120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End</a:t>
                      </a:r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Your</a:t>
                      </a:r>
                      <a:r>
                        <a:rPr lang="en-US" sz="900" kern="1200" baseline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working name</a:t>
                      </a:r>
                      <a:endParaRPr lang="en-US" sz="900" kern="120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189"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22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23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24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25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26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27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28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6833"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Start</a:t>
                      </a: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Your</a:t>
                      </a:r>
                      <a:r>
                        <a:rPr lang="en-US" sz="900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working name</a:t>
                      </a:r>
                      <a:endParaRPr lang="en-US" sz="9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End</a:t>
                      </a: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Your</a:t>
                      </a:r>
                      <a:r>
                        <a:rPr lang="en-US" sz="900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working name</a:t>
                      </a:r>
                      <a:endParaRPr lang="en-US" sz="9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082"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29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30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31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32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33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34</a:t>
                      </a: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26833"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Start</a:t>
                      </a:r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Your</a:t>
                      </a:r>
                      <a:r>
                        <a:rPr lang="en-US" sz="900" kern="1200" baseline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working name</a:t>
                      </a:r>
                      <a:endParaRPr lang="en-US" sz="900" kern="120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End</a:t>
                      </a:r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9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Your</a:t>
                      </a:r>
                      <a:r>
                        <a:rPr lang="en-US" sz="900" kern="1200" baseline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working name</a:t>
                      </a:r>
                      <a:endParaRPr lang="en-US" sz="900" kern="120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+mj-lt"/>
                      </a:endParaRPr>
                    </a:p>
                  </a:txBody>
                  <a:tcPr marL="76404" marR="76404" marT="38207" marB="38207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526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115510" y="2050353"/>
            <a:ext cx="3169324" cy="1758388"/>
            <a:chOff x="964369" y="2050353"/>
            <a:chExt cx="3169324" cy="1758388"/>
          </a:xfrm>
        </p:grpSpPr>
        <p:sp>
          <p:nvSpPr>
            <p:cNvPr id="5" name="Rounded Rectangle 4"/>
            <p:cNvSpPr/>
            <p:nvPr/>
          </p:nvSpPr>
          <p:spPr>
            <a:xfrm>
              <a:off x="964369" y="2050353"/>
              <a:ext cx="3169324" cy="1758388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itle 3"/>
            <p:cNvSpPr txBox="1">
              <a:spLocks/>
            </p:cNvSpPr>
            <p:nvPr/>
          </p:nvSpPr>
          <p:spPr>
            <a:xfrm>
              <a:off x="1649500" y="2466148"/>
              <a:ext cx="2068555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9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Designer</a:t>
              </a:r>
              <a:endParaRPr lang="en-US" sz="2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8" name="Title 3"/>
            <p:cNvSpPr txBox="1">
              <a:spLocks/>
            </p:cNvSpPr>
            <p:nvPr/>
          </p:nvSpPr>
          <p:spPr>
            <a:xfrm>
              <a:off x="1649500" y="2274592"/>
              <a:ext cx="2068555" cy="246539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100" b="0" dirty="0">
                  <a:latin typeface="Roboto Medium" charset="0"/>
                  <a:ea typeface="Roboto Medium" charset="0"/>
                  <a:cs typeface="Roboto Medium" charset="0"/>
                </a:rPr>
                <a:t>Samee Ullah</a:t>
              </a:r>
              <a:endParaRPr lang="en-US" sz="500" b="0" dirty="0"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sp>
          <p:nvSpPr>
            <p:cNvPr id="9" name="Title 3"/>
            <p:cNvSpPr txBox="1">
              <a:spLocks/>
            </p:cNvSpPr>
            <p:nvPr/>
          </p:nvSpPr>
          <p:spPr>
            <a:xfrm>
              <a:off x="1095769" y="2774297"/>
              <a:ext cx="2871669" cy="54558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14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Quotes are memorable.</a:t>
              </a:r>
              <a:endParaRPr lang="en-US" sz="7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576136" y="2108760"/>
              <a:ext cx="4603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>
                  <a:solidFill>
                    <a:srgbClr val="4BADF3"/>
                  </a:solidFill>
                  <a:latin typeface="Socialico" charset="0"/>
                  <a:ea typeface="Socialico" charset="0"/>
                  <a:cs typeface="Socialico" charset="0"/>
                </a:rPr>
                <a:t>L</a:t>
              </a:r>
              <a:endParaRPr lang="en-US" sz="2800" dirty="0">
                <a:solidFill>
                  <a:srgbClr val="4BADF3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15510" y="4037851"/>
            <a:ext cx="3169324" cy="1758388"/>
            <a:chOff x="964369" y="2050353"/>
            <a:chExt cx="3169324" cy="1758388"/>
          </a:xfrm>
        </p:grpSpPr>
        <p:sp>
          <p:nvSpPr>
            <p:cNvPr id="15" name="Rounded Rectangle 14"/>
            <p:cNvSpPr/>
            <p:nvPr/>
          </p:nvSpPr>
          <p:spPr>
            <a:xfrm>
              <a:off x="964369" y="2050353"/>
              <a:ext cx="3169324" cy="1758388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itle 3"/>
            <p:cNvSpPr txBox="1">
              <a:spLocks/>
            </p:cNvSpPr>
            <p:nvPr/>
          </p:nvSpPr>
          <p:spPr>
            <a:xfrm>
              <a:off x="1649500" y="2466148"/>
              <a:ext cx="2068555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9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Designer</a:t>
              </a:r>
              <a:endParaRPr lang="en-US" sz="2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17" name="Title 3"/>
            <p:cNvSpPr txBox="1">
              <a:spLocks/>
            </p:cNvSpPr>
            <p:nvPr/>
          </p:nvSpPr>
          <p:spPr>
            <a:xfrm>
              <a:off x="1649500" y="2274592"/>
              <a:ext cx="2068555" cy="246539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100" b="0" dirty="0">
                  <a:latin typeface="Roboto Medium" charset="0"/>
                  <a:ea typeface="Roboto Medium" charset="0"/>
                  <a:cs typeface="Roboto Medium" charset="0"/>
                </a:rPr>
                <a:t>Samee Ullah</a:t>
              </a:r>
              <a:endParaRPr lang="en-US" sz="500" b="0" dirty="0"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sp>
          <p:nvSpPr>
            <p:cNvPr id="18" name="Title 3"/>
            <p:cNvSpPr txBox="1">
              <a:spLocks/>
            </p:cNvSpPr>
            <p:nvPr/>
          </p:nvSpPr>
          <p:spPr>
            <a:xfrm>
              <a:off x="1095769" y="2774297"/>
              <a:ext cx="2871669" cy="54558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14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Tie the quotes to the main agenda item/s.</a:t>
              </a:r>
              <a:endParaRPr lang="en-US" sz="7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576136" y="2108760"/>
              <a:ext cx="4603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dirty="0">
                  <a:solidFill>
                    <a:srgbClr val="4BADF3"/>
                  </a:solidFill>
                  <a:latin typeface="Socialico" charset="0"/>
                  <a:ea typeface="Socialico" charset="0"/>
                  <a:cs typeface="Socialico" charset="0"/>
                </a:rPr>
                <a:t>L</a:t>
              </a:r>
              <a:endParaRPr lang="en-US" sz="2800" dirty="0">
                <a:solidFill>
                  <a:srgbClr val="4BADF3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364030" y="1964826"/>
            <a:ext cx="3473606" cy="1971792"/>
            <a:chOff x="812228" y="1964826"/>
            <a:chExt cx="3473606" cy="1971792"/>
          </a:xfrm>
        </p:grpSpPr>
        <p:sp>
          <p:nvSpPr>
            <p:cNvPr id="21" name="Rounded Rectangle 20"/>
            <p:cNvSpPr/>
            <p:nvPr/>
          </p:nvSpPr>
          <p:spPr>
            <a:xfrm>
              <a:off x="812228" y="1964826"/>
              <a:ext cx="3473606" cy="1971792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016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itle 3"/>
            <p:cNvSpPr txBox="1">
              <a:spLocks/>
            </p:cNvSpPr>
            <p:nvPr/>
          </p:nvSpPr>
          <p:spPr>
            <a:xfrm>
              <a:off x="1481398" y="2381214"/>
              <a:ext cx="2068555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9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Designer</a:t>
              </a:r>
              <a:endParaRPr lang="en-US" sz="2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23" name="Title 3"/>
            <p:cNvSpPr txBox="1">
              <a:spLocks/>
            </p:cNvSpPr>
            <p:nvPr/>
          </p:nvSpPr>
          <p:spPr>
            <a:xfrm>
              <a:off x="1481398" y="2189658"/>
              <a:ext cx="2068555" cy="246539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100" b="0" dirty="0">
                  <a:latin typeface="Roboto Medium" charset="0"/>
                  <a:ea typeface="Roboto Medium" charset="0"/>
                  <a:cs typeface="Roboto Medium" charset="0"/>
                </a:rPr>
                <a:t>Samee Ullah</a:t>
              </a:r>
              <a:endParaRPr lang="en-US" sz="500" b="0" dirty="0"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sp>
          <p:nvSpPr>
            <p:cNvPr id="24" name="Title 3"/>
            <p:cNvSpPr txBox="1">
              <a:spLocks/>
            </p:cNvSpPr>
            <p:nvPr/>
          </p:nvSpPr>
          <p:spPr>
            <a:xfrm>
              <a:off x="927667" y="2774297"/>
              <a:ext cx="2871669" cy="54558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14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Highlight key stakeholder views.</a:t>
              </a:r>
              <a:endParaRPr lang="en-US" sz="7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687702" y="2023826"/>
              <a:ext cx="4603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>
                  <a:solidFill>
                    <a:srgbClr val="4BADF3"/>
                  </a:solidFill>
                  <a:latin typeface="Socialico" charset="0"/>
                  <a:ea typeface="Socialico" charset="0"/>
                  <a:cs typeface="Socialico" charset="0"/>
                </a:rPr>
                <a:t>L</a:t>
              </a:r>
              <a:endParaRPr lang="en-US" sz="2800" dirty="0">
                <a:solidFill>
                  <a:srgbClr val="4BADF3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516171" y="4037851"/>
            <a:ext cx="3169324" cy="1758388"/>
            <a:chOff x="964369" y="2050353"/>
            <a:chExt cx="3169324" cy="1758388"/>
          </a:xfrm>
        </p:grpSpPr>
        <p:sp>
          <p:nvSpPr>
            <p:cNvPr id="27" name="Rounded Rectangle 26"/>
            <p:cNvSpPr/>
            <p:nvPr/>
          </p:nvSpPr>
          <p:spPr>
            <a:xfrm>
              <a:off x="964369" y="2050353"/>
              <a:ext cx="3169324" cy="1758388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itle 3"/>
            <p:cNvSpPr txBox="1">
              <a:spLocks/>
            </p:cNvSpPr>
            <p:nvPr/>
          </p:nvSpPr>
          <p:spPr>
            <a:xfrm>
              <a:off x="1649500" y="2466148"/>
              <a:ext cx="2068555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9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Designer</a:t>
              </a:r>
              <a:endParaRPr lang="en-US" sz="2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29" name="Title 3"/>
            <p:cNvSpPr txBox="1">
              <a:spLocks/>
            </p:cNvSpPr>
            <p:nvPr/>
          </p:nvSpPr>
          <p:spPr>
            <a:xfrm>
              <a:off x="1649500" y="2274592"/>
              <a:ext cx="2068555" cy="246539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100" b="0" dirty="0">
                  <a:latin typeface="Roboto Medium" charset="0"/>
                  <a:ea typeface="Roboto Medium" charset="0"/>
                  <a:cs typeface="Roboto Medium" charset="0"/>
                </a:rPr>
                <a:t>Samee Ullah</a:t>
              </a:r>
              <a:endParaRPr lang="en-US" sz="500" b="0" dirty="0"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sp>
          <p:nvSpPr>
            <p:cNvPr id="30" name="Title 3"/>
            <p:cNvSpPr txBox="1">
              <a:spLocks/>
            </p:cNvSpPr>
            <p:nvPr/>
          </p:nvSpPr>
          <p:spPr>
            <a:xfrm>
              <a:off x="1095769" y="2774297"/>
              <a:ext cx="2871669" cy="54558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14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Quotes can show the range of stakeholders affected by the issue under discussion.</a:t>
              </a:r>
              <a:endParaRPr lang="en-US" sz="7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576136" y="2108760"/>
              <a:ext cx="4603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dirty="0">
                  <a:solidFill>
                    <a:srgbClr val="4BADF3"/>
                  </a:solidFill>
                  <a:latin typeface="Socialico" charset="0"/>
                  <a:ea typeface="Socialico" charset="0"/>
                  <a:cs typeface="Socialico" charset="0"/>
                </a:rPr>
                <a:t>L</a:t>
              </a:r>
              <a:endParaRPr lang="en-US" sz="2800" dirty="0">
                <a:solidFill>
                  <a:srgbClr val="4BADF3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916832" y="2050353"/>
            <a:ext cx="3169324" cy="1758388"/>
            <a:chOff x="964369" y="2050353"/>
            <a:chExt cx="3169324" cy="1758388"/>
          </a:xfrm>
        </p:grpSpPr>
        <p:sp>
          <p:nvSpPr>
            <p:cNvPr id="33" name="Rounded Rectangle 32"/>
            <p:cNvSpPr/>
            <p:nvPr/>
          </p:nvSpPr>
          <p:spPr>
            <a:xfrm>
              <a:off x="964369" y="2050353"/>
              <a:ext cx="3169324" cy="1758388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itle 3"/>
            <p:cNvSpPr txBox="1">
              <a:spLocks/>
            </p:cNvSpPr>
            <p:nvPr/>
          </p:nvSpPr>
          <p:spPr>
            <a:xfrm>
              <a:off x="1649500" y="2466148"/>
              <a:ext cx="2068555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9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Designer</a:t>
              </a:r>
              <a:endParaRPr lang="en-US" sz="2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35" name="Title 3"/>
            <p:cNvSpPr txBox="1">
              <a:spLocks/>
            </p:cNvSpPr>
            <p:nvPr/>
          </p:nvSpPr>
          <p:spPr>
            <a:xfrm>
              <a:off x="1649500" y="2274592"/>
              <a:ext cx="2068555" cy="246539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100" b="0" dirty="0">
                  <a:latin typeface="Roboto Medium" charset="0"/>
                  <a:ea typeface="Roboto Medium" charset="0"/>
                  <a:cs typeface="Roboto Medium" charset="0"/>
                </a:rPr>
                <a:t>Samee Ullah</a:t>
              </a:r>
              <a:endParaRPr lang="en-US" sz="500" b="0" dirty="0"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sp>
          <p:nvSpPr>
            <p:cNvPr id="36" name="Title 3"/>
            <p:cNvSpPr txBox="1">
              <a:spLocks/>
            </p:cNvSpPr>
            <p:nvPr/>
          </p:nvSpPr>
          <p:spPr>
            <a:xfrm>
              <a:off x="1095769" y="2774297"/>
              <a:ext cx="2871669" cy="54558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14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Note positive views but also highlight key challenges. </a:t>
              </a:r>
              <a:endParaRPr lang="en-US" sz="7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576136" y="2108760"/>
              <a:ext cx="4603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>
                  <a:solidFill>
                    <a:srgbClr val="4BADF3"/>
                  </a:solidFill>
                  <a:latin typeface="Socialico" charset="0"/>
                  <a:ea typeface="Socialico" charset="0"/>
                  <a:cs typeface="Socialico" charset="0"/>
                </a:rPr>
                <a:t>L</a:t>
              </a:r>
              <a:endParaRPr lang="en-US" sz="2800" dirty="0">
                <a:solidFill>
                  <a:srgbClr val="4BADF3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916832" y="4037851"/>
            <a:ext cx="3169324" cy="1758388"/>
            <a:chOff x="964369" y="2050353"/>
            <a:chExt cx="3169324" cy="1758388"/>
          </a:xfrm>
        </p:grpSpPr>
        <p:sp>
          <p:nvSpPr>
            <p:cNvPr id="39" name="Rounded Rectangle 38"/>
            <p:cNvSpPr/>
            <p:nvPr/>
          </p:nvSpPr>
          <p:spPr>
            <a:xfrm>
              <a:off x="964369" y="2050353"/>
              <a:ext cx="3169324" cy="1758388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itle 3"/>
            <p:cNvSpPr txBox="1">
              <a:spLocks/>
            </p:cNvSpPr>
            <p:nvPr/>
          </p:nvSpPr>
          <p:spPr>
            <a:xfrm>
              <a:off x="1649500" y="2466148"/>
              <a:ext cx="2068555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9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Designer</a:t>
              </a:r>
              <a:endParaRPr lang="en-US" sz="2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41" name="Title 3"/>
            <p:cNvSpPr txBox="1">
              <a:spLocks/>
            </p:cNvSpPr>
            <p:nvPr/>
          </p:nvSpPr>
          <p:spPr>
            <a:xfrm>
              <a:off x="1649500" y="2274592"/>
              <a:ext cx="2068555" cy="246539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100" b="0" dirty="0">
                  <a:latin typeface="Roboto Medium" charset="0"/>
                  <a:ea typeface="Roboto Medium" charset="0"/>
                  <a:cs typeface="Roboto Medium" charset="0"/>
                </a:rPr>
                <a:t>Samee Ullah</a:t>
              </a:r>
              <a:endParaRPr lang="en-US" sz="500" b="0" dirty="0"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sp>
          <p:nvSpPr>
            <p:cNvPr id="42" name="Title 3"/>
            <p:cNvSpPr txBox="1">
              <a:spLocks/>
            </p:cNvSpPr>
            <p:nvPr/>
          </p:nvSpPr>
          <p:spPr>
            <a:xfrm>
              <a:off x="1095769" y="2774297"/>
              <a:ext cx="2871669" cy="54558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14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Quotes can be used to illustrate the importance of the topic.</a:t>
              </a:r>
              <a:endParaRPr lang="en-US" sz="7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576136" y="2108760"/>
              <a:ext cx="4603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dirty="0">
                  <a:solidFill>
                    <a:srgbClr val="4BADF3"/>
                  </a:solidFill>
                  <a:latin typeface="Socialico" charset="0"/>
                  <a:ea typeface="Socialico" charset="0"/>
                  <a:cs typeface="Socialico" charset="0"/>
                </a:rPr>
                <a:t>L</a:t>
              </a:r>
              <a:endParaRPr lang="en-US" sz="2800" dirty="0">
                <a:solidFill>
                  <a:srgbClr val="4BADF3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 From Others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WHAT PEOPLE ARE SAYING</a:t>
            </a:r>
          </a:p>
        </p:txBody>
      </p:sp>
      <p:pic>
        <p:nvPicPr>
          <p:cNvPr id="47" name="Picture Placeholder 46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tretch>
            <a:fillRect/>
          </a:stretch>
        </p:blipFill>
        <p:spPr>
          <a:xfrm>
            <a:off x="1375938" y="2248787"/>
            <a:ext cx="370158" cy="434721"/>
          </a:xfrm>
        </p:spPr>
      </p:pic>
      <p:pic>
        <p:nvPicPr>
          <p:cNvPr id="50" name="Picture Placeholder 49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tretch>
            <a:fillRect/>
          </a:stretch>
        </p:blipFill>
        <p:spPr>
          <a:xfrm>
            <a:off x="1375938" y="4258033"/>
            <a:ext cx="370158" cy="434721"/>
          </a:xfrm>
        </p:spPr>
      </p:pic>
      <p:pic>
        <p:nvPicPr>
          <p:cNvPr id="48" name="Picture Placeholder 47"/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tretch>
            <a:fillRect/>
          </a:stretch>
        </p:blipFill>
        <p:spPr>
          <a:xfrm>
            <a:off x="4602068" y="2157845"/>
            <a:ext cx="370158" cy="434721"/>
          </a:xfrm>
        </p:spPr>
      </p:pic>
      <p:pic>
        <p:nvPicPr>
          <p:cNvPr id="51" name="Picture Placeholder 50"/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tretch>
            <a:fillRect/>
          </a:stretch>
        </p:blipFill>
        <p:spPr>
          <a:xfrm>
            <a:off x="4759698" y="4258033"/>
            <a:ext cx="370158" cy="434721"/>
          </a:xfrm>
        </p:spPr>
      </p:pic>
      <p:pic>
        <p:nvPicPr>
          <p:cNvPr id="49" name="Picture Placeholder 48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>
            <a:fillRect/>
          </a:stretch>
        </p:blipFill>
        <p:spPr>
          <a:xfrm>
            <a:off x="8189040" y="2248787"/>
            <a:ext cx="370158" cy="434721"/>
          </a:xfrm>
        </p:spPr>
      </p:pic>
      <p:pic>
        <p:nvPicPr>
          <p:cNvPr id="52" name="Picture Placeholder 51"/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tretch>
            <a:fillRect/>
          </a:stretch>
        </p:blipFill>
        <p:spPr>
          <a:xfrm>
            <a:off x="8189040" y="4258033"/>
            <a:ext cx="370158" cy="434721"/>
          </a:xfrm>
        </p:spPr>
      </p:pic>
    </p:spTree>
    <p:extLst>
      <p:ext uri="{BB962C8B-B14F-4D97-AF65-F5344CB8AC3E}">
        <p14:creationId xmlns:p14="http://schemas.microsoft.com/office/powerpoint/2010/main" val="85204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964368" y="870480"/>
            <a:ext cx="10332897" cy="2352041"/>
            <a:chOff x="964368" y="870480"/>
            <a:chExt cx="10332897" cy="2352041"/>
          </a:xfrm>
        </p:grpSpPr>
        <p:sp>
          <p:nvSpPr>
            <p:cNvPr id="3" name="Rounded Rectangle 2"/>
            <p:cNvSpPr/>
            <p:nvPr/>
          </p:nvSpPr>
          <p:spPr>
            <a:xfrm>
              <a:off x="964369" y="870480"/>
              <a:ext cx="10332896" cy="2352041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itle 3"/>
            <p:cNvSpPr txBox="1">
              <a:spLocks/>
            </p:cNvSpPr>
            <p:nvPr/>
          </p:nvSpPr>
          <p:spPr>
            <a:xfrm>
              <a:off x="964368" y="1068156"/>
              <a:ext cx="10332897" cy="266735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1200" spc="300" dirty="0">
                  <a:latin typeface="Roboto Light" charset="0"/>
                  <a:ea typeface="Roboto Light" charset="0"/>
                  <a:cs typeface="Roboto Light" charset="0"/>
                </a:rPr>
                <a:t>STARTING POINT</a:t>
              </a:r>
              <a:endParaRPr lang="en-US" sz="600" spc="30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1313834" y="1663470"/>
              <a:ext cx="2900026" cy="1216322"/>
              <a:chOff x="1313834" y="1663470"/>
              <a:chExt cx="2900026" cy="1216322"/>
            </a:xfrm>
          </p:grpSpPr>
          <p:sp>
            <p:nvSpPr>
              <p:cNvPr id="5" name="Title 3"/>
              <p:cNvSpPr txBox="1">
                <a:spLocks/>
              </p:cNvSpPr>
              <p:nvPr/>
            </p:nvSpPr>
            <p:spPr>
              <a:xfrm>
                <a:off x="1313834" y="2615750"/>
                <a:ext cx="2900026" cy="26404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900" b="0" dirty="0">
                    <a:solidFill>
                      <a:schemeClr val="tx1">
                        <a:alpha val="50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rPr>
                  <a:t>Learn more</a:t>
                </a:r>
                <a:endParaRPr lang="en-US" sz="2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endParaRPr>
              </a:p>
            </p:txBody>
          </p:sp>
          <p:sp>
            <p:nvSpPr>
              <p:cNvPr id="9" name="Title 3"/>
              <p:cNvSpPr txBox="1">
                <a:spLocks/>
              </p:cNvSpPr>
              <p:nvPr/>
            </p:nvSpPr>
            <p:spPr>
              <a:xfrm>
                <a:off x="1645920" y="1673940"/>
                <a:ext cx="2567940" cy="246539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b="0" dirty="0">
                    <a:latin typeface="Roboto Medium" charset="0"/>
                    <a:ea typeface="Roboto Medium" charset="0"/>
                    <a:cs typeface="Roboto Medium" charset="0"/>
                  </a:rPr>
                  <a:t>What We Have</a:t>
                </a:r>
                <a:endParaRPr lang="en-US" sz="500" b="0" dirty="0">
                  <a:latin typeface="Roboto Medium" charset="0"/>
                  <a:ea typeface="Roboto Medium" charset="0"/>
                  <a:cs typeface="Roboto Medium" charset="0"/>
                </a:endParaRPr>
              </a:p>
            </p:txBody>
          </p:sp>
          <p:sp>
            <p:nvSpPr>
              <p:cNvPr id="10" name="Title 3"/>
              <p:cNvSpPr txBox="1">
                <a:spLocks/>
              </p:cNvSpPr>
              <p:nvPr/>
            </p:nvSpPr>
            <p:spPr>
              <a:xfrm>
                <a:off x="1313834" y="1995323"/>
                <a:ext cx="2900026" cy="545583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en-US" sz="1400" b="0" dirty="0">
                    <a:solidFill>
                      <a:schemeClr val="tx1">
                        <a:alpha val="70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rPr>
                  <a:t>Give a clear summary of the current status.</a:t>
                </a:r>
                <a:endParaRPr lang="en-US" sz="7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410393" y="1663470"/>
                <a:ext cx="235527" cy="235527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>
                    <a:latin typeface="Roboto Medium" charset="0"/>
                    <a:ea typeface="Roboto Medium" charset="0"/>
                    <a:cs typeface="Roboto Medium" charset="0"/>
                  </a:rPr>
                  <a:t>1</a:t>
                </a: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4623127" y="1663470"/>
              <a:ext cx="2900026" cy="1216322"/>
              <a:chOff x="1313834" y="1663470"/>
              <a:chExt cx="2900026" cy="1216322"/>
            </a:xfrm>
          </p:grpSpPr>
          <p:sp>
            <p:nvSpPr>
              <p:cNvPr id="17" name="Title 3"/>
              <p:cNvSpPr txBox="1">
                <a:spLocks/>
              </p:cNvSpPr>
              <p:nvPr/>
            </p:nvSpPr>
            <p:spPr>
              <a:xfrm>
                <a:off x="1313834" y="2615750"/>
                <a:ext cx="2900026" cy="26404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900" b="0" dirty="0">
                    <a:solidFill>
                      <a:schemeClr val="tx1">
                        <a:alpha val="50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rPr>
                  <a:t>Learn more</a:t>
                </a:r>
                <a:endParaRPr lang="en-US" sz="2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endParaRPr>
              </a:p>
            </p:txBody>
          </p:sp>
          <p:sp>
            <p:nvSpPr>
              <p:cNvPr id="18" name="Title 3"/>
              <p:cNvSpPr txBox="1">
                <a:spLocks/>
              </p:cNvSpPr>
              <p:nvPr/>
            </p:nvSpPr>
            <p:spPr>
              <a:xfrm>
                <a:off x="1645920" y="1673940"/>
                <a:ext cx="2567940" cy="246539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b="0" dirty="0">
                    <a:latin typeface="Roboto Medium" charset="0"/>
                    <a:ea typeface="Roboto Medium" charset="0"/>
                    <a:cs typeface="Roboto Medium" charset="0"/>
                  </a:rPr>
                  <a:t>What Challenges Us</a:t>
                </a:r>
                <a:endParaRPr lang="en-US" sz="500" b="0" dirty="0">
                  <a:latin typeface="Roboto Medium" charset="0"/>
                  <a:ea typeface="Roboto Medium" charset="0"/>
                  <a:cs typeface="Roboto Medium" charset="0"/>
                </a:endParaRPr>
              </a:p>
            </p:txBody>
          </p:sp>
          <p:sp>
            <p:nvSpPr>
              <p:cNvPr id="19" name="Title 3"/>
              <p:cNvSpPr txBox="1">
                <a:spLocks/>
              </p:cNvSpPr>
              <p:nvPr/>
            </p:nvSpPr>
            <p:spPr>
              <a:xfrm>
                <a:off x="1313834" y="1995323"/>
                <a:ext cx="2900026" cy="545583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en-US" sz="1400" b="0" dirty="0">
                    <a:solidFill>
                      <a:schemeClr val="tx1">
                        <a:alpha val="70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rPr>
                  <a:t>This allows everyone to start from the same page.</a:t>
                </a:r>
                <a:endParaRPr lang="en-US" sz="7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endParaRPr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410393" y="1663470"/>
                <a:ext cx="235527" cy="23552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latin typeface="Roboto Medium" charset="0"/>
                    <a:ea typeface="Roboto Medium" charset="0"/>
                    <a:cs typeface="Roboto Medium" charset="0"/>
                  </a:rPr>
                  <a:t>2</a:t>
                </a: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7932420" y="1663470"/>
              <a:ext cx="2900026" cy="1216322"/>
              <a:chOff x="1313834" y="1663470"/>
              <a:chExt cx="2900026" cy="1216322"/>
            </a:xfrm>
          </p:grpSpPr>
          <p:sp>
            <p:nvSpPr>
              <p:cNvPr id="22" name="Title 3"/>
              <p:cNvSpPr txBox="1">
                <a:spLocks/>
              </p:cNvSpPr>
              <p:nvPr/>
            </p:nvSpPr>
            <p:spPr>
              <a:xfrm>
                <a:off x="1313834" y="2615750"/>
                <a:ext cx="2900026" cy="26404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900" b="0" dirty="0">
                    <a:solidFill>
                      <a:schemeClr val="tx1">
                        <a:alpha val="50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rPr>
                  <a:t>Learn more</a:t>
                </a:r>
                <a:endParaRPr lang="en-US" sz="2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endParaRPr>
              </a:p>
            </p:txBody>
          </p:sp>
          <p:sp>
            <p:nvSpPr>
              <p:cNvPr id="23" name="Title 3"/>
              <p:cNvSpPr txBox="1">
                <a:spLocks/>
              </p:cNvSpPr>
              <p:nvPr/>
            </p:nvSpPr>
            <p:spPr>
              <a:xfrm>
                <a:off x="1645920" y="1673940"/>
                <a:ext cx="2567940" cy="246539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b="0" dirty="0">
                    <a:latin typeface="Roboto Medium" charset="0"/>
                    <a:ea typeface="Roboto Medium" charset="0"/>
                    <a:cs typeface="Roboto Medium" charset="0"/>
                  </a:rPr>
                  <a:t>The Costs</a:t>
                </a:r>
                <a:endParaRPr lang="en-US" sz="500" b="0" dirty="0">
                  <a:latin typeface="Roboto Medium" charset="0"/>
                  <a:ea typeface="Roboto Medium" charset="0"/>
                  <a:cs typeface="Roboto Medium" charset="0"/>
                </a:endParaRPr>
              </a:p>
            </p:txBody>
          </p:sp>
          <p:sp>
            <p:nvSpPr>
              <p:cNvPr id="24" name="Title 3"/>
              <p:cNvSpPr txBox="1">
                <a:spLocks/>
              </p:cNvSpPr>
              <p:nvPr/>
            </p:nvSpPr>
            <p:spPr>
              <a:xfrm>
                <a:off x="1313834" y="1995323"/>
                <a:ext cx="2900026" cy="545583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en-US" sz="1400" b="0" dirty="0">
                    <a:solidFill>
                      <a:schemeClr val="tx1">
                        <a:alpha val="70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rPr>
                  <a:t>Keep the summary brief and focused on the key issues.</a:t>
                </a:r>
                <a:endParaRPr lang="en-US" sz="7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1410393" y="1663470"/>
                <a:ext cx="235527" cy="235527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latin typeface="Roboto Medium" charset="0"/>
                    <a:ea typeface="Roboto Medium" charset="0"/>
                    <a:cs typeface="Roboto Medium" charset="0"/>
                  </a:rPr>
                  <a:t>3</a:t>
                </a:r>
              </a:p>
            </p:txBody>
          </p:sp>
        </p:grpSp>
        <p:cxnSp>
          <p:nvCxnSpPr>
            <p:cNvPr id="26" name="Straight Connector 25"/>
            <p:cNvCxnSpPr/>
            <p:nvPr/>
          </p:nvCxnSpPr>
          <p:spPr>
            <a:xfrm>
              <a:off x="4327082" y="1663470"/>
              <a:ext cx="0" cy="1151265"/>
            </a:xfrm>
            <a:prstGeom prst="line">
              <a:avLst/>
            </a:prstGeom>
            <a:ln>
              <a:solidFill>
                <a:schemeClr val="tx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7672262" y="1663470"/>
              <a:ext cx="0" cy="1151265"/>
            </a:xfrm>
            <a:prstGeom prst="line">
              <a:avLst/>
            </a:prstGeom>
            <a:ln>
              <a:solidFill>
                <a:schemeClr val="tx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964368" y="3537480"/>
            <a:ext cx="10332897" cy="2352041"/>
            <a:chOff x="964368" y="870480"/>
            <a:chExt cx="10332897" cy="2352041"/>
          </a:xfrm>
        </p:grpSpPr>
        <p:sp>
          <p:nvSpPr>
            <p:cNvPr id="31" name="Rounded Rectangle 30"/>
            <p:cNvSpPr/>
            <p:nvPr/>
          </p:nvSpPr>
          <p:spPr>
            <a:xfrm>
              <a:off x="964369" y="870480"/>
              <a:ext cx="10332896" cy="2352041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itle 3"/>
            <p:cNvSpPr txBox="1">
              <a:spLocks/>
            </p:cNvSpPr>
            <p:nvPr/>
          </p:nvSpPr>
          <p:spPr>
            <a:xfrm>
              <a:off x="964368" y="1068156"/>
              <a:ext cx="10332897" cy="266735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1200" spc="300" dirty="0">
                  <a:latin typeface="Roboto Light" charset="0"/>
                  <a:ea typeface="Roboto Light" charset="0"/>
                  <a:cs typeface="Roboto Light" charset="0"/>
                </a:rPr>
                <a:t>FUTURE PLAN</a:t>
              </a:r>
              <a:endParaRPr lang="en-US" sz="600" spc="30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1313834" y="1663470"/>
              <a:ext cx="2900026" cy="1216322"/>
              <a:chOff x="1313834" y="1663470"/>
              <a:chExt cx="2900026" cy="1216322"/>
            </a:xfrm>
          </p:grpSpPr>
          <p:sp>
            <p:nvSpPr>
              <p:cNvPr id="46" name="Title 3"/>
              <p:cNvSpPr txBox="1">
                <a:spLocks/>
              </p:cNvSpPr>
              <p:nvPr/>
            </p:nvSpPr>
            <p:spPr>
              <a:xfrm>
                <a:off x="1313834" y="2615750"/>
                <a:ext cx="2900026" cy="26404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900" b="0" dirty="0">
                    <a:solidFill>
                      <a:schemeClr val="tx1">
                        <a:alpha val="50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rPr>
                  <a:t>Learn more</a:t>
                </a:r>
                <a:endParaRPr lang="en-US" sz="2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endParaRPr>
              </a:p>
            </p:txBody>
          </p:sp>
          <p:sp>
            <p:nvSpPr>
              <p:cNvPr id="47" name="Title 3"/>
              <p:cNvSpPr txBox="1">
                <a:spLocks/>
              </p:cNvSpPr>
              <p:nvPr/>
            </p:nvSpPr>
            <p:spPr>
              <a:xfrm>
                <a:off x="1645920" y="1673940"/>
                <a:ext cx="2567940" cy="246539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b="0" dirty="0">
                    <a:latin typeface="Roboto Medium" charset="0"/>
                    <a:ea typeface="Roboto Medium" charset="0"/>
                    <a:cs typeface="Roboto Medium" charset="0"/>
                  </a:rPr>
                  <a:t>Where We Want To Be</a:t>
                </a:r>
                <a:endParaRPr lang="en-US" sz="500" b="0" dirty="0">
                  <a:latin typeface="Roboto Medium" charset="0"/>
                  <a:ea typeface="Roboto Medium" charset="0"/>
                  <a:cs typeface="Roboto Medium" charset="0"/>
                </a:endParaRPr>
              </a:p>
            </p:txBody>
          </p:sp>
          <p:sp>
            <p:nvSpPr>
              <p:cNvPr id="48" name="Title 3"/>
              <p:cNvSpPr txBox="1">
                <a:spLocks/>
              </p:cNvSpPr>
              <p:nvPr/>
            </p:nvSpPr>
            <p:spPr>
              <a:xfrm>
                <a:off x="1313834" y="1995323"/>
                <a:ext cx="2900026" cy="545583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en-US" sz="1400" b="0" dirty="0">
                    <a:solidFill>
                      <a:schemeClr val="tx1">
                        <a:alpha val="70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rPr>
                  <a:t>Give a clear summary of the ultimate goal.</a:t>
                </a:r>
                <a:endParaRPr lang="en-US" sz="7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endParaRPr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1410393" y="1663470"/>
                <a:ext cx="235527" cy="235527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>
                    <a:latin typeface="Roboto Medium" charset="0"/>
                    <a:ea typeface="Roboto Medium" charset="0"/>
                    <a:cs typeface="Roboto Medium" charset="0"/>
                  </a:rPr>
                  <a:t>1</a:t>
                </a:r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4623127" y="1663470"/>
              <a:ext cx="2900026" cy="1216322"/>
              <a:chOff x="1313834" y="1663470"/>
              <a:chExt cx="2900026" cy="1216322"/>
            </a:xfrm>
          </p:grpSpPr>
          <p:sp>
            <p:nvSpPr>
              <p:cNvPr id="42" name="Title 3"/>
              <p:cNvSpPr txBox="1">
                <a:spLocks/>
              </p:cNvSpPr>
              <p:nvPr/>
            </p:nvSpPr>
            <p:spPr>
              <a:xfrm>
                <a:off x="1313834" y="2615750"/>
                <a:ext cx="2900026" cy="26404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900" b="0" dirty="0">
                    <a:solidFill>
                      <a:schemeClr val="tx1">
                        <a:alpha val="50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rPr>
                  <a:t>Learn more</a:t>
                </a:r>
                <a:endParaRPr lang="en-US" sz="2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endParaRPr>
              </a:p>
            </p:txBody>
          </p:sp>
          <p:sp>
            <p:nvSpPr>
              <p:cNvPr id="43" name="Title 3"/>
              <p:cNvSpPr txBox="1">
                <a:spLocks/>
              </p:cNvSpPr>
              <p:nvPr/>
            </p:nvSpPr>
            <p:spPr>
              <a:xfrm>
                <a:off x="1645920" y="1673940"/>
                <a:ext cx="2567940" cy="246539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b="0" dirty="0">
                    <a:latin typeface="Roboto Medium" charset="0"/>
                    <a:ea typeface="Roboto Medium" charset="0"/>
                    <a:cs typeface="Roboto Medium" charset="0"/>
                  </a:rPr>
                  <a:t>What We Have To Overcome</a:t>
                </a:r>
                <a:endParaRPr lang="en-US" sz="500" b="0" dirty="0">
                  <a:latin typeface="Roboto Medium" charset="0"/>
                  <a:ea typeface="Roboto Medium" charset="0"/>
                  <a:cs typeface="Roboto Medium" charset="0"/>
                </a:endParaRPr>
              </a:p>
            </p:txBody>
          </p:sp>
          <p:sp>
            <p:nvSpPr>
              <p:cNvPr id="44" name="Title 3"/>
              <p:cNvSpPr txBox="1">
                <a:spLocks/>
              </p:cNvSpPr>
              <p:nvPr/>
            </p:nvSpPr>
            <p:spPr>
              <a:xfrm>
                <a:off x="1313834" y="1995323"/>
                <a:ext cx="2900026" cy="545583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en-US" sz="1400" b="0" dirty="0">
                    <a:solidFill>
                      <a:schemeClr val="tx1">
                        <a:alpha val="70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rPr>
                  <a:t>Be as specific as possible but also realistic.</a:t>
                </a:r>
                <a:endParaRPr lang="en-US" sz="7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endParaRPr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1410393" y="1663470"/>
                <a:ext cx="235527" cy="23552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latin typeface="Roboto Medium" charset="0"/>
                    <a:ea typeface="Roboto Medium" charset="0"/>
                    <a:cs typeface="Roboto Medium" charset="0"/>
                  </a:rPr>
                  <a:t>2</a:t>
                </a: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7932420" y="1663470"/>
              <a:ext cx="2900026" cy="1216322"/>
              <a:chOff x="1313834" y="1663470"/>
              <a:chExt cx="2900026" cy="1216322"/>
            </a:xfrm>
          </p:grpSpPr>
          <p:sp>
            <p:nvSpPr>
              <p:cNvPr id="38" name="Title 3"/>
              <p:cNvSpPr txBox="1">
                <a:spLocks/>
              </p:cNvSpPr>
              <p:nvPr/>
            </p:nvSpPr>
            <p:spPr>
              <a:xfrm>
                <a:off x="1313834" y="2615750"/>
                <a:ext cx="2900026" cy="26404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900" b="0" dirty="0">
                    <a:solidFill>
                      <a:schemeClr val="tx1">
                        <a:alpha val="50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rPr>
                  <a:t>Learn more</a:t>
                </a:r>
                <a:endParaRPr lang="en-US" sz="2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endParaRPr>
              </a:p>
            </p:txBody>
          </p:sp>
          <p:sp>
            <p:nvSpPr>
              <p:cNvPr id="39" name="Title 3"/>
              <p:cNvSpPr txBox="1">
                <a:spLocks/>
              </p:cNvSpPr>
              <p:nvPr/>
            </p:nvSpPr>
            <p:spPr>
              <a:xfrm>
                <a:off x="1645920" y="1673940"/>
                <a:ext cx="2567940" cy="246539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b="0" dirty="0">
                    <a:latin typeface="Roboto Medium" charset="0"/>
                    <a:ea typeface="Roboto Medium" charset="0"/>
                    <a:cs typeface="Roboto Medium" charset="0"/>
                  </a:rPr>
                  <a:t>What We Need To Implement</a:t>
                </a:r>
                <a:endParaRPr lang="en-US" sz="500" b="0" dirty="0">
                  <a:latin typeface="Roboto Medium" charset="0"/>
                  <a:ea typeface="Roboto Medium" charset="0"/>
                  <a:cs typeface="Roboto Medium" charset="0"/>
                </a:endParaRPr>
              </a:p>
            </p:txBody>
          </p:sp>
          <p:sp>
            <p:nvSpPr>
              <p:cNvPr id="40" name="Title 3"/>
              <p:cNvSpPr txBox="1">
                <a:spLocks/>
              </p:cNvSpPr>
              <p:nvPr/>
            </p:nvSpPr>
            <p:spPr>
              <a:xfrm>
                <a:off x="1313834" y="1995323"/>
                <a:ext cx="2900026" cy="545583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en-US" sz="1400" b="0" dirty="0">
                    <a:solidFill>
                      <a:schemeClr val="tx1">
                        <a:alpha val="70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rPr>
                  <a:t>Connect these points to the main issue of the meeting.</a:t>
                </a:r>
                <a:endParaRPr lang="en-US" sz="7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1410393" y="1663470"/>
                <a:ext cx="235527" cy="235527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50" dirty="0">
                    <a:latin typeface="Roboto Medium" charset="0"/>
                    <a:ea typeface="Roboto Medium" charset="0"/>
                    <a:cs typeface="Roboto Medium" charset="0"/>
                  </a:rPr>
                  <a:t>3</a:t>
                </a:r>
              </a:p>
            </p:txBody>
          </p:sp>
        </p:grpSp>
        <p:cxnSp>
          <p:nvCxnSpPr>
            <p:cNvPr id="36" name="Straight Connector 35"/>
            <p:cNvCxnSpPr/>
            <p:nvPr/>
          </p:nvCxnSpPr>
          <p:spPr>
            <a:xfrm>
              <a:off x="4327082" y="1663470"/>
              <a:ext cx="0" cy="1151265"/>
            </a:xfrm>
            <a:prstGeom prst="line">
              <a:avLst/>
            </a:prstGeom>
            <a:ln>
              <a:solidFill>
                <a:schemeClr val="tx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7672262" y="1663470"/>
              <a:ext cx="0" cy="1151265"/>
            </a:xfrm>
            <a:prstGeom prst="line">
              <a:avLst/>
            </a:prstGeom>
            <a:ln>
              <a:solidFill>
                <a:schemeClr val="tx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2135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964369" y="870480"/>
            <a:ext cx="10332896" cy="2352041"/>
            <a:chOff x="964369" y="870480"/>
            <a:chExt cx="10332896" cy="2352041"/>
          </a:xfrm>
        </p:grpSpPr>
        <p:sp>
          <p:nvSpPr>
            <p:cNvPr id="4" name="Rounded Rectangle 3"/>
            <p:cNvSpPr/>
            <p:nvPr/>
          </p:nvSpPr>
          <p:spPr>
            <a:xfrm>
              <a:off x="964369" y="870480"/>
              <a:ext cx="10332896" cy="2352041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itle 3"/>
            <p:cNvSpPr txBox="1">
              <a:spLocks/>
            </p:cNvSpPr>
            <p:nvPr/>
          </p:nvSpPr>
          <p:spPr>
            <a:xfrm>
              <a:off x="1313834" y="1526270"/>
              <a:ext cx="2166785" cy="69336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2800" b="0" dirty="0">
                  <a:latin typeface="Roboto Light" charset="0"/>
                  <a:ea typeface="Roboto Light" charset="0"/>
                  <a:cs typeface="Roboto Light" charset="0"/>
                </a:rPr>
                <a:t>Meeting</a:t>
              </a:r>
            </a:p>
            <a:p>
              <a:pPr>
                <a:lnSpc>
                  <a:spcPct val="80000"/>
                </a:lnSpc>
              </a:pPr>
              <a:r>
                <a:rPr lang="en-US" sz="2800" b="0" dirty="0">
                  <a:latin typeface="Roboto Light" charset="0"/>
                  <a:ea typeface="Roboto Light" charset="0"/>
                  <a:cs typeface="Roboto Light" charset="0"/>
                </a:rPr>
                <a:t>Members</a:t>
              </a:r>
              <a:endParaRPr lang="en-US" sz="11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6" name="Title 3"/>
            <p:cNvSpPr txBox="1">
              <a:spLocks/>
            </p:cNvSpPr>
            <p:nvPr/>
          </p:nvSpPr>
          <p:spPr>
            <a:xfrm>
              <a:off x="1313834" y="2325013"/>
              <a:ext cx="1853171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9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Useful reference if members do not know each other</a:t>
              </a:r>
              <a:endParaRPr lang="en-US" sz="2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3480619" y="870480"/>
              <a:ext cx="0" cy="928823"/>
            </a:xfrm>
            <a:prstGeom prst="line">
              <a:avLst/>
            </a:prstGeom>
            <a:ln w="25400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19"/>
            <p:cNvGrpSpPr/>
            <p:nvPr/>
          </p:nvGrpSpPr>
          <p:grpSpPr>
            <a:xfrm>
              <a:off x="3801185" y="2538811"/>
              <a:ext cx="1316446" cy="410866"/>
              <a:chOff x="3801185" y="2450321"/>
              <a:chExt cx="1316446" cy="410866"/>
            </a:xfrm>
          </p:grpSpPr>
          <p:sp>
            <p:nvSpPr>
              <p:cNvPr id="18" name="Title 3"/>
              <p:cNvSpPr txBox="1">
                <a:spLocks/>
              </p:cNvSpPr>
              <p:nvPr/>
            </p:nvSpPr>
            <p:spPr>
              <a:xfrm>
                <a:off x="3801185" y="2450321"/>
                <a:ext cx="1316446" cy="233885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dirty="0">
                    <a:latin typeface="Roboto" charset="0"/>
                    <a:ea typeface="Roboto" charset="0"/>
                    <a:cs typeface="Roboto" charset="0"/>
                  </a:rPr>
                  <a:t>Presenter</a:t>
                </a:r>
                <a:endParaRPr lang="en-US" sz="500" dirty="0">
                  <a:latin typeface="Roboto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19" name="Title 3"/>
              <p:cNvSpPr txBox="1">
                <a:spLocks/>
              </p:cNvSpPr>
              <p:nvPr/>
            </p:nvSpPr>
            <p:spPr>
              <a:xfrm>
                <a:off x="3801185" y="2654710"/>
                <a:ext cx="1316446" cy="206477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700" dirty="0">
                    <a:solidFill>
                      <a:schemeClr val="tx1">
                        <a:alpha val="50000"/>
                      </a:schemeClr>
                    </a:solidFill>
                    <a:latin typeface="Roboto" charset="0"/>
                    <a:ea typeface="Roboto" charset="0"/>
                    <a:cs typeface="Roboto" charset="0"/>
                  </a:rPr>
                  <a:t>Marketing Director</a:t>
                </a:r>
                <a:endParaRPr lang="en-US" sz="100" dirty="0">
                  <a:solidFill>
                    <a:schemeClr val="tx1">
                      <a:alpha val="50000"/>
                    </a:schemeClr>
                  </a:solidFill>
                  <a:latin typeface="Roboto" charset="0"/>
                  <a:ea typeface="Roboto" charset="0"/>
                  <a:cs typeface="Roboto" charset="0"/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5241382" y="2538811"/>
              <a:ext cx="1316446" cy="410866"/>
              <a:chOff x="3801185" y="2450321"/>
              <a:chExt cx="1316446" cy="410866"/>
            </a:xfrm>
          </p:grpSpPr>
          <p:sp>
            <p:nvSpPr>
              <p:cNvPr id="22" name="Title 3"/>
              <p:cNvSpPr txBox="1">
                <a:spLocks/>
              </p:cNvSpPr>
              <p:nvPr/>
            </p:nvSpPr>
            <p:spPr>
              <a:xfrm>
                <a:off x="3801185" y="2450321"/>
                <a:ext cx="1316446" cy="233885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dirty="0">
                    <a:latin typeface="Roboto" charset="0"/>
                    <a:ea typeface="Roboto" charset="0"/>
                    <a:cs typeface="Roboto" charset="0"/>
                  </a:rPr>
                  <a:t>Presenter</a:t>
                </a:r>
                <a:endParaRPr lang="en-US" sz="500" dirty="0">
                  <a:latin typeface="Roboto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23" name="Title 3"/>
              <p:cNvSpPr txBox="1">
                <a:spLocks/>
              </p:cNvSpPr>
              <p:nvPr/>
            </p:nvSpPr>
            <p:spPr>
              <a:xfrm>
                <a:off x="3801185" y="2654710"/>
                <a:ext cx="1316446" cy="206477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700" dirty="0">
                    <a:solidFill>
                      <a:schemeClr val="tx1">
                        <a:alpha val="50000"/>
                      </a:schemeClr>
                    </a:solidFill>
                    <a:latin typeface="Roboto" charset="0"/>
                    <a:ea typeface="Roboto" charset="0"/>
                    <a:cs typeface="Roboto" charset="0"/>
                  </a:rPr>
                  <a:t>Social Manager</a:t>
                </a:r>
                <a:endParaRPr lang="en-US" sz="100" dirty="0">
                  <a:solidFill>
                    <a:schemeClr val="tx1">
                      <a:alpha val="50000"/>
                    </a:schemeClr>
                  </a:solidFill>
                  <a:latin typeface="Roboto" charset="0"/>
                  <a:ea typeface="Roboto" charset="0"/>
                  <a:cs typeface="Roboto" charset="0"/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6681579" y="2538811"/>
              <a:ext cx="1316446" cy="410866"/>
              <a:chOff x="3801185" y="2450321"/>
              <a:chExt cx="1316446" cy="410866"/>
            </a:xfrm>
          </p:grpSpPr>
          <p:sp>
            <p:nvSpPr>
              <p:cNvPr id="25" name="Title 3"/>
              <p:cNvSpPr txBox="1">
                <a:spLocks/>
              </p:cNvSpPr>
              <p:nvPr/>
            </p:nvSpPr>
            <p:spPr>
              <a:xfrm>
                <a:off x="3801185" y="2450321"/>
                <a:ext cx="1316446" cy="233885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dirty="0">
                    <a:latin typeface="Roboto" charset="0"/>
                    <a:ea typeface="Roboto" charset="0"/>
                    <a:cs typeface="Roboto" charset="0"/>
                  </a:rPr>
                  <a:t>Presenter</a:t>
                </a:r>
                <a:endParaRPr lang="en-US" sz="500" dirty="0">
                  <a:latin typeface="Roboto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26" name="Title 3"/>
              <p:cNvSpPr txBox="1">
                <a:spLocks/>
              </p:cNvSpPr>
              <p:nvPr/>
            </p:nvSpPr>
            <p:spPr>
              <a:xfrm>
                <a:off x="3801185" y="2654710"/>
                <a:ext cx="1316446" cy="206477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700" dirty="0">
                    <a:solidFill>
                      <a:schemeClr val="tx1">
                        <a:alpha val="50000"/>
                      </a:schemeClr>
                    </a:solidFill>
                    <a:latin typeface="Roboto" charset="0"/>
                    <a:ea typeface="Roboto" charset="0"/>
                    <a:cs typeface="Roboto" charset="0"/>
                  </a:rPr>
                  <a:t>Support Manager</a:t>
                </a:r>
                <a:endParaRPr lang="en-US" sz="100" dirty="0">
                  <a:solidFill>
                    <a:schemeClr val="tx1">
                      <a:alpha val="50000"/>
                    </a:schemeClr>
                  </a:solidFill>
                  <a:latin typeface="Roboto" charset="0"/>
                  <a:ea typeface="Roboto" charset="0"/>
                  <a:cs typeface="Roboto" charset="0"/>
                </a:endParaRP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8121776" y="2538811"/>
              <a:ext cx="1316446" cy="410866"/>
              <a:chOff x="3801185" y="2450321"/>
              <a:chExt cx="1316446" cy="410866"/>
            </a:xfrm>
          </p:grpSpPr>
          <p:sp>
            <p:nvSpPr>
              <p:cNvPr id="28" name="Title 3"/>
              <p:cNvSpPr txBox="1">
                <a:spLocks/>
              </p:cNvSpPr>
              <p:nvPr/>
            </p:nvSpPr>
            <p:spPr>
              <a:xfrm>
                <a:off x="3801185" y="2450321"/>
                <a:ext cx="1316446" cy="233885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dirty="0">
                    <a:latin typeface="Roboto" charset="0"/>
                    <a:ea typeface="Roboto" charset="0"/>
                    <a:cs typeface="Roboto" charset="0"/>
                  </a:rPr>
                  <a:t>Presenter</a:t>
                </a:r>
                <a:endParaRPr lang="en-US" sz="500" dirty="0">
                  <a:latin typeface="Roboto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29" name="Title 3"/>
              <p:cNvSpPr txBox="1">
                <a:spLocks/>
              </p:cNvSpPr>
              <p:nvPr/>
            </p:nvSpPr>
            <p:spPr>
              <a:xfrm>
                <a:off x="3801185" y="2654710"/>
                <a:ext cx="1316446" cy="206477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700" dirty="0">
                    <a:solidFill>
                      <a:schemeClr val="tx1">
                        <a:alpha val="50000"/>
                      </a:schemeClr>
                    </a:solidFill>
                    <a:latin typeface="Roboto" charset="0"/>
                    <a:ea typeface="Roboto" charset="0"/>
                    <a:cs typeface="Roboto" charset="0"/>
                  </a:rPr>
                  <a:t>SPY</a:t>
                </a:r>
                <a:endParaRPr lang="en-US" sz="100" dirty="0">
                  <a:solidFill>
                    <a:schemeClr val="tx1">
                      <a:alpha val="50000"/>
                    </a:schemeClr>
                  </a:solidFill>
                  <a:latin typeface="Roboto" charset="0"/>
                  <a:ea typeface="Roboto" charset="0"/>
                  <a:cs typeface="Roboto" charset="0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9561975" y="2538811"/>
              <a:ext cx="1316446" cy="410866"/>
              <a:chOff x="3801185" y="2450321"/>
              <a:chExt cx="1316446" cy="410866"/>
            </a:xfrm>
          </p:grpSpPr>
          <p:sp>
            <p:nvSpPr>
              <p:cNvPr id="31" name="Title 3"/>
              <p:cNvSpPr txBox="1">
                <a:spLocks/>
              </p:cNvSpPr>
              <p:nvPr/>
            </p:nvSpPr>
            <p:spPr>
              <a:xfrm>
                <a:off x="3801185" y="2450321"/>
                <a:ext cx="1316446" cy="233885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dirty="0">
                    <a:latin typeface="Roboto" charset="0"/>
                    <a:ea typeface="Roboto" charset="0"/>
                    <a:cs typeface="Roboto" charset="0"/>
                  </a:rPr>
                  <a:t>Presenter</a:t>
                </a:r>
                <a:endParaRPr lang="en-US" sz="500" dirty="0">
                  <a:latin typeface="Roboto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32" name="Title 3"/>
              <p:cNvSpPr txBox="1">
                <a:spLocks/>
              </p:cNvSpPr>
              <p:nvPr/>
            </p:nvSpPr>
            <p:spPr>
              <a:xfrm>
                <a:off x="3801185" y="2654710"/>
                <a:ext cx="1316446" cy="206477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700" dirty="0">
                    <a:solidFill>
                      <a:schemeClr val="tx1">
                        <a:alpha val="50000"/>
                      </a:schemeClr>
                    </a:solidFill>
                    <a:latin typeface="Roboto" charset="0"/>
                    <a:ea typeface="Roboto" charset="0"/>
                    <a:cs typeface="Roboto" charset="0"/>
                  </a:rPr>
                  <a:t>Search World Manager</a:t>
                </a:r>
                <a:endParaRPr lang="en-US" sz="100" dirty="0">
                  <a:solidFill>
                    <a:schemeClr val="tx1">
                      <a:alpha val="50000"/>
                    </a:schemeClr>
                  </a:solidFill>
                  <a:latin typeface="Roboto" charset="0"/>
                  <a:ea typeface="Roboto" charset="0"/>
                  <a:cs typeface="Roboto" charset="0"/>
                </a:endParaRPr>
              </a:p>
            </p:txBody>
          </p:sp>
        </p:grpSp>
      </p:grpSp>
      <p:grpSp>
        <p:nvGrpSpPr>
          <p:cNvPr id="76" name="Group 75"/>
          <p:cNvGrpSpPr/>
          <p:nvPr/>
        </p:nvGrpSpPr>
        <p:grpSpPr>
          <a:xfrm>
            <a:off x="964369" y="3562061"/>
            <a:ext cx="10332896" cy="2352041"/>
            <a:chOff x="964369" y="3562061"/>
            <a:chExt cx="10332896" cy="2352041"/>
          </a:xfrm>
        </p:grpSpPr>
        <p:sp>
          <p:nvSpPr>
            <p:cNvPr id="33" name="Rounded Rectangle 32"/>
            <p:cNvSpPr/>
            <p:nvPr/>
          </p:nvSpPr>
          <p:spPr>
            <a:xfrm>
              <a:off x="964369" y="3562061"/>
              <a:ext cx="10332896" cy="2352041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itle 3"/>
            <p:cNvSpPr txBox="1">
              <a:spLocks/>
            </p:cNvSpPr>
            <p:nvPr/>
          </p:nvSpPr>
          <p:spPr>
            <a:xfrm>
              <a:off x="1165123" y="4217851"/>
              <a:ext cx="2394207" cy="69336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2800" b="0" dirty="0">
                  <a:latin typeface="Roboto Light" charset="0"/>
                  <a:ea typeface="Roboto Light" charset="0"/>
                  <a:cs typeface="Roboto Light" charset="0"/>
                </a:rPr>
                <a:t>External</a:t>
              </a:r>
            </a:p>
            <a:p>
              <a:pPr>
                <a:lnSpc>
                  <a:spcPct val="80000"/>
                </a:lnSpc>
              </a:pPr>
              <a:r>
                <a:rPr lang="en-US" sz="2800" b="0" dirty="0">
                  <a:latin typeface="Roboto Light" charset="0"/>
                  <a:ea typeface="Roboto Light" charset="0"/>
                  <a:cs typeface="Roboto Light" charset="0"/>
                </a:rPr>
                <a:t>Stakeholders</a:t>
              </a:r>
              <a:endParaRPr lang="en-US" sz="11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35" name="Title 3"/>
            <p:cNvSpPr txBox="1">
              <a:spLocks/>
            </p:cNvSpPr>
            <p:nvPr/>
          </p:nvSpPr>
          <p:spPr>
            <a:xfrm>
              <a:off x="1313834" y="5016594"/>
              <a:ext cx="1853171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9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Remind everyone who is involved</a:t>
              </a:r>
              <a:endParaRPr lang="en-US" sz="2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3480619" y="3562061"/>
              <a:ext cx="0" cy="928823"/>
            </a:xfrm>
            <a:prstGeom prst="line">
              <a:avLst/>
            </a:prstGeom>
            <a:ln w="25400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/>
            <p:cNvGrpSpPr/>
            <p:nvPr/>
          </p:nvGrpSpPr>
          <p:grpSpPr>
            <a:xfrm>
              <a:off x="3801185" y="5230392"/>
              <a:ext cx="1316446" cy="410866"/>
              <a:chOff x="3801185" y="2450321"/>
              <a:chExt cx="1316446" cy="410866"/>
            </a:xfrm>
          </p:grpSpPr>
          <p:sp>
            <p:nvSpPr>
              <p:cNvPr id="43" name="Title 3"/>
              <p:cNvSpPr txBox="1">
                <a:spLocks/>
              </p:cNvSpPr>
              <p:nvPr/>
            </p:nvSpPr>
            <p:spPr>
              <a:xfrm>
                <a:off x="3801185" y="2450321"/>
                <a:ext cx="1316446" cy="233885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dirty="0">
                    <a:latin typeface="Roboto" charset="0"/>
                    <a:ea typeface="Roboto" charset="0"/>
                    <a:cs typeface="Roboto" charset="0"/>
                  </a:rPr>
                  <a:t>Presenter</a:t>
                </a:r>
                <a:endParaRPr lang="en-US" sz="500" dirty="0">
                  <a:latin typeface="Roboto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44" name="Title 3"/>
              <p:cNvSpPr txBox="1">
                <a:spLocks/>
              </p:cNvSpPr>
              <p:nvPr/>
            </p:nvSpPr>
            <p:spPr>
              <a:xfrm>
                <a:off x="3801185" y="2654710"/>
                <a:ext cx="1316446" cy="206477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700" dirty="0">
                    <a:solidFill>
                      <a:schemeClr val="tx1">
                        <a:alpha val="50000"/>
                      </a:schemeClr>
                    </a:solidFill>
                    <a:latin typeface="Roboto" charset="0"/>
                    <a:ea typeface="Roboto" charset="0"/>
                    <a:cs typeface="Roboto" charset="0"/>
                  </a:rPr>
                  <a:t>Marketing Director</a:t>
                </a:r>
                <a:endParaRPr lang="en-US" sz="100" dirty="0">
                  <a:solidFill>
                    <a:schemeClr val="tx1">
                      <a:alpha val="50000"/>
                    </a:schemeClr>
                  </a:solidFill>
                  <a:latin typeface="Roboto" charset="0"/>
                  <a:ea typeface="Roboto" charset="0"/>
                  <a:cs typeface="Roboto" charset="0"/>
                </a:endParaRPr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5241382" y="5230392"/>
              <a:ext cx="1316446" cy="410866"/>
              <a:chOff x="3801185" y="2450321"/>
              <a:chExt cx="1316446" cy="410866"/>
            </a:xfrm>
          </p:grpSpPr>
          <p:sp>
            <p:nvSpPr>
              <p:cNvPr id="46" name="Title 3"/>
              <p:cNvSpPr txBox="1">
                <a:spLocks/>
              </p:cNvSpPr>
              <p:nvPr/>
            </p:nvSpPr>
            <p:spPr>
              <a:xfrm>
                <a:off x="3801185" y="2450321"/>
                <a:ext cx="1316446" cy="233885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dirty="0">
                    <a:latin typeface="Roboto" charset="0"/>
                    <a:ea typeface="Roboto" charset="0"/>
                    <a:cs typeface="Roboto" charset="0"/>
                  </a:rPr>
                  <a:t>Presenter</a:t>
                </a:r>
                <a:endParaRPr lang="en-US" sz="500" dirty="0">
                  <a:latin typeface="Roboto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47" name="Title 3"/>
              <p:cNvSpPr txBox="1">
                <a:spLocks/>
              </p:cNvSpPr>
              <p:nvPr/>
            </p:nvSpPr>
            <p:spPr>
              <a:xfrm>
                <a:off x="3801185" y="2654710"/>
                <a:ext cx="1316446" cy="206477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700" dirty="0">
                    <a:solidFill>
                      <a:schemeClr val="tx1">
                        <a:alpha val="50000"/>
                      </a:schemeClr>
                    </a:solidFill>
                    <a:latin typeface="Roboto" charset="0"/>
                    <a:ea typeface="Roboto" charset="0"/>
                    <a:cs typeface="Roboto" charset="0"/>
                  </a:rPr>
                  <a:t>Social Manager</a:t>
                </a:r>
                <a:endParaRPr lang="en-US" sz="100" dirty="0">
                  <a:solidFill>
                    <a:schemeClr val="tx1">
                      <a:alpha val="50000"/>
                    </a:schemeClr>
                  </a:solidFill>
                  <a:latin typeface="Roboto" charset="0"/>
                  <a:ea typeface="Roboto" charset="0"/>
                  <a:cs typeface="Roboto" charset="0"/>
                </a:endParaRPr>
              </a:p>
            </p:txBody>
          </p:sp>
        </p:grpSp>
        <p:grpSp>
          <p:nvGrpSpPr>
            <p:cNvPr id="48" name="Group 47"/>
            <p:cNvGrpSpPr/>
            <p:nvPr/>
          </p:nvGrpSpPr>
          <p:grpSpPr>
            <a:xfrm>
              <a:off x="6681579" y="5230392"/>
              <a:ext cx="1316446" cy="410866"/>
              <a:chOff x="3801185" y="2450321"/>
              <a:chExt cx="1316446" cy="410866"/>
            </a:xfrm>
          </p:grpSpPr>
          <p:sp>
            <p:nvSpPr>
              <p:cNvPr id="49" name="Title 3"/>
              <p:cNvSpPr txBox="1">
                <a:spLocks/>
              </p:cNvSpPr>
              <p:nvPr/>
            </p:nvSpPr>
            <p:spPr>
              <a:xfrm>
                <a:off x="3801185" y="2450321"/>
                <a:ext cx="1316446" cy="233885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dirty="0">
                    <a:latin typeface="Roboto" charset="0"/>
                    <a:ea typeface="Roboto" charset="0"/>
                    <a:cs typeface="Roboto" charset="0"/>
                  </a:rPr>
                  <a:t>Presenter</a:t>
                </a:r>
                <a:endParaRPr lang="en-US" sz="500" dirty="0">
                  <a:latin typeface="Roboto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50" name="Title 3"/>
              <p:cNvSpPr txBox="1">
                <a:spLocks/>
              </p:cNvSpPr>
              <p:nvPr/>
            </p:nvSpPr>
            <p:spPr>
              <a:xfrm>
                <a:off x="3801185" y="2654710"/>
                <a:ext cx="1316446" cy="206477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700" dirty="0">
                    <a:solidFill>
                      <a:schemeClr val="tx1">
                        <a:alpha val="50000"/>
                      </a:schemeClr>
                    </a:solidFill>
                    <a:latin typeface="Roboto" charset="0"/>
                    <a:ea typeface="Roboto" charset="0"/>
                    <a:cs typeface="Roboto" charset="0"/>
                  </a:rPr>
                  <a:t>Support Manager</a:t>
                </a:r>
                <a:endParaRPr lang="en-US" sz="100" dirty="0">
                  <a:solidFill>
                    <a:schemeClr val="tx1">
                      <a:alpha val="50000"/>
                    </a:schemeClr>
                  </a:solidFill>
                  <a:latin typeface="Roboto" charset="0"/>
                  <a:ea typeface="Roboto" charset="0"/>
                  <a:cs typeface="Roboto" charset="0"/>
                </a:endParaRPr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8121776" y="5230392"/>
              <a:ext cx="1316446" cy="410866"/>
              <a:chOff x="3801185" y="2450321"/>
              <a:chExt cx="1316446" cy="410866"/>
            </a:xfrm>
          </p:grpSpPr>
          <p:sp>
            <p:nvSpPr>
              <p:cNvPr id="52" name="Title 3"/>
              <p:cNvSpPr txBox="1">
                <a:spLocks/>
              </p:cNvSpPr>
              <p:nvPr/>
            </p:nvSpPr>
            <p:spPr>
              <a:xfrm>
                <a:off x="3801185" y="2450321"/>
                <a:ext cx="1316446" cy="233885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dirty="0">
                    <a:latin typeface="Roboto" charset="0"/>
                    <a:ea typeface="Roboto" charset="0"/>
                    <a:cs typeface="Roboto" charset="0"/>
                  </a:rPr>
                  <a:t>Presenter</a:t>
                </a:r>
                <a:endParaRPr lang="en-US" sz="500" dirty="0">
                  <a:latin typeface="Roboto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53" name="Title 3"/>
              <p:cNvSpPr txBox="1">
                <a:spLocks/>
              </p:cNvSpPr>
              <p:nvPr/>
            </p:nvSpPr>
            <p:spPr>
              <a:xfrm>
                <a:off x="3801185" y="2654710"/>
                <a:ext cx="1316446" cy="206477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700" dirty="0">
                    <a:solidFill>
                      <a:schemeClr val="tx1">
                        <a:alpha val="50000"/>
                      </a:schemeClr>
                    </a:solidFill>
                    <a:latin typeface="Roboto" charset="0"/>
                    <a:ea typeface="Roboto" charset="0"/>
                    <a:cs typeface="Roboto" charset="0"/>
                  </a:rPr>
                  <a:t>SPY</a:t>
                </a:r>
                <a:endParaRPr lang="en-US" sz="100" dirty="0">
                  <a:solidFill>
                    <a:schemeClr val="tx1">
                      <a:alpha val="50000"/>
                    </a:schemeClr>
                  </a:solidFill>
                  <a:latin typeface="Roboto" charset="0"/>
                  <a:ea typeface="Roboto" charset="0"/>
                  <a:cs typeface="Roboto" charset="0"/>
                </a:endParaRPr>
              </a:p>
            </p:txBody>
          </p:sp>
        </p:grpSp>
      </p:grpSp>
      <p:pic>
        <p:nvPicPr>
          <p:cNvPr id="15" name="Picture Placeholder 14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tretch>
            <a:fillRect/>
          </a:stretch>
        </p:blipFill>
        <p:spPr>
          <a:xfrm>
            <a:off x="3989919" y="1238864"/>
            <a:ext cx="1037253" cy="1218170"/>
          </a:xfrm>
        </p:spPr>
      </p:pic>
      <p:pic>
        <p:nvPicPr>
          <p:cNvPr id="16" name="Picture Placeholder 15"/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tretch>
            <a:fillRect/>
          </a:stretch>
        </p:blipFill>
        <p:spPr>
          <a:xfrm>
            <a:off x="5430114" y="1238864"/>
            <a:ext cx="1037253" cy="1218170"/>
          </a:xfrm>
        </p:spPr>
      </p:pic>
      <p:pic>
        <p:nvPicPr>
          <p:cNvPr id="17" name="Picture Placeholder 16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>
            <a:fillRect/>
          </a:stretch>
        </p:blipFill>
        <p:spPr>
          <a:xfrm>
            <a:off x="6870313" y="1238864"/>
            <a:ext cx="1037253" cy="1218170"/>
          </a:xfrm>
        </p:spPr>
      </p:pic>
      <p:pic>
        <p:nvPicPr>
          <p:cNvPr id="38" name="Picture Placeholder 37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tretch>
            <a:fillRect/>
          </a:stretch>
        </p:blipFill>
        <p:spPr>
          <a:xfrm>
            <a:off x="8310510" y="1238864"/>
            <a:ext cx="1037253" cy="1218170"/>
          </a:xfrm>
        </p:spPr>
      </p:pic>
      <p:pic>
        <p:nvPicPr>
          <p:cNvPr id="39" name="Picture Placeholder 38"/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tretch>
            <a:fillRect/>
          </a:stretch>
        </p:blipFill>
        <p:spPr>
          <a:xfrm>
            <a:off x="9750707" y="1238864"/>
            <a:ext cx="1037253" cy="1218170"/>
          </a:xfrm>
        </p:spPr>
      </p:pic>
      <p:pic>
        <p:nvPicPr>
          <p:cNvPr id="56" name="Picture Placeholder 55"/>
          <p:cNvPicPr>
            <a:picLocks noGrp="1" noChangeAspect="1"/>
          </p:cNvPicPr>
          <p:nvPr>
            <p:ph type="pic" sz="quarter" idx="19"/>
          </p:nvPr>
        </p:nvPicPr>
        <p:blipFill>
          <a:blip r:embed="rId3"/>
          <a:stretch>
            <a:fillRect/>
          </a:stretch>
        </p:blipFill>
        <p:spPr>
          <a:xfrm>
            <a:off x="8310510" y="3930445"/>
            <a:ext cx="1037253" cy="1218170"/>
          </a:xfrm>
        </p:spPr>
      </p:pic>
      <p:pic>
        <p:nvPicPr>
          <p:cNvPr id="55" name="Picture Placeholder 54"/>
          <p:cNvPicPr>
            <a:picLocks noGrp="1" noChangeAspect="1"/>
          </p:cNvPicPr>
          <p:nvPr>
            <p:ph type="pic" sz="quarter" idx="18"/>
          </p:nvPr>
        </p:nvPicPr>
        <p:blipFill>
          <a:blip r:embed="rId3"/>
          <a:stretch>
            <a:fillRect/>
          </a:stretch>
        </p:blipFill>
        <p:spPr>
          <a:xfrm>
            <a:off x="6870313" y="3930445"/>
            <a:ext cx="1037253" cy="1218170"/>
          </a:xfrm>
        </p:spPr>
      </p:pic>
      <p:pic>
        <p:nvPicPr>
          <p:cNvPr id="41" name="Picture Placeholder 40"/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tretch>
            <a:fillRect/>
          </a:stretch>
        </p:blipFill>
        <p:spPr>
          <a:xfrm>
            <a:off x="5430114" y="3930445"/>
            <a:ext cx="1037253" cy="1218170"/>
          </a:xfrm>
        </p:spPr>
      </p:pic>
      <p:pic>
        <p:nvPicPr>
          <p:cNvPr id="40" name="Picture Placeholder 39"/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tretch>
            <a:fillRect/>
          </a:stretch>
        </p:blipFill>
        <p:spPr>
          <a:xfrm>
            <a:off x="3989919" y="3930445"/>
            <a:ext cx="1037253" cy="1218170"/>
          </a:xfrm>
        </p:spPr>
      </p:pic>
    </p:spTree>
    <p:extLst>
      <p:ext uri="{BB962C8B-B14F-4D97-AF65-F5344CB8AC3E}">
        <p14:creationId xmlns:p14="http://schemas.microsoft.com/office/powerpoint/2010/main" val="348336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4411214" y="2962016"/>
            <a:ext cx="68597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11214" y="4328991"/>
            <a:ext cx="68597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5935612" y="2261008"/>
            <a:ext cx="5259170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/>
                <a:cs typeface="Roboto Light"/>
              </a:rPr>
              <a:t>A clean, simple agenda outline can be very effective.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Roboto Light"/>
              <a:cs typeface="Roboto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35612" y="1773570"/>
            <a:ext cx="5259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/>
                <a:cs typeface="Roboto Light"/>
              </a:rPr>
              <a:t>Item Name</a:t>
            </a:r>
            <a:endParaRPr lang="en-IN" sz="2000" dirty="0">
              <a:solidFill>
                <a:schemeClr val="tx1">
                  <a:lumMod val="75000"/>
                  <a:lumOff val="25000"/>
                </a:schemeClr>
              </a:solidFill>
              <a:latin typeface="Roboto Light"/>
              <a:cs typeface="Roboto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87434" y="1749524"/>
            <a:ext cx="10409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/>
                <a:cs typeface="Roboto Light"/>
              </a:rPr>
              <a:t>01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935612" y="3656340"/>
            <a:ext cx="525917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/>
                <a:cs typeface="Roboto Light"/>
              </a:rPr>
              <a:t>Make sure each topic has a name that really illustrates the issue to be discussed or the decision to be made.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Roboto Light"/>
              <a:cs typeface="Roboto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35612" y="3168903"/>
            <a:ext cx="5259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/>
                <a:cs typeface="Roboto Light"/>
              </a:rPr>
              <a:t>Item Name</a:t>
            </a:r>
            <a:endParaRPr lang="en-IN" sz="2000" dirty="0">
              <a:solidFill>
                <a:schemeClr val="tx1">
                  <a:lumMod val="75000"/>
                  <a:lumOff val="25000"/>
                </a:schemeClr>
              </a:solidFill>
              <a:latin typeface="Roboto Light"/>
              <a:cs typeface="Roboto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87434" y="3144857"/>
            <a:ext cx="10409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/>
                <a:cs typeface="Roboto Light"/>
              </a:rPr>
              <a:t>02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935612" y="5051673"/>
            <a:ext cx="525917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/>
                <a:cs typeface="Roboto Light"/>
              </a:rPr>
              <a:t>Items can be decisions to be made; information to share; or brainstorming and gathering opinions.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Roboto Light"/>
              <a:cs typeface="Roboto Ligh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35612" y="4564235"/>
            <a:ext cx="5259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/>
                <a:cs typeface="Roboto Light"/>
              </a:rPr>
              <a:t>Item Name</a:t>
            </a:r>
            <a:endParaRPr lang="en-IN" sz="2000" dirty="0">
              <a:solidFill>
                <a:schemeClr val="tx1">
                  <a:lumMod val="75000"/>
                  <a:lumOff val="25000"/>
                </a:schemeClr>
              </a:solidFill>
              <a:latin typeface="Roboto Light"/>
              <a:cs typeface="Roboto Ligh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87434" y="4540189"/>
            <a:ext cx="10409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/>
                <a:cs typeface="Roboto Light"/>
              </a:rPr>
              <a:t>03</a:t>
            </a:r>
          </a:p>
        </p:txBody>
      </p:sp>
      <p:sp>
        <p:nvSpPr>
          <p:cNvPr id="18" name="Title 3"/>
          <p:cNvSpPr txBox="1">
            <a:spLocks/>
          </p:cNvSpPr>
          <p:nvPr/>
        </p:nvSpPr>
        <p:spPr>
          <a:xfrm>
            <a:off x="289815" y="311582"/>
            <a:ext cx="3867463" cy="14619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en-US" sz="4800" b="1" dirty="0">
                <a:latin typeface="Roboto" charset="0"/>
                <a:ea typeface="Roboto" charset="0"/>
                <a:cs typeface="Roboto" charset="0"/>
              </a:rPr>
              <a:t>Agenda With Three Items</a:t>
            </a:r>
          </a:p>
        </p:txBody>
      </p:sp>
    </p:spTree>
    <p:extLst>
      <p:ext uri="{BB962C8B-B14F-4D97-AF65-F5344CB8AC3E}">
        <p14:creationId xmlns:p14="http://schemas.microsoft.com/office/powerpoint/2010/main" val="497360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4635832" y="2278923"/>
            <a:ext cx="68597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635832" y="3608964"/>
            <a:ext cx="68597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6160230" y="1624105"/>
            <a:ext cx="525917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kern="0" dirty="0">
                <a:solidFill>
                  <a:srgbClr val="595959"/>
                </a:solidFill>
                <a:latin typeface="Roboto Light"/>
                <a:cs typeface="Roboto Light"/>
              </a:rPr>
              <a:t>If the meeting requires a series of decisions to be made, clarify them with specific agenda items.</a:t>
            </a:r>
            <a:endParaRPr lang="en-US" sz="14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60230" y="1136667"/>
            <a:ext cx="5259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595959"/>
                </a:solidFill>
                <a:latin typeface="Roboto Light"/>
                <a:cs typeface="Roboto Light"/>
              </a:rPr>
              <a:t>Decision on X</a:t>
            </a:r>
            <a:endParaRPr lang="en-IN" sz="20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2052" y="1112621"/>
            <a:ext cx="10409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6000" b="1" dirty="0">
                <a:solidFill>
                  <a:srgbClr val="595959"/>
                </a:solidFill>
                <a:latin typeface="Roboto Light"/>
                <a:cs typeface="Roboto Light"/>
              </a:rPr>
              <a:t>01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60230" y="2963280"/>
            <a:ext cx="525917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kern="0" dirty="0">
                <a:solidFill>
                  <a:srgbClr val="595959"/>
                </a:solidFill>
                <a:latin typeface="Roboto Light"/>
                <a:cs typeface="Roboto Light"/>
              </a:rPr>
              <a:t>Decisions can be cumulative, with one feeding into the next; make sure the agenda follows a logical progression.  </a:t>
            </a:r>
            <a:endParaRPr lang="en-US" sz="14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60230" y="2475842"/>
            <a:ext cx="5259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595959"/>
                </a:solidFill>
                <a:latin typeface="Roboto Light"/>
                <a:cs typeface="Roboto Light"/>
              </a:rPr>
              <a:t>Decision on Y</a:t>
            </a:r>
            <a:endParaRPr lang="en-IN" sz="20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12052" y="2451796"/>
            <a:ext cx="10409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6000" b="1" dirty="0">
                <a:solidFill>
                  <a:srgbClr val="595959"/>
                </a:solidFill>
                <a:latin typeface="Roboto Light"/>
                <a:cs typeface="Roboto Light"/>
              </a:rPr>
              <a:t>02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160230" y="4302455"/>
            <a:ext cx="525917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kern="0" dirty="0">
                <a:solidFill>
                  <a:srgbClr val="595959"/>
                </a:solidFill>
                <a:latin typeface="Roboto Light"/>
                <a:cs typeface="Roboto Light"/>
              </a:rPr>
              <a:t>Contentious decisions will need adequate discussion; set a time deadline to keep attendees focused.</a:t>
            </a:r>
            <a:endParaRPr lang="en-US" sz="14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60230" y="3815017"/>
            <a:ext cx="5259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595959"/>
                </a:solidFill>
                <a:latin typeface="Roboto Light"/>
                <a:cs typeface="Roboto Light"/>
              </a:rPr>
              <a:t>Decision on Z</a:t>
            </a:r>
            <a:endParaRPr lang="en-IN" sz="20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12052" y="3790971"/>
            <a:ext cx="10409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6000" b="1" dirty="0">
                <a:solidFill>
                  <a:srgbClr val="595959"/>
                </a:solidFill>
                <a:latin typeface="Roboto Light"/>
                <a:cs typeface="Roboto Light"/>
              </a:rPr>
              <a:t>03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4635832" y="4963671"/>
            <a:ext cx="68597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160230" y="5641629"/>
            <a:ext cx="525917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kern="0" dirty="0">
                <a:solidFill>
                  <a:srgbClr val="595959"/>
                </a:solidFill>
                <a:latin typeface="Roboto Light"/>
                <a:cs typeface="Roboto Light"/>
              </a:rPr>
              <a:t>Make sure there is a summary of decisions reached at the end of the meeting.  </a:t>
            </a:r>
            <a:endParaRPr lang="en-US" sz="14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60230" y="5154191"/>
            <a:ext cx="5259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595959"/>
                </a:solidFill>
                <a:latin typeface="Roboto Light"/>
                <a:cs typeface="Roboto Light"/>
              </a:rPr>
              <a:t>Next Steps</a:t>
            </a:r>
            <a:endParaRPr lang="en-IN" sz="20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12052" y="5130145"/>
            <a:ext cx="10409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6000" b="1" dirty="0">
                <a:solidFill>
                  <a:srgbClr val="595959"/>
                </a:solidFill>
                <a:latin typeface="Roboto Light"/>
                <a:cs typeface="Roboto Light"/>
              </a:rPr>
              <a:t>04</a:t>
            </a:r>
          </a:p>
        </p:txBody>
      </p:sp>
      <p:sp>
        <p:nvSpPr>
          <p:cNvPr id="24" name="Title 3"/>
          <p:cNvSpPr txBox="1">
            <a:spLocks/>
          </p:cNvSpPr>
          <p:nvPr/>
        </p:nvSpPr>
        <p:spPr>
          <a:xfrm>
            <a:off x="289815" y="311582"/>
            <a:ext cx="3867463" cy="14619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en-US" sz="4800" b="1" dirty="0">
                <a:latin typeface="Roboto" charset="0"/>
                <a:ea typeface="Roboto" charset="0"/>
                <a:cs typeface="Roboto" charset="0"/>
              </a:rPr>
              <a:t>Agenda With Four Items</a:t>
            </a:r>
          </a:p>
        </p:txBody>
      </p:sp>
    </p:spTree>
    <p:extLst>
      <p:ext uri="{BB962C8B-B14F-4D97-AF65-F5344CB8AC3E}">
        <p14:creationId xmlns:p14="http://schemas.microsoft.com/office/powerpoint/2010/main" val="1545634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55685" y="1693114"/>
            <a:ext cx="52591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kern="0" dirty="0">
                <a:solidFill>
                  <a:srgbClr val="595959"/>
                </a:solidFill>
                <a:latin typeface="Roboto Light"/>
                <a:cs typeface="Roboto Light"/>
              </a:rPr>
              <a:t>A longer meeting is likely to have many agenda items. Make sure they are all clearly listed to keep everyone on track.</a:t>
            </a:r>
            <a:endParaRPr lang="en-US" sz="12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55685" y="1270328"/>
            <a:ext cx="5259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595959"/>
                </a:solidFill>
                <a:latin typeface="Roboto Light"/>
                <a:cs typeface="Roboto Light"/>
              </a:rPr>
              <a:t>Item</a:t>
            </a:r>
            <a:endParaRPr lang="en-IN" sz="20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27607" y="1301698"/>
            <a:ext cx="8709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800" b="1" dirty="0">
                <a:solidFill>
                  <a:srgbClr val="595959"/>
                </a:solidFill>
                <a:latin typeface="Roboto Light"/>
                <a:cs typeface="Roboto Light"/>
              </a:rPr>
              <a:t>01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55685" y="2688080"/>
            <a:ext cx="52591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kern="0" dirty="0">
                <a:solidFill>
                  <a:srgbClr val="595959"/>
                </a:solidFill>
                <a:latin typeface="Roboto Light"/>
                <a:cs typeface="Roboto Light"/>
              </a:rPr>
              <a:t>Some issues may need to presented now and decided upon at a later date; make sure everyone knows the decision timeline.</a:t>
            </a:r>
            <a:endParaRPr lang="en-US" sz="12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5685" y="2265294"/>
            <a:ext cx="5259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595959"/>
                </a:solidFill>
                <a:latin typeface="Roboto Light"/>
                <a:cs typeface="Roboto Light"/>
              </a:rPr>
              <a:t>Issue</a:t>
            </a:r>
            <a:endParaRPr lang="en-IN" sz="20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27607" y="2296664"/>
            <a:ext cx="8709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800" b="1" dirty="0">
                <a:solidFill>
                  <a:srgbClr val="595959"/>
                </a:solidFill>
                <a:latin typeface="Roboto Light"/>
                <a:cs typeface="Roboto Light"/>
              </a:rPr>
              <a:t>02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255685" y="3683045"/>
            <a:ext cx="52591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kern="0" dirty="0">
                <a:solidFill>
                  <a:srgbClr val="595959"/>
                </a:solidFill>
                <a:latin typeface="Roboto Light"/>
                <a:cs typeface="Roboto Light"/>
              </a:rPr>
              <a:t>Decision items should be clearly stated, with some background on why the decision is important.</a:t>
            </a:r>
            <a:endParaRPr lang="en-US" sz="12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55685" y="3260260"/>
            <a:ext cx="5259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595959"/>
                </a:solidFill>
                <a:latin typeface="Roboto Light"/>
                <a:cs typeface="Roboto Light"/>
              </a:rPr>
              <a:t>Decision</a:t>
            </a:r>
            <a:endParaRPr lang="en-IN" sz="20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27607" y="3291630"/>
            <a:ext cx="8709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800" b="1" dirty="0">
                <a:solidFill>
                  <a:srgbClr val="595959"/>
                </a:solidFill>
                <a:latin typeface="Roboto Light"/>
                <a:cs typeface="Roboto Light"/>
              </a:rPr>
              <a:t>03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55685" y="4678012"/>
            <a:ext cx="52591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kern="0" dirty="0">
                <a:solidFill>
                  <a:srgbClr val="595959"/>
                </a:solidFill>
                <a:latin typeface="Roboto Light"/>
                <a:cs typeface="Roboto Light"/>
              </a:rPr>
              <a:t>If you are sharing information, give attendees the context on why they need this information.</a:t>
            </a:r>
            <a:endParaRPr lang="en-US" sz="12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55685" y="4255226"/>
            <a:ext cx="5259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595959"/>
                </a:solidFill>
                <a:latin typeface="Roboto Light"/>
                <a:cs typeface="Roboto Light"/>
              </a:rPr>
              <a:t>Item</a:t>
            </a:r>
            <a:endParaRPr lang="en-IN" sz="20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27607" y="4286596"/>
            <a:ext cx="8709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800" b="1" dirty="0">
                <a:solidFill>
                  <a:srgbClr val="595959"/>
                </a:solidFill>
                <a:latin typeface="Roboto Light"/>
                <a:cs typeface="Roboto Light"/>
              </a:rPr>
              <a:t>04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255685" y="5672979"/>
            <a:ext cx="52591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kern="0" dirty="0">
                <a:solidFill>
                  <a:srgbClr val="595959"/>
                </a:solidFill>
                <a:latin typeface="Roboto Light"/>
                <a:cs typeface="Roboto Light"/>
              </a:rPr>
              <a:t>The longer the agenda, the more important it is to give is a brief summary at the end of decisions made and/or of next steps.</a:t>
            </a:r>
            <a:endParaRPr lang="en-US" sz="12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55685" y="5250193"/>
            <a:ext cx="5259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595959"/>
                </a:solidFill>
                <a:latin typeface="Roboto Light"/>
                <a:cs typeface="Roboto Light"/>
              </a:rPr>
              <a:t>Summary</a:t>
            </a:r>
            <a:endParaRPr lang="en-IN" sz="2000" dirty="0">
              <a:solidFill>
                <a:srgbClr val="595959"/>
              </a:solidFill>
              <a:latin typeface="Roboto Light"/>
              <a:cs typeface="Roboto Ligh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27607" y="5281563"/>
            <a:ext cx="8709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800" b="1" dirty="0">
                <a:solidFill>
                  <a:srgbClr val="595959"/>
                </a:solidFill>
                <a:latin typeface="Roboto Light"/>
                <a:cs typeface="Roboto Light"/>
              </a:rPr>
              <a:t>05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4791337" y="2237586"/>
            <a:ext cx="68597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791337" y="3235114"/>
            <a:ext cx="68597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791337" y="4223404"/>
            <a:ext cx="68597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791337" y="5211695"/>
            <a:ext cx="68597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3"/>
          <p:cNvSpPr txBox="1">
            <a:spLocks/>
          </p:cNvSpPr>
          <p:nvPr/>
        </p:nvSpPr>
        <p:spPr>
          <a:xfrm>
            <a:off x="289815" y="311582"/>
            <a:ext cx="3867463" cy="14619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en-US" sz="4800" b="1" dirty="0">
                <a:latin typeface="Roboto" charset="0"/>
                <a:ea typeface="Roboto" charset="0"/>
                <a:cs typeface="Roboto" charset="0"/>
              </a:rPr>
              <a:t>Key Objectives &amp; Results</a:t>
            </a:r>
          </a:p>
        </p:txBody>
      </p:sp>
    </p:spTree>
    <p:extLst>
      <p:ext uri="{BB962C8B-B14F-4D97-AF65-F5344CB8AC3E}">
        <p14:creationId xmlns:p14="http://schemas.microsoft.com/office/powerpoint/2010/main" val="677800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efe-kurnaz-315384-unsplash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Multi-Meeting</a:t>
            </a:r>
            <a:br>
              <a:rPr lang="en-US" dirty="0"/>
            </a:br>
            <a:r>
              <a:rPr lang="en-US" dirty="0"/>
              <a:t>Check-off</a:t>
            </a:r>
            <a:br>
              <a:rPr lang="en-US" dirty="0"/>
            </a:br>
            <a:r>
              <a:rPr lang="en-US" dirty="0"/>
              <a:t>List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148481" y="1419863"/>
            <a:ext cx="2793526" cy="749808"/>
            <a:chOff x="5244345" y="1021656"/>
            <a:chExt cx="2793526" cy="749808"/>
          </a:xfrm>
        </p:grpSpPr>
        <p:sp>
          <p:nvSpPr>
            <p:cNvPr id="7" name="Rounded Rectangle 6"/>
            <p:cNvSpPr/>
            <p:nvPr/>
          </p:nvSpPr>
          <p:spPr>
            <a:xfrm>
              <a:off x="5244345" y="1021656"/>
              <a:ext cx="749808" cy="749808"/>
            </a:xfrm>
            <a:prstGeom prst="roundRect">
              <a:avLst>
                <a:gd name="adj" fmla="val 2214"/>
              </a:avLst>
            </a:prstGeom>
            <a:solidFill>
              <a:schemeClr val="accent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FFFF"/>
                  </a:solidFill>
                  <a:latin typeface="linea-basic-10" charset="0"/>
                  <a:ea typeface="linea-basic-10" charset="0"/>
                  <a:cs typeface="linea-basic-10" charset="0"/>
                </a:rPr>
                <a:t>Q</a:t>
              </a:r>
              <a:endParaRPr lang="en-US" sz="1050" dirty="0">
                <a:solidFill>
                  <a:srgbClr val="FFFFFF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12" name="Title 3"/>
            <p:cNvSpPr txBox="1">
              <a:spLocks/>
            </p:cNvSpPr>
            <p:nvPr/>
          </p:nvSpPr>
          <p:spPr>
            <a:xfrm>
              <a:off x="6089694" y="1172058"/>
              <a:ext cx="1948177" cy="44900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800" b="0" dirty="0">
                  <a:latin typeface="Roboto Light" charset="0"/>
                  <a:ea typeface="Roboto Light" charset="0"/>
                  <a:cs typeface="Roboto Light" charset="0"/>
                </a:rPr>
                <a:t>Item 1 [DONE]</a:t>
              </a:r>
              <a:endParaRPr lang="en-US" sz="9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13" name="Title 3"/>
            <p:cNvSpPr txBox="1">
              <a:spLocks/>
            </p:cNvSpPr>
            <p:nvPr/>
          </p:nvSpPr>
          <p:spPr>
            <a:xfrm>
              <a:off x="6089694" y="1460130"/>
              <a:ext cx="1948177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A project overview keeps everyone on task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148481" y="2510298"/>
            <a:ext cx="2793526" cy="749808"/>
            <a:chOff x="5244345" y="1021656"/>
            <a:chExt cx="2793526" cy="749808"/>
          </a:xfrm>
        </p:grpSpPr>
        <p:sp>
          <p:nvSpPr>
            <p:cNvPr id="20" name="Rounded Rectangle 19"/>
            <p:cNvSpPr/>
            <p:nvPr/>
          </p:nvSpPr>
          <p:spPr>
            <a:xfrm>
              <a:off x="5244345" y="1021656"/>
              <a:ext cx="749808" cy="749808"/>
            </a:xfrm>
            <a:prstGeom prst="roundRect">
              <a:avLst>
                <a:gd name="adj" fmla="val 2214"/>
              </a:avLst>
            </a:prstGeom>
            <a:solidFill>
              <a:schemeClr val="accent2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FFFF"/>
                  </a:solidFill>
                  <a:latin typeface="linea-basic-10" charset="0"/>
                  <a:ea typeface="linea-basic-10" charset="0"/>
                  <a:cs typeface="linea-basic-10" charset="0"/>
                </a:rPr>
                <a:t>v</a:t>
              </a:r>
              <a:endParaRPr lang="en-US" sz="1050" dirty="0">
                <a:solidFill>
                  <a:srgbClr val="FFFFFF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21" name="Title 3"/>
            <p:cNvSpPr txBox="1">
              <a:spLocks/>
            </p:cNvSpPr>
            <p:nvPr/>
          </p:nvSpPr>
          <p:spPr>
            <a:xfrm>
              <a:off x="6089694" y="1172058"/>
              <a:ext cx="1948177" cy="44900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800" b="0" dirty="0">
                  <a:latin typeface="Roboto Light" charset="0"/>
                  <a:ea typeface="Roboto Light" charset="0"/>
                  <a:cs typeface="Roboto Light" charset="0"/>
                </a:rPr>
                <a:t>Item 2 [DONE]</a:t>
              </a:r>
              <a:endParaRPr lang="en-US" sz="9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22" name="Title 3"/>
            <p:cNvSpPr txBox="1">
              <a:spLocks/>
            </p:cNvSpPr>
            <p:nvPr/>
          </p:nvSpPr>
          <p:spPr>
            <a:xfrm>
              <a:off x="6089694" y="1460130"/>
              <a:ext cx="1948177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Remind people of progress made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148481" y="3600733"/>
            <a:ext cx="2793526" cy="749808"/>
            <a:chOff x="5244345" y="1021656"/>
            <a:chExt cx="2793526" cy="749808"/>
          </a:xfrm>
        </p:grpSpPr>
        <p:sp>
          <p:nvSpPr>
            <p:cNvPr id="24" name="Rounded Rectangle 23"/>
            <p:cNvSpPr/>
            <p:nvPr/>
          </p:nvSpPr>
          <p:spPr>
            <a:xfrm>
              <a:off x="5244345" y="1021656"/>
              <a:ext cx="749808" cy="749808"/>
            </a:xfrm>
            <a:prstGeom prst="roundRect">
              <a:avLst>
                <a:gd name="adj" fmla="val 2214"/>
              </a:avLst>
            </a:prstGeom>
            <a:solidFill>
              <a:schemeClr val="accent3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FFFF"/>
                  </a:solidFill>
                  <a:latin typeface="linea-basic-10" charset="0"/>
                  <a:ea typeface="linea-basic-10" charset="0"/>
                  <a:cs typeface="linea-basic-10" charset="0"/>
                </a:rPr>
                <a:t>e</a:t>
              </a:r>
              <a:endParaRPr lang="en-US" sz="1050" dirty="0">
                <a:solidFill>
                  <a:srgbClr val="FFFFFF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25" name="Title 3"/>
            <p:cNvSpPr txBox="1">
              <a:spLocks/>
            </p:cNvSpPr>
            <p:nvPr/>
          </p:nvSpPr>
          <p:spPr>
            <a:xfrm>
              <a:off x="6089694" y="1172058"/>
              <a:ext cx="1948177" cy="44900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800" b="0" dirty="0">
                  <a:latin typeface="Roboto Light" charset="0"/>
                  <a:ea typeface="Roboto Light" charset="0"/>
                  <a:cs typeface="Roboto Light" charset="0"/>
                </a:rPr>
                <a:t>Item 3 [ACTIVE]</a:t>
              </a:r>
              <a:endParaRPr lang="en-US" sz="9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26" name="Title 3"/>
            <p:cNvSpPr txBox="1">
              <a:spLocks/>
            </p:cNvSpPr>
            <p:nvPr/>
          </p:nvSpPr>
          <p:spPr>
            <a:xfrm>
              <a:off x="6089694" y="1460130"/>
              <a:ext cx="1948177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Remind people of ongoing tasks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148481" y="4691167"/>
            <a:ext cx="2793526" cy="749808"/>
            <a:chOff x="5244345" y="1021656"/>
            <a:chExt cx="2793526" cy="749808"/>
          </a:xfrm>
        </p:grpSpPr>
        <p:sp>
          <p:nvSpPr>
            <p:cNvPr id="28" name="Rounded Rectangle 27"/>
            <p:cNvSpPr/>
            <p:nvPr/>
          </p:nvSpPr>
          <p:spPr>
            <a:xfrm>
              <a:off x="5244345" y="1021656"/>
              <a:ext cx="749808" cy="749808"/>
            </a:xfrm>
            <a:prstGeom prst="roundRect">
              <a:avLst>
                <a:gd name="adj" fmla="val 2214"/>
              </a:avLst>
            </a:prstGeom>
            <a:solidFill>
              <a:schemeClr val="accent4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FFFF"/>
                  </a:solidFill>
                  <a:latin typeface="linea-basic-10" charset="0"/>
                  <a:ea typeface="linea-basic-10" charset="0"/>
                  <a:cs typeface="linea-basic-10" charset="0"/>
                </a:rPr>
                <a:t>h</a:t>
              </a:r>
              <a:endParaRPr lang="en-US" sz="1050" dirty="0">
                <a:solidFill>
                  <a:srgbClr val="FFFFFF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29" name="Title 3"/>
            <p:cNvSpPr txBox="1">
              <a:spLocks/>
            </p:cNvSpPr>
            <p:nvPr/>
          </p:nvSpPr>
          <p:spPr>
            <a:xfrm>
              <a:off x="6089694" y="1172058"/>
              <a:ext cx="1948177" cy="44900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800" b="0" dirty="0">
                  <a:latin typeface="Roboto Light" charset="0"/>
                  <a:ea typeface="Roboto Light" charset="0"/>
                  <a:cs typeface="Roboto Light" charset="0"/>
                </a:rPr>
                <a:t>Item 4 [ACTIVE]</a:t>
              </a:r>
              <a:endParaRPr lang="en-US" sz="9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30" name="Title 3"/>
            <p:cNvSpPr txBox="1">
              <a:spLocks/>
            </p:cNvSpPr>
            <p:nvPr/>
          </p:nvSpPr>
          <p:spPr>
            <a:xfrm>
              <a:off x="6089694" y="1460130"/>
              <a:ext cx="1948177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Moving items from Active to Done will give a sense of accomplishment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8363629" y="1419863"/>
            <a:ext cx="2793526" cy="749808"/>
            <a:chOff x="5244345" y="1021656"/>
            <a:chExt cx="2793526" cy="749808"/>
          </a:xfrm>
        </p:grpSpPr>
        <p:sp>
          <p:nvSpPr>
            <p:cNvPr id="32" name="Rounded Rectangle 31"/>
            <p:cNvSpPr/>
            <p:nvPr/>
          </p:nvSpPr>
          <p:spPr>
            <a:xfrm>
              <a:off x="5244345" y="1021656"/>
              <a:ext cx="749808" cy="749808"/>
            </a:xfrm>
            <a:prstGeom prst="roundRect">
              <a:avLst>
                <a:gd name="adj" fmla="val 2214"/>
              </a:avLst>
            </a:prstGeom>
            <a:solidFill>
              <a:schemeClr val="accent5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FFFF"/>
                  </a:solidFill>
                  <a:latin typeface="linea-basic-10" charset="0"/>
                  <a:ea typeface="linea-basic-10" charset="0"/>
                  <a:cs typeface="linea-basic-10" charset="0"/>
                </a:rPr>
                <a:t>W</a:t>
              </a:r>
              <a:endParaRPr lang="en-US" sz="1050" dirty="0">
                <a:solidFill>
                  <a:srgbClr val="FFFFFF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33" name="Title 3"/>
            <p:cNvSpPr txBox="1">
              <a:spLocks/>
            </p:cNvSpPr>
            <p:nvPr/>
          </p:nvSpPr>
          <p:spPr>
            <a:xfrm>
              <a:off x="6089694" y="1172058"/>
              <a:ext cx="1948177" cy="44900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800" b="0" dirty="0">
                  <a:latin typeface="Roboto Light" charset="0"/>
                  <a:ea typeface="Roboto Light" charset="0"/>
                  <a:cs typeface="Roboto Light" charset="0"/>
                </a:rPr>
                <a:t>Analysis 1 [DUE]</a:t>
              </a:r>
              <a:endParaRPr lang="en-US" sz="9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34" name="Title 3"/>
            <p:cNvSpPr txBox="1">
              <a:spLocks/>
            </p:cNvSpPr>
            <p:nvPr/>
          </p:nvSpPr>
          <p:spPr>
            <a:xfrm>
              <a:off x="6089694" y="1460130"/>
              <a:ext cx="1948177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Be specific with details so people know what comes next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363629" y="2510298"/>
            <a:ext cx="2793526" cy="749808"/>
            <a:chOff x="5244345" y="1021656"/>
            <a:chExt cx="2793526" cy="749808"/>
          </a:xfrm>
        </p:grpSpPr>
        <p:sp>
          <p:nvSpPr>
            <p:cNvPr id="36" name="Rounded Rectangle 35"/>
            <p:cNvSpPr/>
            <p:nvPr/>
          </p:nvSpPr>
          <p:spPr>
            <a:xfrm>
              <a:off x="5244345" y="1021656"/>
              <a:ext cx="749808" cy="749808"/>
            </a:xfrm>
            <a:prstGeom prst="roundRect">
              <a:avLst>
                <a:gd name="adj" fmla="val 2214"/>
              </a:avLst>
            </a:prstGeom>
            <a:solidFill>
              <a:schemeClr val="accent6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FFFF"/>
                  </a:solidFill>
                  <a:latin typeface="linea-basic-10" charset="0"/>
                  <a:ea typeface="linea-basic-10" charset="0"/>
                  <a:cs typeface="linea-basic-10" charset="0"/>
                </a:rPr>
                <a:t>n</a:t>
              </a:r>
              <a:endParaRPr lang="en-US" sz="1050" dirty="0">
                <a:solidFill>
                  <a:srgbClr val="FFFFFF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37" name="Title 3"/>
            <p:cNvSpPr txBox="1">
              <a:spLocks/>
            </p:cNvSpPr>
            <p:nvPr/>
          </p:nvSpPr>
          <p:spPr>
            <a:xfrm>
              <a:off x="6089694" y="1172058"/>
              <a:ext cx="1948177" cy="44900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800" b="0" dirty="0">
                  <a:latin typeface="Roboto Light" charset="0"/>
                  <a:ea typeface="Roboto Light" charset="0"/>
                  <a:cs typeface="Roboto Light" charset="0"/>
                </a:rPr>
                <a:t>Analysis 2 [DUE]</a:t>
              </a:r>
              <a:endParaRPr lang="en-US" sz="9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38" name="Title 3"/>
            <p:cNvSpPr txBox="1">
              <a:spLocks/>
            </p:cNvSpPr>
            <p:nvPr/>
          </p:nvSpPr>
          <p:spPr>
            <a:xfrm>
              <a:off x="6089694" y="1460130"/>
              <a:ext cx="1948177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Be specific with dates and deadlines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8363628" y="3600733"/>
            <a:ext cx="3299223" cy="749808"/>
            <a:chOff x="5244345" y="1021656"/>
            <a:chExt cx="2793526" cy="749808"/>
          </a:xfrm>
        </p:grpSpPr>
        <p:sp>
          <p:nvSpPr>
            <p:cNvPr id="40" name="Rounded Rectangle 39"/>
            <p:cNvSpPr/>
            <p:nvPr/>
          </p:nvSpPr>
          <p:spPr>
            <a:xfrm>
              <a:off x="5244345" y="1021656"/>
              <a:ext cx="749808" cy="749808"/>
            </a:xfrm>
            <a:prstGeom prst="roundRect">
              <a:avLst>
                <a:gd name="adj" fmla="val 2214"/>
              </a:avLst>
            </a:prstGeom>
            <a:solidFill>
              <a:schemeClr val="accent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FFFF"/>
                  </a:solidFill>
                  <a:latin typeface="linea-basic-10" charset="0"/>
                  <a:ea typeface="linea-basic-10" charset="0"/>
                  <a:cs typeface="linea-basic-10" charset="0"/>
                </a:rPr>
                <a:t>u</a:t>
              </a:r>
              <a:endParaRPr lang="en-US" sz="1050" dirty="0">
                <a:solidFill>
                  <a:srgbClr val="FFFFFF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41" name="Title 3"/>
            <p:cNvSpPr txBox="1">
              <a:spLocks/>
            </p:cNvSpPr>
            <p:nvPr/>
          </p:nvSpPr>
          <p:spPr>
            <a:xfrm>
              <a:off x="6089694" y="1172058"/>
              <a:ext cx="1948177" cy="44900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800" b="0" dirty="0">
                  <a:latin typeface="Roboto Light" charset="0"/>
                  <a:ea typeface="Roboto Light" charset="0"/>
                  <a:cs typeface="Roboto Light" charset="0"/>
                </a:rPr>
                <a:t>Item 5 [ACTIVE]</a:t>
              </a:r>
              <a:endParaRPr lang="en-US" sz="9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42" name="Title 3"/>
            <p:cNvSpPr txBox="1">
              <a:spLocks/>
            </p:cNvSpPr>
            <p:nvPr/>
          </p:nvSpPr>
          <p:spPr>
            <a:xfrm>
              <a:off x="6089694" y="1460130"/>
              <a:ext cx="1948177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Update the check-off list before each meeting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8363629" y="4691167"/>
            <a:ext cx="2793526" cy="749808"/>
            <a:chOff x="5244345" y="1021656"/>
            <a:chExt cx="2793526" cy="749808"/>
          </a:xfrm>
        </p:grpSpPr>
        <p:sp>
          <p:nvSpPr>
            <p:cNvPr id="44" name="Rounded Rectangle 43"/>
            <p:cNvSpPr/>
            <p:nvPr/>
          </p:nvSpPr>
          <p:spPr>
            <a:xfrm>
              <a:off x="5244345" y="1021656"/>
              <a:ext cx="749808" cy="749808"/>
            </a:xfrm>
            <a:prstGeom prst="roundRect">
              <a:avLst>
                <a:gd name="adj" fmla="val 2214"/>
              </a:avLst>
            </a:prstGeom>
            <a:solidFill>
              <a:schemeClr val="accent2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FFFF"/>
                  </a:solidFill>
                  <a:latin typeface="linea-basic-10" charset="0"/>
                  <a:ea typeface="linea-basic-10" charset="0"/>
                  <a:cs typeface="linea-basic-10" charset="0"/>
                </a:rPr>
                <a:t>@</a:t>
              </a:r>
              <a:endParaRPr lang="en-US" sz="1050" dirty="0">
                <a:solidFill>
                  <a:srgbClr val="FFFFFF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45" name="Title 3"/>
            <p:cNvSpPr txBox="1">
              <a:spLocks/>
            </p:cNvSpPr>
            <p:nvPr/>
          </p:nvSpPr>
          <p:spPr>
            <a:xfrm>
              <a:off x="6089694" y="1172058"/>
              <a:ext cx="1948177" cy="44900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800" b="0" dirty="0">
                  <a:latin typeface="Roboto Light" charset="0"/>
                  <a:ea typeface="Roboto Light" charset="0"/>
                  <a:cs typeface="Roboto Light" charset="0"/>
                </a:rPr>
                <a:t>Insight 1 [DONE]</a:t>
              </a:r>
              <a:endParaRPr lang="en-US" sz="9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46" name="Title 3"/>
            <p:cNvSpPr txBox="1">
              <a:spLocks/>
            </p:cNvSpPr>
            <p:nvPr/>
          </p:nvSpPr>
          <p:spPr>
            <a:xfrm>
              <a:off x="6089694" y="1460130"/>
              <a:ext cx="1948177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Clarify milestones to keep people motivated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70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jc-dela-cuesta-304543-unsplash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7553" y="400987"/>
            <a:ext cx="6896100" cy="6858000"/>
          </a:xfrm>
        </p:spPr>
      </p:pic>
      <p:sp>
        <p:nvSpPr>
          <p:cNvPr id="18" name="TextBox 17"/>
          <p:cNvSpPr txBox="1"/>
          <p:nvPr/>
        </p:nvSpPr>
        <p:spPr>
          <a:xfrm>
            <a:off x="411592" y="3829987"/>
            <a:ext cx="219483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dirty="0">
                <a:solidFill>
                  <a:schemeClr val="bg1">
                    <a:alpha val="30000"/>
                  </a:schemeClr>
                </a:solidFill>
                <a:latin typeface="Roboto Medium" charset="0"/>
                <a:ea typeface="Roboto Medium" charset="0"/>
                <a:cs typeface="Roboto Medium" charset="0"/>
              </a:rPr>
              <a:t>74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" charset="0"/>
                <a:ea typeface="Roboto" charset="0"/>
                <a:cs typeface="Roboto" charset="0"/>
              </a:rPr>
              <a:t>Key Objectives &amp; Results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5611604" y="2510477"/>
            <a:ext cx="1828800" cy="1828800"/>
            <a:chOff x="4878585" y="2344685"/>
            <a:chExt cx="1828800" cy="1828800"/>
          </a:xfrm>
        </p:grpSpPr>
        <p:sp>
          <p:nvSpPr>
            <p:cNvPr id="27" name="Rounded Rectangle 26"/>
            <p:cNvSpPr/>
            <p:nvPr/>
          </p:nvSpPr>
          <p:spPr>
            <a:xfrm>
              <a:off x="4878585" y="2344685"/>
              <a:ext cx="1828800" cy="1828800"/>
            </a:xfrm>
            <a:prstGeom prst="roundRect">
              <a:avLst>
                <a:gd name="adj" fmla="val 12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itle 3"/>
            <p:cNvSpPr txBox="1">
              <a:spLocks/>
            </p:cNvSpPr>
            <p:nvPr/>
          </p:nvSpPr>
          <p:spPr>
            <a:xfrm>
              <a:off x="5025541" y="2656453"/>
              <a:ext cx="1681843" cy="547605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2000" b="0" dirty="0">
                  <a:solidFill>
                    <a:srgbClr val="FFFFFF"/>
                  </a:solidFill>
                  <a:latin typeface="Roboto Light" charset="0"/>
                  <a:ea typeface="Roboto Light" charset="0"/>
                  <a:cs typeface="Roboto Light" charset="0"/>
                </a:rPr>
                <a:t>Accounts Converted</a:t>
              </a:r>
              <a:endParaRPr lang="en-US" sz="1000" b="0" dirty="0">
                <a:solidFill>
                  <a:srgbClr val="FFFFFF"/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5113325" y="3774643"/>
              <a:ext cx="1338681" cy="80468"/>
            </a:xfrm>
            <a:prstGeom prst="roundRect">
              <a:avLst>
                <a:gd name="adj" fmla="val 8043"/>
              </a:avLst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5113325" y="3774643"/>
              <a:ext cx="1272845" cy="80468"/>
            </a:xfrm>
            <a:prstGeom prst="roundRect">
              <a:avLst>
                <a:gd name="adj" fmla="val 8043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itle 3"/>
            <p:cNvSpPr txBox="1">
              <a:spLocks/>
            </p:cNvSpPr>
            <p:nvPr/>
          </p:nvSpPr>
          <p:spPr>
            <a:xfrm>
              <a:off x="5677246" y="3461126"/>
              <a:ext cx="884485" cy="28425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r">
                <a:lnSpc>
                  <a:spcPct val="80000"/>
                </a:lnSpc>
              </a:pPr>
              <a:r>
                <a:rPr lang="en-US" sz="2000" b="0" dirty="0">
                  <a:solidFill>
                    <a:srgbClr val="FFFFFF"/>
                  </a:solidFill>
                  <a:latin typeface="Roboto Light" charset="0"/>
                  <a:ea typeface="Roboto Light" charset="0"/>
                  <a:cs typeface="Roboto Light" charset="0"/>
                </a:rPr>
                <a:t>90</a:t>
              </a:r>
              <a:r>
                <a:rPr lang="en-US" sz="1200" b="0" dirty="0">
                  <a:solidFill>
                    <a:srgbClr val="FFFFFF"/>
                  </a:solidFill>
                  <a:latin typeface="Roboto Light" charset="0"/>
                  <a:ea typeface="Roboto Light" charset="0"/>
                  <a:cs typeface="Roboto Light" charset="0"/>
                </a:rPr>
                <a:t>%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6452006" y="2344685"/>
              <a:ext cx="0" cy="435999"/>
            </a:xfrm>
            <a:prstGeom prst="line">
              <a:avLst/>
            </a:prstGeom>
            <a:ln w="25400">
              <a:solidFill>
                <a:srgbClr val="FFFFFF">
                  <a:alpha val="1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5611604" y="4434374"/>
            <a:ext cx="1999487" cy="1828800"/>
            <a:chOff x="4878585" y="2344685"/>
            <a:chExt cx="1999487" cy="1828800"/>
          </a:xfrm>
        </p:grpSpPr>
        <p:sp>
          <p:nvSpPr>
            <p:cNvPr id="34" name="Rounded Rectangle 33"/>
            <p:cNvSpPr/>
            <p:nvPr/>
          </p:nvSpPr>
          <p:spPr>
            <a:xfrm>
              <a:off x="4878585" y="2344685"/>
              <a:ext cx="1828800" cy="1828800"/>
            </a:xfrm>
            <a:prstGeom prst="roundRect">
              <a:avLst>
                <a:gd name="adj" fmla="val 1231"/>
              </a:avLst>
            </a:prstGeom>
            <a:solidFill>
              <a:schemeClr val="accent3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itle 3"/>
            <p:cNvSpPr txBox="1">
              <a:spLocks/>
            </p:cNvSpPr>
            <p:nvPr/>
          </p:nvSpPr>
          <p:spPr>
            <a:xfrm>
              <a:off x="4990985" y="2656453"/>
              <a:ext cx="1887087" cy="547605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2000" b="0" dirty="0">
                  <a:solidFill>
                    <a:srgbClr val="FFFFFF"/>
                  </a:solidFill>
                  <a:latin typeface="Roboto Light" charset="0"/>
                  <a:ea typeface="Roboto Light" charset="0"/>
                  <a:cs typeface="Roboto Light" charset="0"/>
                </a:rPr>
                <a:t>Partners Reached</a:t>
              </a: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5113325" y="3774643"/>
              <a:ext cx="1338681" cy="80468"/>
            </a:xfrm>
            <a:prstGeom prst="roundRect">
              <a:avLst>
                <a:gd name="adj" fmla="val 8043"/>
              </a:avLst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5113325" y="3774643"/>
              <a:ext cx="1192377" cy="80468"/>
            </a:xfrm>
            <a:prstGeom prst="roundRect">
              <a:avLst>
                <a:gd name="adj" fmla="val 8043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itle 3"/>
            <p:cNvSpPr txBox="1">
              <a:spLocks/>
            </p:cNvSpPr>
            <p:nvPr/>
          </p:nvSpPr>
          <p:spPr>
            <a:xfrm>
              <a:off x="5677246" y="3461126"/>
              <a:ext cx="884485" cy="28425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r">
                <a:lnSpc>
                  <a:spcPct val="80000"/>
                </a:lnSpc>
              </a:pPr>
              <a:r>
                <a:rPr lang="en-US" sz="2000" b="0" dirty="0">
                  <a:solidFill>
                    <a:srgbClr val="FFFFFF"/>
                  </a:solidFill>
                  <a:latin typeface="Roboto Light" charset="0"/>
                  <a:ea typeface="Roboto Light" charset="0"/>
                  <a:cs typeface="Roboto Light" charset="0"/>
                </a:rPr>
                <a:t>85</a:t>
              </a:r>
              <a:r>
                <a:rPr lang="en-US" sz="1200" b="0" dirty="0">
                  <a:solidFill>
                    <a:srgbClr val="FFFFFF"/>
                  </a:solidFill>
                  <a:latin typeface="Roboto Light" charset="0"/>
                  <a:ea typeface="Roboto Light" charset="0"/>
                  <a:cs typeface="Roboto Light" charset="0"/>
                </a:rPr>
                <a:t>%</a:t>
              </a:r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6452006" y="2344685"/>
              <a:ext cx="0" cy="435999"/>
            </a:xfrm>
            <a:prstGeom prst="line">
              <a:avLst/>
            </a:prstGeom>
            <a:ln w="25400">
              <a:solidFill>
                <a:srgbClr val="FFFFFF">
                  <a:alpha val="1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5611604" y="586579"/>
            <a:ext cx="1828800" cy="1828800"/>
            <a:chOff x="4878585" y="2344685"/>
            <a:chExt cx="1828800" cy="1828800"/>
          </a:xfrm>
        </p:grpSpPr>
        <p:sp>
          <p:nvSpPr>
            <p:cNvPr id="41" name="Rounded Rectangle 40"/>
            <p:cNvSpPr/>
            <p:nvPr/>
          </p:nvSpPr>
          <p:spPr>
            <a:xfrm>
              <a:off x="4878585" y="2344685"/>
              <a:ext cx="1828800" cy="1828800"/>
            </a:xfrm>
            <a:prstGeom prst="roundRect">
              <a:avLst>
                <a:gd name="adj" fmla="val 1231"/>
              </a:avLst>
            </a:prstGeom>
            <a:solidFill>
              <a:schemeClr val="accent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itle 3"/>
            <p:cNvSpPr txBox="1">
              <a:spLocks/>
            </p:cNvSpPr>
            <p:nvPr/>
          </p:nvSpPr>
          <p:spPr>
            <a:xfrm>
              <a:off x="5025541" y="2656453"/>
              <a:ext cx="1681843" cy="547605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2000" b="0" dirty="0">
                  <a:solidFill>
                    <a:srgbClr val="FFFFFF"/>
                  </a:solidFill>
                  <a:latin typeface="Roboto Light" charset="0"/>
                  <a:ea typeface="Roboto Light" charset="0"/>
                  <a:cs typeface="Roboto Light" charset="0"/>
                </a:rPr>
                <a:t>Clients Added</a:t>
              </a:r>
              <a:endParaRPr lang="en-US" sz="1000" b="0" dirty="0">
                <a:solidFill>
                  <a:srgbClr val="FFFFFF"/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5113325" y="3774643"/>
              <a:ext cx="1338681" cy="80468"/>
            </a:xfrm>
            <a:prstGeom prst="roundRect">
              <a:avLst>
                <a:gd name="adj" fmla="val 8043"/>
              </a:avLst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5113325" y="3774643"/>
              <a:ext cx="863193" cy="80468"/>
            </a:xfrm>
            <a:prstGeom prst="roundRect">
              <a:avLst>
                <a:gd name="adj" fmla="val 8043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itle 3"/>
            <p:cNvSpPr txBox="1">
              <a:spLocks/>
            </p:cNvSpPr>
            <p:nvPr/>
          </p:nvSpPr>
          <p:spPr>
            <a:xfrm>
              <a:off x="5677246" y="3461126"/>
              <a:ext cx="884485" cy="28425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r">
                <a:lnSpc>
                  <a:spcPct val="80000"/>
                </a:lnSpc>
              </a:pPr>
              <a:r>
                <a:rPr lang="en-US" sz="2000" b="0" dirty="0">
                  <a:solidFill>
                    <a:srgbClr val="FFFFFF"/>
                  </a:solidFill>
                  <a:latin typeface="Roboto Light" charset="0"/>
                  <a:ea typeface="Roboto Light" charset="0"/>
                  <a:cs typeface="Roboto Light" charset="0"/>
                </a:rPr>
                <a:t>63</a:t>
              </a:r>
              <a:r>
                <a:rPr lang="en-US" sz="1200" b="0" dirty="0">
                  <a:solidFill>
                    <a:srgbClr val="FFFFFF"/>
                  </a:solidFill>
                  <a:latin typeface="Roboto Light" charset="0"/>
                  <a:ea typeface="Roboto Light" charset="0"/>
                  <a:cs typeface="Roboto Light" charset="0"/>
                </a:rPr>
                <a:t>%</a:t>
              </a:r>
            </a:p>
          </p:txBody>
        </p:sp>
        <p:cxnSp>
          <p:nvCxnSpPr>
            <p:cNvPr id="46" name="Straight Connector 45"/>
            <p:cNvCxnSpPr/>
            <p:nvPr/>
          </p:nvCxnSpPr>
          <p:spPr>
            <a:xfrm>
              <a:off x="6452006" y="2344685"/>
              <a:ext cx="0" cy="435999"/>
            </a:xfrm>
            <a:prstGeom prst="line">
              <a:avLst/>
            </a:prstGeom>
            <a:ln w="25400">
              <a:solidFill>
                <a:srgbClr val="FFFFFF">
                  <a:alpha val="1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7983686" y="1510411"/>
            <a:ext cx="3603711" cy="750389"/>
            <a:chOff x="7474081" y="2014411"/>
            <a:chExt cx="3603711" cy="750389"/>
          </a:xfrm>
        </p:grpSpPr>
        <p:sp>
          <p:nvSpPr>
            <p:cNvPr id="48" name="Rounded Rectangle 47"/>
            <p:cNvSpPr/>
            <p:nvPr/>
          </p:nvSpPr>
          <p:spPr>
            <a:xfrm>
              <a:off x="7474081" y="2014411"/>
              <a:ext cx="750389" cy="750389"/>
            </a:xfrm>
            <a:prstGeom prst="roundRect">
              <a:avLst>
                <a:gd name="adj" fmla="val 3565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254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accent1"/>
                  </a:solidFill>
                  <a:latin typeface="linea-basic-10" charset="0"/>
                  <a:ea typeface="linea-basic-10" charset="0"/>
                  <a:cs typeface="linea-basic-10" charset="0"/>
                </a:rPr>
                <a:t>Q</a:t>
              </a:r>
              <a:endParaRPr lang="en-US" sz="1050" dirty="0">
                <a:solidFill>
                  <a:schemeClr val="accent1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49" name="Title 3"/>
            <p:cNvSpPr txBox="1">
              <a:spLocks/>
            </p:cNvSpPr>
            <p:nvPr/>
          </p:nvSpPr>
          <p:spPr>
            <a:xfrm>
              <a:off x="8371631" y="2126716"/>
              <a:ext cx="2706161" cy="34060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2000" b="0" dirty="0">
                  <a:latin typeface="Roboto Light" charset="0"/>
                  <a:ea typeface="Roboto Light" charset="0"/>
                  <a:cs typeface="Roboto Light" charset="0"/>
                </a:rPr>
                <a:t>Expanding</a:t>
              </a:r>
              <a:endParaRPr lang="en-US" sz="10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50" name="Title 3"/>
            <p:cNvSpPr txBox="1">
              <a:spLocks/>
            </p:cNvSpPr>
            <p:nvPr/>
          </p:nvSpPr>
          <p:spPr>
            <a:xfrm>
              <a:off x="8371631" y="2450358"/>
              <a:ext cx="2706161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5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Bullet point metrics are memorable</a:t>
              </a:r>
              <a:endParaRPr lang="en-US" sz="4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7983686" y="2530411"/>
            <a:ext cx="3858719" cy="750389"/>
            <a:chOff x="7474081" y="2014411"/>
            <a:chExt cx="3858719" cy="750389"/>
          </a:xfrm>
        </p:grpSpPr>
        <p:sp>
          <p:nvSpPr>
            <p:cNvPr id="52" name="Rounded Rectangle 51"/>
            <p:cNvSpPr/>
            <p:nvPr/>
          </p:nvSpPr>
          <p:spPr>
            <a:xfrm>
              <a:off x="7474081" y="2014411"/>
              <a:ext cx="750389" cy="750389"/>
            </a:xfrm>
            <a:prstGeom prst="roundRect">
              <a:avLst>
                <a:gd name="adj" fmla="val 3565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254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accent2"/>
                  </a:solidFill>
                  <a:latin typeface="linea-basic-10" charset="0"/>
                  <a:ea typeface="linea-basic-10" charset="0"/>
                  <a:cs typeface="linea-basic-10" charset="0"/>
                </a:rPr>
                <a:t>c</a:t>
              </a:r>
              <a:endParaRPr lang="en-US" sz="1050" dirty="0">
                <a:solidFill>
                  <a:schemeClr val="accent2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53" name="Title 3"/>
            <p:cNvSpPr txBox="1">
              <a:spLocks/>
            </p:cNvSpPr>
            <p:nvPr/>
          </p:nvSpPr>
          <p:spPr>
            <a:xfrm>
              <a:off x="8371631" y="2126716"/>
              <a:ext cx="2961169" cy="34060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2000" b="0" dirty="0">
                  <a:latin typeface="Roboto Light" charset="0"/>
                  <a:ea typeface="Roboto Light" charset="0"/>
                  <a:cs typeface="Roboto Light" charset="0"/>
                </a:rPr>
                <a:t>Accurate</a:t>
              </a:r>
              <a:endParaRPr lang="en-US" sz="10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54" name="Title 3"/>
            <p:cNvSpPr txBox="1">
              <a:spLocks/>
            </p:cNvSpPr>
            <p:nvPr/>
          </p:nvSpPr>
          <p:spPr>
            <a:xfrm>
              <a:off x="8371631" y="2450358"/>
              <a:ext cx="2961169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5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Numeric values get your point across</a:t>
              </a:r>
              <a:endParaRPr lang="en-US" sz="4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7983686" y="3550411"/>
            <a:ext cx="3858719" cy="750389"/>
            <a:chOff x="7474081" y="2014411"/>
            <a:chExt cx="3858719" cy="750389"/>
          </a:xfrm>
        </p:grpSpPr>
        <p:sp>
          <p:nvSpPr>
            <p:cNvPr id="56" name="Rounded Rectangle 55"/>
            <p:cNvSpPr/>
            <p:nvPr/>
          </p:nvSpPr>
          <p:spPr>
            <a:xfrm>
              <a:off x="7474081" y="2014411"/>
              <a:ext cx="750389" cy="750389"/>
            </a:xfrm>
            <a:prstGeom prst="roundRect">
              <a:avLst>
                <a:gd name="adj" fmla="val 3565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254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accent3"/>
                  </a:solidFill>
                  <a:latin typeface="linea-basic-10" charset="0"/>
                  <a:ea typeface="linea-basic-10" charset="0"/>
                  <a:cs typeface="linea-basic-10" charset="0"/>
                </a:rPr>
                <a:t>w</a:t>
              </a:r>
              <a:endParaRPr lang="en-US" sz="1050" dirty="0">
                <a:solidFill>
                  <a:schemeClr val="accent3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57" name="Title 3"/>
            <p:cNvSpPr txBox="1">
              <a:spLocks/>
            </p:cNvSpPr>
            <p:nvPr/>
          </p:nvSpPr>
          <p:spPr>
            <a:xfrm>
              <a:off x="8371631" y="2126716"/>
              <a:ext cx="2961169" cy="34060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2000" b="0" dirty="0">
                  <a:latin typeface="Roboto Light" charset="0"/>
                  <a:ea typeface="Roboto Light" charset="0"/>
                  <a:cs typeface="Roboto Light" charset="0"/>
                </a:rPr>
                <a:t>Insightful</a:t>
              </a:r>
              <a:endParaRPr lang="en-US" sz="10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58" name="Title 3"/>
            <p:cNvSpPr txBox="1">
              <a:spLocks/>
            </p:cNvSpPr>
            <p:nvPr/>
          </p:nvSpPr>
          <p:spPr>
            <a:xfrm>
              <a:off x="8371631" y="2450358"/>
              <a:ext cx="2961169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5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Highlight the most important metrics  </a:t>
              </a:r>
              <a:endParaRPr lang="en-US" sz="4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7983686" y="4570411"/>
            <a:ext cx="3858719" cy="750389"/>
            <a:chOff x="7474081" y="2014411"/>
            <a:chExt cx="3858719" cy="750389"/>
          </a:xfrm>
        </p:grpSpPr>
        <p:sp>
          <p:nvSpPr>
            <p:cNvPr id="60" name="Rounded Rectangle 59"/>
            <p:cNvSpPr/>
            <p:nvPr/>
          </p:nvSpPr>
          <p:spPr>
            <a:xfrm>
              <a:off x="7474081" y="2014411"/>
              <a:ext cx="750389" cy="750389"/>
            </a:xfrm>
            <a:prstGeom prst="roundRect">
              <a:avLst>
                <a:gd name="adj" fmla="val 3565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254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accent4"/>
                  </a:solidFill>
                  <a:latin typeface="linea-basic-10" charset="0"/>
                  <a:ea typeface="linea-basic-10" charset="0"/>
                  <a:cs typeface="linea-basic-10" charset="0"/>
                </a:rPr>
                <a:t>C</a:t>
              </a:r>
              <a:endParaRPr lang="en-US" sz="1050" dirty="0">
                <a:solidFill>
                  <a:schemeClr val="accent4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61" name="Title 3"/>
            <p:cNvSpPr txBox="1">
              <a:spLocks/>
            </p:cNvSpPr>
            <p:nvPr/>
          </p:nvSpPr>
          <p:spPr>
            <a:xfrm>
              <a:off x="8371631" y="2126716"/>
              <a:ext cx="2961169" cy="34060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2000" b="0" dirty="0">
                  <a:latin typeface="Roboto Light" charset="0"/>
                  <a:ea typeface="Roboto Light" charset="0"/>
                  <a:cs typeface="Roboto Light" charset="0"/>
                </a:rPr>
                <a:t>Reliable</a:t>
              </a:r>
              <a:endParaRPr lang="en-US" sz="10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62" name="Title 3"/>
            <p:cNvSpPr txBox="1">
              <a:spLocks/>
            </p:cNvSpPr>
            <p:nvPr/>
          </p:nvSpPr>
          <p:spPr>
            <a:xfrm>
              <a:off x="8371631" y="2450358"/>
              <a:ext cx="2961169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5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Show achievements and improvements</a:t>
              </a:r>
              <a:endParaRPr lang="en-US" sz="4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998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569720" y="2486811"/>
            <a:ext cx="9075420" cy="2899983"/>
            <a:chOff x="1569720" y="2132571"/>
            <a:chExt cx="9075420" cy="2899983"/>
          </a:xfrm>
        </p:grpSpPr>
        <p:sp>
          <p:nvSpPr>
            <p:cNvPr id="12" name="Rounded Rectangle 11"/>
            <p:cNvSpPr/>
            <p:nvPr/>
          </p:nvSpPr>
          <p:spPr>
            <a:xfrm>
              <a:off x="1569720" y="2132571"/>
              <a:ext cx="9075420" cy="2899983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Title 3"/>
            <p:cNvSpPr txBox="1">
              <a:spLocks/>
            </p:cNvSpPr>
            <p:nvPr/>
          </p:nvSpPr>
          <p:spPr>
            <a:xfrm>
              <a:off x="2251290" y="3377234"/>
              <a:ext cx="3058628" cy="58256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3200" b="0" dirty="0">
                  <a:latin typeface="Roboto Light" charset="0"/>
                  <a:ea typeface="Roboto Light" charset="0"/>
                  <a:cs typeface="Roboto Light" charset="0"/>
                </a:rPr>
                <a:t>Presenter</a:t>
              </a:r>
              <a:endParaRPr lang="en-US" sz="12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3" name="Title 3"/>
            <p:cNvSpPr txBox="1">
              <a:spLocks/>
            </p:cNvSpPr>
            <p:nvPr/>
          </p:nvSpPr>
          <p:spPr>
            <a:xfrm>
              <a:off x="2251290" y="3817618"/>
              <a:ext cx="3058628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5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Content Director</a:t>
              </a:r>
              <a:endParaRPr lang="en-US" sz="4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4" name="Title 3"/>
            <p:cNvSpPr txBox="1">
              <a:spLocks/>
            </p:cNvSpPr>
            <p:nvPr/>
          </p:nvSpPr>
          <p:spPr>
            <a:xfrm>
              <a:off x="4937760" y="2781045"/>
              <a:ext cx="5341620" cy="189472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40000"/>
                </a:lnSpc>
                <a:spcBef>
                  <a:spcPts val="1200"/>
                </a:spcBef>
                <a:buClr>
                  <a:schemeClr val="accent2"/>
                </a:buClr>
                <a:buSzPct val="150000"/>
              </a:pPr>
              <a:r>
                <a:rPr lang="en-US" sz="16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Use the opening slide to lay out a brief who / what / why of the meeting. Introduce yourself, the main topic of the day, or the decision that needs to be made.</a:t>
              </a:r>
              <a:endParaRPr lang="en-US" sz="1600" b="0" dirty="0">
                <a:solidFill>
                  <a:schemeClr val="accent2">
                    <a:alpha val="70000"/>
                  </a:schemeClr>
                </a:solidFill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</p:grpSp>
      <p:cxnSp>
        <p:nvCxnSpPr>
          <p:cNvPr id="5" name="Straight Connector 4"/>
          <p:cNvCxnSpPr/>
          <p:nvPr/>
        </p:nvCxnSpPr>
        <p:spPr>
          <a:xfrm>
            <a:off x="3024356" y="2486811"/>
            <a:ext cx="0" cy="1061507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tretch>
            <a:fillRect/>
          </a:stretch>
        </p:blipFill>
        <p:spPr>
          <a:xfrm>
            <a:off x="2516612" y="1748065"/>
            <a:ext cx="1015151" cy="1192213"/>
          </a:xfr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3829229" y="541778"/>
            <a:ext cx="4533542" cy="7051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Meeting Welcome</a:t>
            </a:r>
          </a:p>
        </p:txBody>
      </p:sp>
    </p:spTree>
    <p:extLst>
      <p:ext uri="{BB962C8B-B14F-4D97-AF65-F5344CB8AC3E}">
        <p14:creationId xmlns:p14="http://schemas.microsoft.com/office/powerpoint/2010/main" val="239769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 txBox="1">
            <a:spLocks/>
          </p:cNvSpPr>
          <p:nvPr/>
        </p:nvSpPr>
        <p:spPr>
          <a:xfrm>
            <a:off x="289815" y="431584"/>
            <a:ext cx="5332994" cy="14619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800" b="1" dirty="0">
                <a:latin typeface="Roboto" charset="0"/>
                <a:ea typeface="Roboto" charset="0"/>
                <a:cs typeface="Roboto" charset="0"/>
              </a:rPr>
              <a:t>Key Objectives &amp; Results Summary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4856" y="2469356"/>
            <a:ext cx="5057953" cy="3393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rPr>
              <a:t>An overview slide is your chance to lay out the purpose of the meeting—why this issue is important to the company and what this meeting will achieve.</a:t>
            </a:r>
          </a:p>
          <a:p>
            <a:pPr>
              <a:lnSpc>
                <a:spcPct val="150000"/>
              </a:lnSpc>
            </a:pPr>
            <a:endParaRPr lang="en-US" dirty="0">
              <a:solidFill>
                <a:schemeClr val="tx1">
                  <a:alpha val="70000"/>
                </a:schemeClr>
              </a:solidFill>
              <a:latin typeface="Roboto Light" charset="0"/>
              <a:ea typeface="Roboto Light" charset="0"/>
              <a:cs typeface="Roboto Light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rPr>
              <a:t>If you are providing information, give a high level overview that touches on the major points, but leave the details to later slides.</a:t>
            </a:r>
          </a:p>
        </p:txBody>
      </p:sp>
      <p:pic>
        <p:nvPicPr>
          <p:cNvPr id="4" name="Picture Placeholder 3" descr="qingbao-meng-330658-unsplash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7" r="25737"/>
          <a:stretch>
            <a:fillRect/>
          </a:stretch>
        </p:blipFill>
        <p:spPr>
          <a:xfrm>
            <a:off x="7237413" y="0"/>
            <a:ext cx="5589587" cy="6858000"/>
          </a:xfrm>
        </p:spPr>
      </p:pic>
    </p:spTree>
    <p:extLst>
      <p:ext uri="{BB962C8B-B14F-4D97-AF65-F5344CB8AC3E}">
        <p14:creationId xmlns:p14="http://schemas.microsoft.com/office/powerpoint/2010/main" val="2105180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947" y="4971370"/>
            <a:ext cx="3287752" cy="1325563"/>
          </a:xfrm>
        </p:spPr>
        <p:txBody>
          <a:bodyPr/>
          <a:lstStyle/>
          <a:p>
            <a:r>
              <a:rPr lang="en-US" dirty="0"/>
              <a:t>Comparing locations.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375941" y="700591"/>
            <a:ext cx="8819934" cy="5416279"/>
            <a:chOff x="670514" y="1050909"/>
            <a:chExt cx="5224463" cy="3208317"/>
          </a:xfrm>
          <a:solidFill>
            <a:schemeClr val="tx1">
              <a:alpha val="19000"/>
            </a:schemeClr>
          </a:solidFill>
          <a:effectLst>
            <a:outerShdw blurRad="50800" dist="25400" dir="5400000" algn="t" rotWithShape="0">
              <a:prstClr val="black">
                <a:alpha val="7000"/>
              </a:prstClr>
            </a:outerShdw>
          </a:effectLst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2211979" y="2893900"/>
              <a:ext cx="1412098" cy="1365326"/>
            </a:xfrm>
            <a:custGeom>
              <a:avLst/>
              <a:gdLst>
                <a:gd name="T0" fmla="*/ 260 w 263"/>
                <a:gd name="T1" fmla="*/ 155 h 254"/>
                <a:gd name="T2" fmla="*/ 260 w 263"/>
                <a:gd name="T3" fmla="*/ 145 h 254"/>
                <a:gd name="T4" fmla="*/ 263 w 263"/>
                <a:gd name="T5" fmla="*/ 135 h 254"/>
                <a:gd name="T6" fmla="*/ 259 w 263"/>
                <a:gd name="T7" fmla="*/ 120 h 254"/>
                <a:gd name="T8" fmla="*/ 252 w 263"/>
                <a:gd name="T9" fmla="*/ 109 h 254"/>
                <a:gd name="T10" fmla="*/ 245 w 263"/>
                <a:gd name="T11" fmla="*/ 73 h 254"/>
                <a:gd name="T12" fmla="*/ 233 w 263"/>
                <a:gd name="T13" fmla="*/ 66 h 254"/>
                <a:gd name="T14" fmla="*/ 222 w 263"/>
                <a:gd name="T15" fmla="*/ 64 h 254"/>
                <a:gd name="T16" fmla="*/ 209 w 263"/>
                <a:gd name="T17" fmla="*/ 68 h 254"/>
                <a:gd name="T18" fmla="*/ 198 w 263"/>
                <a:gd name="T19" fmla="*/ 66 h 254"/>
                <a:gd name="T20" fmla="*/ 192 w 263"/>
                <a:gd name="T21" fmla="*/ 69 h 254"/>
                <a:gd name="T22" fmla="*/ 184 w 263"/>
                <a:gd name="T23" fmla="*/ 66 h 254"/>
                <a:gd name="T24" fmla="*/ 175 w 263"/>
                <a:gd name="T25" fmla="*/ 63 h 254"/>
                <a:gd name="T26" fmla="*/ 168 w 263"/>
                <a:gd name="T27" fmla="*/ 60 h 254"/>
                <a:gd name="T28" fmla="*/ 157 w 263"/>
                <a:gd name="T29" fmla="*/ 58 h 254"/>
                <a:gd name="T30" fmla="*/ 146 w 263"/>
                <a:gd name="T31" fmla="*/ 53 h 254"/>
                <a:gd name="T32" fmla="*/ 81 w 263"/>
                <a:gd name="T33" fmla="*/ 0 h 254"/>
                <a:gd name="T34" fmla="*/ 4 w 263"/>
                <a:gd name="T35" fmla="*/ 106 h 254"/>
                <a:gd name="T36" fmla="*/ 19 w 263"/>
                <a:gd name="T37" fmla="*/ 120 h 254"/>
                <a:gd name="T38" fmla="*/ 36 w 263"/>
                <a:gd name="T39" fmla="*/ 140 h 254"/>
                <a:gd name="T40" fmla="*/ 44 w 263"/>
                <a:gd name="T41" fmla="*/ 161 h 254"/>
                <a:gd name="T42" fmla="*/ 67 w 263"/>
                <a:gd name="T43" fmla="*/ 176 h 254"/>
                <a:gd name="T44" fmla="*/ 80 w 263"/>
                <a:gd name="T45" fmla="*/ 158 h 254"/>
                <a:gd name="T46" fmla="*/ 97 w 263"/>
                <a:gd name="T47" fmla="*/ 159 h 254"/>
                <a:gd name="T48" fmla="*/ 120 w 263"/>
                <a:gd name="T49" fmla="*/ 182 h 254"/>
                <a:gd name="T50" fmla="*/ 138 w 263"/>
                <a:gd name="T51" fmla="*/ 210 h 254"/>
                <a:gd name="T52" fmla="*/ 143 w 263"/>
                <a:gd name="T53" fmla="*/ 225 h 254"/>
                <a:gd name="T54" fmla="*/ 155 w 263"/>
                <a:gd name="T55" fmla="*/ 241 h 254"/>
                <a:gd name="T56" fmla="*/ 175 w 263"/>
                <a:gd name="T57" fmla="*/ 247 h 254"/>
                <a:gd name="T58" fmla="*/ 187 w 263"/>
                <a:gd name="T59" fmla="*/ 252 h 254"/>
                <a:gd name="T60" fmla="*/ 189 w 263"/>
                <a:gd name="T61" fmla="*/ 249 h 254"/>
                <a:gd name="T62" fmla="*/ 185 w 263"/>
                <a:gd name="T63" fmla="*/ 239 h 254"/>
                <a:gd name="T64" fmla="*/ 183 w 263"/>
                <a:gd name="T65" fmla="*/ 226 h 254"/>
                <a:gd name="T66" fmla="*/ 189 w 263"/>
                <a:gd name="T67" fmla="*/ 243 h 254"/>
                <a:gd name="T68" fmla="*/ 186 w 263"/>
                <a:gd name="T69" fmla="*/ 228 h 254"/>
                <a:gd name="T70" fmla="*/ 180 w 263"/>
                <a:gd name="T71" fmla="*/ 220 h 254"/>
                <a:gd name="T72" fmla="*/ 186 w 263"/>
                <a:gd name="T73" fmla="*/ 218 h 254"/>
                <a:gd name="T74" fmla="*/ 191 w 263"/>
                <a:gd name="T75" fmla="*/ 208 h 254"/>
                <a:gd name="T76" fmla="*/ 187 w 263"/>
                <a:gd name="T77" fmla="*/ 209 h 254"/>
                <a:gd name="T78" fmla="*/ 189 w 263"/>
                <a:gd name="T79" fmla="*/ 208 h 254"/>
                <a:gd name="T80" fmla="*/ 191 w 263"/>
                <a:gd name="T81" fmla="*/ 200 h 254"/>
                <a:gd name="T82" fmla="*/ 197 w 263"/>
                <a:gd name="T83" fmla="*/ 195 h 254"/>
                <a:gd name="T84" fmla="*/ 199 w 263"/>
                <a:gd name="T85" fmla="*/ 200 h 254"/>
                <a:gd name="T86" fmla="*/ 203 w 263"/>
                <a:gd name="T87" fmla="*/ 190 h 254"/>
                <a:gd name="T88" fmla="*/ 209 w 263"/>
                <a:gd name="T89" fmla="*/ 188 h 254"/>
                <a:gd name="T90" fmla="*/ 215 w 263"/>
                <a:gd name="T91" fmla="*/ 190 h 254"/>
                <a:gd name="T92" fmla="*/ 231 w 263"/>
                <a:gd name="T93" fmla="*/ 179 h 254"/>
                <a:gd name="T94" fmla="*/ 235 w 263"/>
                <a:gd name="T95" fmla="*/ 167 h 254"/>
                <a:gd name="T96" fmla="*/ 238 w 263"/>
                <a:gd name="T97" fmla="*/ 162 h 254"/>
                <a:gd name="T98" fmla="*/ 239 w 263"/>
                <a:gd name="T99" fmla="*/ 167 h 254"/>
                <a:gd name="T100" fmla="*/ 236 w 263"/>
                <a:gd name="T101" fmla="*/ 174 h 254"/>
                <a:gd name="T102" fmla="*/ 243 w 263"/>
                <a:gd name="T103" fmla="*/ 169 h 254"/>
                <a:gd name="T104" fmla="*/ 258 w 263"/>
                <a:gd name="T105" fmla="*/ 162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3" h="254">
                  <a:moveTo>
                    <a:pt x="257" y="162"/>
                  </a:moveTo>
                  <a:cubicBezTo>
                    <a:pt x="257" y="161"/>
                    <a:pt x="256" y="161"/>
                    <a:pt x="256" y="160"/>
                  </a:cubicBezTo>
                  <a:cubicBezTo>
                    <a:pt x="257" y="159"/>
                    <a:pt x="257" y="159"/>
                    <a:pt x="258" y="158"/>
                  </a:cubicBezTo>
                  <a:cubicBezTo>
                    <a:pt x="259" y="157"/>
                    <a:pt x="259" y="155"/>
                    <a:pt x="260" y="155"/>
                  </a:cubicBezTo>
                  <a:cubicBezTo>
                    <a:pt x="260" y="154"/>
                    <a:pt x="261" y="154"/>
                    <a:pt x="261" y="153"/>
                  </a:cubicBezTo>
                  <a:cubicBezTo>
                    <a:pt x="261" y="152"/>
                    <a:pt x="261" y="151"/>
                    <a:pt x="260" y="150"/>
                  </a:cubicBezTo>
                  <a:cubicBezTo>
                    <a:pt x="260" y="149"/>
                    <a:pt x="259" y="148"/>
                    <a:pt x="259" y="148"/>
                  </a:cubicBezTo>
                  <a:cubicBezTo>
                    <a:pt x="260" y="147"/>
                    <a:pt x="260" y="145"/>
                    <a:pt x="260" y="145"/>
                  </a:cubicBezTo>
                  <a:cubicBezTo>
                    <a:pt x="261" y="145"/>
                    <a:pt x="261" y="145"/>
                    <a:pt x="261" y="144"/>
                  </a:cubicBezTo>
                  <a:cubicBezTo>
                    <a:pt x="260" y="143"/>
                    <a:pt x="258" y="143"/>
                    <a:pt x="260" y="142"/>
                  </a:cubicBezTo>
                  <a:cubicBezTo>
                    <a:pt x="261" y="141"/>
                    <a:pt x="261" y="141"/>
                    <a:pt x="262" y="139"/>
                  </a:cubicBezTo>
                  <a:cubicBezTo>
                    <a:pt x="263" y="137"/>
                    <a:pt x="263" y="136"/>
                    <a:pt x="263" y="135"/>
                  </a:cubicBezTo>
                  <a:cubicBezTo>
                    <a:pt x="263" y="134"/>
                    <a:pt x="263" y="133"/>
                    <a:pt x="263" y="132"/>
                  </a:cubicBezTo>
                  <a:cubicBezTo>
                    <a:pt x="263" y="130"/>
                    <a:pt x="263" y="129"/>
                    <a:pt x="262" y="127"/>
                  </a:cubicBezTo>
                  <a:cubicBezTo>
                    <a:pt x="261" y="125"/>
                    <a:pt x="260" y="127"/>
                    <a:pt x="260" y="124"/>
                  </a:cubicBezTo>
                  <a:cubicBezTo>
                    <a:pt x="260" y="122"/>
                    <a:pt x="259" y="121"/>
                    <a:pt x="259" y="120"/>
                  </a:cubicBezTo>
                  <a:cubicBezTo>
                    <a:pt x="258" y="120"/>
                    <a:pt x="257" y="120"/>
                    <a:pt x="257" y="118"/>
                  </a:cubicBezTo>
                  <a:cubicBezTo>
                    <a:pt x="257" y="117"/>
                    <a:pt x="258" y="117"/>
                    <a:pt x="257" y="115"/>
                  </a:cubicBezTo>
                  <a:cubicBezTo>
                    <a:pt x="257" y="113"/>
                    <a:pt x="255" y="113"/>
                    <a:pt x="255" y="111"/>
                  </a:cubicBezTo>
                  <a:cubicBezTo>
                    <a:pt x="254" y="110"/>
                    <a:pt x="252" y="109"/>
                    <a:pt x="252" y="109"/>
                  </a:cubicBezTo>
                  <a:cubicBezTo>
                    <a:pt x="252" y="72"/>
                    <a:pt x="252" y="72"/>
                    <a:pt x="252" y="72"/>
                  </a:cubicBezTo>
                  <a:cubicBezTo>
                    <a:pt x="252" y="72"/>
                    <a:pt x="251" y="72"/>
                    <a:pt x="250" y="72"/>
                  </a:cubicBezTo>
                  <a:cubicBezTo>
                    <a:pt x="248" y="72"/>
                    <a:pt x="247" y="71"/>
                    <a:pt x="246" y="71"/>
                  </a:cubicBezTo>
                  <a:cubicBezTo>
                    <a:pt x="246" y="71"/>
                    <a:pt x="246" y="74"/>
                    <a:pt x="245" y="73"/>
                  </a:cubicBezTo>
                  <a:cubicBezTo>
                    <a:pt x="244" y="72"/>
                    <a:pt x="244" y="70"/>
                    <a:pt x="243" y="70"/>
                  </a:cubicBezTo>
                  <a:cubicBezTo>
                    <a:pt x="242" y="70"/>
                    <a:pt x="242" y="70"/>
                    <a:pt x="240" y="70"/>
                  </a:cubicBezTo>
                  <a:cubicBezTo>
                    <a:pt x="239" y="70"/>
                    <a:pt x="238" y="69"/>
                    <a:pt x="237" y="69"/>
                  </a:cubicBezTo>
                  <a:cubicBezTo>
                    <a:pt x="237" y="68"/>
                    <a:pt x="235" y="69"/>
                    <a:pt x="233" y="66"/>
                  </a:cubicBezTo>
                  <a:cubicBezTo>
                    <a:pt x="231" y="64"/>
                    <a:pt x="230" y="63"/>
                    <a:pt x="229" y="63"/>
                  </a:cubicBezTo>
                  <a:cubicBezTo>
                    <a:pt x="228" y="63"/>
                    <a:pt x="227" y="64"/>
                    <a:pt x="227" y="65"/>
                  </a:cubicBezTo>
                  <a:cubicBezTo>
                    <a:pt x="226" y="66"/>
                    <a:pt x="225" y="67"/>
                    <a:pt x="224" y="66"/>
                  </a:cubicBezTo>
                  <a:cubicBezTo>
                    <a:pt x="222" y="65"/>
                    <a:pt x="222" y="64"/>
                    <a:pt x="222" y="64"/>
                  </a:cubicBezTo>
                  <a:cubicBezTo>
                    <a:pt x="221" y="64"/>
                    <a:pt x="218" y="64"/>
                    <a:pt x="218" y="65"/>
                  </a:cubicBezTo>
                  <a:cubicBezTo>
                    <a:pt x="218" y="67"/>
                    <a:pt x="217" y="68"/>
                    <a:pt x="216" y="67"/>
                  </a:cubicBezTo>
                  <a:cubicBezTo>
                    <a:pt x="214" y="66"/>
                    <a:pt x="215" y="65"/>
                    <a:pt x="213" y="65"/>
                  </a:cubicBezTo>
                  <a:cubicBezTo>
                    <a:pt x="212" y="66"/>
                    <a:pt x="210" y="67"/>
                    <a:pt x="209" y="68"/>
                  </a:cubicBezTo>
                  <a:cubicBezTo>
                    <a:pt x="208" y="70"/>
                    <a:pt x="207" y="71"/>
                    <a:pt x="206" y="70"/>
                  </a:cubicBezTo>
                  <a:cubicBezTo>
                    <a:pt x="205" y="69"/>
                    <a:pt x="204" y="68"/>
                    <a:pt x="202" y="67"/>
                  </a:cubicBezTo>
                  <a:cubicBezTo>
                    <a:pt x="201" y="65"/>
                    <a:pt x="200" y="64"/>
                    <a:pt x="199" y="65"/>
                  </a:cubicBezTo>
                  <a:cubicBezTo>
                    <a:pt x="199" y="66"/>
                    <a:pt x="199" y="68"/>
                    <a:pt x="198" y="66"/>
                  </a:cubicBezTo>
                  <a:cubicBezTo>
                    <a:pt x="197" y="65"/>
                    <a:pt x="196" y="65"/>
                    <a:pt x="196" y="64"/>
                  </a:cubicBezTo>
                  <a:cubicBezTo>
                    <a:pt x="195" y="63"/>
                    <a:pt x="195" y="62"/>
                    <a:pt x="194" y="64"/>
                  </a:cubicBezTo>
                  <a:cubicBezTo>
                    <a:pt x="193" y="65"/>
                    <a:pt x="193" y="65"/>
                    <a:pt x="193" y="67"/>
                  </a:cubicBezTo>
                  <a:cubicBezTo>
                    <a:pt x="193" y="68"/>
                    <a:pt x="193" y="70"/>
                    <a:pt x="192" y="69"/>
                  </a:cubicBezTo>
                  <a:cubicBezTo>
                    <a:pt x="191" y="69"/>
                    <a:pt x="190" y="69"/>
                    <a:pt x="190" y="67"/>
                  </a:cubicBezTo>
                  <a:cubicBezTo>
                    <a:pt x="191" y="66"/>
                    <a:pt x="191" y="65"/>
                    <a:pt x="191" y="65"/>
                  </a:cubicBezTo>
                  <a:cubicBezTo>
                    <a:pt x="190" y="65"/>
                    <a:pt x="186" y="65"/>
                    <a:pt x="186" y="66"/>
                  </a:cubicBezTo>
                  <a:cubicBezTo>
                    <a:pt x="186" y="67"/>
                    <a:pt x="184" y="67"/>
                    <a:pt x="184" y="66"/>
                  </a:cubicBezTo>
                  <a:cubicBezTo>
                    <a:pt x="183" y="65"/>
                    <a:pt x="183" y="64"/>
                    <a:pt x="181" y="64"/>
                  </a:cubicBezTo>
                  <a:cubicBezTo>
                    <a:pt x="180" y="63"/>
                    <a:pt x="179" y="64"/>
                    <a:pt x="178" y="65"/>
                  </a:cubicBezTo>
                  <a:cubicBezTo>
                    <a:pt x="178" y="66"/>
                    <a:pt x="176" y="68"/>
                    <a:pt x="175" y="66"/>
                  </a:cubicBezTo>
                  <a:cubicBezTo>
                    <a:pt x="175" y="64"/>
                    <a:pt x="176" y="63"/>
                    <a:pt x="175" y="63"/>
                  </a:cubicBezTo>
                  <a:cubicBezTo>
                    <a:pt x="174" y="62"/>
                    <a:pt x="173" y="62"/>
                    <a:pt x="173" y="61"/>
                  </a:cubicBezTo>
                  <a:cubicBezTo>
                    <a:pt x="173" y="60"/>
                    <a:pt x="174" y="59"/>
                    <a:pt x="172" y="59"/>
                  </a:cubicBezTo>
                  <a:cubicBezTo>
                    <a:pt x="171" y="59"/>
                    <a:pt x="170" y="59"/>
                    <a:pt x="169" y="59"/>
                  </a:cubicBezTo>
                  <a:cubicBezTo>
                    <a:pt x="169" y="60"/>
                    <a:pt x="168" y="59"/>
                    <a:pt x="168" y="60"/>
                  </a:cubicBezTo>
                  <a:cubicBezTo>
                    <a:pt x="167" y="62"/>
                    <a:pt x="166" y="63"/>
                    <a:pt x="165" y="61"/>
                  </a:cubicBezTo>
                  <a:cubicBezTo>
                    <a:pt x="165" y="60"/>
                    <a:pt x="165" y="60"/>
                    <a:pt x="164" y="59"/>
                  </a:cubicBezTo>
                  <a:cubicBezTo>
                    <a:pt x="162" y="59"/>
                    <a:pt x="161" y="61"/>
                    <a:pt x="159" y="59"/>
                  </a:cubicBezTo>
                  <a:cubicBezTo>
                    <a:pt x="159" y="59"/>
                    <a:pt x="159" y="58"/>
                    <a:pt x="157" y="58"/>
                  </a:cubicBezTo>
                  <a:cubicBezTo>
                    <a:pt x="154" y="58"/>
                    <a:pt x="154" y="58"/>
                    <a:pt x="152" y="57"/>
                  </a:cubicBezTo>
                  <a:cubicBezTo>
                    <a:pt x="151" y="57"/>
                    <a:pt x="151" y="55"/>
                    <a:pt x="151" y="54"/>
                  </a:cubicBezTo>
                  <a:cubicBezTo>
                    <a:pt x="150" y="52"/>
                    <a:pt x="149" y="51"/>
                    <a:pt x="148" y="51"/>
                  </a:cubicBezTo>
                  <a:cubicBezTo>
                    <a:pt x="147" y="52"/>
                    <a:pt x="148" y="54"/>
                    <a:pt x="146" y="53"/>
                  </a:cubicBezTo>
                  <a:cubicBezTo>
                    <a:pt x="144" y="52"/>
                    <a:pt x="144" y="54"/>
                    <a:pt x="142" y="53"/>
                  </a:cubicBezTo>
                  <a:cubicBezTo>
                    <a:pt x="140" y="51"/>
                    <a:pt x="140" y="49"/>
                    <a:pt x="138" y="48"/>
                  </a:cubicBezTo>
                  <a:cubicBezTo>
                    <a:pt x="136" y="47"/>
                    <a:pt x="137" y="3"/>
                    <a:pt x="137" y="3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74" y="104"/>
                    <a:pt x="74" y="104"/>
                    <a:pt x="74" y="104"/>
                  </a:cubicBezTo>
                  <a:cubicBezTo>
                    <a:pt x="74" y="104"/>
                    <a:pt x="73" y="107"/>
                    <a:pt x="72" y="107"/>
                  </a:cubicBezTo>
                  <a:cubicBezTo>
                    <a:pt x="71" y="107"/>
                    <a:pt x="2" y="101"/>
                    <a:pt x="2" y="101"/>
                  </a:cubicBezTo>
                  <a:cubicBezTo>
                    <a:pt x="2" y="101"/>
                    <a:pt x="0" y="99"/>
                    <a:pt x="4" y="106"/>
                  </a:cubicBezTo>
                  <a:cubicBezTo>
                    <a:pt x="5" y="106"/>
                    <a:pt x="5" y="106"/>
                    <a:pt x="6" y="106"/>
                  </a:cubicBezTo>
                  <a:cubicBezTo>
                    <a:pt x="6" y="106"/>
                    <a:pt x="9" y="109"/>
                    <a:pt x="9" y="112"/>
                  </a:cubicBezTo>
                  <a:cubicBezTo>
                    <a:pt x="9" y="115"/>
                    <a:pt x="10" y="113"/>
                    <a:pt x="13" y="115"/>
                  </a:cubicBezTo>
                  <a:cubicBezTo>
                    <a:pt x="16" y="117"/>
                    <a:pt x="17" y="118"/>
                    <a:pt x="19" y="120"/>
                  </a:cubicBezTo>
                  <a:cubicBezTo>
                    <a:pt x="21" y="123"/>
                    <a:pt x="22" y="123"/>
                    <a:pt x="22" y="126"/>
                  </a:cubicBezTo>
                  <a:cubicBezTo>
                    <a:pt x="23" y="129"/>
                    <a:pt x="26" y="128"/>
                    <a:pt x="28" y="130"/>
                  </a:cubicBezTo>
                  <a:cubicBezTo>
                    <a:pt x="30" y="132"/>
                    <a:pt x="31" y="133"/>
                    <a:pt x="34" y="135"/>
                  </a:cubicBezTo>
                  <a:cubicBezTo>
                    <a:pt x="37" y="138"/>
                    <a:pt x="36" y="138"/>
                    <a:pt x="36" y="140"/>
                  </a:cubicBezTo>
                  <a:cubicBezTo>
                    <a:pt x="36" y="142"/>
                    <a:pt x="35" y="141"/>
                    <a:pt x="38" y="145"/>
                  </a:cubicBezTo>
                  <a:cubicBezTo>
                    <a:pt x="42" y="149"/>
                    <a:pt x="38" y="147"/>
                    <a:pt x="37" y="150"/>
                  </a:cubicBezTo>
                  <a:cubicBezTo>
                    <a:pt x="36" y="152"/>
                    <a:pt x="39" y="156"/>
                    <a:pt x="40" y="158"/>
                  </a:cubicBezTo>
                  <a:cubicBezTo>
                    <a:pt x="41" y="160"/>
                    <a:pt x="42" y="161"/>
                    <a:pt x="44" y="161"/>
                  </a:cubicBezTo>
                  <a:cubicBezTo>
                    <a:pt x="46" y="162"/>
                    <a:pt x="45" y="162"/>
                    <a:pt x="47" y="164"/>
                  </a:cubicBezTo>
                  <a:cubicBezTo>
                    <a:pt x="48" y="166"/>
                    <a:pt x="51" y="167"/>
                    <a:pt x="52" y="167"/>
                  </a:cubicBezTo>
                  <a:cubicBezTo>
                    <a:pt x="54" y="167"/>
                    <a:pt x="57" y="171"/>
                    <a:pt x="58" y="171"/>
                  </a:cubicBezTo>
                  <a:cubicBezTo>
                    <a:pt x="59" y="170"/>
                    <a:pt x="64" y="174"/>
                    <a:pt x="67" y="176"/>
                  </a:cubicBezTo>
                  <a:cubicBezTo>
                    <a:pt x="70" y="178"/>
                    <a:pt x="69" y="175"/>
                    <a:pt x="71" y="173"/>
                  </a:cubicBezTo>
                  <a:cubicBezTo>
                    <a:pt x="74" y="172"/>
                    <a:pt x="74" y="169"/>
                    <a:pt x="74" y="167"/>
                  </a:cubicBezTo>
                  <a:cubicBezTo>
                    <a:pt x="75" y="165"/>
                    <a:pt x="76" y="164"/>
                    <a:pt x="77" y="162"/>
                  </a:cubicBezTo>
                  <a:cubicBezTo>
                    <a:pt x="77" y="161"/>
                    <a:pt x="76" y="159"/>
                    <a:pt x="80" y="158"/>
                  </a:cubicBezTo>
                  <a:cubicBezTo>
                    <a:pt x="85" y="158"/>
                    <a:pt x="85" y="156"/>
                    <a:pt x="87" y="156"/>
                  </a:cubicBezTo>
                  <a:cubicBezTo>
                    <a:pt x="89" y="157"/>
                    <a:pt x="90" y="158"/>
                    <a:pt x="91" y="159"/>
                  </a:cubicBezTo>
                  <a:cubicBezTo>
                    <a:pt x="92" y="159"/>
                    <a:pt x="92" y="158"/>
                    <a:pt x="94" y="158"/>
                  </a:cubicBezTo>
                  <a:cubicBezTo>
                    <a:pt x="96" y="157"/>
                    <a:pt x="96" y="158"/>
                    <a:pt x="97" y="159"/>
                  </a:cubicBezTo>
                  <a:cubicBezTo>
                    <a:pt x="98" y="160"/>
                    <a:pt x="100" y="160"/>
                    <a:pt x="101" y="159"/>
                  </a:cubicBezTo>
                  <a:cubicBezTo>
                    <a:pt x="102" y="158"/>
                    <a:pt x="106" y="164"/>
                    <a:pt x="108" y="166"/>
                  </a:cubicBezTo>
                  <a:cubicBezTo>
                    <a:pt x="110" y="167"/>
                    <a:pt x="114" y="171"/>
                    <a:pt x="116" y="172"/>
                  </a:cubicBezTo>
                  <a:cubicBezTo>
                    <a:pt x="118" y="174"/>
                    <a:pt x="115" y="174"/>
                    <a:pt x="120" y="182"/>
                  </a:cubicBezTo>
                  <a:cubicBezTo>
                    <a:pt x="126" y="190"/>
                    <a:pt x="124" y="191"/>
                    <a:pt x="125" y="193"/>
                  </a:cubicBezTo>
                  <a:cubicBezTo>
                    <a:pt x="127" y="194"/>
                    <a:pt x="124" y="195"/>
                    <a:pt x="127" y="196"/>
                  </a:cubicBezTo>
                  <a:cubicBezTo>
                    <a:pt x="129" y="197"/>
                    <a:pt x="134" y="204"/>
                    <a:pt x="135" y="206"/>
                  </a:cubicBezTo>
                  <a:cubicBezTo>
                    <a:pt x="136" y="207"/>
                    <a:pt x="136" y="209"/>
                    <a:pt x="138" y="210"/>
                  </a:cubicBezTo>
                  <a:cubicBezTo>
                    <a:pt x="140" y="210"/>
                    <a:pt x="140" y="211"/>
                    <a:pt x="141" y="212"/>
                  </a:cubicBezTo>
                  <a:cubicBezTo>
                    <a:pt x="142" y="213"/>
                    <a:pt x="141" y="213"/>
                    <a:pt x="141" y="215"/>
                  </a:cubicBezTo>
                  <a:cubicBezTo>
                    <a:pt x="141" y="217"/>
                    <a:pt x="140" y="218"/>
                    <a:pt x="143" y="219"/>
                  </a:cubicBezTo>
                  <a:cubicBezTo>
                    <a:pt x="145" y="221"/>
                    <a:pt x="141" y="223"/>
                    <a:pt x="143" y="225"/>
                  </a:cubicBezTo>
                  <a:cubicBezTo>
                    <a:pt x="144" y="227"/>
                    <a:pt x="146" y="231"/>
                    <a:pt x="148" y="232"/>
                  </a:cubicBezTo>
                  <a:cubicBezTo>
                    <a:pt x="149" y="234"/>
                    <a:pt x="147" y="236"/>
                    <a:pt x="148" y="237"/>
                  </a:cubicBezTo>
                  <a:cubicBezTo>
                    <a:pt x="149" y="237"/>
                    <a:pt x="149" y="239"/>
                    <a:pt x="150" y="239"/>
                  </a:cubicBezTo>
                  <a:cubicBezTo>
                    <a:pt x="151" y="239"/>
                    <a:pt x="153" y="240"/>
                    <a:pt x="155" y="241"/>
                  </a:cubicBezTo>
                  <a:cubicBezTo>
                    <a:pt x="158" y="243"/>
                    <a:pt x="157" y="243"/>
                    <a:pt x="159" y="243"/>
                  </a:cubicBezTo>
                  <a:cubicBezTo>
                    <a:pt x="161" y="243"/>
                    <a:pt x="162" y="244"/>
                    <a:pt x="165" y="246"/>
                  </a:cubicBezTo>
                  <a:cubicBezTo>
                    <a:pt x="167" y="247"/>
                    <a:pt x="168" y="248"/>
                    <a:pt x="170" y="248"/>
                  </a:cubicBezTo>
                  <a:cubicBezTo>
                    <a:pt x="173" y="249"/>
                    <a:pt x="173" y="248"/>
                    <a:pt x="175" y="247"/>
                  </a:cubicBezTo>
                  <a:cubicBezTo>
                    <a:pt x="176" y="246"/>
                    <a:pt x="179" y="249"/>
                    <a:pt x="181" y="250"/>
                  </a:cubicBezTo>
                  <a:cubicBezTo>
                    <a:pt x="183" y="250"/>
                    <a:pt x="184" y="252"/>
                    <a:pt x="184" y="253"/>
                  </a:cubicBezTo>
                  <a:cubicBezTo>
                    <a:pt x="185" y="254"/>
                    <a:pt x="185" y="254"/>
                    <a:pt x="186" y="254"/>
                  </a:cubicBezTo>
                  <a:cubicBezTo>
                    <a:pt x="188" y="253"/>
                    <a:pt x="187" y="252"/>
                    <a:pt x="187" y="252"/>
                  </a:cubicBezTo>
                  <a:cubicBezTo>
                    <a:pt x="187" y="252"/>
                    <a:pt x="189" y="251"/>
                    <a:pt x="189" y="251"/>
                  </a:cubicBezTo>
                  <a:cubicBezTo>
                    <a:pt x="190" y="250"/>
                    <a:pt x="191" y="251"/>
                    <a:pt x="191" y="251"/>
                  </a:cubicBezTo>
                  <a:cubicBezTo>
                    <a:pt x="191" y="251"/>
                    <a:pt x="191" y="250"/>
                    <a:pt x="191" y="250"/>
                  </a:cubicBezTo>
                  <a:cubicBezTo>
                    <a:pt x="190" y="248"/>
                    <a:pt x="190" y="248"/>
                    <a:pt x="189" y="249"/>
                  </a:cubicBezTo>
                  <a:cubicBezTo>
                    <a:pt x="189" y="250"/>
                    <a:pt x="189" y="251"/>
                    <a:pt x="188" y="250"/>
                  </a:cubicBezTo>
                  <a:cubicBezTo>
                    <a:pt x="188" y="249"/>
                    <a:pt x="189" y="249"/>
                    <a:pt x="188" y="247"/>
                  </a:cubicBezTo>
                  <a:cubicBezTo>
                    <a:pt x="187" y="246"/>
                    <a:pt x="187" y="246"/>
                    <a:pt x="187" y="244"/>
                  </a:cubicBezTo>
                  <a:cubicBezTo>
                    <a:pt x="186" y="241"/>
                    <a:pt x="185" y="242"/>
                    <a:pt x="185" y="239"/>
                  </a:cubicBezTo>
                  <a:cubicBezTo>
                    <a:pt x="185" y="236"/>
                    <a:pt x="186" y="235"/>
                    <a:pt x="185" y="234"/>
                  </a:cubicBezTo>
                  <a:cubicBezTo>
                    <a:pt x="184" y="232"/>
                    <a:pt x="183" y="231"/>
                    <a:pt x="183" y="230"/>
                  </a:cubicBezTo>
                  <a:cubicBezTo>
                    <a:pt x="183" y="229"/>
                    <a:pt x="182" y="229"/>
                    <a:pt x="182" y="228"/>
                  </a:cubicBezTo>
                  <a:cubicBezTo>
                    <a:pt x="182" y="227"/>
                    <a:pt x="182" y="227"/>
                    <a:pt x="183" y="226"/>
                  </a:cubicBezTo>
                  <a:cubicBezTo>
                    <a:pt x="184" y="226"/>
                    <a:pt x="184" y="225"/>
                    <a:pt x="184" y="224"/>
                  </a:cubicBezTo>
                  <a:cubicBezTo>
                    <a:pt x="184" y="223"/>
                    <a:pt x="185" y="224"/>
                    <a:pt x="185" y="226"/>
                  </a:cubicBezTo>
                  <a:cubicBezTo>
                    <a:pt x="185" y="228"/>
                    <a:pt x="186" y="235"/>
                    <a:pt x="187" y="236"/>
                  </a:cubicBezTo>
                  <a:cubicBezTo>
                    <a:pt x="188" y="237"/>
                    <a:pt x="189" y="242"/>
                    <a:pt x="189" y="243"/>
                  </a:cubicBezTo>
                  <a:cubicBezTo>
                    <a:pt x="189" y="244"/>
                    <a:pt x="189" y="247"/>
                    <a:pt x="190" y="246"/>
                  </a:cubicBezTo>
                  <a:cubicBezTo>
                    <a:pt x="190" y="245"/>
                    <a:pt x="190" y="245"/>
                    <a:pt x="190" y="243"/>
                  </a:cubicBezTo>
                  <a:cubicBezTo>
                    <a:pt x="189" y="241"/>
                    <a:pt x="189" y="237"/>
                    <a:pt x="188" y="234"/>
                  </a:cubicBezTo>
                  <a:cubicBezTo>
                    <a:pt x="187" y="231"/>
                    <a:pt x="186" y="230"/>
                    <a:pt x="186" y="228"/>
                  </a:cubicBezTo>
                  <a:cubicBezTo>
                    <a:pt x="186" y="226"/>
                    <a:pt x="186" y="225"/>
                    <a:pt x="186" y="224"/>
                  </a:cubicBezTo>
                  <a:cubicBezTo>
                    <a:pt x="185" y="223"/>
                    <a:pt x="186" y="222"/>
                    <a:pt x="185" y="221"/>
                  </a:cubicBezTo>
                  <a:cubicBezTo>
                    <a:pt x="184" y="221"/>
                    <a:pt x="184" y="220"/>
                    <a:pt x="183" y="220"/>
                  </a:cubicBezTo>
                  <a:cubicBezTo>
                    <a:pt x="182" y="220"/>
                    <a:pt x="181" y="221"/>
                    <a:pt x="180" y="220"/>
                  </a:cubicBezTo>
                  <a:cubicBezTo>
                    <a:pt x="179" y="219"/>
                    <a:pt x="178" y="219"/>
                    <a:pt x="179" y="219"/>
                  </a:cubicBezTo>
                  <a:cubicBezTo>
                    <a:pt x="180" y="218"/>
                    <a:pt x="182" y="218"/>
                    <a:pt x="183" y="219"/>
                  </a:cubicBezTo>
                  <a:cubicBezTo>
                    <a:pt x="184" y="219"/>
                    <a:pt x="184" y="220"/>
                    <a:pt x="185" y="219"/>
                  </a:cubicBezTo>
                  <a:cubicBezTo>
                    <a:pt x="186" y="218"/>
                    <a:pt x="186" y="217"/>
                    <a:pt x="186" y="218"/>
                  </a:cubicBezTo>
                  <a:cubicBezTo>
                    <a:pt x="186" y="219"/>
                    <a:pt x="185" y="220"/>
                    <a:pt x="186" y="220"/>
                  </a:cubicBezTo>
                  <a:cubicBezTo>
                    <a:pt x="187" y="220"/>
                    <a:pt x="187" y="220"/>
                    <a:pt x="187" y="218"/>
                  </a:cubicBezTo>
                  <a:cubicBezTo>
                    <a:pt x="187" y="217"/>
                    <a:pt x="190" y="211"/>
                    <a:pt x="191" y="210"/>
                  </a:cubicBezTo>
                  <a:cubicBezTo>
                    <a:pt x="192" y="208"/>
                    <a:pt x="192" y="207"/>
                    <a:pt x="191" y="208"/>
                  </a:cubicBezTo>
                  <a:cubicBezTo>
                    <a:pt x="190" y="209"/>
                    <a:pt x="189" y="209"/>
                    <a:pt x="189" y="210"/>
                  </a:cubicBezTo>
                  <a:cubicBezTo>
                    <a:pt x="189" y="211"/>
                    <a:pt x="189" y="213"/>
                    <a:pt x="188" y="213"/>
                  </a:cubicBezTo>
                  <a:cubicBezTo>
                    <a:pt x="188" y="213"/>
                    <a:pt x="188" y="213"/>
                    <a:pt x="188" y="212"/>
                  </a:cubicBezTo>
                  <a:cubicBezTo>
                    <a:pt x="188" y="210"/>
                    <a:pt x="188" y="210"/>
                    <a:pt x="187" y="209"/>
                  </a:cubicBezTo>
                  <a:cubicBezTo>
                    <a:pt x="185" y="208"/>
                    <a:pt x="184" y="209"/>
                    <a:pt x="184" y="208"/>
                  </a:cubicBezTo>
                  <a:cubicBezTo>
                    <a:pt x="184" y="206"/>
                    <a:pt x="183" y="206"/>
                    <a:pt x="185" y="206"/>
                  </a:cubicBezTo>
                  <a:cubicBezTo>
                    <a:pt x="186" y="206"/>
                    <a:pt x="187" y="206"/>
                    <a:pt x="188" y="206"/>
                  </a:cubicBezTo>
                  <a:cubicBezTo>
                    <a:pt x="188" y="206"/>
                    <a:pt x="188" y="207"/>
                    <a:pt x="189" y="208"/>
                  </a:cubicBezTo>
                  <a:cubicBezTo>
                    <a:pt x="190" y="208"/>
                    <a:pt x="189" y="208"/>
                    <a:pt x="190" y="206"/>
                  </a:cubicBezTo>
                  <a:cubicBezTo>
                    <a:pt x="191" y="205"/>
                    <a:pt x="194" y="201"/>
                    <a:pt x="193" y="201"/>
                  </a:cubicBezTo>
                  <a:cubicBezTo>
                    <a:pt x="192" y="201"/>
                    <a:pt x="190" y="203"/>
                    <a:pt x="190" y="202"/>
                  </a:cubicBezTo>
                  <a:cubicBezTo>
                    <a:pt x="190" y="201"/>
                    <a:pt x="190" y="200"/>
                    <a:pt x="191" y="200"/>
                  </a:cubicBezTo>
                  <a:cubicBezTo>
                    <a:pt x="192" y="200"/>
                    <a:pt x="193" y="198"/>
                    <a:pt x="194" y="199"/>
                  </a:cubicBezTo>
                  <a:cubicBezTo>
                    <a:pt x="195" y="200"/>
                    <a:pt x="195" y="200"/>
                    <a:pt x="196" y="200"/>
                  </a:cubicBezTo>
                  <a:cubicBezTo>
                    <a:pt x="197" y="199"/>
                    <a:pt x="200" y="196"/>
                    <a:pt x="199" y="196"/>
                  </a:cubicBezTo>
                  <a:cubicBezTo>
                    <a:pt x="197" y="196"/>
                    <a:pt x="197" y="196"/>
                    <a:pt x="197" y="195"/>
                  </a:cubicBezTo>
                  <a:cubicBezTo>
                    <a:pt x="197" y="194"/>
                    <a:pt x="197" y="192"/>
                    <a:pt x="199" y="194"/>
                  </a:cubicBezTo>
                  <a:cubicBezTo>
                    <a:pt x="200" y="195"/>
                    <a:pt x="199" y="196"/>
                    <a:pt x="201" y="196"/>
                  </a:cubicBezTo>
                  <a:cubicBezTo>
                    <a:pt x="202" y="196"/>
                    <a:pt x="204" y="194"/>
                    <a:pt x="204" y="195"/>
                  </a:cubicBezTo>
                  <a:cubicBezTo>
                    <a:pt x="203" y="196"/>
                    <a:pt x="198" y="199"/>
                    <a:pt x="199" y="200"/>
                  </a:cubicBezTo>
                  <a:cubicBezTo>
                    <a:pt x="199" y="200"/>
                    <a:pt x="200" y="200"/>
                    <a:pt x="201" y="199"/>
                  </a:cubicBezTo>
                  <a:cubicBezTo>
                    <a:pt x="202" y="198"/>
                    <a:pt x="207" y="195"/>
                    <a:pt x="206" y="194"/>
                  </a:cubicBezTo>
                  <a:cubicBezTo>
                    <a:pt x="205" y="194"/>
                    <a:pt x="207" y="193"/>
                    <a:pt x="205" y="192"/>
                  </a:cubicBezTo>
                  <a:cubicBezTo>
                    <a:pt x="203" y="191"/>
                    <a:pt x="204" y="191"/>
                    <a:pt x="203" y="190"/>
                  </a:cubicBezTo>
                  <a:cubicBezTo>
                    <a:pt x="202" y="189"/>
                    <a:pt x="201" y="188"/>
                    <a:pt x="202" y="187"/>
                  </a:cubicBezTo>
                  <a:cubicBezTo>
                    <a:pt x="203" y="187"/>
                    <a:pt x="202" y="188"/>
                    <a:pt x="204" y="189"/>
                  </a:cubicBezTo>
                  <a:cubicBezTo>
                    <a:pt x="205" y="189"/>
                    <a:pt x="206" y="190"/>
                    <a:pt x="207" y="189"/>
                  </a:cubicBezTo>
                  <a:cubicBezTo>
                    <a:pt x="208" y="188"/>
                    <a:pt x="208" y="188"/>
                    <a:pt x="209" y="188"/>
                  </a:cubicBezTo>
                  <a:cubicBezTo>
                    <a:pt x="210" y="189"/>
                    <a:pt x="211" y="190"/>
                    <a:pt x="212" y="190"/>
                  </a:cubicBezTo>
                  <a:cubicBezTo>
                    <a:pt x="213" y="189"/>
                    <a:pt x="213" y="190"/>
                    <a:pt x="212" y="191"/>
                  </a:cubicBezTo>
                  <a:cubicBezTo>
                    <a:pt x="210" y="191"/>
                    <a:pt x="210" y="193"/>
                    <a:pt x="210" y="193"/>
                  </a:cubicBezTo>
                  <a:cubicBezTo>
                    <a:pt x="211" y="193"/>
                    <a:pt x="213" y="191"/>
                    <a:pt x="215" y="190"/>
                  </a:cubicBezTo>
                  <a:cubicBezTo>
                    <a:pt x="218" y="189"/>
                    <a:pt x="219" y="188"/>
                    <a:pt x="218" y="187"/>
                  </a:cubicBezTo>
                  <a:cubicBezTo>
                    <a:pt x="218" y="187"/>
                    <a:pt x="218" y="187"/>
                    <a:pt x="219" y="186"/>
                  </a:cubicBezTo>
                  <a:cubicBezTo>
                    <a:pt x="220" y="186"/>
                    <a:pt x="222" y="186"/>
                    <a:pt x="222" y="185"/>
                  </a:cubicBezTo>
                  <a:cubicBezTo>
                    <a:pt x="223" y="184"/>
                    <a:pt x="230" y="181"/>
                    <a:pt x="231" y="179"/>
                  </a:cubicBezTo>
                  <a:cubicBezTo>
                    <a:pt x="232" y="177"/>
                    <a:pt x="231" y="176"/>
                    <a:pt x="233" y="175"/>
                  </a:cubicBezTo>
                  <a:cubicBezTo>
                    <a:pt x="234" y="174"/>
                    <a:pt x="236" y="173"/>
                    <a:pt x="236" y="173"/>
                  </a:cubicBezTo>
                  <a:cubicBezTo>
                    <a:pt x="237" y="172"/>
                    <a:pt x="237" y="170"/>
                    <a:pt x="236" y="169"/>
                  </a:cubicBezTo>
                  <a:cubicBezTo>
                    <a:pt x="235" y="168"/>
                    <a:pt x="236" y="168"/>
                    <a:pt x="235" y="167"/>
                  </a:cubicBezTo>
                  <a:cubicBezTo>
                    <a:pt x="234" y="166"/>
                    <a:pt x="234" y="166"/>
                    <a:pt x="234" y="165"/>
                  </a:cubicBezTo>
                  <a:cubicBezTo>
                    <a:pt x="234" y="164"/>
                    <a:pt x="233" y="163"/>
                    <a:pt x="234" y="164"/>
                  </a:cubicBezTo>
                  <a:cubicBezTo>
                    <a:pt x="235" y="164"/>
                    <a:pt x="236" y="165"/>
                    <a:pt x="237" y="164"/>
                  </a:cubicBezTo>
                  <a:cubicBezTo>
                    <a:pt x="238" y="163"/>
                    <a:pt x="238" y="163"/>
                    <a:pt x="238" y="162"/>
                  </a:cubicBezTo>
                  <a:cubicBezTo>
                    <a:pt x="239" y="162"/>
                    <a:pt x="239" y="161"/>
                    <a:pt x="240" y="162"/>
                  </a:cubicBezTo>
                  <a:cubicBezTo>
                    <a:pt x="240" y="162"/>
                    <a:pt x="241" y="163"/>
                    <a:pt x="240" y="164"/>
                  </a:cubicBezTo>
                  <a:cubicBezTo>
                    <a:pt x="239" y="164"/>
                    <a:pt x="239" y="165"/>
                    <a:pt x="240" y="166"/>
                  </a:cubicBezTo>
                  <a:cubicBezTo>
                    <a:pt x="240" y="166"/>
                    <a:pt x="238" y="166"/>
                    <a:pt x="239" y="167"/>
                  </a:cubicBezTo>
                  <a:cubicBezTo>
                    <a:pt x="239" y="168"/>
                    <a:pt x="239" y="168"/>
                    <a:pt x="240" y="168"/>
                  </a:cubicBezTo>
                  <a:cubicBezTo>
                    <a:pt x="242" y="168"/>
                    <a:pt x="242" y="168"/>
                    <a:pt x="241" y="168"/>
                  </a:cubicBezTo>
                  <a:cubicBezTo>
                    <a:pt x="241" y="168"/>
                    <a:pt x="239" y="171"/>
                    <a:pt x="238" y="171"/>
                  </a:cubicBezTo>
                  <a:cubicBezTo>
                    <a:pt x="238" y="172"/>
                    <a:pt x="237" y="173"/>
                    <a:pt x="236" y="174"/>
                  </a:cubicBezTo>
                  <a:cubicBezTo>
                    <a:pt x="236" y="174"/>
                    <a:pt x="234" y="175"/>
                    <a:pt x="234" y="175"/>
                  </a:cubicBezTo>
                  <a:cubicBezTo>
                    <a:pt x="234" y="176"/>
                    <a:pt x="233" y="177"/>
                    <a:pt x="235" y="176"/>
                  </a:cubicBezTo>
                  <a:cubicBezTo>
                    <a:pt x="237" y="175"/>
                    <a:pt x="238" y="174"/>
                    <a:pt x="239" y="173"/>
                  </a:cubicBezTo>
                  <a:cubicBezTo>
                    <a:pt x="239" y="172"/>
                    <a:pt x="240" y="170"/>
                    <a:pt x="243" y="169"/>
                  </a:cubicBezTo>
                  <a:cubicBezTo>
                    <a:pt x="245" y="168"/>
                    <a:pt x="247" y="166"/>
                    <a:pt x="249" y="166"/>
                  </a:cubicBezTo>
                  <a:cubicBezTo>
                    <a:pt x="250" y="165"/>
                    <a:pt x="256" y="163"/>
                    <a:pt x="258" y="163"/>
                  </a:cubicBezTo>
                  <a:cubicBezTo>
                    <a:pt x="258" y="163"/>
                    <a:pt x="258" y="163"/>
                    <a:pt x="258" y="163"/>
                  </a:cubicBezTo>
                  <a:cubicBezTo>
                    <a:pt x="258" y="162"/>
                    <a:pt x="258" y="162"/>
                    <a:pt x="258" y="162"/>
                  </a:cubicBezTo>
                  <a:cubicBezTo>
                    <a:pt x="258" y="162"/>
                    <a:pt x="258" y="162"/>
                    <a:pt x="257" y="162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2651829" y="2829216"/>
              <a:ext cx="858802" cy="445821"/>
            </a:xfrm>
            <a:custGeom>
              <a:avLst/>
              <a:gdLst>
                <a:gd name="T0" fmla="*/ 160 w 160"/>
                <a:gd name="T1" fmla="*/ 37 h 83"/>
                <a:gd name="T2" fmla="*/ 155 w 160"/>
                <a:gd name="T3" fmla="*/ 4 h 83"/>
                <a:gd name="T4" fmla="*/ 0 w 160"/>
                <a:gd name="T5" fmla="*/ 0 h 83"/>
                <a:gd name="T6" fmla="*/ 0 w 160"/>
                <a:gd name="T7" fmla="*/ 12 h 83"/>
                <a:gd name="T8" fmla="*/ 55 w 160"/>
                <a:gd name="T9" fmla="*/ 15 h 83"/>
                <a:gd name="T10" fmla="*/ 56 w 160"/>
                <a:gd name="T11" fmla="*/ 60 h 83"/>
                <a:gd name="T12" fmla="*/ 60 w 160"/>
                <a:gd name="T13" fmla="*/ 65 h 83"/>
                <a:gd name="T14" fmla="*/ 64 w 160"/>
                <a:gd name="T15" fmla="*/ 65 h 83"/>
                <a:gd name="T16" fmla="*/ 66 w 160"/>
                <a:gd name="T17" fmla="*/ 63 h 83"/>
                <a:gd name="T18" fmla="*/ 69 w 160"/>
                <a:gd name="T19" fmla="*/ 66 h 83"/>
                <a:gd name="T20" fmla="*/ 70 w 160"/>
                <a:gd name="T21" fmla="*/ 69 h 83"/>
                <a:gd name="T22" fmla="*/ 75 w 160"/>
                <a:gd name="T23" fmla="*/ 70 h 83"/>
                <a:gd name="T24" fmla="*/ 77 w 160"/>
                <a:gd name="T25" fmla="*/ 71 h 83"/>
                <a:gd name="T26" fmla="*/ 82 w 160"/>
                <a:gd name="T27" fmla="*/ 71 h 83"/>
                <a:gd name="T28" fmla="*/ 83 w 160"/>
                <a:gd name="T29" fmla="*/ 73 h 83"/>
                <a:gd name="T30" fmla="*/ 86 w 160"/>
                <a:gd name="T31" fmla="*/ 72 h 83"/>
                <a:gd name="T32" fmla="*/ 87 w 160"/>
                <a:gd name="T33" fmla="*/ 71 h 83"/>
                <a:gd name="T34" fmla="*/ 90 w 160"/>
                <a:gd name="T35" fmla="*/ 71 h 83"/>
                <a:gd name="T36" fmla="*/ 91 w 160"/>
                <a:gd name="T37" fmla="*/ 73 h 83"/>
                <a:gd name="T38" fmla="*/ 93 w 160"/>
                <a:gd name="T39" fmla="*/ 75 h 83"/>
                <a:gd name="T40" fmla="*/ 93 w 160"/>
                <a:gd name="T41" fmla="*/ 78 h 83"/>
                <a:gd name="T42" fmla="*/ 96 w 160"/>
                <a:gd name="T43" fmla="*/ 77 h 83"/>
                <a:gd name="T44" fmla="*/ 99 w 160"/>
                <a:gd name="T45" fmla="*/ 76 h 83"/>
                <a:gd name="T46" fmla="*/ 102 w 160"/>
                <a:gd name="T47" fmla="*/ 78 h 83"/>
                <a:gd name="T48" fmla="*/ 104 w 160"/>
                <a:gd name="T49" fmla="*/ 78 h 83"/>
                <a:gd name="T50" fmla="*/ 109 w 160"/>
                <a:gd name="T51" fmla="*/ 77 h 83"/>
                <a:gd name="T52" fmla="*/ 108 w 160"/>
                <a:gd name="T53" fmla="*/ 79 h 83"/>
                <a:gd name="T54" fmla="*/ 110 w 160"/>
                <a:gd name="T55" fmla="*/ 81 h 83"/>
                <a:gd name="T56" fmla="*/ 111 w 160"/>
                <a:gd name="T57" fmla="*/ 79 h 83"/>
                <a:gd name="T58" fmla="*/ 112 w 160"/>
                <a:gd name="T59" fmla="*/ 76 h 83"/>
                <a:gd name="T60" fmla="*/ 114 w 160"/>
                <a:gd name="T61" fmla="*/ 76 h 83"/>
                <a:gd name="T62" fmla="*/ 116 w 160"/>
                <a:gd name="T63" fmla="*/ 78 h 83"/>
                <a:gd name="T64" fmla="*/ 117 w 160"/>
                <a:gd name="T65" fmla="*/ 77 h 83"/>
                <a:gd name="T66" fmla="*/ 120 w 160"/>
                <a:gd name="T67" fmla="*/ 79 h 83"/>
                <a:gd name="T68" fmla="*/ 124 w 160"/>
                <a:gd name="T69" fmla="*/ 82 h 83"/>
                <a:gd name="T70" fmla="*/ 127 w 160"/>
                <a:gd name="T71" fmla="*/ 80 h 83"/>
                <a:gd name="T72" fmla="*/ 131 w 160"/>
                <a:gd name="T73" fmla="*/ 77 h 83"/>
                <a:gd name="T74" fmla="*/ 134 w 160"/>
                <a:gd name="T75" fmla="*/ 79 h 83"/>
                <a:gd name="T76" fmla="*/ 136 w 160"/>
                <a:gd name="T77" fmla="*/ 77 h 83"/>
                <a:gd name="T78" fmla="*/ 140 w 160"/>
                <a:gd name="T79" fmla="*/ 76 h 83"/>
                <a:gd name="T80" fmla="*/ 142 w 160"/>
                <a:gd name="T81" fmla="*/ 78 h 83"/>
                <a:gd name="T82" fmla="*/ 145 w 160"/>
                <a:gd name="T83" fmla="*/ 77 h 83"/>
                <a:gd name="T84" fmla="*/ 147 w 160"/>
                <a:gd name="T85" fmla="*/ 75 h 83"/>
                <a:gd name="T86" fmla="*/ 151 w 160"/>
                <a:gd name="T87" fmla="*/ 78 h 83"/>
                <a:gd name="T88" fmla="*/ 155 w 160"/>
                <a:gd name="T89" fmla="*/ 81 h 83"/>
                <a:gd name="T90" fmla="*/ 158 w 160"/>
                <a:gd name="T91" fmla="*/ 82 h 83"/>
                <a:gd name="T92" fmla="*/ 160 w 160"/>
                <a:gd name="T93" fmla="*/ 82 h 83"/>
                <a:gd name="T94" fmla="*/ 160 w 160"/>
                <a:gd name="T95" fmla="*/ 3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0" h="83">
                  <a:moveTo>
                    <a:pt x="160" y="37"/>
                  </a:moveTo>
                  <a:cubicBezTo>
                    <a:pt x="156" y="19"/>
                    <a:pt x="155" y="4"/>
                    <a:pt x="155" y="4"/>
                  </a:cubicBezTo>
                  <a:cubicBezTo>
                    <a:pt x="97" y="4"/>
                    <a:pt x="45" y="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4" y="59"/>
                    <a:pt x="56" y="60"/>
                  </a:cubicBezTo>
                  <a:cubicBezTo>
                    <a:pt x="58" y="61"/>
                    <a:pt x="58" y="63"/>
                    <a:pt x="60" y="65"/>
                  </a:cubicBezTo>
                  <a:cubicBezTo>
                    <a:pt x="62" y="66"/>
                    <a:pt x="62" y="64"/>
                    <a:pt x="64" y="65"/>
                  </a:cubicBezTo>
                  <a:cubicBezTo>
                    <a:pt x="66" y="66"/>
                    <a:pt x="65" y="64"/>
                    <a:pt x="66" y="63"/>
                  </a:cubicBezTo>
                  <a:cubicBezTo>
                    <a:pt x="67" y="63"/>
                    <a:pt x="68" y="64"/>
                    <a:pt x="69" y="66"/>
                  </a:cubicBezTo>
                  <a:cubicBezTo>
                    <a:pt x="69" y="67"/>
                    <a:pt x="69" y="69"/>
                    <a:pt x="70" y="69"/>
                  </a:cubicBezTo>
                  <a:cubicBezTo>
                    <a:pt x="72" y="70"/>
                    <a:pt x="72" y="70"/>
                    <a:pt x="75" y="70"/>
                  </a:cubicBezTo>
                  <a:cubicBezTo>
                    <a:pt x="77" y="70"/>
                    <a:pt x="77" y="71"/>
                    <a:pt x="77" y="71"/>
                  </a:cubicBezTo>
                  <a:cubicBezTo>
                    <a:pt x="79" y="73"/>
                    <a:pt x="80" y="71"/>
                    <a:pt x="82" y="71"/>
                  </a:cubicBezTo>
                  <a:cubicBezTo>
                    <a:pt x="83" y="72"/>
                    <a:pt x="83" y="72"/>
                    <a:pt x="83" y="73"/>
                  </a:cubicBezTo>
                  <a:cubicBezTo>
                    <a:pt x="84" y="75"/>
                    <a:pt x="85" y="74"/>
                    <a:pt x="86" y="72"/>
                  </a:cubicBezTo>
                  <a:cubicBezTo>
                    <a:pt x="86" y="71"/>
                    <a:pt x="87" y="72"/>
                    <a:pt x="87" y="71"/>
                  </a:cubicBezTo>
                  <a:cubicBezTo>
                    <a:pt x="88" y="71"/>
                    <a:pt x="89" y="71"/>
                    <a:pt x="90" y="71"/>
                  </a:cubicBezTo>
                  <a:cubicBezTo>
                    <a:pt x="92" y="71"/>
                    <a:pt x="91" y="72"/>
                    <a:pt x="91" y="73"/>
                  </a:cubicBezTo>
                  <a:cubicBezTo>
                    <a:pt x="91" y="74"/>
                    <a:pt x="92" y="74"/>
                    <a:pt x="93" y="75"/>
                  </a:cubicBezTo>
                  <a:cubicBezTo>
                    <a:pt x="94" y="75"/>
                    <a:pt x="93" y="76"/>
                    <a:pt x="93" y="78"/>
                  </a:cubicBezTo>
                  <a:cubicBezTo>
                    <a:pt x="94" y="80"/>
                    <a:pt x="96" y="78"/>
                    <a:pt x="96" y="77"/>
                  </a:cubicBezTo>
                  <a:cubicBezTo>
                    <a:pt x="97" y="76"/>
                    <a:pt x="98" y="75"/>
                    <a:pt x="99" y="76"/>
                  </a:cubicBezTo>
                  <a:cubicBezTo>
                    <a:pt x="101" y="76"/>
                    <a:pt x="101" y="77"/>
                    <a:pt x="102" y="78"/>
                  </a:cubicBezTo>
                  <a:cubicBezTo>
                    <a:pt x="102" y="79"/>
                    <a:pt x="104" y="79"/>
                    <a:pt x="104" y="78"/>
                  </a:cubicBezTo>
                  <a:cubicBezTo>
                    <a:pt x="104" y="77"/>
                    <a:pt x="108" y="77"/>
                    <a:pt x="109" y="77"/>
                  </a:cubicBezTo>
                  <a:cubicBezTo>
                    <a:pt x="109" y="77"/>
                    <a:pt x="109" y="78"/>
                    <a:pt x="108" y="79"/>
                  </a:cubicBezTo>
                  <a:cubicBezTo>
                    <a:pt x="108" y="81"/>
                    <a:pt x="109" y="81"/>
                    <a:pt x="110" y="81"/>
                  </a:cubicBezTo>
                  <a:cubicBezTo>
                    <a:pt x="111" y="82"/>
                    <a:pt x="111" y="80"/>
                    <a:pt x="111" y="79"/>
                  </a:cubicBezTo>
                  <a:cubicBezTo>
                    <a:pt x="111" y="77"/>
                    <a:pt x="111" y="77"/>
                    <a:pt x="112" y="76"/>
                  </a:cubicBezTo>
                  <a:cubicBezTo>
                    <a:pt x="113" y="74"/>
                    <a:pt x="113" y="75"/>
                    <a:pt x="114" y="76"/>
                  </a:cubicBezTo>
                  <a:cubicBezTo>
                    <a:pt x="114" y="77"/>
                    <a:pt x="115" y="77"/>
                    <a:pt x="116" y="78"/>
                  </a:cubicBezTo>
                  <a:cubicBezTo>
                    <a:pt x="117" y="80"/>
                    <a:pt x="117" y="78"/>
                    <a:pt x="117" y="77"/>
                  </a:cubicBezTo>
                  <a:cubicBezTo>
                    <a:pt x="118" y="76"/>
                    <a:pt x="119" y="77"/>
                    <a:pt x="120" y="79"/>
                  </a:cubicBezTo>
                  <a:cubicBezTo>
                    <a:pt x="122" y="80"/>
                    <a:pt x="123" y="81"/>
                    <a:pt x="124" y="82"/>
                  </a:cubicBezTo>
                  <a:cubicBezTo>
                    <a:pt x="125" y="83"/>
                    <a:pt x="126" y="82"/>
                    <a:pt x="127" y="80"/>
                  </a:cubicBezTo>
                  <a:cubicBezTo>
                    <a:pt x="128" y="79"/>
                    <a:pt x="130" y="78"/>
                    <a:pt x="131" y="77"/>
                  </a:cubicBezTo>
                  <a:cubicBezTo>
                    <a:pt x="133" y="77"/>
                    <a:pt x="132" y="78"/>
                    <a:pt x="134" y="79"/>
                  </a:cubicBezTo>
                  <a:cubicBezTo>
                    <a:pt x="135" y="80"/>
                    <a:pt x="136" y="79"/>
                    <a:pt x="136" y="77"/>
                  </a:cubicBezTo>
                  <a:cubicBezTo>
                    <a:pt x="136" y="76"/>
                    <a:pt x="139" y="76"/>
                    <a:pt x="140" y="76"/>
                  </a:cubicBezTo>
                  <a:cubicBezTo>
                    <a:pt x="140" y="76"/>
                    <a:pt x="140" y="77"/>
                    <a:pt x="142" y="78"/>
                  </a:cubicBezTo>
                  <a:cubicBezTo>
                    <a:pt x="143" y="79"/>
                    <a:pt x="144" y="78"/>
                    <a:pt x="145" y="77"/>
                  </a:cubicBezTo>
                  <a:cubicBezTo>
                    <a:pt x="145" y="76"/>
                    <a:pt x="146" y="75"/>
                    <a:pt x="147" y="75"/>
                  </a:cubicBezTo>
                  <a:cubicBezTo>
                    <a:pt x="148" y="75"/>
                    <a:pt x="149" y="76"/>
                    <a:pt x="151" y="78"/>
                  </a:cubicBezTo>
                  <a:cubicBezTo>
                    <a:pt x="153" y="81"/>
                    <a:pt x="155" y="80"/>
                    <a:pt x="155" y="81"/>
                  </a:cubicBezTo>
                  <a:cubicBezTo>
                    <a:pt x="156" y="81"/>
                    <a:pt x="157" y="82"/>
                    <a:pt x="158" y="82"/>
                  </a:cubicBezTo>
                  <a:cubicBezTo>
                    <a:pt x="160" y="82"/>
                    <a:pt x="160" y="82"/>
                    <a:pt x="160" y="82"/>
                  </a:cubicBezTo>
                  <a:lnTo>
                    <a:pt x="160" y="37"/>
                  </a:ln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1959215" y="2775479"/>
              <a:ext cx="692614" cy="725454"/>
            </a:xfrm>
            <a:custGeom>
              <a:avLst/>
              <a:gdLst>
                <a:gd name="T0" fmla="*/ 111 w 129"/>
                <a:gd name="T1" fmla="*/ 9 h 135"/>
                <a:gd name="T2" fmla="*/ 17 w 129"/>
                <a:gd name="T3" fmla="*/ 0 h 135"/>
                <a:gd name="T4" fmla="*/ 0 w 129"/>
                <a:gd name="T5" fmla="*/ 132 h 135"/>
                <a:gd name="T6" fmla="*/ 15 w 129"/>
                <a:gd name="T7" fmla="*/ 134 h 135"/>
                <a:gd name="T8" fmla="*/ 18 w 129"/>
                <a:gd name="T9" fmla="*/ 133 h 135"/>
                <a:gd name="T10" fmla="*/ 18 w 129"/>
                <a:gd name="T11" fmla="*/ 126 h 135"/>
                <a:gd name="T12" fmla="*/ 22 w 129"/>
                <a:gd name="T13" fmla="*/ 125 h 135"/>
                <a:gd name="T14" fmla="*/ 51 w 129"/>
                <a:gd name="T15" fmla="*/ 128 h 135"/>
                <a:gd name="T16" fmla="*/ 49 w 129"/>
                <a:gd name="T17" fmla="*/ 123 h 135"/>
                <a:gd name="T18" fmla="*/ 119 w 129"/>
                <a:gd name="T19" fmla="*/ 129 h 135"/>
                <a:gd name="T20" fmla="*/ 121 w 129"/>
                <a:gd name="T21" fmla="*/ 126 h 135"/>
                <a:gd name="T22" fmla="*/ 128 w 129"/>
                <a:gd name="T23" fmla="*/ 22 h 135"/>
                <a:gd name="T24" fmla="*/ 129 w 129"/>
                <a:gd name="T25" fmla="*/ 22 h 135"/>
                <a:gd name="T26" fmla="*/ 129 w 129"/>
                <a:gd name="T27" fmla="*/ 10 h 135"/>
                <a:gd name="T28" fmla="*/ 111 w 129"/>
                <a:gd name="T29" fmla="*/ 9 h 135"/>
                <a:gd name="T30" fmla="*/ 111 w 129"/>
                <a:gd name="T31" fmla="*/ 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9" h="135">
                  <a:moveTo>
                    <a:pt x="111" y="9"/>
                  </a:moveTo>
                  <a:cubicBezTo>
                    <a:pt x="74" y="7"/>
                    <a:pt x="43" y="3"/>
                    <a:pt x="17" y="0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7" y="133"/>
                    <a:pt x="14" y="134"/>
                    <a:pt x="15" y="134"/>
                  </a:cubicBezTo>
                  <a:cubicBezTo>
                    <a:pt x="17" y="135"/>
                    <a:pt x="18" y="133"/>
                    <a:pt x="18" y="133"/>
                  </a:cubicBezTo>
                  <a:cubicBezTo>
                    <a:pt x="18" y="133"/>
                    <a:pt x="18" y="129"/>
                    <a:pt x="18" y="126"/>
                  </a:cubicBezTo>
                  <a:cubicBezTo>
                    <a:pt x="19" y="123"/>
                    <a:pt x="22" y="125"/>
                    <a:pt x="22" y="125"/>
                  </a:cubicBezTo>
                  <a:cubicBezTo>
                    <a:pt x="22" y="125"/>
                    <a:pt x="44" y="127"/>
                    <a:pt x="51" y="128"/>
                  </a:cubicBezTo>
                  <a:cubicBezTo>
                    <a:pt x="47" y="121"/>
                    <a:pt x="49" y="123"/>
                    <a:pt x="49" y="123"/>
                  </a:cubicBezTo>
                  <a:cubicBezTo>
                    <a:pt x="49" y="123"/>
                    <a:pt x="118" y="129"/>
                    <a:pt x="119" y="129"/>
                  </a:cubicBezTo>
                  <a:cubicBezTo>
                    <a:pt x="120" y="129"/>
                    <a:pt x="121" y="126"/>
                    <a:pt x="121" y="126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9" y="22"/>
                    <a:pt x="129" y="22"/>
                    <a:pt x="129" y="22"/>
                  </a:cubicBezTo>
                  <a:cubicBezTo>
                    <a:pt x="129" y="10"/>
                    <a:pt x="129" y="10"/>
                    <a:pt x="129" y="10"/>
                  </a:cubicBezTo>
                  <a:cubicBezTo>
                    <a:pt x="123" y="10"/>
                    <a:pt x="117" y="9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670514" y="1867915"/>
              <a:ext cx="821982" cy="1359356"/>
            </a:xfrm>
            <a:custGeom>
              <a:avLst/>
              <a:gdLst>
                <a:gd name="T0" fmla="*/ 15 w 153"/>
                <a:gd name="T1" fmla="*/ 0 h 253"/>
                <a:gd name="T2" fmla="*/ 13 w 153"/>
                <a:gd name="T3" fmla="*/ 5 h 253"/>
                <a:gd name="T4" fmla="*/ 13 w 153"/>
                <a:gd name="T5" fmla="*/ 12 h 253"/>
                <a:gd name="T6" fmla="*/ 10 w 153"/>
                <a:gd name="T7" fmla="*/ 17 h 253"/>
                <a:gd name="T8" fmla="*/ 8 w 153"/>
                <a:gd name="T9" fmla="*/ 24 h 253"/>
                <a:gd name="T10" fmla="*/ 4 w 153"/>
                <a:gd name="T11" fmla="*/ 30 h 253"/>
                <a:gd name="T12" fmla="*/ 2 w 153"/>
                <a:gd name="T13" fmla="*/ 39 h 253"/>
                <a:gd name="T14" fmla="*/ 6 w 153"/>
                <a:gd name="T15" fmla="*/ 48 h 253"/>
                <a:gd name="T16" fmla="*/ 6 w 153"/>
                <a:gd name="T17" fmla="*/ 58 h 253"/>
                <a:gd name="T18" fmla="*/ 4 w 153"/>
                <a:gd name="T19" fmla="*/ 65 h 253"/>
                <a:gd name="T20" fmla="*/ 4 w 153"/>
                <a:gd name="T21" fmla="*/ 72 h 253"/>
                <a:gd name="T22" fmla="*/ 8 w 153"/>
                <a:gd name="T23" fmla="*/ 81 h 253"/>
                <a:gd name="T24" fmla="*/ 11 w 153"/>
                <a:gd name="T25" fmla="*/ 87 h 253"/>
                <a:gd name="T26" fmla="*/ 11 w 153"/>
                <a:gd name="T27" fmla="*/ 94 h 253"/>
                <a:gd name="T28" fmla="*/ 14 w 153"/>
                <a:gd name="T29" fmla="*/ 97 h 253"/>
                <a:gd name="T30" fmla="*/ 19 w 153"/>
                <a:gd name="T31" fmla="*/ 101 h 253"/>
                <a:gd name="T32" fmla="*/ 20 w 153"/>
                <a:gd name="T33" fmla="*/ 95 h 253"/>
                <a:gd name="T34" fmla="*/ 22 w 153"/>
                <a:gd name="T35" fmla="*/ 99 h 253"/>
                <a:gd name="T36" fmla="*/ 22 w 153"/>
                <a:gd name="T37" fmla="*/ 103 h 253"/>
                <a:gd name="T38" fmla="*/ 23 w 153"/>
                <a:gd name="T39" fmla="*/ 112 h 253"/>
                <a:gd name="T40" fmla="*/ 18 w 153"/>
                <a:gd name="T41" fmla="*/ 106 h 253"/>
                <a:gd name="T42" fmla="*/ 17 w 153"/>
                <a:gd name="T43" fmla="*/ 111 h 253"/>
                <a:gd name="T44" fmla="*/ 16 w 153"/>
                <a:gd name="T45" fmla="*/ 121 h 253"/>
                <a:gd name="T46" fmla="*/ 22 w 153"/>
                <a:gd name="T47" fmla="*/ 125 h 253"/>
                <a:gd name="T48" fmla="*/ 21 w 153"/>
                <a:gd name="T49" fmla="*/ 132 h 253"/>
                <a:gd name="T50" fmla="*/ 21 w 153"/>
                <a:gd name="T51" fmla="*/ 142 h 253"/>
                <a:gd name="T52" fmla="*/ 25 w 153"/>
                <a:gd name="T53" fmla="*/ 148 h 253"/>
                <a:gd name="T54" fmla="*/ 27 w 153"/>
                <a:gd name="T55" fmla="*/ 154 h 253"/>
                <a:gd name="T56" fmla="*/ 29 w 153"/>
                <a:gd name="T57" fmla="*/ 159 h 253"/>
                <a:gd name="T58" fmla="*/ 33 w 153"/>
                <a:gd name="T59" fmla="*/ 166 h 253"/>
                <a:gd name="T60" fmla="*/ 35 w 153"/>
                <a:gd name="T61" fmla="*/ 174 h 253"/>
                <a:gd name="T62" fmla="*/ 32 w 153"/>
                <a:gd name="T63" fmla="*/ 181 h 253"/>
                <a:gd name="T64" fmla="*/ 34 w 153"/>
                <a:gd name="T65" fmla="*/ 187 h 253"/>
                <a:gd name="T66" fmla="*/ 42 w 153"/>
                <a:gd name="T67" fmla="*/ 191 h 253"/>
                <a:gd name="T68" fmla="*/ 53 w 153"/>
                <a:gd name="T69" fmla="*/ 195 h 253"/>
                <a:gd name="T70" fmla="*/ 60 w 153"/>
                <a:gd name="T71" fmla="*/ 204 h 253"/>
                <a:gd name="T72" fmla="*/ 69 w 153"/>
                <a:gd name="T73" fmla="*/ 209 h 253"/>
                <a:gd name="T74" fmla="*/ 76 w 153"/>
                <a:gd name="T75" fmla="*/ 217 h 253"/>
                <a:gd name="T76" fmla="*/ 87 w 153"/>
                <a:gd name="T77" fmla="*/ 242 h 253"/>
                <a:gd name="T78" fmla="*/ 133 w 153"/>
                <a:gd name="T79" fmla="*/ 252 h 253"/>
                <a:gd name="T80" fmla="*/ 136 w 153"/>
                <a:gd name="T81" fmla="*/ 252 h 253"/>
                <a:gd name="T82" fmla="*/ 141 w 153"/>
                <a:gd name="T83" fmla="*/ 248 h 253"/>
                <a:gd name="T84" fmla="*/ 137 w 153"/>
                <a:gd name="T85" fmla="*/ 244 h 253"/>
                <a:gd name="T86" fmla="*/ 137 w 153"/>
                <a:gd name="T87" fmla="*/ 238 h 253"/>
                <a:gd name="T88" fmla="*/ 144 w 153"/>
                <a:gd name="T89" fmla="*/ 229 h 253"/>
                <a:gd name="T90" fmla="*/ 149 w 153"/>
                <a:gd name="T91" fmla="*/ 220 h 253"/>
                <a:gd name="T92" fmla="*/ 151 w 153"/>
                <a:gd name="T93" fmla="*/ 215 h 253"/>
                <a:gd name="T94" fmla="*/ 147 w 153"/>
                <a:gd name="T95" fmla="*/ 206 h 253"/>
                <a:gd name="T96" fmla="*/ 146 w 153"/>
                <a:gd name="T97" fmla="*/ 200 h 253"/>
                <a:gd name="T98" fmla="*/ 84 w 153"/>
                <a:gd name="T99" fmla="*/ 1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3" h="253">
                  <a:moveTo>
                    <a:pt x="84" y="18"/>
                  </a:moveTo>
                  <a:cubicBezTo>
                    <a:pt x="51" y="10"/>
                    <a:pt x="26" y="3"/>
                    <a:pt x="15" y="0"/>
                  </a:cubicBezTo>
                  <a:cubicBezTo>
                    <a:pt x="16" y="1"/>
                    <a:pt x="14" y="1"/>
                    <a:pt x="14" y="1"/>
                  </a:cubicBezTo>
                  <a:cubicBezTo>
                    <a:pt x="14" y="1"/>
                    <a:pt x="11" y="2"/>
                    <a:pt x="13" y="5"/>
                  </a:cubicBezTo>
                  <a:cubicBezTo>
                    <a:pt x="14" y="7"/>
                    <a:pt x="15" y="7"/>
                    <a:pt x="15" y="8"/>
                  </a:cubicBezTo>
                  <a:cubicBezTo>
                    <a:pt x="14" y="10"/>
                    <a:pt x="14" y="10"/>
                    <a:pt x="13" y="12"/>
                  </a:cubicBezTo>
                  <a:cubicBezTo>
                    <a:pt x="13" y="14"/>
                    <a:pt x="14" y="14"/>
                    <a:pt x="13" y="14"/>
                  </a:cubicBezTo>
                  <a:cubicBezTo>
                    <a:pt x="12" y="15"/>
                    <a:pt x="11" y="16"/>
                    <a:pt x="10" y="17"/>
                  </a:cubicBezTo>
                  <a:cubicBezTo>
                    <a:pt x="10" y="19"/>
                    <a:pt x="11" y="19"/>
                    <a:pt x="10" y="21"/>
                  </a:cubicBezTo>
                  <a:cubicBezTo>
                    <a:pt x="9" y="23"/>
                    <a:pt x="9" y="22"/>
                    <a:pt x="8" y="24"/>
                  </a:cubicBezTo>
                  <a:cubicBezTo>
                    <a:pt x="8" y="25"/>
                    <a:pt x="8" y="26"/>
                    <a:pt x="7" y="27"/>
                  </a:cubicBezTo>
                  <a:cubicBezTo>
                    <a:pt x="6" y="27"/>
                    <a:pt x="4" y="29"/>
                    <a:pt x="4" y="30"/>
                  </a:cubicBezTo>
                  <a:cubicBezTo>
                    <a:pt x="3" y="32"/>
                    <a:pt x="1" y="31"/>
                    <a:pt x="1" y="34"/>
                  </a:cubicBezTo>
                  <a:cubicBezTo>
                    <a:pt x="1" y="37"/>
                    <a:pt x="0" y="37"/>
                    <a:pt x="2" y="39"/>
                  </a:cubicBezTo>
                  <a:cubicBezTo>
                    <a:pt x="3" y="41"/>
                    <a:pt x="4" y="40"/>
                    <a:pt x="4" y="43"/>
                  </a:cubicBezTo>
                  <a:cubicBezTo>
                    <a:pt x="5" y="45"/>
                    <a:pt x="6" y="45"/>
                    <a:pt x="6" y="48"/>
                  </a:cubicBezTo>
                  <a:cubicBezTo>
                    <a:pt x="7" y="51"/>
                    <a:pt x="7" y="51"/>
                    <a:pt x="6" y="53"/>
                  </a:cubicBezTo>
                  <a:cubicBezTo>
                    <a:pt x="6" y="55"/>
                    <a:pt x="8" y="56"/>
                    <a:pt x="6" y="58"/>
                  </a:cubicBezTo>
                  <a:cubicBezTo>
                    <a:pt x="4" y="59"/>
                    <a:pt x="4" y="59"/>
                    <a:pt x="4" y="61"/>
                  </a:cubicBezTo>
                  <a:cubicBezTo>
                    <a:pt x="5" y="63"/>
                    <a:pt x="5" y="63"/>
                    <a:pt x="4" y="65"/>
                  </a:cubicBezTo>
                  <a:cubicBezTo>
                    <a:pt x="4" y="67"/>
                    <a:pt x="3" y="68"/>
                    <a:pt x="3" y="69"/>
                  </a:cubicBezTo>
                  <a:cubicBezTo>
                    <a:pt x="4" y="70"/>
                    <a:pt x="1" y="69"/>
                    <a:pt x="4" y="72"/>
                  </a:cubicBezTo>
                  <a:cubicBezTo>
                    <a:pt x="6" y="76"/>
                    <a:pt x="5" y="77"/>
                    <a:pt x="6" y="78"/>
                  </a:cubicBezTo>
                  <a:cubicBezTo>
                    <a:pt x="7" y="79"/>
                    <a:pt x="8" y="79"/>
                    <a:pt x="8" y="81"/>
                  </a:cubicBezTo>
                  <a:cubicBezTo>
                    <a:pt x="9" y="84"/>
                    <a:pt x="9" y="83"/>
                    <a:pt x="10" y="84"/>
                  </a:cubicBezTo>
                  <a:cubicBezTo>
                    <a:pt x="11" y="85"/>
                    <a:pt x="11" y="85"/>
                    <a:pt x="11" y="87"/>
                  </a:cubicBezTo>
                  <a:cubicBezTo>
                    <a:pt x="12" y="89"/>
                    <a:pt x="12" y="88"/>
                    <a:pt x="12" y="90"/>
                  </a:cubicBezTo>
                  <a:cubicBezTo>
                    <a:pt x="13" y="91"/>
                    <a:pt x="12" y="93"/>
                    <a:pt x="11" y="94"/>
                  </a:cubicBezTo>
                  <a:cubicBezTo>
                    <a:pt x="11" y="94"/>
                    <a:pt x="9" y="96"/>
                    <a:pt x="11" y="96"/>
                  </a:cubicBezTo>
                  <a:cubicBezTo>
                    <a:pt x="12" y="96"/>
                    <a:pt x="13" y="95"/>
                    <a:pt x="14" y="97"/>
                  </a:cubicBezTo>
                  <a:cubicBezTo>
                    <a:pt x="15" y="100"/>
                    <a:pt x="16" y="101"/>
                    <a:pt x="17" y="102"/>
                  </a:cubicBezTo>
                  <a:cubicBezTo>
                    <a:pt x="18" y="102"/>
                    <a:pt x="19" y="102"/>
                    <a:pt x="19" y="101"/>
                  </a:cubicBezTo>
                  <a:cubicBezTo>
                    <a:pt x="19" y="99"/>
                    <a:pt x="18" y="99"/>
                    <a:pt x="19" y="98"/>
                  </a:cubicBezTo>
                  <a:cubicBezTo>
                    <a:pt x="20" y="96"/>
                    <a:pt x="19" y="95"/>
                    <a:pt x="20" y="95"/>
                  </a:cubicBezTo>
                  <a:cubicBezTo>
                    <a:pt x="21" y="95"/>
                    <a:pt x="22" y="96"/>
                    <a:pt x="23" y="97"/>
                  </a:cubicBezTo>
                  <a:cubicBezTo>
                    <a:pt x="24" y="98"/>
                    <a:pt x="23" y="99"/>
                    <a:pt x="22" y="99"/>
                  </a:cubicBezTo>
                  <a:cubicBezTo>
                    <a:pt x="21" y="99"/>
                    <a:pt x="20" y="100"/>
                    <a:pt x="20" y="101"/>
                  </a:cubicBezTo>
                  <a:cubicBezTo>
                    <a:pt x="21" y="102"/>
                    <a:pt x="21" y="101"/>
                    <a:pt x="22" y="103"/>
                  </a:cubicBezTo>
                  <a:cubicBezTo>
                    <a:pt x="22" y="104"/>
                    <a:pt x="23" y="107"/>
                    <a:pt x="23" y="108"/>
                  </a:cubicBezTo>
                  <a:cubicBezTo>
                    <a:pt x="23" y="110"/>
                    <a:pt x="24" y="112"/>
                    <a:pt x="23" y="112"/>
                  </a:cubicBezTo>
                  <a:cubicBezTo>
                    <a:pt x="22" y="112"/>
                    <a:pt x="22" y="113"/>
                    <a:pt x="20" y="110"/>
                  </a:cubicBezTo>
                  <a:cubicBezTo>
                    <a:pt x="19" y="107"/>
                    <a:pt x="19" y="107"/>
                    <a:pt x="18" y="106"/>
                  </a:cubicBezTo>
                  <a:cubicBezTo>
                    <a:pt x="17" y="105"/>
                    <a:pt x="17" y="105"/>
                    <a:pt x="17" y="107"/>
                  </a:cubicBezTo>
                  <a:cubicBezTo>
                    <a:pt x="17" y="109"/>
                    <a:pt x="17" y="109"/>
                    <a:pt x="17" y="111"/>
                  </a:cubicBezTo>
                  <a:cubicBezTo>
                    <a:pt x="16" y="113"/>
                    <a:pt x="16" y="113"/>
                    <a:pt x="16" y="115"/>
                  </a:cubicBezTo>
                  <a:cubicBezTo>
                    <a:pt x="16" y="117"/>
                    <a:pt x="15" y="119"/>
                    <a:pt x="16" y="121"/>
                  </a:cubicBezTo>
                  <a:cubicBezTo>
                    <a:pt x="18" y="122"/>
                    <a:pt x="17" y="121"/>
                    <a:pt x="19" y="123"/>
                  </a:cubicBezTo>
                  <a:cubicBezTo>
                    <a:pt x="21" y="125"/>
                    <a:pt x="20" y="124"/>
                    <a:pt x="22" y="125"/>
                  </a:cubicBezTo>
                  <a:cubicBezTo>
                    <a:pt x="24" y="125"/>
                    <a:pt x="25" y="125"/>
                    <a:pt x="24" y="127"/>
                  </a:cubicBezTo>
                  <a:cubicBezTo>
                    <a:pt x="24" y="130"/>
                    <a:pt x="24" y="132"/>
                    <a:pt x="21" y="132"/>
                  </a:cubicBezTo>
                  <a:cubicBezTo>
                    <a:pt x="19" y="132"/>
                    <a:pt x="20" y="132"/>
                    <a:pt x="20" y="134"/>
                  </a:cubicBezTo>
                  <a:cubicBezTo>
                    <a:pt x="20" y="136"/>
                    <a:pt x="19" y="141"/>
                    <a:pt x="21" y="142"/>
                  </a:cubicBezTo>
                  <a:cubicBezTo>
                    <a:pt x="22" y="143"/>
                    <a:pt x="22" y="143"/>
                    <a:pt x="23" y="145"/>
                  </a:cubicBezTo>
                  <a:cubicBezTo>
                    <a:pt x="23" y="147"/>
                    <a:pt x="24" y="148"/>
                    <a:pt x="25" y="148"/>
                  </a:cubicBezTo>
                  <a:cubicBezTo>
                    <a:pt x="26" y="149"/>
                    <a:pt x="25" y="150"/>
                    <a:pt x="25" y="152"/>
                  </a:cubicBezTo>
                  <a:cubicBezTo>
                    <a:pt x="26" y="153"/>
                    <a:pt x="26" y="154"/>
                    <a:pt x="27" y="154"/>
                  </a:cubicBezTo>
                  <a:cubicBezTo>
                    <a:pt x="27" y="155"/>
                    <a:pt x="27" y="155"/>
                    <a:pt x="27" y="157"/>
                  </a:cubicBezTo>
                  <a:cubicBezTo>
                    <a:pt x="28" y="159"/>
                    <a:pt x="28" y="157"/>
                    <a:pt x="29" y="159"/>
                  </a:cubicBezTo>
                  <a:cubicBezTo>
                    <a:pt x="29" y="161"/>
                    <a:pt x="29" y="162"/>
                    <a:pt x="31" y="163"/>
                  </a:cubicBezTo>
                  <a:cubicBezTo>
                    <a:pt x="32" y="164"/>
                    <a:pt x="34" y="165"/>
                    <a:pt x="33" y="166"/>
                  </a:cubicBezTo>
                  <a:cubicBezTo>
                    <a:pt x="32" y="168"/>
                    <a:pt x="31" y="169"/>
                    <a:pt x="32" y="170"/>
                  </a:cubicBezTo>
                  <a:cubicBezTo>
                    <a:pt x="33" y="171"/>
                    <a:pt x="35" y="171"/>
                    <a:pt x="35" y="174"/>
                  </a:cubicBezTo>
                  <a:cubicBezTo>
                    <a:pt x="34" y="176"/>
                    <a:pt x="33" y="175"/>
                    <a:pt x="33" y="177"/>
                  </a:cubicBezTo>
                  <a:cubicBezTo>
                    <a:pt x="34" y="179"/>
                    <a:pt x="33" y="179"/>
                    <a:pt x="32" y="181"/>
                  </a:cubicBezTo>
                  <a:cubicBezTo>
                    <a:pt x="32" y="183"/>
                    <a:pt x="31" y="183"/>
                    <a:pt x="32" y="185"/>
                  </a:cubicBezTo>
                  <a:cubicBezTo>
                    <a:pt x="33" y="186"/>
                    <a:pt x="34" y="185"/>
                    <a:pt x="34" y="187"/>
                  </a:cubicBezTo>
                  <a:cubicBezTo>
                    <a:pt x="34" y="189"/>
                    <a:pt x="35" y="189"/>
                    <a:pt x="37" y="189"/>
                  </a:cubicBezTo>
                  <a:cubicBezTo>
                    <a:pt x="39" y="189"/>
                    <a:pt x="41" y="189"/>
                    <a:pt x="42" y="191"/>
                  </a:cubicBezTo>
                  <a:cubicBezTo>
                    <a:pt x="43" y="192"/>
                    <a:pt x="46" y="194"/>
                    <a:pt x="49" y="194"/>
                  </a:cubicBezTo>
                  <a:cubicBezTo>
                    <a:pt x="51" y="193"/>
                    <a:pt x="52" y="195"/>
                    <a:pt x="53" y="195"/>
                  </a:cubicBezTo>
                  <a:cubicBezTo>
                    <a:pt x="53" y="196"/>
                    <a:pt x="55" y="199"/>
                    <a:pt x="56" y="201"/>
                  </a:cubicBezTo>
                  <a:cubicBezTo>
                    <a:pt x="58" y="204"/>
                    <a:pt x="59" y="204"/>
                    <a:pt x="60" y="204"/>
                  </a:cubicBezTo>
                  <a:cubicBezTo>
                    <a:pt x="62" y="205"/>
                    <a:pt x="64" y="207"/>
                    <a:pt x="67" y="207"/>
                  </a:cubicBezTo>
                  <a:cubicBezTo>
                    <a:pt x="71" y="206"/>
                    <a:pt x="69" y="208"/>
                    <a:pt x="69" y="209"/>
                  </a:cubicBezTo>
                  <a:cubicBezTo>
                    <a:pt x="69" y="210"/>
                    <a:pt x="69" y="216"/>
                    <a:pt x="71" y="216"/>
                  </a:cubicBezTo>
                  <a:cubicBezTo>
                    <a:pt x="74" y="215"/>
                    <a:pt x="75" y="214"/>
                    <a:pt x="76" y="217"/>
                  </a:cubicBezTo>
                  <a:cubicBezTo>
                    <a:pt x="77" y="220"/>
                    <a:pt x="81" y="224"/>
                    <a:pt x="84" y="226"/>
                  </a:cubicBezTo>
                  <a:cubicBezTo>
                    <a:pt x="86" y="228"/>
                    <a:pt x="87" y="239"/>
                    <a:pt x="87" y="242"/>
                  </a:cubicBezTo>
                  <a:cubicBezTo>
                    <a:pt x="86" y="245"/>
                    <a:pt x="85" y="245"/>
                    <a:pt x="86" y="247"/>
                  </a:cubicBezTo>
                  <a:cubicBezTo>
                    <a:pt x="96" y="248"/>
                    <a:pt x="131" y="252"/>
                    <a:pt x="133" y="252"/>
                  </a:cubicBezTo>
                  <a:cubicBezTo>
                    <a:pt x="134" y="252"/>
                    <a:pt x="134" y="252"/>
                    <a:pt x="134" y="253"/>
                  </a:cubicBezTo>
                  <a:cubicBezTo>
                    <a:pt x="135" y="253"/>
                    <a:pt x="135" y="252"/>
                    <a:pt x="136" y="252"/>
                  </a:cubicBezTo>
                  <a:cubicBezTo>
                    <a:pt x="137" y="252"/>
                    <a:pt x="139" y="252"/>
                    <a:pt x="139" y="251"/>
                  </a:cubicBezTo>
                  <a:cubicBezTo>
                    <a:pt x="139" y="249"/>
                    <a:pt x="141" y="250"/>
                    <a:pt x="141" y="248"/>
                  </a:cubicBezTo>
                  <a:cubicBezTo>
                    <a:pt x="141" y="246"/>
                    <a:pt x="141" y="246"/>
                    <a:pt x="139" y="245"/>
                  </a:cubicBezTo>
                  <a:cubicBezTo>
                    <a:pt x="138" y="245"/>
                    <a:pt x="137" y="246"/>
                    <a:pt x="137" y="244"/>
                  </a:cubicBezTo>
                  <a:cubicBezTo>
                    <a:pt x="137" y="243"/>
                    <a:pt x="137" y="244"/>
                    <a:pt x="138" y="242"/>
                  </a:cubicBezTo>
                  <a:cubicBezTo>
                    <a:pt x="138" y="240"/>
                    <a:pt x="136" y="239"/>
                    <a:pt x="137" y="238"/>
                  </a:cubicBezTo>
                  <a:cubicBezTo>
                    <a:pt x="138" y="237"/>
                    <a:pt x="140" y="237"/>
                    <a:pt x="140" y="236"/>
                  </a:cubicBezTo>
                  <a:cubicBezTo>
                    <a:pt x="141" y="235"/>
                    <a:pt x="143" y="232"/>
                    <a:pt x="144" y="229"/>
                  </a:cubicBezTo>
                  <a:cubicBezTo>
                    <a:pt x="144" y="227"/>
                    <a:pt x="143" y="225"/>
                    <a:pt x="145" y="224"/>
                  </a:cubicBezTo>
                  <a:cubicBezTo>
                    <a:pt x="147" y="223"/>
                    <a:pt x="148" y="221"/>
                    <a:pt x="149" y="220"/>
                  </a:cubicBezTo>
                  <a:cubicBezTo>
                    <a:pt x="151" y="219"/>
                    <a:pt x="152" y="219"/>
                    <a:pt x="152" y="218"/>
                  </a:cubicBezTo>
                  <a:cubicBezTo>
                    <a:pt x="153" y="217"/>
                    <a:pt x="153" y="215"/>
                    <a:pt x="151" y="215"/>
                  </a:cubicBezTo>
                  <a:cubicBezTo>
                    <a:pt x="150" y="214"/>
                    <a:pt x="149" y="211"/>
                    <a:pt x="149" y="210"/>
                  </a:cubicBezTo>
                  <a:cubicBezTo>
                    <a:pt x="149" y="208"/>
                    <a:pt x="148" y="208"/>
                    <a:pt x="147" y="206"/>
                  </a:cubicBezTo>
                  <a:cubicBezTo>
                    <a:pt x="147" y="204"/>
                    <a:pt x="145" y="204"/>
                    <a:pt x="146" y="202"/>
                  </a:cubicBezTo>
                  <a:cubicBezTo>
                    <a:pt x="146" y="201"/>
                    <a:pt x="146" y="201"/>
                    <a:pt x="146" y="200"/>
                  </a:cubicBezTo>
                  <a:cubicBezTo>
                    <a:pt x="67" y="87"/>
                    <a:pt x="67" y="87"/>
                    <a:pt x="67" y="87"/>
                  </a:cubicBezTo>
                  <a:lnTo>
                    <a:pt x="84" y="18"/>
                  </a:ln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1374075" y="2700844"/>
              <a:ext cx="676692" cy="784167"/>
            </a:xfrm>
            <a:custGeom>
              <a:avLst/>
              <a:gdLst>
                <a:gd name="T0" fmla="*/ 37 w 126"/>
                <a:gd name="T1" fmla="*/ 0 h 146"/>
                <a:gd name="T2" fmla="*/ 37 w 126"/>
                <a:gd name="T3" fmla="*/ 0 h 146"/>
                <a:gd name="T4" fmla="*/ 37 w 126"/>
                <a:gd name="T5" fmla="*/ 0 h 146"/>
                <a:gd name="T6" fmla="*/ 37 w 126"/>
                <a:gd name="T7" fmla="*/ 0 h 146"/>
                <a:gd name="T8" fmla="*/ 36 w 126"/>
                <a:gd name="T9" fmla="*/ 0 h 146"/>
                <a:gd name="T10" fmla="*/ 35 w 126"/>
                <a:gd name="T11" fmla="*/ 0 h 146"/>
                <a:gd name="T12" fmla="*/ 35 w 126"/>
                <a:gd name="T13" fmla="*/ 0 h 146"/>
                <a:gd name="T14" fmla="*/ 35 w 126"/>
                <a:gd name="T15" fmla="*/ 0 h 146"/>
                <a:gd name="T16" fmla="*/ 35 w 126"/>
                <a:gd name="T17" fmla="*/ 0 h 146"/>
                <a:gd name="T18" fmla="*/ 30 w 126"/>
                <a:gd name="T19" fmla="*/ 20 h 146"/>
                <a:gd name="T20" fmla="*/ 27 w 126"/>
                <a:gd name="T21" fmla="*/ 22 h 146"/>
                <a:gd name="T22" fmla="*/ 25 w 126"/>
                <a:gd name="T23" fmla="*/ 20 h 146"/>
                <a:gd name="T24" fmla="*/ 20 w 126"/>
                <a:gd name="T25" fmla="*/ 19 h 146"/>
                <a:gd name="T26" fmla="*/ 19 w 126"/>
                <a:gd name="T27" fmla="*/ 22 h 146"/>
                <a:gd name="T28" fmla="*/ 19 w 126"/>
                <a:gd name="T29" fmla="*/ 25 h 146"/>
                <a:gd name="T30" fmla="*/ 18 w 126"/>
                <a:gd name="T31" fmla="*/ 29 h 146"/>
                <a:gd name="T32" fmla="*/ 17 w 126"/>
                <a:gd name="T33" fmla="*/ 34 h 146"/>
                <a:gd name="T34" fmla="*/ 18 w 126"/>
                <a:gd name="T35" fmla="*/ 39 h 146"/>
                <a:gd name="T36" fmla="*/ 16 w 126"/>
                <a:gd name="T37" fmla="*/ 43 h 146"/>
                <a:gd name="T38" fmla="*/ 15 w 126"/>
                <a:gd name="T39" fmla="*/ 47 h 146"/>
                <a:gd name="T40" fmla="*/ 17 w 126"/>
                <a:gd name="T41" fmla="*/ 51 h 146"/>
                <a:gd name="T42" fmla="*/ 18 w 126"/>
                <a:gd name="T43" fmla="*/ 55 h 146"/>
                <a:gd name="T44" fmla="*/ 21 w 126"/>
                <a:gd name="T45" fmla="*/ 60 h 146"/>
                <a:gd name="T46" fmla="*/ 21 w 126"/>
                <a:gd name="T47" fmla="*/ 63 h 146"/>
                <a:gd name="T48" fmla="*/ 18 w 126"/>
                <a:gd name="T49" fmla="*/ 65 h 146"/>
                <a:gd name="T50" fmla="*/ 14 w 126"/>
                <a:gd name="T51" fmla="*/ 69 h 146"/>
                <a:gd name="T52" fmla="*/ 13 w 126"/>
                <a:gd name="T53" fmla="*/ 74 h 146"/>
                <a:gd name="T54" fmla="*/ 9 w 126"/>
                <a:gd name="T55" fmla="*/ 81 h 146"/>
                <a:gd name="T56" fmla="*/ 6 w 126"/>
                <a:gd name="T57" fmla="*/ 83 h 146"/>
                <a:gd name="T58" fmla="*/ 7 w 126"/>
                <a:gd name="T59" fmla="*/ 87 h 146"/>
                <a:gd name="T60" fmla="*/ 6 w 126"/>
                <a:gd name="T61" fmla="*/ 89 h 146"/>
                <a:gd name="T62" fmla="*/ 8 w 126"/>
                <a:gd name="T63" fmla="*/ 90 h 146"/>
                <a:gd name="T64" fmla="*/ 10 w 126"/>
                <a:gd name="T65" fmla="*/ 93 h 146"/>
                <a:gd name="T66" fmla="*/ 8 w 126"/>
                <a:gd name="T67" fmla="*/ 96 h 146"/>
                <a:gd name="T68" fmla="*/ 5 w 126"/>
                <a:gd name="T69" fmla="*/ 97 h 146"/>
                <a:gd name="T70" fmla="*/ 3 w 126"/>
                <a:gd name="T71" fmla="*/ 98 h 146"/>
                <a:gd name="T72" fmla="*/ 2 w 126"/>
                <a:gd name="T73" fmla="*/ 100 h 146"/>
                <a:gd name="T74" fmla="*/ 2 w 126"/>
                <a:gd name="T75" fmla="*/ 102 h 146"/>
                <a:gd name="T76" fmla="*/ 71 w 126"/>
                <a:gd name="T77" fmla="*/ 141 h 146"/>
                <a:gd name="T78" fmla="*/ 84 w 126"/>
                <a:gd name="T79" fmla="*/ 143 h 146"/>
                <a:gd name="T80" fmla="*/ 109 w 126"/>
                <a:gd name="T81" fmla="*/ 146 h 146"/>
                <a:gd name="T82" fmla="*/ 126 w 126"/>
                <a:gd name="T83" fmla="*/ 14 h 146"/>
                <a:gd name="T84" fmla="*/ 37 w 126"/>
                <a:gd name="T85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6" h="146">
                  <a:moveTo>
                    <a:pt x="37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1"/>
                    <a:pt x="31" y="18"/>
                    <a:pt x="30" y="20"/>
                  </a:cubicBezTo>
                  <a:cubicBezTo>
                    <a:pt x="30" y="21"/>
                    <a:pt x="29" y="21"/>
                    <a:pt x="27" y="22"/>
                  </a:cubicBezTo>
                  <a:cubicBezTo>
                    <a:pt x="25" y="24"/>
                    <a:pt x="26" y="22"/>
                    <a:pt x="25" y="20"/>
                  </a:cubicBezTo>
                  <a:cubicBezTo>
                    <a:pt x="24" y="18"/>
                    <a:pt x="23" y="18"/>
                    <a:pt x="20" y="19"/>
                  </a:cubicBezTo>
                  <a:cubicBezTo>
                    <a:pt x="17" y="19"/>
                    <a:pt x="18" y="20"/>
                    <a:pt x="19" y="22"/>
                  </a:cubicBezTo>
                  <a:cubicBezTo>
                    <a:pt x="19" y="23"/>
                    <a:pt x="19" y="24"/>
                    <a:pt x="19" y="25"/>
                  </a:cubicBezTo>
                  <a:cubicBezTo>
                    <a:pt x="18" y="26"/>
                    <a:pt x="18" y="27"/>
                    <a:pt x="18" y="29"/>
                  </a:cubicBezTo>
                  <a:cubicBezTo>
                    <a:pt x="19" y="32"/>
                    <a:pt x="17" y="31"/>
                    <a:pt x="17" y="34"/>
                  </a:cubicBezTo>
                  <a:cubicBezTo>
                    <a:pt x="17" y="36"/>
                    <a:pt x="18" y="37"/>
                    <a:pt x="18" y="39"/>
                  </a:cubicBezTo>
                  <a:cubicBezTo>
                    <a:pt x="18" y="42"/>
                    <a:pt x="17" y="41"/>
                    <a:pt x="16" y="43"/>
                  </a:cubicBezTo>
                  <a:cubicBezTo>
                    <a:pt x="15" y="44"/>
                    <a:pt x="15" y="45"/>
                    <a:pt x="15" y="47"/>
                  </a:cubicBezTo>
                  <a:cubicBezTo>
                    <a:pt x="14" y="49"/>
                    <a:pt x="16" y="49"/>
                    <a:pt x="17" y="51"/>
                  </a:cubicBezTo>
                  <a:cubicBezTo>
                    <a:pt x="17" y="53"/>
                    <a:pt x="18" y="53"/>
                    <a:pt x="18" y="55"/>
                  </a:cubicBezTo>
                  <a:cubicBezTo>
                    <a:pt x="18" y="56"/>
                    <a:pt x="19" y="59"/>
                    <a:pt x="21" y="60"/>
                  </a:cubicBezTo>
                  <a:cubicBezTo>
                    <a:pt x="22" y="60"/>
                    <a:pt x="22" y="62"/>
                    <a:pt x="21" y="63"/>
                  </a:cubicBezTo>
                  <a:cubicBezTo>
                    <a:pt x="21" y="64"/>
                    <a:pt x="20" y="64"/>
                    <a:pt x="18" y="65"/>
                  </a:cubicBezTo>
                  <a:cubicBezTo>
                    <a:pt x="17" y="66"/>
                    <a:pt x="16" y="68"/>
                    <a:pt x="14" y="69"/>
                  </a:cubicBezTo>
                  <a:cubicBezTo>
                    <a:pt x="12" y="70"/>
                    <a:pt x="13" y="72"/>
                    <a:pt x="13" y="74"/>
                  </a:cubicBezTo>
                  <a:cubicBezTo>
                    <a:pt x="12" y="77"/>
                    <a:pt x="10" y="80"/>
                    <a:pt x="9" y="81"/>
                  </a:cubicBezTo>
                  <a:cubicBezTo>
                    <a:pt x="9" y="82"/>
                    <a:pt x="7" y="82"/>
                    <a:pt x="6" y="83"/>
                  </a:cubicBezTo>
                  <a:cubicBezTo>
                    <a:pt x="5" y="84"/>
                    <a:pt x="7" y="85"/>
                    <a:pt x="7" y="87"/>
                  </a:cubicBezTo>
                  <a:cubicBezTo>
                    <a:pt x="7" y="89"/>
                    <a:pt x="6" y="88"/>
                    <a:pt x="6" y="89"/>
                  </a:cubicBezTo>
                  <a:cubicBezTo>
                    <a:pt x="6" y="91"/>
                    <a:pt x="7" y="90"/>
                    <a:pt x="8" y="90"/>
                  </a:cubicBezTo>
                  <a:cubicBezTo>
                    <a:pt x="10" y="91"/>
                    <a:pt x="10" y="91"/>
                    <a:pt x="10" y="93"/>
                  </a:cubicBezTo>
                  <a:cubicBezTo>
                    <a:pt x="10" y="95"/>
                    <a:pt x="8" y="94"/>
                    <a:pt x="8" y="96"/>
                  </a:cubicBezTo>
                  <a:cubicBezTo>
                    <a:pt x="8" y="97"/>
                    <a:pt x="6" y="97"/>
                    <a:pt x="5" y="97"/>
                  </a:cubicBezTo>
                  <a:cubicBezTo>
                    <a:pt x="5" y="97"/>
                    <a:pt x="4" y="98"/>
                    <a:pt x="3" y="98"/>
                  </a:cubicBezTo>
                  <a:cubicBezTo>
                    <a:pt x="4" y="98"/>
                    <a:pt x="3" y="99"/>
                    <a:pt x="2" y="100"/>
                  </a:cubicBezTo>
                  <a:cubicBezTo>
                    <a:pt x="0" y="101"/>
                    <a:pt x="2" y="102"/>
                    <a:pt x="2" y="102"/>
                  </a:cubicBezTo>
                  <a:cubicBezTo>
                    <a:pt x="71" y="141"/>
                    <a:pt x="71" y="141"/>
                    <a:pt x="71" y="141"/>
                  </a:cubicBezTo>
                  <a:cubicBezTo>
                    <a:pt x="71" y="141"/>
                    <a:pt x="81" y="142"/>
                    <a:pt x="84" y="143"/>
                  </a:cubicBezTo>
                  <a:cubicBezTo>
                    <a:pt x="85" y="144"/>
                    <a:pt x="98" y="145"/>
                    <a:pt x="109" y="146"/>
                  </a:cubicBezTo>
                  <a:cubicBezTo>
                    <a:pt x="126" y="14"/>
                    <a:pt x="126" y="14"/>
                    <a:pt x="126" y="14"/>
                  </a:cubicBezTo>
                  <a:cubicBezTo>
                    <a:pt x="76" y="8"/>
                    <a:pt x="46" y="2"/>
                    <a:pt x="37" y="0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2050768" y="2270945"/>
              <a:ext cx="724459" cy="564242"/>
            </a:xfrm>
            <a:custGeom>
              <a:avLst/>
              <a:gdLst>
                <a:gd name="T0" fmla="*/ 135 w 135"/>
                <a:gd name="T1" fmla="*/ 13 h 105"/>
                <a:gd name="T2" fmla="*/ 131 w 135"/>
                <a:gd name="T3" fmla="*/ 11 h 105"/>
                <a:gd name="T4" fmla="*/ 12 w 135"/>
                <a:gd name="T5" fmla="*/ 0 h 105"/>
                <a:gd name="T6" fmla="*/ 0 w 135"/>
                <a:gd name="T7" fmla="*/ 94 h 105"/>
                <a:gd name="T8" fmla="*/ 94 w 135"/>
                <a:gd name="T9" fmla="*/ 103 h 105"/>
                <a:gd name="T10" fmla="*/ 94 w 135"/>
                <a:gd name="T11" fmla="*/ 103 h 105"/>
                <a:gd name="T12" fmla="*/ 112 w 135"/>
                <a:gd name="T13" fmla="*/ 104 h 105"/>
                <a:gd name="T14" fmla="*/ 112 w 135"/>
                <a:gd name="T15" fmla="*/ 104 h 105"/>
                <a:gd name="T16" fmla="*/ 130 w 135"/>
                <a:gd name="T17" fmla="*/ 105 h 105"/>
                <a:gd name="T18" fmla="*/ 135 w 135"/>
                <a:gd name="T19" fmla="*/ 1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105">
                  <a:moveTo>
                    <a:pt x="135" y="13"/>
                  </a:moveTo>
                  <a:cubicBezTo>
                    <a:pt x="135" y="10"/>
                    <a:pt x="131" y="11"/>
                    <a:pt x="131" y="11"/>
                  </a:cubicBezTo>
                  <a:cubicBezTo>
                    <a:pt x="113" y="13"/>
                    <a:pt x="12" y="0"/>
                    <a:pt x="12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26" y="97"/>
                    <a:pt x="57" y="101"/>
                    <a:pt x="94" y="103"/>
                  </a:cubicBezTo>
                  <a:cubicBezTo>
                    <a:pt x="94" y="103"/>
                    <a:pt x="94" y="103"/>
                    <a:pt x="94" y="103"/>
                  </a:cubicBezTo>
                  <a:cubicBezTo>
                    <a:pt x="100" y="103"/>
                    <a:pt x="106" y="104"/>
                    <a:pt x="112" y="104"/>
                  </a:cubicBezTo>
                  <a:cubicBezTo>
                    <a:pt x="112" y="104"/>
                    <a:pt x="112" y="104"/>
                    <a:pt x="112" y="104"/>
                  </a:cubicBezTo>
                  <a:cubicBezTo>
                    <a:pt x="118" y="105"/>
                    <a:pt x="124" y="105"/>
                    <a:pt x="130" y="105"/>
                  </a:cubicBezTo>
                  <a:cubicBezTo>
                    <a:pt x="132" y="74"/>
                    <a:pt x="135" y="16"/>
                    <a:pt x="135" y="13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1030753" y="1958473"/>
              <a:ext cx="638877" cy="984190"/>
            </a:xfrm>
            <a:custGeom>
              <a:avLst/>
              <a:gdLst>
                <a:gd name="T0" fmla="*/ 17 w 119"/>
                <a:gd name="T1" fmla="*/ 0 h 183"/>
                <a:gd name="T2" fmla="*/ 0 w 119"/>
                <a:gd name="T3" fmla="*/ 70 h 183"/>
                <a:gd name="T4" fmla="*/ 79 w 119"/>
                <a:gd name="T5" fmla="*/ 183 h 183"/>
                <a:gd name="T6" fmla="*/ 80 w 119"/>
                <a:gd name="T7" fmla="*/ 180 h 183"/>
                <a:gd name="T8" fmla="*/ 82 w 119"/>
                <a:gd name="T9" fmla="*/ 177 h 183"/>
                <a:gd name="T10" fmla="*/ 81 w 119"/>
                <a:gd name="T11" fmla="*/ 172 h 183"/>
                <a:gd name="T12" fmla="*/ 82 w 119"/>
                <a:gd name="T13" fmla="*/ 167 h 183"/>
                <a:gd name="T14" fmla="*/ 83 w 119"/>
                <a:gd name="T15" fmla="*/ 163 h 183"/>
                <a:gd name="T16" fmla="*/ 83 w 119"/>
                <a:gd name="T17" fmla="*/ 160 h 183"/>
                <a:gd name="T18" fmla="*/ 84 w 119"/>
                <a:gd name="T19" fmla="*/ 156 h 183"/>
                <a:gd name="T20" fmla="*/ 89 w 119"/>
                <a:gd name="T21" fmla="*/ 158 h 183"/>
                <a:gd name="T22" fmla="*/ 91 w 119"/>
                <a:gd name="T23" fmla="*/ 160 h 183"/>
                <a:gd name="T24" fmla="*/ 94 w 119"/>
                <a:gd name="T25" fmla="*/ 158 h 183"/>
                <a:gd name="T26" fmla="*/ 99 w 119"/>
                <a:gd name="T27" fmla="*/ 138 h 183"/>
                <a:gd name="T28" fmla="*/ 99 w 119"/>
                <a:gd name="T29" fmla="*/ 138 h 183"/>
                <a:gd name="T30" fmla="*/ 99 w 119"/>
                <a:gd name="T31" fmla="*/ 138 h 183"/>
                <a:gd name="T32" fmla="*/ 99 w 119"/>
                <a:gd name="T33" fmla="*/ 138 h 183"/>
                <a:gd name="T34" fmla="*/ 119 w 119"/>
                <a:gd name="T35" fmla="*/ 22 h 183"/>
                <a:gd name="T36" fmla="*/ 17 w 119"/>
                <a:gd name="T37" fmla="*/ 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9" h="183">
                  <a:moveTo>
                    <a:pt x="17" y="0"/>
                  </a:moveTo>
                  <a:cubicBezTo>
                    <a:pt x="0" y="70"/>
                    <a:pt x="0" y="70"/>
                    <a:pt x="0" y="70"/>
                  </a:cubicBezTo>
                  <a:cubicBezTo>
                    <a:pt x="79" y="183"/>
                    <a:pt x="79" y="183"/>
                    <a:pt x="79" y="183"/>
                  </a:cubicBezTo>
                  <a:cubicBezTo>
                    <a:pt x="79" y="182"/>
                    <a:pt x="79" y="181"/>
                    <a:pt x="80" y="180"/>
                  </a:cubicBezTo>
                  <a:cubicBezTo>
                    <a:pt x="81" y="179"/>
                    <a:pt x="82" y="180"/>
                    <a:pt x="82" y="177"/>
                  </a:cubicBezTo>
                  <a:cubicBezTo>
                    <a:pt x="82" y="175"/>
                    <a:pt x="81" y="174"/>
                    <a:pt x="81" y="172"/>
                  </a:cubicBezTo>
                  <a:cubicBezTo>
                    <a:pt x="81" y="169"/>
                    <a:pt x="83" y="170"/>
                    <a:pt x="82" y="167"/>
                  </a:cubicBezTo>
                  <a:cubicBezTo>
                    <a:pt x="82" y="165"/>
                    <a:pt x="82" y="164"/>
                    <a:pt x="83" y="163"/>
                  </a:cubicBezTo>
                  <a:cubicBezTo>
                    <a:pt x="83" y="162"/>
                    <a:pt x="83" y="161"/>
                    <a:pt x="83" y="160"/>
                  </a:cubicBezTo>
                  <a:cubicBezTo>
                    <a:pt x="82" y="158"/>
                    <a:pt x="81" y="157"/>
                    <a:pt x="84" y="156"/>
                  </a:cubicBezTo>
                  <a:cubicBezTo>
                    <a:pt x="87" y="156"/>
                    <a:pt x="88" y="156"/>
                    <a:pt x="89" y="158"/>
                  </a:cubicBezTo>
                  <a:cubicBezTo>
                    <a:pt x="90" y="160"/>
                    <a:pt x="89" y="162"/>
                    <a:pt x="91" y="160"/>
                  </a:cubicBezTo>
                  <a:cubicBezTo>
                    <a:pt x="93" y="159"/>
                    <a:pt x="94" y="159"/>
                    <a:pt x="94" y="158"/>
                  </a:cubicBezTo>
                  <a:cubicBezTo>
                    <a:pt x="95" y="156"/>
                    <a:pt x="99" y="139"/>
                    <a:pt x="99" y="138"/>
                  </a:cubicBezTo>
                  <a:cubicBezTo>
                    <a:pt x="99" y="138"/>
                    <a:pt x="99" y="138"/>
                    <a:pt x="99" y="138"/>
                  </a:cubicBezTo>
                  <a:cubicBezTo>
                    <a:pt x="99" y="138"/>
                    <a:pt x="99" y="138"/>
                    <a:pt x="99" y="138"/>
                  </a:cubicBezTo>
                  <a:cubicBezTo>
                    <a:pt x="99" y="138"/>
                    <a:pt x="99" y="138"/>
                    <a:pt x="99" y="138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82" y="15"/>
                    <a:pt x="47" y="8"/>
                    <a:pt x="17" y="0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1562156" y="2076894"/>
              <a:ext cx="552301" cy="698585"/>
            </a:xfrm>
            <a:custGeom>
              <a:avLst/>
              <a:gdLst>
                <a:gd name="T0" fmla="*/ 102 w 103"/>
                <a:gd name="T1" fmla="*/ 36 h 130"/>
                <a:gd name="T2" fmla="*/ 67 w 103"/>
                <a:gd name="T3" fmla="*/ 32 h 130"/>
                <a:gd name="T4" fmla="*/ 71 w 103"/>
                <a:gd name="T5" fmla="*/ 9 h 130"/>
                <a:gd name="T6" fmla="*/ 20 w 103"/>
                <a:gd name="T7" fmla="*/ 0 h 130"/>
                <a:gd name="T8" fmla="*/ 0 w 103"/>
                <a:gd name="T9" fmla="*/ 116 h 130"/>
                <a:gd name="T10" fmla="*/ 1 w 103"/>
                <a:gd name="T11" fmla="*/ 116 h 130"/>
                <a:gd name="T12" fmla="*/ 2 w 103"/>
                <a:gd name="T13" fmla="*/ 116 h 130"/>
                <a:gd name="T14" fmla="*/ 2 w 103"/>
                <a:gd name="T15" fmla="*/ 116 h 130"/>
                <a:gd name="T16" fmla="*/ 2 w 103"/>
                <a:gd name="T17" fmla="*/ 116 h 130"/>
                <a:gd name="T18" fmla="*/ 2 w 103"/>
                <a:gd name="T19" fmla="*/ 116 h 130"/>
                <a:gd name="T20" fmla="*/ 91 w 103"/>
                <a:gd name="T21" fmla="*/ 130 h 130"/>
                <a:gd name="T22" fmla="*/ 103 w 103"/>
                <a:gd name="T23" fmla="*/ 37 h 130"/>
                <a:gd name="T24" fmla="*/ 102 w 103"/>
                <a:gd name="T25" fmla="*/ 3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30">
                  <a:moveTo>
                    <a:pt x="102" y="36"/>
                  </a:moveTo>
                  <a:cubicBezTo>
                    <a:pt x="67" y="32"/>
                    <a:pt x="67" y="32"/>
                    <a:pt x="67" y="32"/>
                  </a:cubicBezTo>
                  <a:cubicBezTo>
                    <a:pt x="71" y="9"/>
                    <a:pt x="71" y="9"/>
                    <a:pt x="71" y="9"/>
                  </a:cubicBezTo>
                  <a:cubicBezTo>
                    <a:pt x="54" y="6"/>
                    <a:pt x="37" y="4"/>
                    <a:pt x="2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16"/>
                    <a:pt x="0" y="116"/>
                    <a:pt x="1" y="116"/>
                  </a:cubicBezTo>
                  <a:cubicBezTo>
                    <a:pt x="1" y="116"/>
                    <a:pt x="1" y="116"/>
                    <a:pt x="2" y="116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11" y="117"/>
                    <a:pt x="41" y="124"/>
                    <a:pt x="91" y="130"/>
                  </a:cubicBezTo>
                  <a:cubicBezTo>
                    <a:pt x="103" y="37"/>
                    <a:pt x="103" y="37"/>
                    <a:pt x="103" y="37"/>
                  </a:cubicBezTo>
                  <a:lnTo>
                    <a:pt x="102" y="36"/>
                  </a:ln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746144" y="1351440"/>
              <a:ext cx="800089" cy="671717"/>
            </a:xfrm>
            <a:custGeom>
              <a:avLst/>
              <a:gdLst>
                <a:gd name="T0" fmla="*/ 122 w 149"/>
                <a:gd name="T1" fmla="*/ 30 h 125"/>
                <a:gd name="T2" fmla="*/ 110 w 149"/>
                <a:gd name="T3" fmla="*/ 27 h 125"/>
                <a:gd name="T4" fmla="*/ 105 w 149"/>
                <a:gd name="T5" fmla="*/ 27 h 125"/>
                <a:gd name="T6" fmla="*/ 100 w 149"/>
                <a:gd name="T7" fmla="*/ 27 h 125"/>
                <a:gd name="T8" fmla="*/ 98 w 149"/>
                <a:gd name="T9" fmla="*/ 28 h 125"/>
                <a:gd name="T10" fmla="*/ 90 w 149"/>
                <a:gd name="T11" fmla="*/ 28 h 125"/>
                <a:gd name="T12" fmla="*/ 85 w 149"/>
                <a:gd name="T13" fmla="*/ 28 h 125"/>
                <a:gd name="T14" fmla="*/ 81 w 149"/>
                <a:gd name="T15" fmla="*/ 26 h 125"/>
                <a:gd name="T16" fmla="*/ 76 w 149"/>
                <a:gd name="T17" fmla="*/ 27 h 125"/>
                <a:gd name="T18" fmla="*/ 73 w 149"/>
                <a:gd name="T19" fmla="*/ 26 h 125"/>
                <a:gd name="T20" fmla="*/ 71 w 149"/>
                <a:gd name="T21" fmla="*/ 25 h 125"/>
                <a:gd name="T22" fmla="*/ 68 w 149"/>
                <a:gd name="T23" fmla="*/ 23 h 125"/>
                <a:gd name="T24" fmla="*/ 63 w 149"/>
                <a:gd name="T25" fmla="*/ 23 h 125"/>
                <a:gd name="T26" fmla="*/ 59 w 149"/>
                <a:gd name="T27" fmla="*/ 23 h 125"/>
                <a:gd name="T28" fmla="*/ 53 w 149"/>
                <a:gd name="T29" fmla="*/ 23 h 125"/>
                <a:gd name="T30" fmla="*/ 48 w 149"/>
                <a:gd name="T31" fmla="*/ 21 h 125"/>
                <a:gd name="T32" fmla="*/ 47 w 149"/>
                <a:gd name="T33" fmla="*/ 17 h 125"/>
                <a:gd name="T34" fmla="*/ 48 w 149"/>
                <a:gd name="T35" fmla="*/ 10 h 125"/>
                <a:gd name="T36" fmla="*/ 44 w 149"/>
                <a:gd name="T37" fmla="*/ 5 h 125"/>
                <a:gd name="T38" fmla="*/ 41 w 149"/>
                <a:gd name="T39" fmla="*/ 5 h 125"/>
                <a:gd name="T40" fmla="*/ 39 w 149"/>
                <a:gd name="T41" fmla="*/ 2 h 125"/>
                <a:gd name="T42" fmla="*/ 34 w 149"/>
                <a:gd name="T43" fmla="*/ 0 h 125"/>
                <a:gd name="T44" fmla="*/ 34 w 149"/>
                <a:gd name="T45" fmla="*/ 1 h 125"/>
                <a:gd name="T46" fmla="*/ 34 w 149"/>
                <a:gd name="T47" fmla="*/ 4 h 125"/>
                <a:gd name="T48" fmla="*/ 33 w 149"/>
                <a:gd name="T49" fmla="*/ 5 h 125"/>
                <a:gd name="T50" fmla="*/ 30 w 149"/>
                <a:gd name="T51" fmla="*/ 14 h 125"/>
                <a:gd name="T52" fmla="*/ 27 w 149"/>
                <a:gd name="T53" fmla="*/ 23 h 125"/>
                <a:gd name="T54" fmla="*/ 24 w 149"/>
                <a:gd name="T55" fmla="*/ 30 h 125"/>
                <a:gd name="T56" fmla="*/ 22 w 149"/>
                <a:gd name="T57" fmla="*/ 34 h 125"/>
                <a:gd name="T58" fmla="*/ 22 w 149"/>
                <a:gd name="T59" fmla="*/ 37 h 125"/>
                <a:gd name="T60" fmla="*/ 21 w 149"/>
                <a:gd name="T61" fmla="*/ 40 h 125"/>
                <a:gd name="T62" fmla="*/ 19 w 149"/>
                <a:gd name="T63" fmla="*/ 43 h 125"/>
                <a:gd name="T64" fmla="*/ 15 w 149"/>
                <a:gd name="T65" fmla="*/ 53 h 125"/>
                <a:gd name="T66" fmla="*/ 13 w 149"/>
                <a:gd name="T67" fmla="*/ 59 h 125"/>
                <a:gd name="T68" fmla="*/ 10 w 149"/>
                <a:gd name="T69" fmla="*/ 63 h 125"/>
                <a:gd name="T70" fmla="*/ 8 w 149"/>
                <a:gd name="T71" fmla="*/ 64 h 125"/>
                <a:gd name="T72" fmla="*/ 5 w 149"/>
                <a:gd name="T73" fmla="*/ 70 h 125"/>
                <a:gd name="T74" fmla="*/ 3 w 149"/>
                <a:gd name="T75" fmla="*/ 75 h 125"/>
                <a:gd name="T76" fmla="*/ 3 w 149"/>
                <a:gd name="T77" fmla="*/ 80 h 125"/>
                <a:gd name="T78" fmla="*/ 1 w 149"/>
                <a:gd name="T79" fmla="*/ 84 h 125"/>
                <a:gd name="T80" fmla="*/ 2 w 149"/>
                <a:gd name="T81" fmla="*/ 94 h 125"/>
                <a:gd name="T82" fmla="*/ 3 w 149"/>
                <a:gd name="T83" fmla="*/ 96 h 125"/>
                <a:gd name="T84" fmla="*/ 122 w 149"/>
                <a:gd name="T85" fmla="*/ 125 h 125"/>
                <a:gd name="T86" fmla="*/ 130 w 149"/>
                <a:gd name="T87" fmla="*/ 86 h 125"/>
                <a:gd name="T88" fmla="*/ 133 w 149"/>
                <a:gd name="T89" fmla="*/ 81 h 125"/>
                <a:gd name="T90" fmla="*/ 133 w 149"/>
                <a:gd name="T91" fmla="*/ 78 h 125"/>
                <a:gd name="T92" fmla="*/ 133 w 149"/>
                <a:gd name="T93" fmla="*/ 74 h 125"/>
                <a:gd name="T94" fmla="*/ 130 w 149"/>
                <a:gd name="T95" fmla="*/ 69 h 125"/>
                <a:gd name="T96" fmla="*/ 139 w 149"/>
                <a:gd name="T97" fmla="*/ 59 h 125"/>
                <a:gd name="T98" fmla="*/ 140 w 149"/>
                <a:gd name="T99" fmla="*/ 56 h 125"/>
                <a:gd name="T100" fmla="*/ 144 w 149"/>
                <a:gd name="T101" fmla="*/ 52 h 125"/>
                <a:gd name="T102" fmla="*/ 148 w 149"/>
                <a:gd name="T103" fmla="*/ 46 h 125"/>
                <a:gd name="T104" fmla="*/ 146 w 149"/>
                <a:gd name="T105" fmla="*/ 39 h 125"/>
                <a:gd name="T106" fmla="*/ 143 w 149"/>
                <a:gd name="T107" fmla="*/ 34 h 125"/>
                <a:gd name="T108" fmla="*/ 143 w 149"/>
                <a:gd name="T109" fmla="*/ 34 h 125"/>
                <a:gd name="T110" fmla="*/ 122 w 149"/>
                <a:gd name="T111" fmla="*/ 3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9" h="125">
                  <a:moveTo>
                    <a:pt x="122" y="30"/>
                  </a:moveTo>
                  <a:cubicBezTo>
                    <a:pt x="119" y="29"/>
                    <a:pt x="111" y="27"/>
                    <a:pt x="110" y="27"/>
                  </a:cubicBezTo>
                  <a:cubicBezTo>
                    <a:pt x="109" y="28"/>
                    <a:pt x="106" y="28"/>
                    <a:pt x="105" y="27"/>
                  </a:cubicBezTo>
                  <a:cubicBezTo>
                    <a:pt x="103" y="27"/>
                    <a:pt x="101" y="26"/>
                    <a:pt x="100" y="27"/>
                  </a:cubicBezTo>
                  <a:cubicBezTo>
                    <a:pt x="100" y="28"/>
                    <a:pt x="102" y="28"/>
                    <a:pt x="98" y="28"/>
                  </a:cubicBezTo>
                  <a:cubicBezTo>
                    <a:pt x="94" y="27"/>
                    <a:pt x="91" y="27"/>
                    <a:pt x="90" y="28"/>
                  </a:cubicBezTo>
                  <a:cubicBezTo>
                    <a:pt x="90" y="29"/>
                    <a:pt x="86" y="29"/>
                    <a:pt x="85" y="28"/>
                  </a:cubicBezTo>
                  <a:cubicBezTo>
                    <a:pt x="84" y="26"/>
                    <a:pt x="82" y="26"/>
                    <a:pt x="81" y="26"/>
                  </a:cubicBezTo>
                  <a:cubicBezTo>
                    <a:pt x="80" y="27"/>
                    <a:pt x="77" y="28"/>
                    <a:pt x="76" y="27"/>
                  </a:cubicBezTo>
                  <a:cubicBezTo>
                    <a:pt x="76" y="26"/>
                    <a:pt x="73" y="26"/>
                    <a:pt x="73" y="26"/>
                  </a:cubicBezTo>
                  <a:cubicBezTo>
                    <a:pt x="72" y="26"/>
                    <a:pt x="72" y="26"/>
                    <a:pt x="71" y="25"/>
                  </a:cubicBezTo>
                  <a:cubicBezTo>
                    <a:pt x="70" y="24"/>
                    <a:pt x="69" y="23"/>
                    <a:pt x="68" y="23"/>
                  </a:cubicBezTo>
                  <a:cubicBezTo>
                    <a:pt x="66" y="23"/>
                    <a:pt x="66" y="24"/>
                    <a:pt x="63" y="23"/>
                  </a:cubicBezTo>
                  <a:cubicBezTo>
                    <a:pt x="61" y="22"/>
                    <a:pt x="61" y="23"/>
                    <a:pt x="59" y="23"/>
                  </a:cubicBezTo>
                  <a:cubicBezTo>
                    <a:pt x="57" y="24"/>
                    <a:pt x="54" y="24"/>
                    <a:pt x="53" y="23"/>
                  </a:cubicBezTo>
                  <a:cubicBezTo>
                    <a:pt x="51" y="21"/>
                    <a:pt x="48" y="22"/>
                    <a:pt x="48" y="21"/>
                  </a:cubicBezTo>
                  <a:cubicBezTo>
                    <a:pt x="47" y="20"/>
                    <a:pt x="47" y="19"/>
                    <a:pt x="47" y="17"/>
                  </a:cubicBezTo>
                  <a:cubicBezTo>
                    <a:pt x="48" y="16"/>
                    <a:pt x="50" y="12"/>
                    <a:pt x="48" y="10"/>
                  </a:cubicBezTo>
                  <a:cubicBezTo>
                    <a:pt x="47" y="7"/>
                    <a:pt x="46" y="5"/>
                    <a:pt x="44" y="5"/>
                  </a:cubicBezTo>
                  <a:cubicBezTo>
                    <a:pt x="42" y="5"/>
                    <a:pt x="42" y="7"/>
                    <a:pt x="41" y="5"/>
                  </a:cubicBezTo>
                  <a:cubicBezTo>
                    <a:pt x="41" y="3"/>
                    <a:pt x="41" y="3"/>
                    <a:pt x="39" y="2"/>
                  </a:cubicBezTo>
                  <a:cubicBezTo>
                    <a:pt x="39" y="2"/>
                    <a:pt x="36" y="1"/>
                    <a:pt x="34" y="0"/>
                  </a:cubicBezTo>
                  <a:cubicBezTo>
                    <a:pt x="34" y="0"/>
                    <a:pt x="34" y="1"/>
                    <a:pt x="34" y="1"/>
                  </a:cubicBezTo>
                  <a:cubicBezTo>
                    <a:pt x="34" y="2"/>
                    <a:pt x="34" y="3"/>
                    <a:pt x="34" y="4"/>
                  </a:cubicBezTo>
                  <a:cubicBezTo>
                    <a:pt x="33" y="5"/>
                    <a:pt x="34" y="3"/>
                    <a:pt x="33" y="5"/>
                  </a:cubicBezTo>
                  <a:cubicBezTo>
                    <a:pt x="33" y="7"/>
                    <a:pt x="31" y="11"/>
                    <a:pt x="30" y="14"/>
                  </a:cubicBezTo>
                  <a:cubicBezTo>
                    <a:pt x="30" y="17"/>
                    <a:pt x="28" y="20"/>
                    <a:pt x="27" y="23"/>
                  </a:cubicBezTo>
                  <a:cubicBezTo>
                    <a:pt x="26" y="26"/>
                    <a:pt x="25" y="27"/>
                    <a:pt x="24" y="30"/>
                  </a:cubicBezTo>
                  <a:cubicBezTo>
                    <a:pt x="23" y="33"/>
                    <a:pt x="22" y="32"/>
                    <a:pt x="22" y="34"/>
                  </a:cubicBezTo>
                  <a:cubicBezTo>
                    <a:pt x="22" y="36"/>
                    <a:pt x="23" y="36"/>
                    <a:pt x="22" y="37"/>
                  </a:cubicBezTo>
                  <a:cubicBezTo>
                    <a:pt x="21" y="38"/>
                    <a:pt x="21" y="39"/>
                    <a:pt x="21" y="40"/>
                  </a:cubicBezTo>
                  <a:cubicBezTo>
                    <a:pt x="21" y="42"/>
                    <a:pt x="20" y="40"/>
                    <a:pt x="19" y="43"/>
                  </a:cubicBezTo>
                  <a:cubicBezTo>
                    <a:pt x="18" y="46"/>
                    <a:pt x="16" y="51"/>
                    <a:pt x="15" y="53"/>
                  </a:cubicBezTo>
                  <a:cubicBezTo>
                    <a:pt x="15" y="55"/>
                    <a:pt x="14" y="58"/>
                    <a:pt x="13" y="59"/>
                  </a:cubicBezTo>
                  <a:cubicBezTo>
                    <a:pt x="12" y="60"/>
                    <a:pt x="11" y="61"/>
                    <a:pt x="10" y="63"/>
                  </a:cubicBezTo>
                  <a:cubicBezTo>
                    <a:pt x="10" y="64"/>
                    <a:pt x="8" y="62"/>
                    <a:pt x="8" y="64"/>
                  </a:cubicBezTo>
                  <a:cubicBezTo>
                    <a:pt x="9" y="66"/>
                    <a:pt x="6" y="69"/>
                    <a:pt x="5" y="70"/>
                  </a:cubicBezTo>
                  <a:cubicBezTo>
                    <a:pt x="5" y="70"/>
                    <a:pt x="3" y="72"/>
                    <a:pt x="3" y="75"/>
                  </a:cubicBezTo>
                  <a:cubicBezTo>
                    <a:pt x="3" y="77"/>
                    <a:pt x="5" y="79"/>
                    <a:pt x="3" y="80"/>
                  </a:cubicBezTo>
                  <a:cubicBezTo>
                    <a:pt x="2" y="81"/>
                    <a:pt x="1" y="83"/>
                    <a:pt x="1" y="84"/>
                  </a:cubicBezTo>
                  <a:cubicBezTo>
                    <a:pt x="1" y="86"/>
                    <a:pt x="0" y="91"/>
                    <a:pt x="2" y="94"/>
                  </a:cubicBezTo>
                  <a:cubicBezTo>
                    <a:pt x="3" y="95"/>
                    <a:pt x="3" y="95"/>
                    <a:pt x="3" y="96"/>
                  </a:cubicBezTo>
                  <a:cubicBezTo>
                    <a:pt x="19" y="100"/>
                    <a:pt x="65" y="113"/>
                    <a:pt x="122" y="125"/>
                  </a:cubicBezTo>
                  <a:cubicBezTo>
                    <a:pt x="123" y="118"/>
                    <a:pt x="130" y="87"/>
                    <a:pt x="130" y="86"/>
                  </a:cubicBezTo>
                  <a:cubicBezTo>
                    <a:pt x="130" y="85"/>
                    <a:pt x="132" y="82"/>
                    <a:pt x="133" y="81"/>
                  </a:cubicBezTo>
                  <a:cubicBezTo>
                    <a:pt x="133" y="80"/>
                    <a:pt x="132" y="79"/>
                    <a:pt x="133" y="78"/>
                  </a:cubicBezTo>
                  <a:cubicBezTo>
                    <a:pt x="134" y="77"/>
                    <a:pt x="136" y="75"/>
                    <a:pt x="133" y="74"/>
                  </a:cubicBezTo>
                  <a:cubicBezTo>
                    <a:pt x="130" y="72"/>
                    <a:pt x="131" y="71"/>
                    <a:pt x="130" y="69"/>
                  </a:cubicBezTo>
                  <a:cubicBezTo>
                    <a:pt x="130" y="66"/>
                    <a:pt x="139" y="60"/>
                    <a:pt x="139" y="59"/>
                  </a:cubicBezTo>
                  <a:cubicBezTo>
                    <a:pt x="139" y="58"/>
                    <a:pt x="139" y="57"/>
                    <a:pt x="140" y="56"/>
                  </a:cubicBezTo>
                  <a:cubicBezTo>
                    <a:pt x="141" y="54"/>
                    <a:pt x="144" y="53"/>
                    <a:pt x="144" y="52"/>
                  </a:cubicBezTo>
                  <a:cubicBezTo>
                    <a:pt x="144" y="51"/>
                    <a:pt x="147" y="47"/>
                    <a:pt x="148" y="46"/>
                  </a:cubicBezTo>
                  <a:cubicBezTo>
                    <a:pt x="149" y="45"/>
                    <a:pt x="148" y="41"/>
                    <a:pt x="146" y="39"/>
                  </a:cubicBezTo>
                  <a:cubicBezTo>
                    <a:pt x="144" y="38"/>
                    <a:pt x="144" y="36"/>
                    <a:pt x="143" y="34"/>
                  </a:cubicBezTo>
                  <a:cubicBezTo>
                    <a:pt x="143" y="34"/>
                    <a:pt x="143" y="34"/>
                    <a:pt x="143" y="34"/>
                  </a:cubicBezTo>
                  <a:cubicBezTo>
                    <a:pt x="143" y="34"/>
                    <a:pt x="125" y="32"/>
                    <a:pt x="122" y="30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923278" y="1050909"/>
              <a:ext cx="654799" cy="483636"/>
            </a:xfrm>
            <a:custGeom>
              <a:avLst/>
              <a:gdLst>
                <a:gd name="T0" fmla="*/ 122 w 122"/>
                <a:gd name="T1" fmla="*/ 21 h 90"/>
                <a:gd name="T2" fmla="*/ 35 w 122"/>
                <a:gd name="T3" fmla="*/ 1 h 90"/>
                <a:gd name="T4" fmla="*/ 38 w 122"/>
                <a:gd name="T5" fmla="*/ 6 h 90"/>
                <a:gd name="T6" fmla="*/ 37 w 122"/>
                <a:gd name="T7" fmla="*/ 11 h 90"/>
                <a:gd name="T8" fmla="*/ 36 w 122"/>
                <a:gd name="T9" fmla="*/ 13 h 90"/>
                <a:gd name="T10" fmla="*/ 37 w 122"/>
                <a:gd name="T11" fmla="*/ 16 h 90"/>
                <a:gd name="T12" fmla="*/ 37 w 122"/>
                <a:gd name="T13" fmla="*/ 20 h 90"/>
                <a:gd name="T14" fmla="*/ 38 w 122"/>
                <a:gd name="T15" fmla="*/ 25 h 90"/>
                <a:gd name="T16" fmla="*/ 34 w 122"/>
                <a:gd name="T17" fmla="*/ 30 h 90"/>
                <a:gd name="T18" fmla="*/ 34 w 122"/>
                <a:gd name="T19" fmla="*/ 35 h 90"/>
                <a:gd name="T20" fmla="*/ 32 w 122"/>
                <a:gd name="T21" fmla="*/ 39 h 90"/>
                <a:gd name="T22" fmla="*/ 25 w 122"/>
                <a:gd name="T23" fmla="*/ 42 h 90"/>
                <a:gd name="T24" fmla="*/ 24 w 122"/>
                <a:gd name="T25" fmla="*/ 38 h 90"/>
                <a:gd name="T26" fmla="*/ 25 w 122"/>
                <a:gd name="T27" fmla="*/ 40 h 90"/>
                <a:gd name="T28" fmla="*/ 28 w 122"/>
                <a:gd name="T29" fmla="*/ 37 h 90"/>
                <a:gd name="T30" fmla="*/ 31 w 122"/>
                <a:gd name="T31" fmla="*/ 36 h 90"/>
                <a:gd name="T32" fmla="*/ 30 w 122"/>
                <a:gd name="T33" fmla="*/ 32 h 90"/>
                <a:gd name="T34" fmla="*/ 33 w 122"/>
                <a:gd name="T35" fmla="*/ 28 h 90"/>
                <a:gd name="T36" fmla="*/ 31 w 122"/>
                <a:gd name="T37" fmla="*/ 25 h 90"/>
                <a:gd name="T38" fmla="*/ 29 w 122"/>
                <a:gd name="T39" fmla="*/ 20 h 90"/>
                <a:gd name="T40" fmla="*/ 25 w 122"/>
                <a:gd name="T41" fmla="*/ 17 h 90"/>
                <a:gd name="T42" fmla="*/ 5 w 122"/>
                <a:gd name="T43" fmla="*/ 6 h 90"/>
                <a:gd name="T44" fmla="*/ 4 w 122"/>
                <a:gd name="T45" fmla="*/ 8 h 90"/>
                <a:gd name="T46" fmla="*/ 3 w 122"/>
                <a:gd name="T47" fmla="*/ 18 h 90"/>
                <a:gd name="T48" fmla="*/ 4 w 122"/>
                <a:gd name="T49" fmla="*/ 30 h 90"/>
                <a:gd name="T50" fmla="*/ 3 w 122"/>
                <a:gd name="T51" fmla="*/ 36 h 90"/>
                <a:gd name="T52" fmla="*/ 4 w 122"/>
                <a:gd name="T53" fmla="*/ 39 h 90"/>
                <a:gd name="T54" fmla="*/ 7 w 122"/>
                <a:gd name="T55" fmla="*/ 41 h 90"/>
                <a:gd name="T56" fmla="*/ 3 w 122"/>
                <a:gd name="T57" fmla="*/ 41 h 90"/>
                <a:gd name="T58" fmla="*/ 3 w 122"/>
                <a:gd name="T59" fmla="*/ 46 h 90"/>
                <a:gd name="T60" fmla="*/ 6 w 122"/>
                <a:gd name="T61" fmla="*/ 47 h 90"/>
                <a:gd name="T62" fmla="*/ 4 w 122"/>
                <a:gd name="T63" fmla="*/ 50 h 90"/>
                <a:gd name="T64" fmla="*/ 2 w 122"/>
                <a:gd name="T65" fmla="*/ 53 h 90"/>
                <a:gd name="T66" fmla="*/ 1 w 122"/>
                <a:gd name="T67" fmla="*/ 48 h 90"/>
                <a:gd name="T68" fmla="*/ 1 w 122"/>
                <a:gd name="T69" fmla="*/ 55 h 90"/>
                <a:gd name="T70" fmla="*/ 6 w 122"/>
                <a:gd name="T71" fmla="*/ 58 h 90"/>
                <a:gd name="T72" fmla="*/ 11 w 122"/>
                <a:gd name="T73" fmla="*/ 61 h 90"/>
                <a:gd name="T74" fmla="*/ 14 w 122"/>
                <a:gd name="T75" fmla="*/ 73 h 90"/>
                <a:gd name="T76" fmla="*/ 20 w 122"/>
                <a:gd name="T77" fmla="*/ 79 h 90"/>
                <a:gd name="T78" fmla="*/ 30 w 122"/>
                <a:gd name="T79" fmla="*/ 79 h 90"/>
                <a:gd name="T80" fmla="*/ 38 w 122"/>
                <a:gd name="T81" fmla="*/ 81 h 90"/>
                <a:gd name="T82" fmla="*/ 43 w 122"/>
                <a:gd name="T83" fmla="*/ 83 h 90"/>
                <a:gd name="T84" fmla="*/ 52 w 122"/>
                <a:gd name="T85" fmla="*/ 84 h 90"/>
                <a:gd name="T86" fmla="*/ 65 w 122"/>
                <a:gd name="T87" fmla="*/ 84 h 90"/>
                <a:gd name="T88" fmla="*/ 72 w 122"/>
                <a:gd name="T89" fmla="*/ 83 h 90"/>
                <a:gd name="T90" fmla="*/ 89 w 122"/>
                <a:gd name="T91" fmla="*/ 86 h 90"/>
                <a:gd name="T92" fmla="*/ 110 w 122"/>
                <a:gd name="T93" fmla="*/ 90 h 90"/>
                <a:gd name="T94" fmla="*/ 111 w 122"/>
                <a:gd name="T95" fmla="*/ 83 h 90"/>
                <a:gd name="T96" fmla="*/ 116 w 122"/>
                <a:gd name="T97" fmla="*/ 5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2" h="90">
                  <a:moveTo>
                    <a:pt x="116" y="50"/>
                  </a:moveTo>
                  <a:cubicBezTo>
                    <a:pt x="117" y="49"/>
                    <a:pt x="121" y="27"/>
                    <a:pt x="122" y="21"/>
                  </a:cubicBezTo>
                  <a:cubicBezTo>
                    <a:pt x="68" y="10"/>
                    <a:pt x="33" y="0"/>
                    <a:pt x="33" y="0"/>
                  </a:cubicBezTo>
                  <a:cubicBezTo>
                    <a:pt x="34" y="0"/>
                    <a:pt x="34" y="0"/>
                    <a:pt x="35" y="1"/>
                  </a:cubicBezTo>
                  <a:cubicBezTo>
                    <a:pt x="35" y="2"/>
                    <a:pt x="35" y="3"/>
                    <a:pt x="36" y="4"/>
                  </a:cubicBezTo>
                  <a:cubicBezTo>
                    <a:pt x="37" y="5"/>
                    <a:pt x="38" y="5"/>
                    <a:pt x="38" y="6"/>
                  </a:cubicBezTo>
                  <a:cubicBezTo>
                    <a:pt x="38" y="7"/>
                    <a:pt x="39" y="7"/>
                    <a:pt x="38" y="9"/>
                  </a:cubicBezTo>
                  <a:cubicBezTo>
                    <a:pt x="38" y="10"/>
                    <a:pt x="38" y="11"/>
                    <a:pt x="37" y="11"/>
                  </a:cubicBezTo>
                  <a:cubicBezTo>
                    <a:pt x="37" y="12"/>
                    <a:pt x="37" y="12"/>
                    <a:pt x="37" y="13"/>
                  </a:cubicBezTo>
                  <a:cubicBezTo>
                    <a:pt x="37" y="14"/>
                    <a:pt x="37" y="13"/>
                    <a:pt x="36" y="13"/>
                  </a:cubicBezTo>
                  <a:cubicBezTo>
                    <a:pt x="35" y="13"/>
                    <a:pt x="34" y="13"/>
                    <a:pt x="35" y="14"/>
                  </a:cubicBezTo>
                  <a:cubicBezTo>
                    <a:pt x="36" y="15"/>
                    <a:pt x="36" y="16"/>
                    <a:pt x="37" y="16"/>
                  </a:cubicBezTo>
                  <a:cubicBezTo>
                    <a:pt x="37" y="17"/>
                    <a:pt x="38" y="17"/>
                    <a:pt x="38" y="18"/>
                  </a:cubicBezTo>
                  <a:cubicBezTo>
                    <a:pt x="38" y="19"/>
                    <a:pt x="37" y="19"/>
                    <a:pt x="37" y="20"/>
                  </a:cubicBezTo>
                  <a:cubicBezTo>
                    <a:pt x="37" y="21"/>
                    <a:pt x="38" y="22"/>
                    <a:pt x="38" y="23"/>
                  </a:cubicBezTo>
                  <a:cubicBezTo>
                    <a:pt x="38" y="23"/>
                    <a:pt x="38" y="24"/>
                    <a:pt x="38" y="25"/>
                  </a:cubicBezTo>
                  <a:cubicBezTo>
                    <a:pt x="37" y="26"/>
                    <a:pt x="37" y="27"/>
                    <a:pt x="36" y="27"/>
                  </a:cubicBezTo>
                  <a:cubicBezTo>
                    <a:pt x="35" y="28"/>
                    <a:pt x="35" y="29"/>
                    <a:pt x="34" y="30"/>
                  </a:cubicBezTo>
                  <a:cubicBezTo>
                    <a:pt x="34" y="31"/>
                    <a:pt x="33" y="31"/>
                    <a:pt x="34" y="32"/>
                  </a:cubicBezTo>
                  <a:cubicBezTo>
                    <a:pt x="34" y="33"/>
                    <a:pt x="34" y="34"/>
                    <a:pt x="34" y="35"/>
                  </a:cubicBezTo>
                  <a:cubicBezTo>
                    <a:pt x="33" y="35"/>
                    <a:pt x="33" y="36"/>
                    <a:pt x="33" y="37"/>
                  </a:cubicBezTo>
                  <a:cubicBezTo>
                    <a:pt x="33" y="38"/>
                    <a:pt x="33" y="38"/>
                    <a:pt x="32" y="39"/>
                  </a:cubicBezTo>
                  <a:cubicBezTo>
                    <a:pt x="31" y="40"/>
                    <a:pt x="31" y="40"/>
                    <a:pt x="29" y="41"/>
                  </a:cubicBezTo>
                  <a:cubicBezTo>
                    <a:pt x="27" y="42"/>
                    <a:pt x="28" y="43"/>
                    <a:pt x="25" y="42"/>
                  </a:cubicBezTo>
                  <a:cubicBezTo>
                    <a:pt x="23" y="42"/>
                    <a:pt x="21" y="41"/>
                    <a:pt x="22" y="40"/>
                  </a:cubicBezTo>
                  <a:cubicBezTo>
                    <a:pt x="23" y="39"/>
                    <a:pt x="24" y="39"/>
                    <a:pt x="24" y="38"/>
                  </a:cubicBezTo>
                  <a:cubicBezTo>
                    <a:pt x="25" y="36"/>
                    <a:pt x="25" y="36"/>
                    <a:pt x="25" y="37"/>
                  </a:cubicBezTo>
                  <a:cubicBezTo>
                    <a:pt x="25" y="38"/>
                    <a:pt x="24" y="39"/>
                    <a:pt x="25" y="40"/>
                  </a:cubicBezTo>
                  <a:cubicBezTo>
                    <a:pt x="26" y="40"/>
                    <a:pt x="26" y="39"/>
                    <a:pt x="26" y="38"/>
                  </a:cubicBezTo>
                  <a:cubicBezTo>
                    <a:pt x="27" y="37"/>
                    <a:pt x="27" y="37"/>
                    <a:pt x="28" y="37"/>
                  </a:cubicBezTo>
                  <a:cubicBezTo>
                    <a:pt x="28" y="38"/>
                    <a:pt x="27" y="39"/>
                    <a:pt x="28" y="39"/>
                  </a:cubicBezTo>
                  <a:cubicBezTo>
                    <a:pt x="30" y="39"/>
                    <a:pt x="31" y="38"/>
                    <a:pt x="31" y="36"/>
                  </a:cubicBezTo>
                  <a:cubicBezTo>
                    <a:pt x="31" y="35"/>
                    <a:pt x="32" y="33"/>
                    <a:pt x="31" y="33"/>
                  </a:cubicBezTo>
                  <a:cubicBezTo>
                    <a:pt x="30" y="33"/>
                    <a:pt x="29" y="32"/>
                    <a:pt x="30" y="32"/>
                  </a:cubicBezTo>
                  <a:cubicBezTo>
                    <a:pt x="31" y="31"/>
                    <a:pt x="30" y="30"/>
                    <a:pt x="31" y="29"/>
                  </a:cubicBezTo>
                  <a:cubicBezTo>
                    <a:pt x="32" y="29"/>
                    <a:pt x="33" y="29"/>
                    <a:pt x="33" y="28"/>
                  </a:cubicBezTo>
                  <a:cubicBezTo>
                    <a:pt x="33" y="27"/>
                    <a:pt x="33" y="26"/>
                    <a:pt x="32" y="26"/>
                  </a:cubicBezTo>
                  <a:cubicBezTo>
                    <a:pt x="31" y="26"/>
                    <a:pt x="31" y="26"/>
                    <a:pt x="31" y="25"/>
                  </a:cubicBezTo>
                  <a:cubicBezTo>
                    <a:pt x="31" y="23"/>
                    <a:pt x="31" y="22"/>
                    <a:pt x="31" y="21"/>
                  </a:cubicBezTo>
                  <a:cubicBezTo>
                    <a:pt x="31" y="20"/>
                    <a:pt x="30" y="19"/>
                    <a:pt x="29" y="20"/>
                  </a:cubicBezTo>
                  <a:cubicBezTo>
                    <a:pt x="29" y="20"/>
                    <a:pt x="28" y="20"/>
                    <a:pt x="27" y="19"/>
                  </a:cubicBezTo>
                  <a:cubicBezTo>
                    <a:pt x="27" y="18"/>
                    <a:pt x="26" y="17"/>
                    <a:pt x="25" y="17"/>
                  </a:cubicBezTo>
                  <a:cubicBezTo>
                    <a:pt x="24" y="17"/>
                    <a:pt x="24" y="17"/>
                    <a:pt x="21" y="16"/>
                  </a:cubicBezTo>
                  <a:cubicBezTo>
                    <a:pt x="18" y="15"/>
                    <a:pt x="9" y="13"/>
                    <a:pt x="5" y="6"/>
                  </a:cubicBezTo>
                  <a:cubicBezTo>
                    <a:pt x="5" y="6"/>
                    <a:pt x="4" y="5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3" y="9"/>
                    <a:pt x="1" y="11"/>
                    <a:pt x="1" y="13"/>
                  </a:cubicBezTo>
                  <a:cubicBezTo>
                    <a:pt x="2" y="16"/>
                    <a:pt x="3" y="16"/>
                    <a:pt x="3" y="18"/>
                  </a:cubicBezTo>
                  <a:cubicBezTo>
                    <a:pt x="4" y="20"/>
                    <a:pt x="4" y="20"/>
                    <a:pt x="3" y="22"/>
                  </a:cubicBezTo>
                  <a:cubicBezTo>
                    <a:pt x="3" y="25"/>
                    <a:pt x="4" y="28"/>
                    <a:pt x="4" y="30"/>
                  </a:cubicBezTo>
                  <a:cubicBezTo>
                    <a:pt x="4" y="32"/>
                    <a:pt x="4" y="30"/>
                    <a:pt x="4" y="32"/>
                  </a:cubicBezTo>
                  <a:cubicBezTo>
                    <a:pt x="4" y="34"/>
                    <a:pt x="4" y="35"/>
                    <a:pt x="3" y="36"/>
                  </a:cubicBezTo>
                  <a:cubicBezTo>
                    <a:pt x="3" y="37"/>
                    <a:pt x="2" y="38"/>
                    <a:pt x="3" y="39"/>
                  </a:cubicBezTo>
                  <a:cubicBezTo>
                    <a:pt x="3" y="39"/>
                    <a:pt x="3" y="38"/>
                    <a:pt x="4" y="39"/>
                  </a:cubicBezTo>
                  <a:cubicBezTo>
                    <a:pt x="5" y="39"/>
                    <a:pt x="5" y="39"/>
                    <a:pt x="6" y="40"/>
                  </a:cubicBezTo>
                  <a:cubicBezTo>
                    <a:pt x="6" y="40"/>
                    <a:pt x="7" y="40"/>
                    <a:pt x="7" y="41"/>
                  </a:cubicBezTo>
                  <a:cubicBezTo>
                    <a:pt x="6" y="41"/>
                    <a:pt x="6" y="42"/>
                    <a:pt x="5" y="42"/>
                  </a:cubicBezTo>
                  <a:cubicBezTo>
                    <a:pt x="4" y="42"/>
                    <a:pt x="3" y="40"/>
                    <a:pt x="3" y="41"/>
                  </a:cubicBezTo>
                  <a:cubicBezTo>
                    <a:pt x="3" y="42"/>
                    <a:pt x="3" y="42"/>
                    <a:pt x="3" y="44"/>
                  </a:cubicBezTo>
                  <a:cubicBezTo>
                    <a:pt x="3" y="45"/>
                    <a:pt x="2" y="46"/>
                    <a:pt x="3" y="46"/>
                  </a:cubicBezTo>
                  <a:cubicBezTo>
                    <a:pt x="5" y="47"/>
                    <a:pt x="5" y="46"/>
                    <a:pt x="6" y="46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5" y="48"/>
                    <a:pt x="4" y="47"/>
                    <a:pt x="4" y="48"/>
                  </a:cubicBezTo>
                  <a:cubicBezTo>
                    <a:pt x="4" y="48"/>
                    <a:pt x="3" y="49"/>
                    <a:pt x="4" y="50"/>
                  </a:cubicBezTo>
                  <a:cubicBezTo>
                    <a:pt x="4" y="51"/>
                    <a:pt x="3" y="51"/>
                    <a:pt x="2" y="51"/>
                  </a:cubicBezTo>
                  <a:cubicBezTo>
                    <a:pt x="2" y="52"/>
                    <a:pt x="3" y="54"/>
                    <a:pt x="2" y="53"/>
                  </a:cubicBezTo>
                  <a:cubicBezTo>
                    <a:pt x="1" y="52"/>
                    <a:pt x="1" y="52"/>
                    <a:pt x="1" y="50"/>
                  </a:cubicBezTo>
                  <a:cubicBezTo>
                    <a:pt x="2" y="48"/>
                    <a:pt x="2" y="47"/>
                    <a:pt x="1" y="48"/>
                  </a:cubicBezTo>
                  <a:cubicBezTo>
                    <a:pt x="1" y="49"/>
                    <a:pt x="0" y="50"/>
                    <a:pt x="1" y="51"/>
                  </a:cubicBezTo>
                  <a:cubicBezTo>
                    <a:pt x="1" y="52"/>
                    <a:pt x="1" y="54"/>
                    <a:pt x="1" y="55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3" y="57"/>
                    <a:pt x="6" y="58"/>
                    <a:pt x="6" y="58"/>
                  </a:cubicBezTo>
                  <a:cubicBezTo>
                    <a:pt x="8" y="59"/>
                    <a:pt x="8" y="59"/>
                    <a:pt x="8" y="61"/>
                  </a:cubicBezTo>
                  <a:cubicBezTo>
                    <a:pt x="9" y="63"/>
                    <a:pt x="9" y="61"/>
                    <a:pt x="11" y="61"/>
                  </a:cubicBezTo>
                  <a:cubicBezTo>
                    <a:pt x="13" y="61"/>
                    <a:pt x="14" y="63"/>
                    <a:pt x="15" y="66"/>
                  </a:cubicBezTo>
                  <a:cubicBezTo>
                    <a:pt x="17" y="68"/>
                    <a:pt x="15" y="72"/>
                    <a:pt x="14" y="73"/>
                  </a:cubicBezTo>
                  <a:cubicBezTo>
                    <a:pt x="14" y="75"/>
                    <a:pt x="14" y="76"/>
                    <a:pt x="15" y="77"/>
                  </a:cubicBezTo>
                  <a:cubicBezTo>
                    <a:pt x="15" y="78"/>
                    <a:pt x="18" y="77"/>
                    <a:pt x="20" y="79"/>
                  </a:cubicBezTo>
                  <a:cubicBezTo>
                    <a:pt x="21" y="80"/>
                    <a:pt x="24" y="80"/>
                    <a:pt x="26" y="79"/>
                  </a:cubicBezTo>
                  <a:cubicBezTo>
                    <a:pt x="28" y="79"/>
                    <a:pt x="28" y="78"/>
                    <a:pt x="30" y="79"/>
                  </a:cubicBezTo>
                  <a:cubicBezTo>
                    <a:pt x="33" y="80"/>
                    <a:pt x="33" y="79"/>
                    <a:pt x="35" y="79"/>
                  </a:cubicBezTo>
                  <a:cubicBezTo>
                    <a:pt x="36" y="79"/>
                    <a:pt x="37" y="80"/>
                    <a:pt x="38" y="81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40" y="82"/>
                    <a:pt x="43" y="82"/>
                    <a:pt x="43" y="83"/>
                  </a:cubicBezTo>
                  <a:cubicBezTo>
                    <a:pt x="44" y="84"/>
                    <a:pt x="47" y="83"/>
                    <a:pt x="48" y="82"/>
                  </a:cubicBezTo>
                  <a:cubicBezTo>
                    <a:pt x="49" y="82"/>
                    <a:pt x="51" y="82"/>
                    <a:pt x="52" y="84"/>
                  </a:cubicBezTo>
                  <a:cubicBezTo>
                    <a:pt x="53" y="85"/>
                    <a:pt x="57" y="85"/>
                    <a:pt x="57" y="84"/>
                  </a:cubicBezTo>
                  <a:cubicBezTo>
                    <a:pt x="58" y="83"/>
                    <a:pt x="61" y="83"/>
                    <a:pt x="65" y="84"/>
                  </a:cubicBezTo>
                  <a:cubicBezTo>
                    <a:pt x="69" y="84"/>
                    <a:pt x="67" y="84"/>
                    <a:pt x="67" y="83"/>
                  </a:cubicBezTo>
                  <a:cubicBezTo>
                    <a:pt x="68" y="82"/>
                    <a:pt x="70" y="83"/>
                    <a:pt x="72" y="83"/>
                  </a:cubicBezTo>
                  <a:cubicBezTo>
                    <a:pt x="73" y="84"/>
                    <a:pt x="76" y="84"/>
                    <a:pt x="77" y="83"/>
                  </a:cubicBezTo>
                  <a:cubicBezTo>
                    <a:pt x="78" y="83"/>
                    <a:pt x="86" y="85"/>
                    <a:pt x="89" y="86"/>
                  </a:cubicBezTo>
                  <a:cubicBezTo>
                    <a:pt x="92" y="88"/>
                    <a:pt x="110" y="90"/>
                    <a:pt x="110" y="90"/>
                  </a:cubicBezTo>
                  <a:cubicBezTo>
                    <a:pt x="110" y="90"/>
                    <a:pt x="110" y="90"/>
                    <a:pt x="110" y="90"/>
                  </a:cubicBezTo>
                  <a:cubicBezTo>
                    <a:pt x="110" y="89"/>
                    <a:pt x="110" y="88"/>
                    <a:pt x="110" y="87"/>
                  </a:cubicBezTo>
                  <a:cubicBezTo>
                    <a:pt x="110" y="86"/>
                    <a:pt x="111" y="84"/>
                    <a:pt x="111" y="83"/>
                  </a:cubicBezTo>
                  <a:cubicBezTo>
                    <a:pt x="110" y="82"/>
                    <a:pt x="110" y="75"/>
                    <a:pt x="111" y="73"/>
                  </a:cubicBezTo>
                  <a:cubicBezTo>
                    <a:pt x="112" y="72"/>
                    <a:pt x="116" y="52"/>
                    <a:pt x="116" y="50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1389997" y="1163359"/>
              <a:ext cx="601062" cy="962297"/>
            </a:xfrm>
            <a:custGeom>
              <a:avLst/>
              <a:gdLst>
                <a:gd name="T0" fmla="*/ 110 w 112"/>
                <a:gd name="T1" fmla="*/ 118 h 179"/>
                <a:gd name="T2" fmla="*/ 107 w 112"/>
                <a:gd name="T3" fmla="*/ 114 h 179"/>
                <a:gd name="T4" fmla="*/ 103 w 112"/>
                <a:gd name="T5" fmla="*/ 119 h 179"/>
                <a:gd name="T6" fmla="*/ 102 w 112"/>
                <a:gd name="T7" fmla="*/ 118 h 179"/>
                <a:gd name="T8" fmla="*/ 99 w 112"/>
                <a:gd name="T9" fmla="*/ 118 h 179"/>
                <a:gd name="T10" fmla="*/ 95 w 112"/>
                <a:gd name="T11" fmla="*/ 117 h 179"/>
                <a:gd name="T12" fmla="*/ 91 w 112"/>
                <a:gd name="T13" fmla="*/ 116 h 179"/>
                <a:gd name="T14" fmla="*/ 89 w 112"/>
                <a:gd name="T15" fmla="*/ 118 h 179"/>
                <a:gd name="T16" fmla="*/ 85 w 112"/>
                <a:gd name="T17" fmla="*/ 116 h 179"/>
                <a:gd name="T18" fmla="*/ 82 w 112"/>
                <a:gd name="T19" fmla="*/ 118 h 179"/>
                <a:gd name="T20" fmla="*/ 81 w 112"/>
                <a:gd name="T21" fmla="*/ 117 h 179"/>
                <a:gd name="T22" fmla="*/ 79 w 112"/>
                <a:gd name="T23" fmla="*/ 111 h 179"/>
                <a:gd name="T24" fmla="*/ 76 w 112"/>
                <a:gd name="T25" fmla="*/ 107 h 179"/>
                <a:gd name="T26" fmla="*/ 75 w 112"/>
                <a:gd name="T27" fmla="*/ 103 h 179"/>
                <a:gd name="T28" fmla="*/ 74 w 112"/>
                <a:gd name="T29" fmla="*/ 97 h 179"/>
                <a:gd name="T30" fmla="*/ 71 w 112"/>
                <a:gd name="T31" fmla="*/ 92 h 179"/>
                <a:gd name="T32" fmla="*/ 72 w 112"/>
                <a:gd name="T33" fmla="*/ 87 h 179"/>
                <a:gd name="T34" fmla="*/ 68 w 112"/>
                <a:gd name="T35" fmla="*/ 87 h 179"/>
                <a:gd name="T36" fmla="*/ 63 w 112"/>
                <a:gd name="T37" fmla="*/ 89 h 179"/>
                <a:gd name="T38" fmla="*/ 61 w 112"/>
                <a:gd name="T39" fmla="*/ 88 h 179"/>
                <a:gd name="T40" fmla="*/ 59 w 112"/>
                <a:gd name="T41" fmla="*/ 86 h 179"/>
                <a:gd name="T42" fmla="*/ 60 w 112"/>
                <a:gd name="T43" fmla="*/ 83 h 179"/>
                <a:gd name="T44" fmla="*/ 62 w 112"/>
                <a:gd name="T45" fmla="*/ 82 h 179"/>
                <a:gd name="T46" fmla="*/ 63 w 112"/>
                <a:gd name="T47" fmla="*/ 78 h 179"/>
                <a:gd name="T48" fmla="*/ 63 w 112"/>
                <a:gd name="T49" fmla="*/ 72 h 179"/>
                <a:gd name="T50" fmla="*/ 65 w 112"/>
                <a:gd name="T51" fmla="*/ 68 h 179"/>
                <a:gd name="T52" fmla="*/ 67 w 112"/>
                <a:gd name="T53" fmla="*/ 62 h 179"/>
                <a:gd name="T54" fmla="*/ 63 w 112"/>
                <a:gd name="T55" fmla="*/ 62 h 179"/>
                <a:gd name="T56" fmla="*/ 60 w 112"/>
                <a:gd name="T57" fmla="*/ 58 h 179"/>
                <a:gd name="T58" fmla="*/ 59 w 112"/>
                <a:gd name="T59" fmla="*/ 54 h 179"/>
                <a:gd name="T60" fmla="*/ 56 w 112"/>
                <a:gd name="T61" fmla="*/ 50 h 179"/>
                <a:gd name="T62" fmla="*/ 55 w 112"/>
                <a:gd name="T63" fmla="*/ 45 h 179"/>
                <a:gd name="T64" fmla="*/ 52 w 112"/>
                <a:gd name="T65" fmla="*/ 43 h 179"/>
                <a:gd name="T66" fmla="*/ 49 w 112"/>
                <a:gd name="T67" fmla="*/ 40 h 179"/>
                <a:gd name="T68" fmla="*/ 50 w 112"/>
                <a:gd name="T69" fmla="*/ 35 h 179"/>
                <a:gd name="T70" fmla="*/ 46 w 112"/>
                <a:gd name="T71" fmla="*/ 27 h 179"/>
                <a:gd name="T72" fmla="*/ 47 w 112"/>
                <a:gd name="T73" fmla="*/ 22 h 179"/>
                <a:gd name="T74" fmla="*/ 49 w 112"/>
                <a:gd name="T75" fmla="*/ 14 h 179"/>
                <a:gd name="T76" fmla="*/ 50 w 112"/>
                <a:gd name="T77" fmla="*/ 6 h 179"/>
                <a:gd name="T78" fmla="*/ 50 w 112"/>
                <a:gd name="T79" fmla="*/ 3 h 179"/>
                <a:gd name="T80" fmla="*/ 34 w 112"/>
                <a:gd name="T81" fmla="*/ 0 h 179"/>
                <a:gd name="T82" fmla="*/ 28 w 112"/>
                <a:gd name="T83" fmla="*/ 29 h 179"/>
                <a:gd name="T84" fmla="*/ 23 w 112"/>
                <a:gd name="T85" fmla="*/ 52 h 179"/>
                <a:gd name="T86" fmla="*/ 22 w 112"/>
                <a:gd name="T87" fmla="*/ 62 h 179"/>
                <a:gd name="T88" fmla="*/ 22 w 112"/>
                <a:gd name="T89" fmla="*/ 66 h 179"/>
                <a:gd name="T90" fmla="*/ 24 w 112"/>
                <a:gd name="T91" fmla="*/ 74 h 179"/>
                <a:gd name="T92" fmla="*/ 26 w 112"/>
                <a:gd name="T93" fmla="*/ 81 h 179"/>
                <a:gd name="T94" fmla="*/ 22 w 112"/>
                <a:gd name="T95" fmla="*/ 87 h 179"/>
                <a:gd name="T96" fmla="*/ 19 w 112"/>
                <a:gd name="T97" fmla="*/ 91 h 179"/>
                <a:gd name="T98" fmla="*/ 18 w 112"/>
                <a:gd name="T99" fmla="*/ 94 h 179"/>
                <a:gd name="T100" fmla="*/ 9 w 112"/>
                <a:gd name="T101" fmla="*/ 103 h 179"/>
                <a:gd name="T102" fmla="*/ 12 w 112"/>
                <a:gd name="T103" fmla="*/ 108 h 179"/>
                <a:gd name="T104" fmla="*/ 12 w 112"/>
                <a:gd name="T105" fmla="*/ 113 h 179"/>
                <a:gd name="T106" fmla="*/ 11 w 112"/>
                <a:gd name="T107" fmla="*/ 116 h 179"/>
                <a:gd name="T108" fmla="*/ 9 w 112"/>
                <a:gd name="T109" fmla="*/ 121 h 179"/>
                <a:gd name="T110" fmla="*/ 0 w 112"/>
                <a:gd name="T111" fmla="*/ 160 h 179"/>
                <a:gd name="T112" fmla="*/ 103 w 112"/>
                <a:gd name="T113" fmla="*/ 179 h 179"/>
                <a:gd name="T114" fmla="*/ 112 w 112"/>
                <a:gd name="T115" fmla="*/ 120 h 179"/>
                <a:gd name="T116" fmla="*/ 110 w 112"/>
                <a:gd name="T117" fmla="*/ 11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2" h="179">
                  <a:moveTo>
                    <a:pt x="110" y="118"/>
                  </a:moveTo>
                  <a:cubicBezTo>
                    <a:pt x="110" y="115"/>
                    <a:pt x="108" y="115"/>
                    <a:pt x="107" y="114"/>
                  </a:cubicBezTo>
                  <a:cubicBezTo>
                    <a:pt x="105" y="113"/>
                    <a:pt x="106" y="117"/>
                    <a:pt x="103" y="119"/>
                  </a:cubicBezTo>
                  <a:cubicBezTo>
                    <a:pt x="101" y="121"/>
                    <a:pt x="103" y="119"/>
                    <a:pt x="102" y="118"/>
                  </a:cubicBezTo>
                  <a:cubicBezTo>
                    <a:pt x="100" y="117"/>
                    <a:pt x="101" y="118"/>
                    <a:pt x="99" y="118"/>
                  </a:cubicBezTo>
                  <a:cubicBezTo>
                    <a:pt x="97" y="118"/>
                    <a:pt x="96" y="118"/>
                    <a:pt x="95" y="117"/>
                  </a:cubicBezTo>
                  <a:cubicBezTo>
                    <a:pt x="93" y="115"/>
                    <a:pt x="92" y="116"/>
                    <a:pt x="91" y="116"/>
                  </a:cubicBezTo>
                  <a:cubicBezTo>
                    <a:pt x="91" y="117"/>
                    <a:pt x="90" y="118"/>
                    <a:pt x="89" y="118"/>
                  </a:cubicBezTo>
                  <a:cubicBezTo>
                    <a:pt x="87" y="118"/>
                    <a:pt x="87" y="117"/>
                    <a:pt x="85" y="116"/>
                  </a:cubicBezTo>
                  <a:cubicBezTo>
                    <a:pt x="83" y="116"/>
                    <a:pt x="84" y="117"/>
                    <a:pt x="82" y="118"/>
                  </a:cubicBezTo>
                  <a:cubicBezTo>
                    <a:pt x="81" y="120"/>
                    <a:pt x="81" y="118"/>
                    <a:pt x="81" y="117"/>
                  </a:cubicBezTo>
                  <a:cubicBezTo>
                    <a:pt x="80" y="116"/>
                    <a:pt x="79" y="113"/>
                    <a:pt x="79" y="111"/>
                  </a:cubicBezTo>
                  <a:cubicBezTo>
                    <a:pt x="79" y="109"/>
                    <a:pt x="79" y="108"/>
                    <a:pt x="76" y="107"/>
                  </a:cubicBezTo>
                  <a:cubicBezTo>
                    <a:pt x="73" y="107"/>
                    <a:pt x="74" y="106"/>
                    <a:pt x="75" y="103"/>
                  </a:cubicBezTo>
                  <a:cubicBezTo>
                    <a:pt x="75" y="101"/>
                    <a:pt x="75" y="99"/>
                    <a:pt x="74" y="97"/>
                  </a:cubicBezTo>
                  <a:cubicBezTo>
                    <a:pt x="72" y="95"/>
                    <a:pt x="72" y="94"/>
                    <a:pt x="71" y="92"/>
                  </a:cubicBezTo>
                  <a:cubicBezTo>
                    <a:pt x="70" y="90"/>
                    <a:pt x="72" y="89"/>
                    <a:pt x="72" y="87"/>
                  </a:cubicBezTo>
                  <a:cubicBezTo>
                    <a:pt x="71" y="84"/>
                    <a:pt x="69" y="86"/>
                    <a:pt x="68" y="87"/>
                  </a:cubicBezTo>
                  <a:cubicBezTo>
                    <a:pt x="66" y="88"/>
                    <a:pt x="66" y="88"/>
                    <a:pt x="63" y="89"/>
                  </a:cubicBezTo>
                  <a:cubicBezTo>
                    <a:pt x="60" y="90"/>
                    <a:pt x="63" y="89"/>
                    <a:pt x="61" y="88"/>
                  </a:cubicBezTo>
                  <a:cubicBezTo>
                    <a:pt x="60" y="87"/>
                    <a:pt x="59" y="87"/>
                    <a:pt x="59" y="86"/>
                  </a:cubicBezTo>
                  <a:cubicBezTo>
                    <a:pt x="60" y="86"/>
                    <a:pt x="60" y="85"/>
                    <a:pt x="60" y="83"/>
                  </a:cubicBezTo>
                  <a:cubicBezTo>
                    <a:pt x="60" y="81"/>
                    <a:pt x="61" y="82"/>
                    <a:pt x="62" y="82"/>
                  </a:cubicBezTo>
                  <a:cubicBezTo>
                    <a:pt x="63" y="82"/>
                    <a:pt x="63" y="79"/>
                    <a:pt x="63" y="78"/>
                  </a:cubicBezTo>
                  <a:cubicBezTo>
                    <a:pt x="63" y="76"/>
                    <a:pt x="62" y="75"/>
                    <a:pt x="63" y="72"/>
                  </a:cubicBezTo>
                  <a:cubicBezTo>
                    <a:pt x="63" y="70"/>
                    <a:pt x="65" y="69"/>
                    <a:pt x="65" y="68"/>
                  </a:cubicBezTo>
                  <a:cubicBezTo>
                    <a:pt x="66" y="67"/>
                    <a:pt x="67" y="64"/>
                    <a:pt x="67" y="62"/>
                  </a:cubicBezTo>
                  <a:cubicBezTo>
                    <a:pt x="66" y="60"/>
                    <a:pt x="65" y="62"/>
                    <a:pt x="63" y="62"/>
                  </a:cubicBezTo>
                  <a:cubicBezTo>
                    <a:pt x="62" y="62"/>
                    <a:pt x="62" y="59"/>
                    <a:pt x="60" y="58"/>
                  </a:cubicBezTo>
                  <a:cubicBezTo>
                    <a:pt x="57" y="56"/>
                    <a:pt x="59" y="56"/>
                    <a:pt x="59" y="54"/>
                  </a:cubicBezTo>
                  <a:cubicBezTo>
                    <a:pt x="58" y="51"/>
                    <a:pt x="58" y="52"/>
                    <a:pt x="56" y="50"/>
                  </a:cubicBezTo>
                  <a:cubicBezTo>
                    <a:pt x="54" y="49"/>
                    <a:pt x="55" y="47"/>
                    <a:pt x="55" y="45"/>
                  </a:cubicBezTo>
                  <a:cubicBezTo>
                    <a:pt x="54" y="44"/>
                    <a:pt x="53" y="44"/>
                    <a:pt x="52" y="43"/>
                  </a:cubicBezTo>
                  <a:cubicBezTo>
                    <a:pt x="51" y="42"/>
                    <a:pt x="49" y="42"/>
                    <a:pt x="49" y="40"/>
                  </a:cubicBezTo>
                  <a:cubicBezTo>
                    <a:pt x="49" y="38"/>
                    <a:pt x="50" y="37"/>
                    <a:pt x="50" y="35"/>
                  </a:cubicBezTo>
                  <a:cubicBezTo>
                    <a:pt x="50" y="33"/>
                    <a:pt x="47" y="29"/>
                    <a:pt x="46" y="27"/>
                  </a:cubicBezTo>
                  <a:cubicBezTo>
                    <a:pt x="46" y="26"/>
                    <a:pt x="47" y="24"/>
                    <a:pt x="47" y="22"/>
                  </a:cubicBezTo>
                  <a:cubicBezTo>
                    <a:pt x="47" y="21"/>
                    <a:pt x="48" y="16"/>
                    <a:pt x="49" y="14"/>
                  </a:cubicBezTo>
                  <a:cubicBezTo>
                    <a:pt x="50" y="13"/>
                    <a:pt x="50" y="8"/>
                    <a:pt x="50" y="6"/>
                  </a:cubicBezTo>
                  <a:cubicBezTo>
                    <a:pt x="50" y="6"/>
                    <a:pt x="50" y="4"/>
                    <a:pt x="50" y="3"/>
                  </a:cubicBezTo>
                  <a:cubicBezTo>
                    <a:pt x="44" y="2"/>
                    <a:pt x="39" y="1"/>
                    <a:pt x="34" y="0"/>
                  </a:cubicBezTo>
                  <a:cubicBezTo>
                    <a:pt x="33" y="5"/>
                    <a:pt x="28" y="28"/>
                    <a:pt x="28" y="29"/>
                  </a:cubicBezTo>
                  <a:cubicBezTo>
                    <a:pt x="28" y="31"/>
                    <a:pt x="24" y="51"/>
                    <a:pt x="23" y="52"/>
                  </a:cubicBezTo>
                  <a:cubicBezTo>
                    <a:pt x="22" y="54"/>
                    <a:pt x="22" y="61"/>
                    <a:pt x="22" y="62"/>
                  </a:cubicBezTo>
                  <a:cubicBezTo>
                    <a:pt x="23" y="63"/>
                    <a:pt x="22" y="65"/>
                    <a:pt x="22" y="66"/>
                  </a:cubicBezTo>
                  <a:cubicBezTo>
                    <a:pt x="22" y="67"/>
                    <a:pt x="22" y="72"/>
                    <a:pt x="24" y="74"/>
                  </a:cubicBezTo>
                  <a:cubicBezTo>
                    <a:pt x="27" y="76"/>
                    <a:pt x="27" y="80"/>
                    <a:pt x="26" y="81"/>
                  </a:cubicBezTo>
                  <a:cubicBezTo>
                    <a:pt x="25" y="82"/>
                    <a:pt x="22" y="86"/>
                    <a:pt x="22" y="87"/>
                  </a:cubicBezTo>
                  <a:cubicBezTo>
                    <a:pt x="22" y="88"/>
                    <a:pt x="20" y="89"/>
                    <a:pt x="19" y="91"/>
                  </a:cubicBezTo>
                  <a:cubicBezTo>
                    <a:pt x="18" y="92"/>
                    <a:pt x="18" y="93"/>
                    <a:pt x="18" y="94"/>
                  </a:cubicBezTo>
                  <a:cubicBezTo>
                    <a:pt x="18" y="94"/>
                    <a:pt x="9" y="101"/>
                    <a:pt x="9" y="103"/>
                  </a:cubicBezTo>
                  <a:cubicBezTo>
                    <a:pt x="9" y="106"/>
                    <a:pt x="9" y="107"/>
                    <a:pt x="12" y="108"/>
                  </a:cubicBezTo>
                  <a:cubicBezTo>
                    <a:pt x="14" y="110"/>
                    <a:pt x="13" y="112"/>
                    <a:pt x="12" y="113"/>
                  </a:cubicBezTo>
                  <a:cubicBezTo>
                    <a:pt x="11" y="114"/>
                    <a:pt x="12" y="115"/>
                    <a:pt x="11" y="116"/>
                  </a:cubicBezTo>
                  <a:cubicBezTo>
                    <a:pt x="11" y="117"/>
                    <a:pt x="9" y="120"/>
                    <a:pt x="9" y="121"/>
                  </a:cubicBezTo>
                  <a:cubicBezTo>
                    <a:pt x="9" y="122"/>
                    <a:pt x="2" y="153"/>
                    <a:pt x="0" y="160"/>
                  </a:cubicBezTo>
                  <a:cubicBezTo>
                    <a:pt x="32" y="167"/>
                    <a:pt x="67" y="174"/>
                    <a:pt x="103" y="179"/>
                  </a:cubicBezTo>
                  <a:cubicBezTo>
                    <a:pt x="112" y="120"/>
                    <a:pt x="112" y="120"/>
                    <a:pt x="112" y="120"/>
                  </a:cubicBezTo>
                  <a:cubicBezTo>
                    <a:pt x="111" y="120"/>
                    <a:pt x="110" y="119"/>
                    <a:pt x="110" y="118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1636791" y="1179281"/>
              <a:ext cx="1025985" cy="644848"/>
            </a:xfrm>
            <a:custGeom>
              <a:avLst/>
              <a:gdLst>
                <a:gd name="T0" fmla="*/ 4 w 191"/>
                <a:gd name="T1" fmla="*/ 0 h 120"/>
                <a:gd name="T2" fmla="*/ 4 w 191"/>
                <a:gd name="T3" fmla="*/ 3 h 120"/>
                <a:gd name="T4" fmla="*/ 3 w 191"/>
                <a:gd name="T5" fmla="*/ 11 h 120"/>
                <a:gd name="T6" fmla="*/ 1 w 191"/>
                <a:gd name="T7" fmla="*/ 19 h 120"/>
                <a:gd name="T8" fmla="*/ 0 w 191"/>
                <a:gd name="T9" fmla="*/ 24 h 120"/>
                <a:gd name="T10" fmla="*/ 4 w 191"/>
                <a:gd name="T11" fmla="*/ 32 h 120"/>
                <a:gd name="T12" fmla="*/ 3 w 191"/>
                <a:gd name="T13" fmla="*/ 37 h 120"/>
                <a:gd name="T14" fmla="*/ 6 w 191"/>
                <a:gd name="T15" fmla="*/ 40 h 120"/>
                <a:gd name="T16" fmla="*/ 9 w 191"/>
                <a:gd name="T17" fmla="*/ 42 h 120"/>
                <a:gd name="T18" fmla="*/ 10 w 191"/>
                <a:gd name="T19" fmla="*/ 47 h 120"/>
                <a:gd name="T20" fmla="*/ 13 w 191"/>
                <a:gd name="T21" fmla="*/ 51 h 120"/>
                <a:gd name="T22" fmla="*/ 14 w 191"/>
                <a:gd name="T23" fmla="*/ 55 h 120"/>
                <a:gd name="T24" fmla="*/ 17 w 191"/>
                <a:gd name="T25" fmla="*/ 59 h 120"/>
                <a:gd name="T26" fmla="*/ 21 w 191"/>
                <a:gd name="T27" fmla="*/ 59 h 120"/>
                <a:gd name="T28" fmla="*/ 19 w 191"/>
                <a:gd name="T29" fmla="*/ 65 h 120"/>
                <a:gd name="T30" fmla="*/ 17 w 191"/>
                <a:gd name="T31" fmla="*/ 69 h 120"/>
                <a:gd name="T32" fmla="*/ 17 w 191"/>
                <a:gd name="T33" fmla="*/ 75 h 120"/>
                <a:gd name="T34" fmla="*/ 16 w 191"/>
                <a:gd name="T35" fmla="*/ 79 h 120"/>
                <a:gd name="T36" fmla="*/ 14 w 191"/>
                <a:gd name="T37" fmla="*/ 80 h 120"/>
                <a:gd name="T38" fmla="*/ 13 w 191"/>
                <a:gd name="T39" fmla="*/ 83 h 120"/>
                <a:gd name="T40" fmla="*/ 15 w 191"/>
                <a:gd name="T41" fmla="*/ 85 h 120"/>
                <a:gd name="T42" fmla="*/ 17 w 191"/>
                <a:gd name="T43" fmla="*/ 86 h 120"/>
                <a:gd name="T44" fmla="*/ 22 w 191"/>
                <a:gd name="T45" fmla="*/ 84 h 120"/>
                <a:gd name="T46" fmla="*/ 26 w 191"/>
                <a:gd name="T47" fmla="*/ 84 h 120"/>
                <a:gd name="T48" fmla="*/ 25 w 191"/>
                <a:gd name="T49" fmla="*/ 89 h 120"/>
                <a:gd name="T50" fmla="*/ 28 w 191"/>
                <a:gd name="T51" fmla="*/ 94 h 120"/>
                <a:gd name="T52" fmla="*/ 29 w 191"/>
                <a:gd name="T53" fmla="*/ 100 h 120"/>
                <a:gd name="T54" fmla="*/ 30 w 191"/>
                <a:gd name="T55" fmla="*/ 104 h 120"/>
                <a:gd name="T56" fmla="*/ 33 w 191"/>
                <a:gd name="T57" fmla="*/ 108 h 120"/>
                <a:gd name="T58" fmla="*/ 35 w 191"/>
                <a:gd name="T59" fmla="*/ 114 h 120"/>
                <a:gd name="T60" fmla="*/ 36 w 191"/>
                <a:gd name="T61" fmla="*/ 115 h 120"/>
                <a:gd name="T62" fmla="*/ 39 w 191"/>
                <a:gd name="T63" fmla="*/ 113 h 120"/>
                <a:gd name="T64" fmla="*/ 43 w 191"/>
                <a:gd name="T65" fmla="*/ 115 h 120"/>
                <a:gd name="T66" fmla="*/ 45 w 191"/>
                <a:gd name="T67" fmla="*/ 113 h 120"/>
                <a:gd name="T68" fmla="*/ 49 w 191"/>
                <a:gd name="T69" fmla="*/ 114 h 120"/>
                <a:gd name="T70" fmla="*/ 53 w 191"/>
                <a:gd name="T71" fmla="*/ 115 h 120"/>
                <a:gd name="T72" fmla="*/ 56 w 191"/>
                <a:gd name="T73" fmla="*/ 115 h 120"/>
                <a:gd name="T74" fmla="*/ 57 w 191"/>
                <a:gd name="T75" fmla="*/ 116 h 120"/>
                <a:gd name="T76" fmla="*/ 61 w 191"/>
                <a:gd name="T77" fmla="*/ 111 h 120"/>
                <a:gd name="T78" fmla="*/ 64 w 191"/>
                <a:gd name="T79" fmla="*/ 115 h 120"/>
                <a:gd name="T80" fmla="*/ 66 w 191"/>
                <a:gd name="T81" fmla="*/ 117 h 120"/>
                <a:gd name="T82" fmla="*/ 68 w 191"/>
                <a:gd name="T83" fmla="*/ 109 h 120"/>
                <a:gd name="T84" fmla="*/ 69 w 191"/>
                <a:gd name="T85" fmla="*/ 106 h 120"/>
                <a:gd name="T86" fmla="*/ 184 w 191"/>
                <a:gd name="T87" fmla="*/ 118 h 120"/>
                <a:gd name="T88" fmla="*/ 191 w 191"/>
                <a:gd name="T89" fmla="*/ 26 h 120"/>
                <a:gd name="T90" fmla="*/ 4 w 191"/>
                <a:gd name="T91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91" h="120">
                  <a:moveTo>
                    <a:pt x="4" y="0"/>
                  </a:moveTo>
                  <a:cubicBezTo>
                    <a:pt x="4" y="1"/>
                    <a:pt x="4" y="3"/>
                    <a:pt x="4" y="3"/>
                  </a:cubicBezTo>
                  <a:cubicBezTo>
                    <a:pt x="4" y="5"/>
                    <a:pt x="4" y="10"/>
                    <a:pt x="3" y="11"/>
                  </a:cubicBezTo>
                  <a:cubicBezTo>
                    <a:pt x="2" y="13"/>
                    <a:pt x="1" y="18"/>
                    <a:pt x="1" y="19"/>
                  </a:cubicBezTo>
                  <a:cubicBezTo>
                    <a:pt x="1" y="21"/>
                    <a:pt x="0" y="23"/>
                    <a:pt x="0" y="24"/>
                  </a:cubicBezTo>
                  <a:cubicBezTo>
                    <a:pt x="1" y="26"/>
                    <a:pt x="4" y="30"/>
                    <a:pt x="4" y="32"/>
                  </a:cubicBezTo>
                  <a:cubicBezTo>
                    <a:pt x="4" y="34"/>
                    <a:pt x="3" y="35"/>
                    <a:pt x="3" y="37"/>
                  </a:cubicBezTo>
                  <a:cubicBezTo>
                    <a:pt x="3" y="39"/>
                    <a:pt x="5" y="39"/>
                    <a:pt x="6" y="40"/>
                  </a:cubicBezTo>
                  <a:cubicBezTo>
                    <a:pt x="7" y="41"/>
                    <a:pt x="8" y="41"/>
                    <a:pt x="9" y="42"/>
                  </a:cubicBezTo>
                  <a:cubicBezTo>
                    <a:pt x="9" y="44"/>
                    <a:pt x="8" y="46"/>
                    <a:pt x="10" y="47"/>
                  </a:cubicBezTo>
                  <a:cubicBezTo>
                    <a:pt x="12" y="49"/>
                    <a:pt x="12" y="48"/>
                    <a:pt x="13" y="51"/>
                  </a:cubicBezTo>
                  <a:cubicBezTo>
                    <a:pt x="13" y="53"/>
                    <a:pt x="11" y="53"/>
                    <a:pt x="14" y="55"/>
                  </a:cubicBezTo>
                  <a:cubicBezTo>
                    <a:pt x="16" y="56"/>
                    <a:pt x="16" y="59"/>
                    <a:pt x="17" y="59"/>
                  </a:cubicBezTo>
                  <a:cubicBezTo>
                    <a:pt x="19" y="59"/>
                    <a:pt x="20" y="57"/>
                    <a:pt x="21" y="59"/>
                  </a:cubicBezTo>
                  <a:cubicBezTo>
                    <a:pt x="21" y="61"/>
                    <a:pt x="20" y="64"/>
                    <a:pt x="19" y="65"/>
                  </a:cubicBezTo>
                  <a:cubicBezTo>
                    <a:pt x="19" y="66"/>
                    <a:pt x="17" y="67"/>
                    <a:pt x="17" y="69"/>
                  </a:cubicBezTo>
                  <a:cubicBezTo>
                    <a:pt x="16" y="72"/>
                    <a:pt x="17" y="73"/>
                    <a:pt x="17" y="75"/>
                  </a:cubicBezTo>
                  <a:cubicBezTo>
                    <a:pt x="17" y="76"/>
                    <a:pt x="17" y="79"/>
                    <a:pt x="16" y="79"/>
                  </a:cubicBezTo>
                  <a:cubicBezTo>
                    <a:pt x="15" y="79"/>
                    <a:pt x="14" y="78"/>
                    <a:pt x="14" y="80"/>
                  </a:cubicBezTo>
                  <a:cubicBezTo>
                    <a:pt x="14" y="82"/>
                    <a:pt x="14" y="83"/>
                    <a:pt x="13" y="83"/>
                  </a:cubicBezTo>
                  <a:cubicBezTo>
                    <a:pt x="13" y="84"/>
                    <a:pt x="14" y="84"/>
                    <a:pt x="15" y="85"/>
                  </a:cubicBezTo>
                  <a:cubicBezTo>
                    <a:pt x="17" y="86"/>
                    <a:pt x="14" y="87"/>
                    <a:pt x="17" y="86"/>
                  </a:cubicBezTo>
                  <a:cubicBezTo>
                    <a:pt x="20" y="85"/>
                    <a:pt x="20" y="85"/>
                    <a:pt x="22" y="84"/>
                  </a:cubicBezTo>
                  <a:cubicBezTo>
                    <a:pt x="23" y="83"/>
                    <a:pt x="25" y="81"/>
                    <a:pt x="26" y="84"/>
                  </a:cubicBezTo>
                  <a:cubicBezTo>
                    <a:pt x="26" y="86"/>
                    <a:pt x="24" y="87"/>
                    <a:pt x="25" y="89"/>
                  </a:cubicBezTo>
                  <a:cubicBezTo>
                    <a:pt x="26" y="91"/>
                    <a:pt x="26" y="92"/>
                    <a:pt x="28" y="94"/>
                  </a:cubicBezTo>
                  <a:cubicBezTo>
                    <a:pt x="29" y="96"/>
                    <a:pt x="29" y="98"/>
                    <a:pt x="29" y="100"/>
                  </a:cubicBezTo>
                  <a:cubicBezTo>
                    <a:pt x="28" y="103"/>
                    <a:pt x="27" y="104"/>
                    <a:pt x="30" y="104"/>
                  </a:cubicBezTo>
                  <a:cubicBezTo>
                    <a:pt x="33" y="105"/>
                    <a:pt x="33" y="106"/>
                    <a:pt x="33" y="108"/>
                  </a:cubicBezTo>
                  <a:cubicBezTo>
                    <a:pt x="33" y="110"/>
                    <a:pt x="34" y="113"/>
                    <a:pt x="35" y="114"/>
                  </a:cubicBezTo>
                  <a:cubicBezTo>
                    <a:pt x="35" y="115"/>
                    <a:pt x="35" y="117"/>
                    <a:pt x="36" y="115"/>
                  </a:cubicBezTo>
                  <a:cubicBezTo>
                    <a:pt x="38" y="114"/>
                    <a:pt x="37" y="113"/>
                    <a:pt x="39" y="113"/>
                  </a:cubicBezTo>
                  <a:cubicBezTo>
                    <a:pt x="41" y="114"/>
                    <a:pt x="41" y="115"/>
                    <a:pt x="43" y="115"/>
                  </a:cubicBezTo>
                  <a:cubicBezTo>
                    <a:pt x="44" y="115"/>
                    <a:pt x="45" y="114"/>
                    <a:pt x="45" y="113"/>
                  </a:cubicBezTo>
                  <a:cubicBezTo>
                    <a:pt x="46" y="113"/>
                    <a:pt x="47" y="112"/>
                    <a:pt x="49" y="114"/>
                  </a:cubicBezTo>
                  <a:cubicBezTo>
                    <a:pt x="50" y="115"/>
                    <a:pt x="51" y="115"/>
                    <a:pt x="53" y="115"/>
                  </a:cubicBezTo>
                  <a:cubicBezTo>
                    <a:pt x="55" y="115"/>
                    <a:pt x="54" y="114"/>
                    <a:pt x="56" y="115"/>
                  </a:cubicBezTo>
                  <a:cubicBezTo>
                    <a:pt x="57" y="116"/>
                    <a:pt x="55" y="118"/>
                    <a:pt x="57" y="116"/>
                  </a:cubicBezTo>
                  <a:cubicBezTo>
                    <a:pt x="60" y="114"/>
                    <a:pt x="59" y="110"/>
                    <a:pt x="61" y="111"/>
                  </a:cubicBezTo>
                  <a:cubicBezTo>
                    <a:pt x="62" y="112"/>
                    <a:pt x="64" y="112"/>
                    <a:pt x="64" y="115"/>
                  </a:cubicBezTo>
                  <a:cubicBezTo>
                    <a:pt x="64" y="116"/>
                    <a:pt x="65" y="117"/>
                    <a:pt x="66" y="117"/>
                  </a:cubicBezTo>
                  <a:cubicBezTo>
                    <a:pt x="68" y="109"/>
                    <a:pt x="68" y="109"/>
                    <a:pt x="68" y="109"/>
                  </a:cubicBezTo>
                  <a:cubicBezTo>
                    <a:pt x="68" y="109"/>
                    <a:pt x="68" y="106"/>
                    <a:pt x="69" y="106"/>
                  </a:cubicBezTo>
                  <a:cubicBezTo>
                    <a:pt x="70" y="106"/>
                    <a:pt x="173" y="120"/>
                    <a:pt x="184" y="118"/>
                  </a:cubicBezTo>
                  <a:cubicBezTo>
                    <a:pt x="191" y="26"/>
                    <a:pt x="191" y="26"/>
                    <a:pt x="191" y="26"/>
                  </a:cubicBezTo>
                  <a:cubicBezTo>
                    <a:pt x="121" y="21"/>
                    <a:pt x="56" y="10"/>
                    <a:pt x="4" y="0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1921400" y="1749494"/>
              <a:ext cx="703561" cy="575188"/>
            </a:xfrm>
            <a:custGeom>
              <a:avLst/>
              <a:gdLst>
                <a:gd name="T0" fmla="*/ 16 w 131"/>
                <a:gd name="T1" fmla="*/ 0 h 107"/>
                <a:gd name="T2" fmla="*/ 15 w 131"/>
                <a:gd name="T3" fmla="*/ 3 h 107"/>
                <a:gd name="T4" fmla="*/ 4 w 131"/>
                <a:gd name="T5" fmla="*/ 70 h 107"/>
                <a:gd name="T6" fmla="*/ 0 w 131"/>
                <a:gd name="T7" fmla="*/ 93 h 107"/>
                <a:gd name="T8" fmla="*/ 35 w 131"/>
                <a:gd name="T9" fmla="*/ 97 h 107"/>
                <a:gd name="T10" fmla="*/ 36 w 131"/>
                <a:gd name="T11" fmla="*/ 98 h 107"/>
                <a:gd name="T12" fmla="*/ 36 w 131"/>
                <a:gd name="T13" fmla="*/ 97 h 107"/>
                <a:gd name="T14" fmla="*/ 124 w 131"/>
                <a:gd name="T15" fmla="*/ 107 h 107"/>
                <a:gd name="T16" fmla="*/ 131 w 131"/>
                <a:gd name="T17" fmla="*/ 12 h 107"/>
                <a:gd name="T18" fmla="*/ 16 w 131"/>
                <a:gd name="T19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1" h="107">
                  <a:moveTo>
                    <a:pt x="16" y="0"/>
                  </a:moveTo>
                  <a:cubicBezTo>
                    <a:pt x="15" y="0"/>
                    <a:pt x="15" y="3"/>
                    <a:pt x="15" y="3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35" y="97"/>
                    <a:pt x="35" y="97"/>
                    <a:pt x="35" y="97"/>
                  </a:cubicBezTo>
                  <a:cubicBezTo>
                    <a:pt x="36" y="98"/>
                    <a:pt x="36" y="98"/>
                    <a:pt x="36" y="98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6" y="97"/>
                    <a:pt x="88" y="104"/>
                    <a:pt x="124" y="107"/>
                  </a:cubicBezTo>
                  <a:cubicBezTo>
                    <a:pt x="131" y="12"/>
                    <a:pt x="131" y="12"/>
                    <a:pt x="131" y="12"/>
                  </a:cubicBezTo>
                  <a:cubicBezTo>
                    <a:pt x="120" y="14"/>
                    <a:pt x="17" y="0"/>
                    <a:pt x="16" y="0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2629936" y="1319595"/>
              <a:ext cx="660770" cy="408006"/>
            </a:xfrm>
            <a:custGeom>
              <a:avLst/>
              <a:gdLst>
                <a:gd name="T0" fmla="*/ 123 w 123"/>
                <a:gd name="T1" fmla="*/ 75 h 76"/>
                <a:gd name="T2" fmla="*/ 123 w 123"/>
                <a:gd name="T3" fmla="*/ 74 h 76"/>
                <a:gd name="T4" fmla="*/ 122 w 123"/>
                <a:gd name="T5" fmla="*/ 66 h 76"/>
                <a:gd name="T6" fmla="*/ 120 w 123"/>
                <a:gd name="T7" fmla="*/ 63 h 76"/>
                <a:gd name="T8" fmla="*/ 118 w 123"/>
                <a:gd name="T9" fmla="*/ 52 h 76"/>
                <a:gd name="T10" fmla="*/ 118 w 123"/>
                <a:gd name="T11" fmla="*/ 44 h 76"/>
                <a:gd name="T12" fmla="*/ 118 w 123"/>
                <a:gd name="T13" fmla="*/ 35 h 76"/>
                <a:gd name="T14" fmla="*/ 114 w 123"/>
                <a:gd name="T15" fmla="*/ 23 h 76"/>
                <a:gd name="T16" fmla="*/ 114 w 123"/>
                <a:gd name="T17" fmla="*/ 12 h 76"/>
                <a:gd name="T18" fmla="*/ 114 w 123"/>
                <a:gd name="T19" fmla="*/ 9 h 76"/>
                <a:gd name="T20" fmla="*/ 112 w 123"/>
                <a:gd name="T21" fmla="*/ 3 h 76"/>
                <a:gd name="T22" fmla="*/ 6 w 123"/>
                <a:gd name="T23" fmla="*/ 0 h 76"/>
                <a:gd name="T24" fmla="*/ 0 w 123"/>
                <a:gd name="T25" fmla="*/ 71 h 76"/>
                <a:gd name="T26" fmla="*/ 123 w 123"/>
                <a:gd name="T27" fmla="*/ 7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3" h="76">
                  <a:moveTo>
                    <a:pt x="123" y="75"/>
                  </a:moveTo>
                  <a:cubicBezTo>
                    <a:pt x="123" y="75"/>
                    <a:pt x="123" y="74"/>
                    <a:pt x="123" y="74"/>
                  </a:cubicBezTo>
                  <a:cubicBezTo>
                    <a:pt x="122" y="72"/>
                    <a:pt x="123" y="66"/>
                    <a:pt x="122" y="66"/>
                  </a:cubicBezTo>
                  <a:cubicBezTo>
                    <a:pt x="121" y="65"/>
                    <a:pt x="120" y="65"/>
                    <a:pt x="120" y="63"/>
                  </a:cubicBezTo>
                  <a:cubicBezTo>
                    <a:pt x="120" y="61"/>
                    <a:pt x="118" y="55"/>
                    <a:pt x="118" y="52"/>
                  </a:cubicBezTo>
                  <a:cubicBezTo>
                    <a:pt x="118" y="50"/>
                    <a:pt x="118" y="48"/>
                    <a:pt x="118" y="44"/>
                  </a:cubicBezTo>
                  <a:cubicBezTo>
                    <a:pt x="118" y="41"/>
                    <a:pt x="119" y="37"/>
                    <a:pt x="118" y="35"/>
                  </a:cubicBezTo>
                  <a:cubicBezTo>
                    <a:pt x="117" y="34"/>
                    <a:pt x="115" y="28"/>
                    <a:pt x="114" y="23"/>
                  </a:cubicBezTo>
                  <a:cubicBezTo>
                    <a:pt x="112" y="19"/>
                    <a:pt x="114" y="14"/>
                    <a:pt x="114" y="12"/>
                  </a:cubicBezTo>
                  <a:cubicBezTo>
                    <a:pt x="115" y="11"/>
                    <a:pt x="115" y="10"/>
                    <a:pt x="114" y="9"/>
                  </a:cubicBezTo>
                  <a:cubicBezTo>
                    <a:pt x="113" y="8"/>
                    <a:pt x="112" y="5"/>
                    <a:pt x="112" y="3"/>
                  </a:cubicBezTo>
                  <a:cubicBezTo>
                    <a:pt x="77" y="4"/>
                    <a:pt x="41" y="3"/>
                    <a:pt x="6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11" y="71"/>
                    <a:pt x="92" y="76"/>
                    <a:pt x="123" y="75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2604063" y="1700732"/>
              <a:ext cx="702566" cy="462738"/>
            </a:xfrm>
            <a:custGeom>
              <a:avLst/>
              <a:gdLst>
                <a:gd name="T0" fmla="*/ 96 w 131"/>
                <a:gd name="T1" fmla="*/ 73 h 86"/>
                <a:gd name="T2" fmla="*/ 98 w 131"/>
                <a:gd name="T3" fmla="*/ 75 h 86"/>
                <a:gd name="T4" fmla="*/ 101 w 131"/>
                <a:gd name="T5" fmla="*/ 77 h 86"/>
                <a:gd name="T6" fmla="*/ 104 w 131"/>
                <a:gd name="T7" fmla="*/ 78 h 86"/>
                <a:gd name="T8" fmla="*/ 105 w 131"/>
                <a:gd name="T9" fmla="*/ 77 h 86"/>
                <a:gd name="T10" fmla="*/ 107 w 131"/>
                <a:gd name="T11" fmla="*/ 76 h 86"/>
                <a:gd name="T12" fmla="*/ 116 w 131"/>
                <a:gd name="T13" fmla="*/ 76 h 86"/>
                <a:gd name="T14" fmla="*/ 118 w 131"/>
                <a:gd name="T15" fmla="*/ 78 h 86"/>
                <a:gd name="T16" fmla="*/ 124 w 131"/>
                <a:gd name="T17" fmla="*/ 80 h 86"/>
                <a:gd name="T18" fmla="*/ 127 w 131"/>
                <a:gd name="T19" fmla="*/ 82 h 86"/>
                <a:gd name="T20" fmla="*/ 130 w 131"/>
                <a:gd name="T21" fmla="*/ 85 h 86"/>
                <a:gd name="T22" fmla="*/ 131 w 131"/>
                <a:gd name="T23" fmla="*/ 85 h 86"/>
                <a:gd name="T24" fmla="*/ 129 w 131"/>
                <a:gd name="T25" fmla="*/ 82 h 86"/>
                <a:gd name="T26" fmla="*/ 127 w 131"/>
                <a:gd name="T27" fmla="*/ 78 h 86"/>
                <a:gd name="T28" fmla="*/ 130 w 131"/>
                <a:gd name="T29" fmla="*/ 74 h 86"/>
                <a:gd name="T30" fmla="*/ 130 w 131"/>
                <a:gd name="T31" fmla="*/ 70 h 86"/>
                <a:gd name="T32" fmla="*/ 129 w 131"/>
                <a:gd name="T33" fmla="*/ 68 h 86"/>
                <a:gd name="T34" fmla="*/ 128 w 131"/>
                <a:gd name="T35" fmla="*/ 65 h 86"/>
                <a:gd name="T36" fmla="*/ 128 w 131"/>
                <a:gd name="T37" fmla="*/ 61 h 86"/>
                <a:gd name="T38" fmla="*/ 130 w 131"/>
                <a:gd name="T39" fmla="*/ 61 h 86"/>
                <a:gd name="T40" fmla="*/ 130 w 131"/>
                <a:gd name="T41" fmla="*/ 18 h 86"/>
                <a:gd name="T42" fmla="*/ 127 w 131"/>
                <a:gd name="T43" fmla="*/ 17 h 86"/>
                <a:gd name="T44" fmla="*/ 125 w 131"/>
                <a:gd name="T45" fmla="*/ 15 h 86"/>
                <a:gd name="T46" fmla="*/ 124 w 131"/>
                <a:gd name="T47" fmla="*/ 13 h 86"/>
                <a:gd name="T48" fmla="*/ 125 w 131"/>
                <a:gd name="T49" fmla="*/ 10 h 86"/>
                <a:gd name="T50" fmla="*/ 128 w 131"/>
                <a:gd name="T51" fmla="*/ 4 h 86"/>
                <a:gd name="T52" fmla="*/ 5 w 131"/>
                <a:gd name="T53" fmla="*/ 0 h 86"/>
                <a:gd name="T54" fmla="*/ 4 w 131"/>
                <a:gd name="T55" fmla="*/ 21 h 86"/>
                <a:gd name="T56" fmla="*/ 0 w 131"/>
                <a:gd name="T57" fmla="*/ 68 h 86"/>
                <a:gd name="T58" fmla="*/ 96 w 131"/>
                <a:gd name="T59" fmla="*/ 7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1" h="86">
                  <a:moveTo>
                    <a:pt x="96" y="73"/>
                  </a:moveTo>
                  <a:cubicBezTo>
                    <a:pt x="96" y="73"/>
                    <a:pt x="98" y="74"/>
                    <a:pt x="98" y="75"/>
                  </a:cubicBezTo>
                  <a:cubicBezTo>
                    <a:pt x="99" y="76"/>
                    <a:pt x="99" y="77"/>
                    <a:pt x="101" y="77"/>
                  </a:cubicBezTo>
                  <a:cubicBezTo>
                    <a:pt x="102" y="77"/>
                    <a:pt x="103" y="78"/>
                    <a:pt x="104" y="78"/>
                  </a:cubicBezTo>
                  <a:cubicBezTo>
                    <a:pt x="104" y="79"/>
                    <a:pt x="104" y="79"/>
                    <a:pt x="105" y="77"/>
                  </a:cubicBezTo>
                  <a:cubicBezTo>
                    <a:pt x="106" y="76"/>
                    <a:pt x="106" y="76"/>
                    <a:pt x="107" y="76"/>
                  </a:cubicBezTo>
                  <a:cubicBezTo>
                    <a:pt x="109" y="76"/>
                    <a:pt x="115" y="75"/>
                    <a:pt x="116" y="76"/>
                  </a:cubicBezTo>
                  <a:cubicBezTo>
                    <a:pt x="117" y="77"/>
                    <a:pt x="117" y="78"/>
                    <a:pt x="118" y="78"/>
                  </a:cubicBezTo>
                  <a:cubicBezTo>
                    <a:pt x="120" y="78"/>
                    <a:pt x="123" y="79"/>
                    <a:pt x="124" y="80"/>
                  </a:cubicBezTo>
                  <a:cubicBezTo>
                    <a:pt x="125" y="81"/>
                    <a:pt x="126" y="82"/>
                    <a:pt x="127" y="82"/>
                  </a:cubicBezTo>
                  <a:cubicBezTo>
                    <a:pt x="127" y="82"/>
                    <a:pt x="128" y="86"/>
                    <a:pt x="130" y="85"/>
                  </a:cubicBezTo>
                  <a:cubicBezTo>
                    <a:pt x="130" y="85"/>
                    <a:pt x="130" y="85"/>
                    <a:pt x="131" y="85"/>
                  </a:cubicBezTo>
                  <a:cubicBezTo>
                    <a:pt x="131" y="84"/>
                    <a:pt x="130" y="83"/>
                    <a:pt x="129" y="82"/>
                  </a:cubicBezTo>
                  <a:cubicBezTo>
                    <a:pt x="128" y="79"/>
                    <a:pt x="126" y="80"/>
                    <a:pt x="127" y="78"/>
                  </a:cubicBezTo>
                  <a:cubicBezTo>
                    <a:pt x="128" y="76"/>
                    <a:pt x="129" y="76"/>
                    <a:pt x="130" y="74"/>
                  </a:cubicBezTo>
                  <a:cubicBezTo>
                    <a:pt x="130" y="71"/>
                    <a:pt x="129" y="71"/>
                    <a:pt x="130" y="70"/>
                  </a:cubicBezTo>
                  <a:cubicBezTo>
                    <a:pt x="131" y="69"/>
                    <a:pt x="130" y="69"/>
                    <a:pt x="129" y="68"/>
                  </a:cubicBezTo>
                  <a:cubicBezTo>
                    <a:pt x="128" y="67"/>
                    <a:pt x="126" y="66"/>
                    <a:pt x="128" y="65"/>
                  </a:cubicBezTo>
                  <a:cubicBezTo>
                    <a:pt x="129" y="65"/>
                    <a:pt x="127" y="63"/>
                    <a:pt x="128" y="61"/>
                  </a:cubicBezTo>
                  <a:cubicBezTo>
                    <a:pt x="129" y="60"/>
                    <a:pt x="130" y="61"/>
                    <a:pt x="130" y="61"/>
                  </a:cubicBezTo>
                  <a:cubicBezTo>
                    <a:pt x="130" y="18"/>
                    <a:pt x="130" y="18"/>
                    <a:pt x="130" y="18"/>
                  </a:cubicBezTo>
                  <a:cubicBezTo>
                    <a:pt x="130" y="18"/>
                    <a:pt x="128" y="17"/>
                    <a:pt x="127" y="17"/>
                  </a:cubicBezTo>
                  <a:cubicBezTo>
                    <a:pt x="126" y="17"/>
                    <a:pt x="125" y="17"/>
                    <a:pt x="125" y="15"/>
                  </a:cubicBezTo>
                  <a:cubicBezTo>
                    <a:pt x="125" y="14"/>
                    <a:pt x="124" y="14"/>
                    <a:pt x="124" y="13"/>
                  </a:cubicBezTo>
                  <a:cubicBezTo>
                    <a:pt x="123" y="12"/>
                    <a:pt x="123" y="11"/>
                    <a:pt x="125" y="10"/>
                  </a:cubicBezTo>
                  <a:cubicBezTo>
                    <a:pt x="126" y="9"/>
                    <a:pt x="127" y="7"/>
                    <a:pt x="128" y="4"/>
                  </a:cubicBezTo>
                  <a:cubicBezTo>
                    <a:pt x="97" y="5"/>
                    <a:pt x="16" y="0"/>
                    <a:pt x="5" y="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12" y="69"/>
                    <a:pt x="77" y="73"/>
                    <a:pt x="96" y="73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2587145" y="2065947"/>
              <a:ext cx="826958" cy="413976"/>
            </a:xfrm>
            <a:custGeom>
              <a:avLst/>
              <a:gdLst>
                <a:gd name="T0" fmla="*/ 154 w 154"/>
                <a:gd name="T1" fmla="*/ 75 h 77"/>
                <a:gd name="T2" fmla="*/ 153 w 154"/>
                <a:gd name="T3" fmla="*/ 74 h 77"/>
                <a:gd name="T4" fmla="*/ 151 w 154"/>
                <a:gd name="T5" fmla="*/ 73 h 77"/>
                <a:gd name="T6" fmla="*/ 151 w 154"/>
                <a:gd name="T7" fmla="*/ 69 h 77"/>
                <a:gd name="T8" fmla="*/ 147 w 154"/>
                <a:gd name="T9" fmla="*/ 65 h 77"/>
                <a:gd name="T10" fmla="*/ 146 w 154"/>
                <a:gd name="T11" fmla="*/ 63 h 77"/>
                <a:gd name="T12" fmla="*/ 145 w 154"/>
                <a:gd name="T13" fmla="*/ 59 h 77"/>
                <a:gd name="T14" fmla="*/ 144 w 154"/>
                <a:gd name="T15" fmla="*/ 59 h 77"/>
                <a:gd name="T16" fmla="*/ 144 w 154"/>
                <a:gd name="T17" fmla="*/ 52 h 77"/>
                <a:gd name="T18" fmla="*/ 144 w 154"/>
                <a:gd name="T19" fmla="*/ 49 h 77"/>
                <a:gd name="T20" fmla="*/ 144 w 154"/>
                <a:gd name="T21" fmla="*/ 46 h 77"/>
                <a:gd name="T22" fmla="*/ 143 w 154"/>
                <a:gd name="T23" fmla="*/ 44 h 77"/>
                <a:gd name="T24" fmla="*/ 142 w 154"/>
                <a:gd name="T25" fmla="*/ 42 h 77"/>
                <a:gd name="T26" fmla="*/ 142 w 154"/>
                <a:gd name="T27" fmla="*/ 40 h 77"/>
                <a:gd name="T28" fmla="*/ 141 w 154"/>
                <a:gd name="T29" fmla="*/ 39 h 77"/>
                <a:gd name="T30" fmla="*/ 140 w 154"/>
                <a:gd name="T31" fmla="*/ 38 h 77"/>
                <a:gd name="T32" fmla="*/ 139 w 154"/>
                <a:gd name="T33" fmla="*/ 31 h 77"/>
                <a:gd name="T34" fmla="*/ 137 w 154"/>
                <a:gd name="T35" fmla="*/ 26 h 77"/>
                <a:gd name="T36" fmla="*/ 135 w 154"/>
                <a:gd name="T37" fmla="*/ 23 h 77"/>
                <a:gd name="T38" fmla="*/ 134 w 154"/>
                <a:gd name="T39" fmla="*/ 19 h 77"/>
                <a:gd name="T40" fmla="*/ 134 w 154"/>
                <a:gd name="T41" fmla="*/ 17 h 77"/>
                <a:gd name="T42" fmla="*/ 133 w 154"/>
                <a:gd name="T43" fmla="*/ 17 h 77"/>
                <a:gd name="T44" fmla="*/ 130 w 154"/>
                <a:gd name="T45" fmla="*/ 14 h 77"/>
                <a:gd name="T46" fmla="*/ 127 w 154"/>
                <a:gd name="T47" fmla="*/ 12 h 77"/>
                <a:gd name="T48" fmla="*/ 121 w 154"/>
                <a:gd name="T49" fmla="*/ 10 h 77"/>
                <a:gd name="T50" fmla="*/ 119 w 154"/>
                <a:gd name="T51" fmla="*/ 8 h 77"/>
                <a:gd name="T52" fmla="*/ 110 w 154"/>
                <a:gd name="T53" fmla="*/ 8 h 77"/>
                <a:gd name="T54" fmla="*/ 108 w 154"/>
                <a:gd name="T55" fmla="*/ 9 h 77"/>
                <a:gd name="T56" fmla="*/ 107 w 154"/>
                <a:gd name="T57" fmla="*/ 10 h 77"/>
                <a:gd name="T58" fmla="*/ 104 w 154"/>
                <a:gd name="T59" fmla="*/ 9 h 77"/>
                <a:gd name="T60" fmla="*/ 101 w 154"/>
                <a:gd name="T61" fmla="*/ 7 h 77"/>
                <a:gd name="T62" fmla="*/ 99 w 154"/>
                <a:gd name="T63" fmla="*/ 5 h 77"/>
                <a:gd name="T64" fmla="*/ 3 w 154"/>
                <a:gd name="T65" fmla="*/ 0 h 77"/>
                <a:gd name="T66" fmla="*/ 0 w 154"/>
                <a:gd name="T67" fmla="*/ 48 h 77"/>
                <a:gd name="T68" fmla="*/ 31 w 154"/>
                <a:gd name="T69" fmla="*/ 49 h 77"/>
                <a:gd name="T70" fmla="*/ 35 w 154"/>
                <a:gd name="T71" fmla="*/ 51 h 77"/>
                <a:gd name="T72" fmla="*/ 34 w 154"/>
                <a:gd name="T73" fmla="*/ 73 h 77"/>
                <a:gd name="T74" fmla="*/ 154 w 154"/>
                <a:gd name="T75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4" h="77">
                  <a:moveTo>
                    <a:pt x="154" y="75"/>
                  </a:moveTo>
                  <a:cubicBezTo>
                    <a:pt x="154" y="75"/>
                    <a:pt x="153" y="75"/>
                    <a:pt x="153" y="74"/>
                  </a:cubicBezTo>
                  <a:cubicBezTo>
                    <a:pt x="153" y="74"/>
                    <a:pt x="151" y="74"/>
                    <a:pt x="151" y="73"/>
                  </a:cubicBezTo>
                  <a:cubicBezTo>
                    <a:pt x="151" y="71"/>
                    <a:pt x="152" y="71"/>
                    <a:pt x="151" y="69"/>
                  </a:cubicBezTo>
                  <a:cubicBezTo>
                    <a:pt x="149" y="67"/>
                    <a:pt x="147" y="67"/>
                    <a:pt x="147" y="65"/>
                  </a:cubicBezTo>
                  <a:cubicBezTo>
                    <a:pt x="146" y="63"/>
                    <a:pt x="147" y="64"/>
                    <a:pt x="146" y="63"/>
                  </a:cubicBezTo>
                  <a:cubicBezTo>
                    <a:pt x="145" y="62"/>
                    <a:pt x="146" y="59"/>
                    <a:pt x="145" y="59"/>
                  </a:cubicBezTo>
                  <a:cubicBezTo>
                    <a:pt x="144" y="59"/>
                    <a:pt x="144" y="60"/>
                    <a:pt x="144" y="59"/>
                  </a:cubicBezTo>
                  <a:cubicBezTo>
                    <a:pt x="144" y="58"/>
                    <a:pt x="146" y="54"/>
                    <a:pt x="144" y="52"/>
                  </a:cubicBezTo>
                  <a:cubicBezTo>
                    <a:pt x="143" y="50"/>
                    <a:pt x="143" y="50"/>
                    <a:pt x="144" y="49"/>
                  </a:cubicBezTo>
                  <a:cubicBezTo>
                    <a:pt x="144" y="48"/>
                    <a:pt x="144" y="47"/>
                    <a:pt x="144" y="46"/>
                  </a:cubicBezTo>
                  <a:cubicBezTo>
                    <a:pt x="143" y="46"/>
                    <a:pt x="143" y="45"/>
                    <a:pt x="143" y="44"/>
                  </a:cubicBezTo>
                  <a:cubicBezTo>
                    <a:pt x="144" y="43"/>
                    <a:pt x="142" y="43"/>
                    <a:pt x="142" y="42"/>
                  </a:cubicBezTo>
                  <a:cubicBezTo>
                    <a:pt x="142" y="41"/>
                    <a:pt x="142" y="40"/>
                    <a:pt x="142" y="40"/>
                  </a:cubicBezTo>
                  <a:cubicBezTo>
                    <a:pt x="142" y="40"/>
                    <a:pt x="142" y="39"/>
                    <a:pt x="141" y="39"/>
                  </a:cubicBezTo>
                  <a:cubicBezTo>
                    <a:pt x="140" y="39"/>
                    <a:pt x="140" y="39"/>
                    <a:pt x="140" y="38"/>
                  </a:cubicBezTo>
                  <a:cubicBezTo>
                    <a:pt x="140" y="37"/>
                    <a:pt x="140" y="32"/>
                    <a:pt x="139" y="31"/>
                  </a:cubicBezTo>
                  <a:cubicBezTo>
                    <a:pt x="137" y="29"/>
                    <a:pt x="138" y="28"/>
                    <a:pt x="137" y="26"/>
                  </a:cubicBezTo>
                  <a:cubicBezTo>
                    <a:pt x="136" y="25"/>
                    <a:pt x="136" y="24"/>
                    <a:pt x="135" y="23"/>
                  </a:cubicBezTo>
                  <a:cubicBezTo>
                    <a:pt x="135" y="21"/>
                    <a:pt x="135" y="20"/>
                    <a:pt x="134" y="19"/>
                  </a:cubicBezTo>
                  <a:cubicBezTo>
                    <a:pt x="134" y="19"/>
                    <a:pt x="134" y="18"/>
                    <a:pt x="134" y="17"/>
                  </a:cubicBezTo>
                  <a:cubicBezTo>
                    <a:pt x="133" y="17"/>
                    <a:pt x="133" y="17"/>
                    <a:pt x="133" y="17"/>
                  </a:cubicBezTo>
                  <a:cubicBezTo>
                    <a:pt x="131" y="18"/>
                    <a:pt x="130" y="14"/>
                    <a:pt x="130" y="14"/>
                  </a:cubicBezTo>
                  <a:cubicBezTo>
                    <a:pt x="129" y="14"/>
                    <a:pt x="128" y="13"/>
                    <a:pt x="127" y="12"/>
                  </a:cubicBezTo>
                  <a:cubicBezTo>
                    <a:pt x="126" y="11"/>
                    <a:pt x="123" y="10"/>
                    <a:pt x="121" y="10"/>
                  </a:cubicBezTo>
                  <a:cubicBezTo>
                    <a:pt x="120" y="10"/>
                    <a:pt x="120" y="9"/>
                    <a:pt x="119" y="8"/>
                  </a:cubicBezTo>
                  <a:cubicBezTo>
                    <a:pt x="118" y="7"/>
                    <a:pt x="112" y="8"/>
                    <a:pt x="110" y="8"/>
                  </a:cubicBezTo>
                  <a:cubicBezTo>
                    <a:pt x="109" y="8"/>
                    <a:pt x="109" y="8"/>
                    <a:pt x="108" y="9"/>
                  </a:cubicBezTo>
                  <a:cubicBezTo>
                    <a:pt x="107" y="11"/>
                    <a:pt x="107" y="11"/>
                    <a:pt x="107" y="10"/>
                  </a:cubicBezTo>
                  <a:cubicBezTo>
                    <a:pt x="106" y="10"/>
                    <a:pt x="105" y="9"/>
                    <a:pt x="104" y="9"/>
                  </a:cubicBezTo>
                  <a:cubicBezTo>
                    <a:pt x="102" y="9"/>
                    <a:pt x="102" y="8"/>
                    <a:pt x="101" y="7"/>
                  </a:cubicBezTo>
                  <a:cubicBezTo>
                    <a:pt x="101" y="6"/>
                    <a:pt x="99" y="5"/>
                    <a:pt x="99" y="5"/>
                  </a:cubicBezTo>
                  <a:cubicBezTo>
                    <a:pt x="80" y="5"/>
                    <a:pt x="15" y="1"/>
                    <a:pt x="3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4" y="49"/>
                    <a:pt x="26" y="49"/>
                    <a:pt x="31" y="49"/>
                  </a:cubicBezTo>
                  <a:cubicBezTo>
                    <a:pt x="31" y="49"/>
                    <a:pt x="35" y="48"/>
                    <a:pt x="35" y="51"/>
                  </a:cubicBezTo>
                  <a:cubicBezTo>
                    <a:pt x="35" y="52"/>
                    <a:pt x="35" y="61"/>
                    <a:pt x="34" y="73"/>
                  </a:cubicBezTo>
                  <a:cubicBezTo>
                    <a:pt x="46" y="73"/>
                    <a:pt x="123" y="77"/>
                    <a:pt x="154" y="75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2748357" y="2459026"/>
              <a:ext cx="741376" cy="392084"/>
            </a:xfrm>
            <a:custGeom>
              <a:avLst/>
              <a:gdLst>
                <a:gd name="T0" fmla="*/ 137 w 138"/>
                <a:gd name="T1" fmla="*/ 26 h 73"/>
                <a:gd name="T2" fmla="*/ 135 w 138"/>
                <a:gd name="T3" fmla="*/ 21 h 73"/>
                <a:gd name="T4" fmla="*/ 132 w 138"/>
                <a:gd name="T5" fmla="*/ 17 h 73"/>
                <a:gd name="T6" fmla="*/ 130 w 138"/>
                <a:gd name="T7" fmla="*/ 15 h 73"/>
                <a:gd name="T8" fmla="*/ 127 w 138"/>
                <a:gd name="T9" fmla="*/ 12 h 73"/>
                <a:gd name="T10" fmla="*/ 131 w 138"/>
                <a:gd name="T11" fmla="*/ 9 h 73"/>
                <a:gd name="T12" fmla="*/ 132 w 138"/>
                <a:gd name="T13" fmla="*/ 7 h 73"/>
                <a:gd name="T14" fmla="*/ 130 w 138"/>
                <a:gd name="T15" fmla="*/ 5 h 73"/>
                <a:gd name="T16" fmla="*/ 128 w 138"/>
                <a:gd name="T17" fmla="*/ 4 h 73"/>
                <a:gd name="T18" fmla="*/ 127 w 138"/>
                <a:gd name="T19" fmla="*/ 5 h 73"/>
                <a:gd name="T20" fmla="*/ 124 w 138"/>
                <a:gd name="T21" fmla="*/ 2 h 73"/>
                <a:gd name="T22" fmla="*/ 4 w 138"/>
                <a:gd name="T23" fmla="*/ 0 h 73"/>
                <a:gd name="T24" fmla="*/ 0 w 138"/>
                <a:gd name="T25" fmla="*/ 70 h 73"/>
                <a:gd name="T26" fmla="*/ 137 w 138"/>
                <a:gd name="T27" fmla="*/ 73 h 73"/>
                <a:gd name="T28" fmla="*/ 137 w 138"/>
                <a:gd name="T29" fmla="*/ 2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8" h="73">
                  <a:moveTo>
                    <a:pt x="137" y="26"/>
                  </a:moveTo>
                  <a:cubicBezTo>
                    <a:pt x="138" y="20"/>
                    <a:pt x="136" y="22"/>
                    <a:pt x="135" y="21"/>
                  </a:cubicBezTo>
                  <a:cubicBezTo>
                    <a:pt x="134" y="19"/>
                    <a:pt x="132" y="19"/>
                    <a:pt x="132" y="17"/>
                  </a:cubicBezTo>
                  <a:cubicBezTo>
                    <a:pt x="132" y="16"/>
                    <a:pt x="132" y="16"/>
                    <a:pt x="130" y="15"/>
                  </a:cubicBezTo>
                  <a:cubicBezTo>
                    <a:pt x="129" y="13"/>
                    <a:pt x="126" y="13"/>
                    <a:pt x="127" y="12"/>
                  </a:cubicBezTo>
                  <a:cubicBezTo>
                    <a:pt x="129" y="10"/>
                    <a:pt x="130" y="9"/>
                    <a:pt x="131" y="9"/>
                  </a:cubicBezTo>
                  <a:cubicBezTo>
                    <a:pt x="132" y="8"/>
                    <a:pt x="133" y="8"/>
                    <a:pt x="132" y="7"/>
                  </a:cubicBezTo>
                  <a:cubicBezTo>
                    <a:pt x="132" y="6"/>
                    <a:pt x="130" y="6"/>
                    <a:pt x="130" y="5"/>
                  </a:cubicBezTo>
                  <a:cubicBezTo>
                    <a:pt x="130" y="4"/>
                    <a:pt x="128" y="3"/>
                    <a:pt x="128" y="4"/>
                  </a:cubicBezTo>
                  <a:cubicBezTo>
                    <a:pt x="128" y="5"/>
                    <a:pt x="128" y="6"/>
                    <a:pt x="127" y="5"/>
                  </a:cubicBezTo>
                  <a:cubicBezTo>
                    <a:pt x="127" y="5"/>
                    <a:pt x="125" y="3"/>
                    <a:pt x="124" y="2"/>
                  </a:cubicBezTo>
                  <a:cubicBezTo>
                    <a:pt x="93" y="4"/>
                    <a:pt x="16" y="0"/>
                    <a:pt x="4" y="0"/>
                  </a:cubicBezTo>
                  <a:cubicBezTo>
                    <a:pt x="3" y="20"/>
                    <a:pt x="1" y="50"/>
                    <a:pt x="0" y="70"/>
                  </a:cubicBezTo>
                  <a:cubicBezTo>
                    <a:pt x="41" y="72"/>
                    <a:pt x="87" y="73"/>
                    <a:pt x="137" y="73"/>
                  </a:cubicBezTo>
                  <a:cubicBezTo>
                    <a:pt x="137" y="73"/>
                    <a:pt x="137" y="32"/>
                    <a:pt x="137" y="26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4256983" y="3506904"/>
              <a:ext cx="913535" cy="708537"/>
            </a:xfrm>
            <a:custGeom>
              <a:avLst/>
              <a:gdLst>
                <a:gd name="T0" fmla="*/ 168 w 170"/>
                <a:gd name="T1" fmla="*/ 117 h 132"/>
                <a:gd name="T2" fmla="*/ 170 w 170"/>
                <a:gd name="T3" fmla="*/ 95 h 132"/>
                <a:gd name="T4" fmla="*/ 150 w 170"/>
                <a:gd name="T5" fmla="*/ 54 h 132"/>
                <a:gd name="T6" fmla="*/ 145 w 170"/>
                <a:gd name="T7" fmla="*/ 45 h 132"/>
                <a:gd name="T8" fmla="*/ 148 w 170"/>
                <a:gd name="T9" fmla="*/ 47 h 132"/>
                <a:gd name="T10" fmla="*/ 150 w 170"/>
                <a:gd name="T11" fmla="*/ 46 h 132"/>
                <a:gd name="T12" fmla="*/ 127 w 170"/>
                <a:gd name="T13" fmla="*/ 11 h 132"/>
                <a:gd name="T14" fmla="*/ 124 w 170"/>
                <a:gd name="T15" fmla="*/ 1 h 132"/>
                <a:gd name="T16" fmla="*/ 113 w 170"/>
                <a:gd name="T17" fmla="*/ 1 h 132"/>
                <a:gd name="T18" fmla="*/ 111 w 170"/>
                <a:gd name="T19" fmla="*/ 11 h 132"/>
                <a:gd name="T20" fmla="*/ 56 w 170"/>
                <a:gd name="T21" fmla="*/ 11 h 132"/>
                <a:gd name="T22" fmla="*/ 4 w 170"/>
                <a:gd name="T23" fmla="*/ 16 h 132"/>
                <a:gd name="T24" fmla="*/ 5 w 170"/>
                <a:gd name="T25" fmla="*/ 26 h 132"/>
                <a:gd name="T26" fmla="*/ 11 w 170"/>
                <a:gd name="T27" fmla="*/ 20 h 132"/>
                <a:gd name="T28" fmla="*/ 15 w 170"/>
                <a:gd name="T29" fmla="*/ 22 h 132"/>
                <a:gd name="T30" fmla="*/ 15 w 170"/>
                <a:gd name="T31" fmla="*/ 24 h 132"/>
                <a:gd name="T32" fmla="*/ 29 w 170"/>
                <a:gd name="T33" fmla="*/ 19 h 132"/>
                <a:gd name="T34" fmla="*/ 24 w 170"/>
                <a:gd name="T35" fmla="*/ 22 h 132"/>
                <a:gd name="T36" fmla="*/ 41 w 170"/>
                <a:gd name="T37" fmla="*/ 25 h 132"/>
                <a:gd name="T38" fmla="*/ 43 w 170"/>
                <a:gd name="T39" fmla="*/ 22 h 132"/>
                <a:gd name="T40" fmla="*/ 42 w 170"/>
                <a:gd name="T41" fmla="*/ 27 h 132"/>
                <a:gd name="T42" fmla="*/ 50 w 170"/>
                <a:gd name="T43" fmla="*/ 36 h 132"/>
                <a:gd name="T44" fmla="*/ 60 w 170"/>
                <a:gd name="T45" fmla="*/ 34 h 132"/>
                <a:gd name="T46" fmla="*/ 62 w 170"/>
                <a:gd name="T47" fmla="*/ 32 h 132"/>
                <a:gd name="T48" fmla="*/ 69 w 170"/>
                <a:gd name="T49" fmla="*/ 27 h 132"/>
                <a:gd name="T50" fmla="*/ 80 w 170"/>
                <a:gd name="T51" fmla="*/ 25 h 132"/>
                <a:gd name="T52" fmla="*/ 94 w 170"/>
                <a:gd name="T53" fmla="*/ 37 h 132"/>
                <a:gd name="T54" fmla="*/ 106 w 170"/>
                <a:gd name="T55" fmla="*/ 46 h 132"/>
                <a:gd name="T56" fmla="*/ 107 w 170"/>
                <a:gd name="T57" fmla="*/ 62 h 132"/>
                <a:gd name="T58" fmla="*/ 109 w 170"/>
                <a:gd name="T59" fmla="*/ 74 h 132"/>
                <a:gd name="T60" fmla="*/ 111 w 170"/>
                <a:gd name="T61" fmla="*/ 68 h 132"/>
                <a:gd name="T62" fmla="*/ 113 w 170"/>
                <a:gd name="T63" fmla="*/ 76 h 132"/>
                <a:gd name="T64" fmla="*/ 113 w 170"/>
                <a:gd name="T65" fmla="*/ 80 h 132"/>
                <a:gd name="T66" fmla="*/ 124 w 170"/>
                <a:gd name="T67" fmla="*/ 92 h 132"/>
                <a:gd name="T68" fmla="*/ 127 w 170"/>
                <a:gd name="T69" fmla="*/ 92 h 132"/>
                <a:gd name="T70" fmla="*/ 130 w 170"/>
                <a:gd name="T71" fmla="*/ 100 h 132"/>
                <a:gd name="T72" fmla="*/ 135 w 170"/>
                <a:gd name="T73" fmla="*/ 109 h 132"/>
                <a:gd name="T74" fmla="*/ 148 w 170"/>
                <a:gd name="T75" fmla="*/ 119 h 132"/>
                <a:gd name="T76" fmla="*/ 155 w 170"/>
                <a:gd name="T77" fmla="*/ 124 h 132"/>
                <a:gd name="T78" fmla="*/ 152 w 170"/>
                <a:gd name="T79" fmla="*/ 127 h 132"/>
                <a:gd name="T80" fmla="*/ 162 w 170"/>
                <a:gd name="T81" fmla="*/ 126 h 132"/>
                <a:gd name="T82" fmla="*/ 164 w 170"/>
                <a:gd name="T83" fmla="*/ 129 h 132"/>
                <a:gd name="T84" fmla="*/ 169 w 170"/>
                <a:gd name="T85" fmla="*/ 12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0" h="132">
                  <a:moveTo>
                    <a:pt x="168" y="121"/>
                  </a:moveTo>
                  <a:cubicBezTo>
                    <a:pt x="168" y="121"/>
                    <a:pt x="168" y="121"/>
                    <a:pt x="168" y="119"/>
                  </a:cubicBezTo>
                  <a:cubicBezTo>
                    <a:pt x="169" y="118"/>
                    <a:pt x="168" y="119"/>
                    <a:pt x="168" y="117"/>
                  </a:cubicBezTo>
                  <a:cubicBezTo>
                    <a:pt x="168" y="116"/>
                    <a:pt x="167" y="115"/>
                    <a:pt x="168" y="114"/>
                  </a:cubicBezTo>
                  <a:cubicBezTo>
                    <a:pt x="169" y="112"/>
                    <a:pt x="170" y="104"/>
                    <a:pt x="170" y="102"/>
                  </a:cubicBezTo>
                  <a:cubicBezTo>
                    <a:pt x="170" y="101"/>
                    <a:pt x="169" y="99"/>
                    <a:pt x="170" y="95"/>
                  </a:cubicBezTo>
                  <a:cubicBezTo>
                    <a:pt x="170" y="90"/>
                    <a:pt x="168" y="81"/>
                    <a:pt x="164" y="77"/>
                  </a:cubicBezTo>
                  <a:cubicBezTo>
                    <a:pt x="159" y="74"/>
                    <a:pt x="159" y="66"/>
                    <a:pt x="151" y="57"/>
                  </a:cubicBezTo>
                  <a:cubicBezTo>
                    <a:pt x="151" y="57"/>
                    <a:pt x="151" y="54"/>
                    <a:pt x="150" y="54"/>
                  </a:cubicBezTo>
                  <a:cubicBezTo>
                    <a:pt x="150" y="54"/>
                    <a:pt x="150" y="55"/>
                    <a:pt x="149" y="54"/>
                  </a:cubicBezTo>
                  <a:cubicBezTo>
                    <a:pt x="149" y="53"/>
                    <a:pt x="148" y="53"/>
                    <a:pt x="148" y="51"/>
                  </a:cubicBezTo>
                  <a:cubicBezTo>
                    <a:pt x="147" y="50"/>
                    <a:pt x="144" y="45"/>
                    <a:pt x="145" y="45"/>
                  </a:cubicBezTo>
                  <a:cubicBezTo>
                    <a:pt x="145" y="44"/>
                    <a:pt x="145" y="45"/>
                    <a:pt x="146" y="46"/>
                  </a:cubicBezTo>
                  <a:cubicBezTo>
                    <a:pt x="147" y="46"/>
                    <a:pt x="146" y="47"/>
                    <a:pt x="147" y="47"/>
                  </a:cubicBezTo>
                  <a:cubicBezTo>
                    <a:pt x="148" y="47"/>
                    <a:pt x="148" y="46"/>
                    <a:pt x="148" y="47"/>
                  </a:cubicBezTo>
                  <a:cubicBezTo>
                    <a:pt x="149" y="47"/>
                    <a:pt x="150" y="48"/>
                    <a:pt x="150" y="50"/>
                  </a:cubicBezTo>
                  <a:cubicBezTo>
                    <a:pt x="151" y="51"/>
                    <a:pt x="151" y="53"/>
                    <a:pt x="151" y="51"/>
                  </a:cubicBezTo>
                  <a:cubicBezTo>
                    <a:pt x="152" y="50"/>
                    <a:pt x="152" y="50"/>
                    <a:pt x="150" y="46"/>
                  </a:cubicBezTo>
                  <a:cubicBezTo>
                    <a:pt x="147" y="43"/>
                    <a:pt x="147" y="42"/>
                    <a:pt x="146" y="42"/>
                  </a:cubicBezTo>
                  <a:cubicBezTo>
                    <a:pt x="145" y="41"/>
                    <a:pt x="134" y="25"/>
                    <a:pt x="133" y="23"/>
                  </a:cubicBezTo>
                  <a:cubicBezTo>
                    <a:pt x="133" y="23"/>
                    <a:pt x="129" y="14"/>
                    <a:pt x="127" y="11"/>
                  </a:cubicBezTo>
                  <a:cubicBezTo>
                    <a:pt x="126" y="9"/>
                    <a:pt x="127" y="8"/>
                    <a:pt x="126" y="6"/>
                  </a:cubicBezTo>
                  <a:cubicBezTo>
                    <a:pt x="125" y="5"/>
                    <a:pt x="124" y="5"/>
                    <a:pt x="125" y="3"/>
                  </a:cubicBezTo>
                  <a:cubicBezTo>
                    <a:pt x="125" y="1"/>
                    <a:pt x="125" y="1"/>
                    <a:pt x="124" y="1"/>
                  </a:cubicBezTo>
                  <a:cubicBezTo>
                    <a:pt x="124" y="1"/>
                    <a:pt x="124" y="1"/>
                    <a:pt x="124" y="0"/>
                  </a:cubicBezTo>
                  <a:cubicBezTo>
                    <a:pt x="124" y="1"/>
                    <a:pt x="124" y="1"/>
                    <a:pt x="123" y="1"/>
                  </a:cubicBezTo>
                  <a:cubicBezTo>
                    <a:pt x="123" y="3"/>
                    <a:pt x="114" y="0"/>
                    <a:pt x="113" y="1"/>
                  </a:cubicBezTo>
                  <a:cubicBezTo>
                    <a:pt x="112" y="1"/>
                    <a:pt x="112" y="3"/>
                    <a:pt x="113" y="4"/>
                  </a:cubicBezTo>
                  <a:cubicBezTo>
                    <a:pt x="114" y="6"/>
                    <a:pt x="113" y="8"/>
                    <a:pt x="113" y="10"/>
                  </a:cubicBezTo>
                  <a:cubicBezTo>
                    <a:pt x="113" y="12"/>
                    <a:pt x="112" y="11"/>
                    <a:pt x="111" y="11"/>
                  </a:cubicBezTo>
                  <a:cubicBezTo>
                    <a:pt x="109" y="11"/>
                    <a:pt x="110" y="9"/>
                    <a:pt x="109" y="8"/>
                  </a:cubicBezTo>
                  <a:cubicBezTo>
                    <a:pt x="109" y="7"/>
                    <a:pt x="108" y="7"/>
                    <a:pt x="108" y="7"/>
                  </a:cubicBezTo>
                  <a:cubicBezTo>
                    <a:pt x="108" y="7"/>
                    <a:pt x="57" y="11"/>
                    <a:pt x="56" y="11"/>
                  </a:cubicBezTo>
                  <a:cubicBezTo>
                    <a:pt x="56" y="11"/>
                    <a:pt x="52" y="4"/>
                    <a:pt x="52" y="4"/>
                  </a:cubicBezTo>
                  <a:cubicBezTo>
                    <a:pt x="52" y="4"/>
                    <a:pt x="2" y="11"/>
                    <a:pt x="1" y="12"/>
                  </a:cubicBezTo>
                  <a:cubicBezTo>
                    <a:pt x="0" y="13"/>
                    <a:pt x="3" y="15"/>
                    <a:pt x="4" y="16"/>
                  </a:cubicBezTo>
                  <a:cubicBezTo>
                    <a:pt x="6" y="17"/>
                    <a:pt x="5" y="18"/>
                    <a:pt x="5" y="19"/>
                  </a:cubicBezTo>
                  <a:cubicBezTo>
                    <a:pt x="5" y="21"/>
                    <a:pt x="6" y="22"/>
                    <a:pt x="6" y="23"/>
                  </a:cubicBezTo>
                  <a:cubicBezTo>
                    <a:pt x="6" y="23"/>
                    <a:pt x="6" y="25"/>
                    <a:pt x="5" y="26"/>
                  </a:cubicBezTo>
                  <a:cubicBezTo>
                    <a:pt x="6" y="27"/>
                    <a:pt x="6" y="27"/>
                    <a:pt x="7" y="26"/>
                  </a:cubicBezTo>
                  <a:cubicBezTo>
                    <a:pt x="8" y="25"/>
                    <a:pt x="9" y="25"/>
                    <a:pt x="10" y="24"/>
                  </a:cubicBezTo>
                  <a:cubicBezTo>
                    <a:pt x="11" y="22"/>
                    <a:pt x="10" y="21"/>
                    <a:pt x="11" y="20"/>
                  </a:cubicBezTo>
                  <a:cubicBezTo>
                    <a:pt x="11" y="20"/>
                    <a:pt x="12" y="21"/>
                    <a:pt x="13" y="21"/>
                  </a:cubicBezTo>
                  <a:cubicBezTo>
                    <a:pt x="13" y="21"/>
                    <a:pt x="13" y="19"/>
                    <a:pt x="14" y="20"/>
                  </a:cubicBezTo>
                  <a:cubicBezTo>
                    <a:pt x="15" y="21"/>
                    <a:pt x="17" y="22"/>
                    <a:pt x="15" y="22"/>
                  </a:cubicBezTo>
                  <a:cubicBezTo>
                    <a:pt x="13" y="23"/>
                    <a:pt x="13" y="23"/>
                    <a:pt x="13" y="24"/>
                  </a:cubicBezTo>
                  <a:cubicBezTo>
                    <a:pt x="12" y="25"/>
                    <a:pt x="9" y="25"/>
                    <a:pt x="10" y="25"/>
                  </a:cubicBezTo>
                  <a:cubicBezTo>
                    <a:pt x="12" y="26"/>
                    <a:pt x="13" y="25"/>
                    <a:pt x="15" y="24"/>
                  </a:cubicBezTo>
                  <a:cubicBezTo>
                    <a:pt x="18" y="24"/>
                    <a:pt x="22" y="23"/>
                    <a:pt x="23" y="22"/>
                  </a:cubicBezTo>
                  <a:cubicBezTo>
                    <a:pt x="24" y="20"/>
                    <a:pt x="23" y="20"/>
                    <a:pt x="25" y="20"/>
                  </a:cubicBezTo>
                  <a:cubicBezTo>
                    <a:pt x="27" y="20"/>
                    <a:pt x="28" y="19"/>
                    <a:pt x="29" y="19"/>
                  </a:cubicBezTo>
                  <a:cubicBezTo>
                    <a:pt x="31" y="20"/>
                    <a:pt x="31" y="20"/>
                    <a:pt x="30" y="20"/>
                  </a:cubicBezTo>
                  <a:cubicBezTo>
                    <a:pt x="29" y="20"/>
                    <a:pt x="28" y="20"/>
                    <a:pt x="27" y="21"/>
                  </a:cubicBezTo>
                  <a:cubicBezTo>
                    <a:pt x="26" y="21"/>
                    <a:pt x="23" y="21"/>
                    <a:pt x="24" y="22"/>
                  </a:cubicBezTo>
                  <a:cubicBezTo>
                    <a:pt x="25" y="23"/>
                    <a:pt x="25" y="22"/>
                    <a:pt x="28" y="22"/>
                  </a:cubicBezTo>
                  <a:cubicBezTo>
                    <a:pt x="30" y="22"/>
                    <a:pt x="39" y="25"/>
                    <a:pt x="40" y="26"/>
                  </a:cubicBezTo>
                  <a:cubicBezTo>
                    <a:pt x="41" y="27"/>
                    <a:pt x="41" y="27"/>
                    <a:pt x="41" y="25"/>
                  </a:cubicBezTo>
                  <a:cubicBezTo>
                    <a:pt x="40" y="24"/>
                    <a:pt x="38" y="25"/>
                    <a:pt x="39" y="23"/>
                  </a:cubicBezTo>
                  <a:cubicBezTo>
                    <a:pt x="40" y="22"/>
                    <a:pt x="40" y="22"/>
                    <a:pt x="41" y="23"/>
                  </a:cubicBezTo>
                  <a:cubicBezTo>
                    <a:pt x="42" y="23"/>
                    <a:pt x="43" y="21"/>
                    <a:pt x="43" y="22"/>
                  </a:cubicBezTo>
                  <a:cubicBezTo>
                    <a:pt x="43" y="23"/>
                    <a:pt x="41" y="23"/>
                    <a:pt x="42" y="24"/>
                  </a:cubicBezTo>
                  <a:cubicBezTo>
                    <a:pt x="42" y="25"/>
                    <a:pt x="42" y="25"/>
                    <a:pt x="43" y="26"/>
                  </a:cubicBezTo>
                  <a:cubicBezTo>
                    <a:pt x="43" y="26"/>
                    <a:pt x="41" y="27"/>
                    <a:pt x="42" y="27"/>
                  </a:cubicBezTo>
                  <a:cubicBezTo>
                    <a:pt x="42" y="27"/>
                    <a:pt x="49" y="31"/>
                    <a:pt x="49" y="32"/>
                  </a:cubicBezTo>
                  <a:cubicBezTo>
                    <a:pt x="49" y="33"/>
                    <a:pt x="47" y="33"/>
                    <a:pt x="48" y="34"/>
                  </a:cubicBezTo>
                  <a:cubicBezTo>
                    <a:pt x="48" y="35"/>
                    <a:pt x="49" y="36"/>
                    <a:pt x="50" y="36"/>
                  </a:cubicBezTo>
                  <a:cubicBezTo>
                    <a:pt x="51" y="36"/>
                    <a:pt x="53" y="35"/>
                    <a:pt x="55" y="35"/>
                  </a:cubicBezTo>
                  <a:cubicBezTo>
                    <a:pt x="58" y="34"/>
                    <a:pt x="61" y="32"/>
                    <a:pt x="61" y="32"/>
                  </a:cubicBezTo>
                  <a:cubicBezTo>
                    <a:pt x="62" y="32"/>
                    <a:pt x="62" y="33"/>
                    <a:pt x="60" y="34"/>
                  </a:cubicBezTo>
                  <a:cubicBezTo>
                    <a:pt x="58" y="35"/>
                    <a:pt x="57" y="35"/>
                    <a:pt x="57" y="36"/>
                  </a:cubicBezTo>
                  <a:cubicBezTo>
                    <a:pt x="56" y="37"/>
                    <a:pt x="57" y="37"/>
                    <a:pt x="58" y="37"/>
                  </a:cubicBezTo>
                  <a:cubicBezTo>
                    <a:pt x="59" y="36"/>
                    <a:pt x="62" y="34"/>
                    <a:pt x="62" y="32"/>
                  </a:cubicBezTo>
                  <a:cubicBezTo>
                    <a:pt x="63" y="30"/>
                    <a:pt x="63" y="30"/>
                    <a:pt x="64" y="30"/>
                  </a:cubicBezTo>
                  <a:cubicBezTo>
                    <a:pt x="65" y="29"/>
                    <a:pt x="65" y="28"/>
                    <a:pt x="67" y="28"/>
                  </a:cubicBezTo>
                  <a:cubicBezTo>
                    <a:pt x="69" y="28"/>
                    <a:pt x="70" y="28"/>
                    <a:pt x="69" y="27"/>
                  </a:cubicBezTo>
                  <a:cubicBezTo>
                    <a:pt x="69" y="26"/>
                    <a:pt x="67" y="26"/>
                    <a:pt x="69" y="25"/>
                  </a:cubicBezTo>
                  <a:cubicBezTo>
                    <a:pt x="71" y="24"/>
                    <a:pt x="69" y="23"/>
                    <a:pt x="73" y="23"/>
                  </a:cubicBezTo>
                  <a:cubicBezTo>
                    <a:pt x="76" y="23"/>
                    <a:pt x="78" y="24"/>
                    <a:pt x="80" y="25"/>
                  </a:cubicBezTo>
                  <a:cubicBezTo>
                    <a:pt x="82" y="26"/>
                    <a:pt x="86" y="31"/>
                    <a:pt x="88" y="31"/>
                  </a:cubicBezTo>
                  <a:cubicBezTo>
                    <a:pt x="89" y="32"/>
                    <a:pt x="89" y="32"/>
                    <a:pt x="90" y="33"/>
                  </a:cubicBezTo>
                  <a:cubicBezTo>
                    <a:pt x="91" y="35"/>
                    <a:pt x="92" y="36"/>
                    <a:pt x="94" y="37"/>
                  </a:cubicBezTo>
                  <a:cubicBezTo>
                    <a:pt x="96" y="38"/>
                    <a:pt x="96" y="41"/>
                    <a:pt x="99" y="41"/>
                  </a:cubicBezTo>
                  <a:cubicBezTo>
                    <a:pt x="103" y="41"/>
                    <a:pt x="103" y="41"/>
                    <a:pt x="104" y="43"/>
                  </a:cubicBezTo>
                  <a:cubicBezTo>
                    <a:pt x="104" y="45"/>
                    <a:pt x="105" y="46"/>
                    <a:pt x="106" y="46"/>
                  </a:cubicBezTo>
                  <a:cubicBezTo>
                    <a:pt x="107" y="47"/>
                    <a:pt x="107" y="47"/>
                    <a:pt x="107" y="49"/>
                  </a:cubicBezTo>
                  <a:cubicBezTo>
                    <a:pt x="108" y="51"/>
                    <a:pt x="108" y="53"/>
                    <a:pt x="108" y="55"/>
                  </a:cubicBezTo>
                  <a:cubicBezTo>
                    <a:pt x="107" y="57"/>
                    <a:pt x="107" y="60"/>
                    <a:pt x="107" y="62"/>
                  </a:cubicBezTo>
                  <a:cubicBezTo>
                    <a:pt x="107" y="64"/>
                    <a:pt x="106" y="65"/>
                    <a:pt x="106" y="66"/>
                  </a:cubicBezTo>
                  <a:cubicBezTo>
                    <a:pt x="107" y="68"/>
                    <a:pt x="107" y="68"/>
                    <a:pt x="107" y="70"/>
                  </a:cubicBezTo>
                  <a:cubicBezTo>
                    <a:pt x="107" y="72"/>
                    <a:pt x="108" y="74"/>
                    <a:pt x="109" y="74"/>
                  </a:cubicBezTo>
                  <a:cubicBezTo>
                    <a:pt x="110" y="74"/>
                    <a:pt x="112" y="74"/>
                    <a:pt x="111" y="72"/>
                  </a:cubicBezTo>
                  <a:cubicBezTo>
                    <a:pt x="111" y="71"/>
                    <a:pt x="110" y="70"/>
                    <a:pt x="110" y="68"/>
                  </a:cubicBezTo>
                  <a:cubicBezTo>
                    <a:pt x="110" y="66"/>
                    <a:pt x="111" y="66"/>
                    <a:pt x="111" y="68"/>
                  </a:cubicBezTo>
                  <a:cubicBezTo>
                    <a:pt x="112" y="69"/>
                    <a:pt x="112" y="69"/>
                    <a:pt x="114" y="69"/>
                  </a:cubicBezTo>
                  <a:cubicBezTo>
                    <a:pt x="115" y="69"/>
                    <a:pt x="115" y="69"/>
                    <a:pt x="115" y="71"/>
                  </a:cubicBezTo>
                  <a:cubicBezTo>
                    <a:pt x="115" y="72"/>
                    <a:pt x="113" y="75"/>
                    <a:pt x="113" y="76"/>
                  </a:cubicBezTo>
                  <a:cubicBezTo>
                    <a:pt x="113" y="77"/>
                    <a:pt x="112" y="78"/>
                    <a:pt x="111" y="78"/>
                  </a:cubicBezTo>
                  <a:cubicBezTo>
                    <a:pt x="110" y="78"/>
                    <a:pt x="109" y="78"/>
                    <a:pt x="110" y="79"/>
                  </a:cubicBezTo>
                  <a:cubicBezTo>
                    <a:pt x="111" y="80"/>
                    <a:pt x="111" y="77"/>
                    <a:pt x="113" y="80"/>
                  </a:cubicBezTo>
                  <a:cubicBezTo>
                    <a:pt x="114" y="83"/>
                    <a:pt x="114" y="84"/>
                    <a:pt x="115" y="87"/>
                  </a:cubicBezTo>
                  <a:cubicBezTo>
                    <a:pt x="117" y="90"/>
                    <a:pt x="120" y="92"/>
                    <a:pt x="121" y="93"/>
                  </a:cubicBezTo>
                  <a:cubicBezTo>
                    <a:pt x="123" y="93"/>
                    <a:pt x="125" y="94"/>
                    <a:pt x="124" y="92"/>
                  </a:cubicBezTo>
                  <a:cubicBezTo>
                    <a:pt x="123" y="90"/>
                    <a:pt x="122" y="89"/>
                    <a:pt x="123" y="90"/>
                  </a:cubicBezTo>
                  <a:cubicBezTo>
                    <a:pt x="125" y="90"/>
                    <a:pt x="125" y="91"/>
                    <a:pt x="125" y="91"/>
                  </a:cubicBezTo>
                  <a:cubicBezTo>
                    <a:pt x="126" y="90"/>
                    <a:pt x="127" y="90"/>
                    <a:pt x="127" y="92"/>
                  </a:cubicBezTo>
                  <a:cubicBezTo>
                    <a:pt x="126" y="93"/>
                    <a:pt x="126" y="95"/>
                    <a:pt x="126" y="96"/>
                  </a:cubicBezTo>
                  <a:cubicBezTo>
                    <a:pt x="127" y="98"/>
                    <a:pt x="129" y="100"/>
                    <a:pt x="129" y="99"/>
                  </a:cubicBezTo>
                  <a:cubicBezTo>
                    <a:pt x="130" y="99"/>
                    <a:pt x="130" y="99"/>
                    <a:pt x="130" y="100"/>
                  </a:cubicBezTo>
                  <a:cubicBezTo>
                    <a:pt x="130" y="101"/>
                    <a:pt x="130" y="101"/>
                    <a:pt x="131" y="101"/>
                  </a:cubicBezTo>
                  <a:cubicBezTo>
                    <a:pt x="132" y="102"/>
                    <a:pt x="132" y="102"/>
                    <a:pt x="132" y="103"/>
                  </a:cubicBezTo>
                  <a:cubicBezTo>
                    <a:pt x="133" y="104"/>
                    <a:pt x="134" y="107"/>
                    <a:pt x="135" y="109"/>
                  </a:cubicBezTo>
                  <a:cubicBezTo>
                    <a:pt x="136" y="111"/>
                    <a:pt x="136" y="113"/>
                    <a:pt x="138" y="113"/>
                  </a:cubicBezTo>
                  <a:cubicBezTo>
                    <a:pt x="140" y="113"/>
                    <a:pt x="142" y="111"/>
                    <a:pt x="144" y="113"/>
                  </a:cubicBezTo>
                  <a:cubicBezTo>
                    <a:pt x="146" y="115"/>
                    <a:pt x="148" y="117"/>
                    <a:pt x="148" y="119"/>
                  </a:cubicBezTo>
                  <a:cubicBezTo>
                    <a:pt x="149" y="120"/>
                    <a:pt x="151" y="121"/>
                    <a:pt x="151" y="122"/>
                  </a:cubicBezTo>
                  <a:cubicBezTo>
                    <a:pt x="152" y="123"/>
                    <a:pt x="154" y="123"/>
                    <a:pt x="155" y="123"/>
                  </a:cubicBezTo>
                  <a:cubicBezTo>
                    <a:pt x="156" y="123"/>
                    <a:pt x="156" y="123"/>
                    <a:pt x="155" y="124"/>
                  </a:cubicBezTo>
                  <a:cubicBezTo>
                    <a:pt x="155" y="125"/>
                    <a:pt x="155" y="125"/>
                    <a:pt x="154" y="125"/>
                  </a:cubicBezTo>
                  <a:cubicBezTo>
                    <a:pt x="153" y="124"/>
                    <a:pt x="152" y="123"/>
                    <a:pt x="151" y="124"/>
                  </a:cubicBezTo>
                  <a:cubicBezTo>
                    <a:pt x="151" y="125"/>
                    <a:pt x="149" y="126"/>
                    <a:pt x="152" y="127"/>
                  </a:cubicBezTo>
                  <a:cubicBezTo>
                    <a:pt x="155" y="128"/>
                    <a:pt x="154" y="128"/>
                    <a:pt x="155" y="127"/>
                  </a:cubicBezTo>
                  <a:cubicBezTo>
                    <a:pt x="157" y="126"/>
                    <a:pt x="156" y="126"/>
                    <a:pt x="158" y="126"/>
                  </a:cubicBezTo>
                  <a:cubicBezTo>
                    <a:pt x="161" y="127"/>
                    <a:pt x="161" y="127"/>
                    <a:pt x="162" y="126"/>
                  </a:cubicBezTo>
                  <a:cubicBezTo>
                    <a:pt x="162" y="125"/>
                    <a:pt x="163" y="123"/>
                    <a:pt x="164" y="123"/>
                  </a:cubicBezTo>
                  <a:cubicBezTo>
                    <a:pt x="166" y="124"/>
                    <a:pt x="167" y="124"/>
                    <a:pt x="167" y="125"/>
                  </a:cubicBezTo>
                  <a:cubicBezTo>
                    <a:pt x="166" y="126"/>
                    <a:pt x="165" y="128"/>
                    <a:pt x="164" y="129"/>
                  </a:cubicBezTo>
                  <a:cubicBezTo>
                    <a:pt x="163" y="130"/>
                    <a:pt x="163" y="132"/>
                    <a:pt x="164" y="131"/>
                  </a:cubicBezTo>
                  <a:cubicBezTo>
                    <a:pt x="165" y="131"/>
                    <a:pt x="165" y="130"/>
                    <a:pt x="166" y="129"/>
                  </a:cubicBezTo>
                  <a:cubicBezTo>
                    <a:pt x="167" y="127"/>
                    <a:pt x="170" y="120"/>
                    <a:pt x="169" y="120"/>
                  </a:cubicBezTo>
                  <a:cubicBezTo>
                    <a:pt x="169" y="120"/>
                    <a:pt x="169" y="121"/>
                    <a:pt x="168" y="121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3822109" y="3060088"/>
              <a:ext cx="360239" cy="623950"/>
            </a:xfrm>
            <a:custGeom>
              <a:avLst/>
              <a:gdLst>
                <a:gd name="T0" fmla="*/ 64 w 67"/>
                <a:gd name="T1" fmla="*/ 4 h 116"/>
                <a:gd name="T2" fmla="*/ 63 w 67"/>
                <a:gd name="T3" fmla="*/ 2 h 116"/>
                <a:gd name="T4" fmla="*/ 62 w 67"/>
                <a:gd name="T5" fmla="*/ 0 h 116"/>
                <a:gd name="T6" fmla="*/ 23 w 67"/>
                <a:gd name="T7" fmla="*/ 3 h 116"/>
                <a:gd name="T8" fmla="*/ 22 w 67"/>
                <a:gd name="T9" fmla="*/ 5 h 116"/>
                <a:gd name="T10" fmla="*/ 21 w 67"/>
                <a:gd name="T11" fmla="*/ 7 h 116"/>
                <a:gd name="T12" fmla="*/ 19 w 67"/>
                <a:gd name="T13" fmla="*/ 9 h 116"/>
                <a:gd name="T14" fmla="*/ 17 w 67"/>
                <a:gd name="T15" fmla="*/ 14 h 116"/>
                <a:gd name="T16" fmla="*/ 16 w 67"/>
                <a:gd name="T17" fmla="*/ 17 h 116"/>
                <a:gd name="T18" fmla="*/ 15 w 67"/>
                <a:gd name="T19" fmla="*/ 20 h 116"/>
                <a:gd name="T20" fmla="*/ 11 w 67"/>
                <a:gd name="T21" fmla="*/ 23 h 116"/>
                <a:gd name="T22" fmla="*/ 11 w 67"/>
                <a:gd name="T23" fmla="*/ 25 h 116"/>
                <a:gd name="T24" fmla="*/ 11 w 67"/>
                <a:gd name="T25" fmla="*/ 26 h 116"/>
                <a:gd name="T26" fmla="*/ 10 w 67"/>
                <a:gd name="T27" fmla="*/ 28 h 116"/>
                <a:gd name="T28" fmla="*/ 8 w 67"/>
                <a:gd name="T29" fmla="*/ 29 h 116"/>
                <a:gd name="T30" fmla="*/ 8 w 67"/>
                <a:gd name="T31" fmla="*/ 33 h 116"/>
                <a:gd name="T32" fmla="*/ 6 w 67"/>
                <a:gd name="T33" fmla="*/ 37 h 116"/>
                <a:gd name="T34" fmla="*/ 7 w 67"/>
                <a:gd name="T35" fmla="*/ 40 h 116"/>
                <a:gd name="T36" fmla="*/ 7 w 67"/>
                <a:gd name="T37" fmla="*/ 43 h 116"/>
                <a:gd name="T38" fmla="*/ 9 w 67"/>
                <a:gd name="T39" fmla="*/ 46 h 116"/>
                <a:gd name="T40" fmla="*/ 8 w 67"/>
                <a:gd name="T41" fmla="*/ 49 h 116"/>
                <a:gd name="T42" fmla="*/ 8 w 67"/>
                <a:gd name="T43" fmla="*/ 52 h 116"/>
                <a:gd name="T44" fmla="*/ 10 w 67"/>
                <a:gd name="T45" fmla="*/ 55 h 116"/>
                <a:gd name="T46" fmla="*/ 9 w 67"/>
                <a:gd name="T47" fmla="*/ 58 h 116"/>
                <a:gd name="T48" fmla="*/ 10 w 67"/>
                <a:gd name="T49" fmla="*/ 62 h 116"/>
                <a:gd name="T50" fmla="*/ 11 w 67"/>
                <a:gd name="T51" fmla="*/ 64 h 116"/>
                <a:gd name="T52" fmla="*/ 11 w 67"/>
                <a:gd name="T53" fmla="*/ 66 h 116"/>
                <a:gd name="T54" fmla="*/ 13 w 67"/>
                <a:gd name="T55" fmla="*/ 68 h 116"/>
                <a:gd name="T56" fmla="*/ 9 w 67"/>
                <a:gd name="T57" fmla="*/ 71 h 116"/>
                <a:gd name="T58" fmla="*/ 11 w 67"/>
                <a:gd name="T59" fmla="*/ 73 h 116"/>
                <a:gd name="T60" fmla="*/ 9 w 67"/>
                <a:gd name="T61" fmla="*/ 78 h 116"/>
                <a:gd name="T62" fmla="*/ 7 w 67"/>
                <a:gd name="T63" fmla="*/ 79 h 116"/>
                <a:gd name="T64" fmla="*/ 7 w 67"/>
                <a:gd name="T65" fmla="*/ 81 h 116"/>
                <a:gd name="T66" fmla="*/ 5 w 67"/>
                <a:gd name="T67" fmla="*/ 82 h 116"/>
                <a:gd name="T68" fmla="*/ 5 w 67"/>
                <a:gd name="T69" fmla="*/ 84 h 116"/>
                <a:gd name="T70" fmla="*/ 3 w 67"/>
                <a:gd name="T71" fmla="*/ 86 h 116"/>
                <a:gd name="T72" fmla="*/ 3 w 67"/>
                <a:gd name="T73" fmla="*/ 89 h 116"/>
                <a:gd name="T74" fmla="*/ 2 w 67"/>
                <a:gd name="T75" fmla="*/ 90 h 116"/>
                <a:gd name="T76" fmla="*/ 2 w 67"/>
                <a:gd name="T77" fmla="*/ 94 h 116"/>
                <a:gd name="T78" fmla="*/ 1 w 67"/>
                <a:gd name="T79" fmla="*/ 96 h 116"/>
                <a:gd name="T80" fmla="*/ 2 w 67"/>
                <a:gd name="T81" fmla="*/ 98 h 116"/>
                <a:gd name="T82" fmla="*/ 2 w 67"/>
                <a:gd name="T83" fmla="*/ 99 h 116"/>
                <a:gd name="T84" fmla="*/ 39 w 67"/>
                <a:gd name="T85" fmla="*/ 98 h 116"/>
                <a:gd name="T86" fmla="*/ 40 w 67"/>
                <a:gd name="T87" fmla="*/ 99 h 116"/>
                <a:gd name="T88" fmla="*/ 38 w 67"/>
                <a:gd name="T89" fmla="*/ 105 h 116"/>
                <a:gd name="T90" fmla="*/ 42 w 67"/>
                <a:gd name="T91" fmla="*/ 110 h 116"/>
                <a:gd name="T92" fmla="*/ 46 w 67"/>
                <a:gd name="T93" fmla="*/ 116 h 116"/>
                <a:gd name="T94" fmla="*/ 47 w 67"/>
                <a:gd name="T95" fmla="*/ 115 h 116"/>
                <a:gd name="T96" fmla="*/ 49 w 67"/>
                <a:gd name="T97" fmla="*/ 112 h 116"/>
                <a:gd name="T98" fmla="*/ 53 w 67"/>
                <a:gd name="T99" fmla="*/ 111 h 116"/>
                <a:gd name="T100" fmla="*/ 58 w 67"/>
                <a:gd name="T101" fmla="*/ 109 h 116"/>
                <a:gd name="T102" fmla="*/ 63 w 67"/>
                <a:gd name="T103" fmla="*/ 110 h 116"/>
                <a:gd name="T104" fmla="*/ 66 w 67"/>
                <a:gd name="T105" fmla="*/ 110 h 116"/>
                <a:gd name="T106" fmla="*/ 67 w 67"/>
                <a:gd name="T107" fmla="*/ 110 h 116"/>
                <a:gd name="T108" fmla="*/ 63 w 67"/>
                <a:gd name="T109" fmla="*/ 76 h 116"/>
                <a:gd name="T110" fmla="*/ 64 w 67"/>
                <a:gd name="T111" fmla="*/ 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7" h="116">
                  <a:moveTo>
                    <a:pt x="64" y="4"/>
                  </a:moveTo>
                  <a:cubicBezTo>
                    <a:pt x="64" y="4"/>
                    <a:pt x="64" y="3"/>
                    <a:pt x="63" y="2"/>
                  </a:cubicBezTo>
                  <a:cubicBezTo>
                    <a:pt x="62" y="1"/>
                    <a:pt x="62" y="1"/>
                    <a:pt x="62" y="0"/>
                  </a:cubicBezTo>
                  <a:cubicBezTo>
                    <a:pt x="47" y="1"/>
                    <a:pt x="33" y="3"/>
                    <a:pt x="23" y="3"/>
                  </a:cubicBezTo>
                  <a:cubicBezTo>
                    <a:pt x="23" y="3"/>
                    <a:pt x="22" y="3"/>
                    <a:pt x="22" y="5"/>
                  </a:cubicBezTo>
                  <a:cubicBezTo>
                    <a:pt x="22" y="7"/>
                    <a:pt x="21" y="7"/>
                    <a:pt x="21" y="7"/>
                  </a:cubicBezTo>
                  <a:cubicBezTo>
                    <a:pt x="20" y="7"/>
                    <a:pt x="19" y="7"/>
                    <a:pt x="19" y="9"/>
                  </a:cubicBezTo>
                  <a:cubicBezTo>
                    <a:pt x="18" y="10"/>
                    <a:pt x="18" y="13"/>
                    <a:pt x="17" y="14"/>
                  </a:cubicBezTo>
                  <a:cubicBezTo>
                    <a:pt x="16" y="14"/>
                    <a:pt x="16" y="16"/>
                    <a:pt x="16" y="17"/>
                  </a:cubicBezTo>
                  <a:cubicBezTo>
                    <a:pt x="16" y="19"/>
                    <a:pt x="16" y="19"/>
                    <a:pt x="15" y="20"/>
                  </a:cubicBezTo>
                  <a:cubicBezTo>
                    <a:pt x="13" y="20"/>
                    <a:pt x="11" y="21"/>
                    <a:pt x="11" y="23"/>
                  </a:cubicBezTo>
                  <a:cubicBezTo>
                    <a:pt x="11" y="24"/>
                    <a:pt x="12" y="24"/>
                    <a:pt x="11" y="25"/>
                  </a:cubicBezTo>
                  <a:cubicBezTo>
                    <a:pt x="10" y="25"/>
                    <a:pt x="11" y="26"/>
                    <a:pt x="11" y="26"/>
                  </a:cubicBezTo>
                  <a:cubicBezTo>
                    <a:pt x="11" y="27"/>
                    <a:pt x="11" y="28"/>
                    <a:pt x="10" y="28"/>
                  </a:cubicBezTo>
                  <a:cubicBezTo>
                    <a:pt x="9" y="28"/>
                    <a:pt x="8" y="28"/>
                    <a:pt x="8" y="29"/>
                  </a:cubicBezTo>
                  <a:cubicBezTo>
                    <a:pt x="8" y="31"/>
                    <a:pt x="9" y="33"/>
                    <a:pt x="8" y="33"/>
                  </a:cubicBezTo>
                  <a:cubicBezTo>
                    <a:pt x="7" y="34"/>
                    <a:pt x="6" y="36"/>
                    <a:pt x="6" y="37"/>
                  </a:cubicBezTo>
                  <a:cubicBezTo>
                    <a:pt x="6" y="37"/>
                    <a:pt x="7" y="39"/>
                    <a:pt x="7" y="40"/>
                  </a:cubicBezTo>
                  <a:cubicBezTo>
                    <a:pt x="6" y="41"/>
                    <a:pt x="6" y="42"/>
                    <a:pt x="7" y="43"/>
                  </a:cubicBezTo>
                  <a:cubicBezTo>
                    <a:pt x="8" y="45"/>
                    <a:pt x="9" y="45"/>
                    <a:pt x="9" y="46"/>
                  </a:cubicBezTo>
                  <a:cubicBezTo>
                    <a:pt x="8" y="48"/>
                    <a:pt x="8" y="48"/>
                    <a:pt x="8" y="49"/>
                  </a:cubicBezTo>
                  <a:cubicBezTo>
                    <a:pt x="9" y="50"/>
                    <a:pt x="8" y="49"/>
                    <a:pt x="8" y="52"/>
                  </a:cubicBezTo>
                  <a:cubicBezTo>
                    <a:pt x="9" y="54"/>
                    <a:pt x="9" y="54"/>
                    <a:pt x="10" y="55"/>
                  </a:cubicBezTo>
                  <a:cubicBezTo>
                    <a:pt x="10" y="56"/>
                    <a:pt x="8" y="58"/>
                    <a:pt x="9" y="58"/>
                  </a:cubicBezTo>
                  <a:cubicBezTo>
                    <a:pt x="9" y="59"/>
                    <a:pt x="8" y="63"/>
                    <a:pt x="10" y="62"/>
                  </a:cubicBezTo>
                  <a:cubicBezTo>
                    <a:pt x="10" y="62"/>
                    <a:pt x="11" y="63"/>
                    <a:pt x="11" y="64"/>
                  </a:cubicBezTo>
                  <a:cubicBezTo>
                    <a:pt x="11" y="65"/>
                    <a:pt x="10" y="66"/>
                    <a:pt x="11" y="66"/>
                  </a:cubicBezTo>
                  <a:cubicBezTo>
                    <a:pt x="13" y="67"/>
                    <a:pt x="14" y="68"/>
                    <a:pt x="13" y="68"/>
                  </a:cubicBezTo>
                  <a:cubicBezTo>
                    <a:pt x="12" y="69"/>
                    <a:pt x="6" y="70"/>
                    <a:pt x="9" y="71"/>
                  </a:cubicBezTo>
                  <a:cubicBezTo>
                    <a:pt x="11" y="72"/>
                    <a:pt x="12" y="72"/>
                    <a:pt x="11" y="73"/>
                  </a:cubicBezTo>
                  <a:cubicBezTo>
                    <a:pt x="11" y="74"/>
                    <a:pt x="9" y="77"/>
                    <a:pt x="9" y="78"/>
                  </a:cubicBezTo>
                  <a:cubicBezTo>
                    <a:pt x="8" y="78"/>
                    <a:pt x="7" y="78"/>
                    <a:pt x="7" y="79"/>
                  </a:cubicBezTo>
                  <a:cubicBezTo>
                    <a:pt x="8" y="81"/>
                    <a:pt x="7" y="81"/>
                    <a:pt x="7" y="81"/>
                  </a:cubicBezTo>
                  <a:cubicBezTo>
                    <a:pt x="6" y="82"/>
                    <a:pt x="5" y="81"/>
                    <a:pt x="5" y="82"/>
                  </a:cubicBezTo>
                  <a:cubicBezTo>
                    <a:pt x="5" y="83"/>
                    <a:pt x="6" y="84"/>
                    <a:pt x="5" y="84"/>
                  </a:cubicBezTo>
                  <a:cubicBezTo>
                    <a:pt x="5" y="85"/>
                    <a:pt x="3" y="84"/>
                    <a:pt x="3" y="86"/>
                  </a:cubicBezTo>
                  <a:cubicBezTo>
                    <a:pt x="3" y="87"/>
                    <a:pt x="4" y="89"/>
                    <a:pt x="3" y="89"/>
                  </a:cubicBezTo>
                  <a:cubicBezTo>
                    <a:pt x="3" y="89"/>
                    <a:pt x="2" y="90"/>
                    <a:pt x="2" y="90"/>
                  </a:cubicBezTo>
                  <a:cubicBezTo>
                    <a:pt x="3" y="91"/>
                    <a:pt x="3" y="94"/>
                    <a:pt x="2" y="94"/>
                  </a:cubicBezTo>
                  <a:cubicBezTo>
                    <a:pt x="1" y="94"/>
                    <a:pt x="0" y="95"/>
                    <a:pt x="1" y="96"/>
                  </a:cubicBezTo>
                  <a:cubicBezTo>
                    <a:pt x="2" y="97"/>
                    <a:pt x="2" y="98"/>
                    <a:pt x="2" y="98"/>
                  </a:cubicBezTo>
                  <a:cubicBezTo>
                    <a:pt x="1" y="99"/>
                    <a:pt x="1" y="99"/>
                    <a:pt x="2" y="99"/>
                  </a:cubicBezTo>
                  <a:cubicBezTo>
                    <a:pt x="3" y="100"/>
                    <a:pt x="39" y="98"/>
                    <a:pt x="39" y="98"/>
                  </a:cubicBezTo>
                  <a:cubicBezTo>
                    <a:pt x="39" y="98"/>
                    <a:pt x="41" y="98"/>
                    <a:pt x="40" y="99"/>
                  </a:cubicBezTo>
                  <a:cubicBezTo>
                    <a:pt x="39" y="100"/>
                    <a:pt x="36" y="102"/>
                    <a:pt x="38" y="105"/>
                  </a:cubicBezTo>
                  <a:cubicBezTo>
                    <a:pt x="40" y="108"/>
                    <a:pt x="41" y="108"/>
                    <a:pt x="42" y="110"/>
                  </a:cubicBezTo>
                  <a:cubicBezTo>
                    <a:pt x="42" y="112"/>
                    <a:pt x="45" y="116"/>
                    <a:pt x="46" y="116"/>
                  </a:cubicBezTo>
                  <a:cubicBezTo>
                    <a:pt x="46" y="116"/>
                    <a:pt x="46" y="116"/>
                    <a:pt x="47" y="115"/>
                  </a:cubicBezTo>
                  <a:cubicBezTo>
                    <a:pt x="48" y="114"/>
                    <a:pt x="48" y="113"/>
                    <a:pt x="49" y="112"/>
                  </a:cubicBezTo>
                  <a:cubicBezTo>
                    <a:pt x="50" y="111"/>
                    <a:pt x="52" y="112"/>
                    <a:pt x="53" y="111"/>
                  </a:cubicBezTo>
                  <a:cubicBezTo>
                    <a:pt x="54" y="111"/>
                    <a:pt x="56" y="109"/>
                    <a:pt x="58" y="109"/>
                  </a:cubicBezTo>
                  <a:cubicBezTo>
                    <a:pt x="60" y="110"/>
                    <a:pt x="62" y="111"/>
                    <a:pt x="63" y="110"/>
                  </a:cubicBezTo>
                  <a:cubicBezTo>
                    <a:pt x="65" y="109"/>
                    <a:pt x="65" y="111"/>
                    <a:pt x="66" y="110"/>
                  </a:cubicBezTo>
                  <a:cubicBezTo>
                    <a:pt x="67" y="110"/>
                    <a:pt x="67" y="110"/>
                    <a:pt x="67" y="110"/>
                  </a:cubicBezTo>
                  <a:cubicBezTo>
                    <a:pt x="63" y="76"/>
                    <a:pt x="63" y="76"/>
                    <a:pt x="63" y="76"/>
                  </a:cubicBezTo>
                  <a:cubicBezTo>
                    <a:pt x="63" y="76"/>
                    <a:pt x="64" y="5"/>
                    <a:pt x="64" y="4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4413220" y="3006350"/>
              <a:ext cx="558271" cy="564242"/>
            </a:xfrm>
            <a:custGeom>
              <a:avLst/>
              <a:gdLst>
                <a:gd name="T0" fmla="*/ 96 w 104"/>
                <a:gd name="T1" fmla="*/ 60 h 105"/>
                <a:gd name="T2" fmla="*/ 95 w 104"/>
                <a:gd name="T3" fmla="*/ 56 h 105"/>
                <a:gd name="T4" fmla="*/ 92 w 104"/>
                <a:gd name="T5" fmla="*/ 52 h 105"/>
                <a:gd name="T6" fmla="*/ 89 w 104"/>
                <a:gd name="T7" fmla="*/ 50 h 105"/>
                <a:gd name="T8" fmla="*/ 88 w 104"/>
                <a:gd name="T9" fmla="*/ 46 h 105"/>
                <a:gd name="T10" fmla="*/ 84 w 104"/>
                <a:gd name="T11" fmla="*/ 41 h 105"/>
                <a:gd name="T12" fmla="*/ 79 w 104"/>
                <a:gd name="T13" fmla="*/ 37 h 105"/>
                <a:gd name="T14" fmla="*/ 76 w 104"/>
                <a:gd name="T15" fmla="*/ 32 h 105"/>
                <a:gd name="T16" fmla="*/ 72 w 104"/>
                <a:gd name="T17" fmla="*/ 30 h 105"/>
                <a:gd name="T18" fmla="*/ 67 w 104"/>
                <a:gd name="T19" fmla="*/ 26 h 105"/>
                <a:gd name="T20" fmla="*/ 63 w 104"/>
                <a:gd name="T21" fmla="*/ 23 h 105"/>
                <a:gd name="T22" fmla="*/ 56 w 104"/>
                <a:gd name="T23" fmla="*/ 15 h 105"/>
                <a:gd name="T24" fmla="*/ 53 w 104"/>
                <a:gd name="T25" fmla="*/ 11 h 105"/>
                <a:gd name="T26" fmla="*/ 50 w 104"/>
                <a:gd name="T27" fmla="*/ 11 h 105"/>
                <a:gd name="T28" fmla="*/ 45 w 104"/>
                <a:gd name="T29" fmla="*/ 8 h 105"/>
                <a:gd name="T30" fmla="*/ 45 w 104"/>
                <a:gd name="T31" fmla="*/ 4 h 105"/>
                <a:gd name="T32" fmla="*/ 48 w 104"/>
                <a:gd name="T33" fmla="*/ 1 h 105"/>
                <a:gd name="T34" fmla="*/ 48 w 104"/>
                <a:gd name="T35" fmla="*/ 0 h 105"/>
                <a:gd name="T36" fmla="*/ 46 w 104"/>
                <a:gd name="T37" fmla="*/ 0 h 105"/>
                <a:gd name="T38" fmla="*/ 0 w 104"/>
                <a:gd name="T39" fmla="*/ 5 h 105"/>
                <a:gd name="T40" fmla="*/ 18 w 104"/>
                <a:gd name="T41" fmla="*/ 61 h 105"/>
                <a:gd name="T42" fmla="*/ 20 w 104"/>
                <a:gd name="T43" fmla="*/ 62 h 105"/>
                <a:gd name="T44" fmla="*/ 20 w 104"/>
                <a:gd name="T45" fmla="*/ 65 h 105"/>
                <a:gd name="T46" fmla="*/ 22 w 104"/>
                <a:gd name="T47" fmla="*/ 67 h 105"/>
                <a:gd name="T48" fmla="*/ 20 w 104"/>
                <a:gd name="T49" fmla="*/ 70 h 105"/>
                <a:gd name="T50" fmla="*/ 19 w 104"/>
                <a:gd name="T51" fmla="*/ 72 h 105"/>
                <a:gd name="T52" fmla="*/ 19 w 104"/>
                <a:gd name="T53" fmla="*/ 75 h 105"/>
                <a:gd name="T54" fmla="*/ 18 w 104"/>
                <a:gd name="T55" fmla="*/ 80 h 105"/>
                <a:gd name="T56" fmla="*/ 21 w 104"/>
                <a:gd name="T57" fmla="*/ 84 h 105"/>
                <a:gd name="T58" fmla="*/ 20 w 104"/>
                <a:gd name="T59" fmla="*/ 91 h 105"/>
                <a:gd name="T60" fmla="*/ 23 w 104"/>
                <a:gd name="T61" fmla="*/ 97 h 105"/>
                <a:gd name="T62" fmla="*/ 27 w 104"/>
                <a:gd name="T63" fmla="*/ 104 h 105"/>
                <a:gd name="T64" fmla="*/ 79 w 104"/>
                <a:gd name="T65" fmla="*/ 100 h 105"/>
                <a:gd name="T66" fmla="*/ 80 w 104"/>
                <a:gd name="T67" fmla="*/ 101 h 105"/>
                <a:gd name="T68" fmla="*/ 82 w 104"/>
                <a:gd name="T69" fmla="*/ 104 h 105"/>
                <a:gd name="T70" fmla="*/ 84 w 104"/>
                <a:gd name="T71" fmla="*/ 103 h 105"/>
                <a:gd name="T72" fmla="*/ 84 w 104"/>
                <a:gd name="T73" fmla="*/ 97 h 105"/>
                <a:gd name="T74" fmla="*/ 84 w 104"/>
                <a:gd name="T75" fmla="*/ 94 h 105"/>
                <a:gd name="T76" fmla="*/ 94 w 104"/>
                <a:gd name="T77" fmla="*/ 94 h 105"/>
                <a:gd name="T78" fmla="*/ 95 w 104"/>
                <a:gd name="T79" fmla="*/ 93 h 105"/>
                <a:gd name="T80" fmla="*/ 94 w 104"/>
                <a:gd name="T81" fmla="*/ 91 h 105"/>
                <a:gd name="T82" fmla="*/ 94 w 104"/>
                <a:gd name="T83" fmla="*/ 87 h 105"/>
                <a:gd name="T84" fmla="*/ 94 w 104"/>
                <a:gd name="T85" fmla="*/ 85 h 105"/>
                <a:gd name="T86" fmla="*/ 95 w 104"/>
                <a:gd name="T87" fmla="*/ 83 h 105"/>
                <a:gd name="T88" fmla="*/ 97 w 104"/>
                <a:gd name="T89" fmla="*/ 80 h 105"/>
                <a:gd name="T90" fmla="*/ 96 w 104"/>
                <a:gd name="T91" fmla="*/ 80 h 105"/>
                <a:gd name="T92" fmla="*/ 96 w 104"/>
                <a:gd name="T93" fmla="*/ 78 h 105"/>
                <a:gd name="T94" fmla="*/ 98 w 104"/>
                <a:gd name="T95" fmla="*/ 76 h 105"/>
                <a:gd name="T96" fmla="*/ 96 w 104"/>
                <a:gd name="T97" fmla="*/ 75 h 105"/>
                <a:gd name="T98" fmla="*/ 96 w 104"/>
                <a:gd name="T99" fmla="*/ 73 h 105"/>
                <a:gd name="T100" fmla="*/ 98 w 104"/>
                <a:gd name="T101" fmla="*/ 72 h 105"/>
                <a:gd name="T102" fmla="*/ 97 w 104"/>
                <a:gd name="T103" fmla="*/ 70 h 105"/>
                <a:gd name="T104" fmla="*/ 96 w 104"/>
                <a:gd name="T105" fmla="*/ 70 h 105"/>
                <a:gd name="T106" fmla="*/ 99 w 104"/>
                <a:gd name="T107" fmla="*/ 69 h 105"/>
                <a:gd name="T108" fmla="*/ 99 w 104"/>
                <a:gd name="T109" fmla="*/ 67 h 105"/>
                <a:gd name="T110" fmla="*/ 97 w 104"/>
                <a:gd name="T111" fmla="*/ 66 h 105"/>
                <a:gd name="T112" fmla="*/ 100 w 104"/>
                <a:gd name="T113" fmla="*/ 65 h 105"/>
                <a:gd name="T114" fmla="*/ 101 w 104"/>
                <a:gd name="T115" fmla="*/ 65 h 105"/>
                <a:gd name="T116" fmla="*/ 101 w 104"/>
                <a:gd name="T117" fmla="*/ 64 h 105"/>
                <a:gd name="T118" fmla="*/ 102 w 104"/>
                <a:gd name="T119" fmla="*/ 63 h 105"/>
                <a:gd name="T120" fmla="*/ 104 w 104"/>
                <a:gd name="T121" fmla="*/ 62 h 105"/>
                <a:gd name="T122" fmla="*/ 102 w 104"/>
                <a:gd name="T123" fmla="*/ 61 h 105"/>
                <a:gd name="T124" fmla="*/ 96 w 104"/>
                <a:gd name="T125" fmla="*/ 6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4" h="105">
                  <a:moveTo>
                    <a:pt x="96" y="60"/>
                  </a:moveTo>
                  <a:cubicBezTo>
                    <a:pt x="94" y="59"/>
                    <a:pt x="96" y="56"/>
                    <a:pt x="95" y="56"/>
                  </a:cubicBezTo>
                  <a:cubicBezTo>
                    <a:pt x="94" y="55"/>
                    <a:pt x="93" y="53"/>
                    <a:pt x="92" y="52"/>
                  </a:cubicBezTo>
                  <a:cubicBezTo>
                    <a:pt x="91" y="50"/>
                    <a:pt x="90" y="51"/>
                    <a:pt x="89" y="50"/>
                  </a:cubicBezTo>
                  <a:cubicBezTo>
                    <a:pt x="88" y="49"/>
                    <a:pt x="88" y="47"/>
                    <a:pt x="88" y="46"/>
                  </a:cubicBezTo>
                  <a:cubicBezTo>
                    <a:pt x="88" y="45"/>
                    <a:pt x="86" y="42"/>
                    <a:pt x="84" y="41"/>
                  </a:cubicBezTo>
                  <a:cubicBezTo>
                    <a:pt x="83" y="40"/>
                    <a:pt x="82" y="39"/>
                    <a:pt x="79" y="37"/>
                  </a:cubicBezTo>
                  <a:cubicBezTo>
                    <a:pt x="77" y="35"/>
                    <a:pt x="77" y="33"/>
                    <a:pt x="76" y="32"/>
                  </a:cubicBezTo>
                  <a:cubicBezTo>
                    <a:pt x="75" y="31"/>
                    <a:pt x="73" y="30"/>
                    <a:pt x="72" y="30"/>
                  </a:cubicBezTo>
                  <a:cubicBezTo>
                    <a:pt x="70" y="29"/>
                    <a:pt x="69" y="28"/>
                    <a:pt x="67" y="26"/>
                  </a:cubicBezTo>
                  <a:cubicBezTo>
                    <a:pt x="66" y="24"/>
                    <a:pt x="65" y="24"/>
                    <a:pt x="63" y="23"/>
                  </a:cubicBezTo>
                  <a:cubicBezTo>
                    <a:pt x="60" y="22"/>
                    <a:pt x="57" y="18"/>
                    <a:pt x="56" y="15"/>
                  </a:cubicBezTo>
                  <a:cubicBezTo>
                    <a:pt x="54" y="13"/>
                    <a:pt x="54" y="11"/>
                    <a:pt x="53" y="11"/>
                  </a:cubicBezTo>
                  <a:cubicBezTo>
                    <a:pt x="52" y="11"/>
                    <a:pt x="51" y="12"/>
                    <a:pt x="50" y="11"/>
                  </a:cubicBezTo>
                  <a:cubicBezTo>
                    <a:pt x="49" y="10"/>
                    <a:pt x="46" y="9"/>
                    <a:pt x="45" y="8"/>
                  </a:cubicBezTo>
                  <a:cubicBezTo>
                    <a:pt x="44" y="7"/>
                    <a:pt x="45" y="5"/>
                    <a:pt x="45" y="4"/>
                  </a:cubicBezTo>
                  <a:cubicBezTo>
                    <a:pt x="45" y="2"/>
                    <a:pt x="48" y="1"/>
                    <a:pt x="48" y="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7" y="0"/>
                    <a:pt x="46" y="0"/>
                  </a:cubicBezTo>
                  <a:cubicBezTo>
                    <a:pt x="45" y="0"/>
                    <a:pt x="25" y="2"/>
                    <a:pt x="0" y="5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9" y="62"/>
                    <a:pt x="20" y="62"/>
                  </a:cubicBezTo>
                  <a:cubicBezTo>
                    <a:pt x="21" y="63"/>
                    <a:pt x="20" y="64"/>
                    <a:pt x="20" y="65"/>
                  </a:cubicBezTo>
                  <a:cubicBezTo>
                    <a:pt x="21" y="67"/>
                    <a:pt x="22" y="66"/>
                    <a:pt x="22" y="67"/>
                  </a:cubicBezTo>
                  <a:cubicBezTo>
                    <a:pt x="22" y="68"/>
                    <a:pt x="21" y="69"/>
                    <a:pt x="20" y="70"/>
                  </a:cubicBezTo>
                  <a:cubicBezTo>
                    <a:pt x="20" y="70"/>
                    <a:pt x="19" y="71"/>
                    <a:pt x="19" y="72"/>
                  </a:cubicBezTo>
                  <a:cubicBezTo>
                    <a:pt x="20" y="72"/>
                    <a:pt x="20" y="74"/>
                    <a:pt x="19" y="75"/>
                  </a:cubicBezTo>
                  <a:cubicBezTo>
                    <a:pt x="18" y="76"/>
                    <a:pt x="18" y="79"/>
                    <a:pt x="18" y="80"/>
                  </a:cubicBezTo>
                  <a:cubicBezTo>
                    <a:pt x="19" y="81"/>
                    <a:pt x="21" y="82"/>
                    <a:pt x="21" y="84"/>
                  </a:cubicBezTo>
                  <a:cubicBezTo>
                    <a:pt x="21" y="86"/>
                    <a:pt x="20" y="90"/>
                    <a:pt x="20" y="91"/>
                  </a:cubicBezTo>
                  <a:cubicBezTo>
                    <a:pt x="21" y="92"/>
                    <a:pt x="23" y="96"/>
                    <a:pt x="23" y="97"/>
                  </a:cubicBezTo>
                  <a:cubicBezTo>
                    <a:pt x="23" y="97"/>
                    <a:pt x="27" y="104"/>
                    <a:pt x="27" y="104"/>
                  </a:cubicBezTo>
                  <a:cubicBezTo>
                    <a:pt x="28" y="104"/>
                    <a:pt x="79" y="100"/>
                    <a:pt x="79" y="100"/>
                  </a:cubicBezTo>
                  <a:cubicBezTo>
                    <a:pt x="79" y="100"/>
                    <a:pt x="80" y="100"/>
                    <a:pt x="80" y="101"/>
                  </a:cubicBezTo>
                  <a:cubicBezTo>
                    <a:pt x="81" y="102"/>
                    <a:pt x="80" y="104"/>
                    <a:pt x="82" y="104"/>
                  </a:cubicBezTo>
                  <a:cubicBezTo>
                    <a:pt x="83" y="104"/>
                    <a:pt x="84" y="105"/>
                    <a:pt x="84" y="103"/>
                  </a:cubicBezTo>
                  <a:cubicBezTo>
                    <a:pt x="84" y="101"/>
                    <a:pt x="85" y="99"/>
                    <a:pt x="84" y="97"/>
                  </a:cubicBezTo>
                  <a:cubicBezTo>
                    <a:pt x="83" y="96"/>
                    <a:pt x="83" y="94"/>
                    <a:pt x="84" y="94"/>
                  </a:cubicBezTo>
                  <a:cubicBezTo>
                    <a:pt x="85" y="93"/>
                    <a:pt x="94" y="96"/>
                    <a:pt x="94" y="94"/>
                  </a:cubicBezTo>
                  <a:cubicBezTo>
                    <a:pt x="95" y="94"/>
                    <a:pt x="95" y="94"/>
                    <a:pt x="95" y="93"/>
                  </a:cubicBezTo>
                  <a:cubicBezTo>
                    <a:pt x="94" y="93"/>
                    <a:pt x="94" y="93"/>
                    <a:pt x="94" y="91"/>
                  </a:cubicBezTo>
                  <a:cubicBezTo>
                    <a:pt x="94" y="89"/>
                    <a:pt x="94" y="89"/>
                    <a:pt x="94" y="87"/>
                  </a:cubicBezTo>
                  <a:cubicBezTo>
                    <a:pt x="93" y="86"/>
                    <a:pt x="95" y="86"/>
                    <a:pt x="94" y="85"/>
                  </a:cubicBezTo>
                  <a:cubicBezTo>
                    <a:pt x="94" y="84"/>
                    <a:pt x="94" y="83"/>
                    <a:pt x="95" y="83"/>
                  </a:cubicBezTo>
                  <a:cubicBezTo>
                    <a:pt x="97" y="83"/>
                    <a:pt x="98" y="81"/>
                    <a:pt x="97" y="80"/>
                  </a:cubicBezTo>
                  <a:cubicBezTo>
                    <a:pt x="96" y="80"/>
                    <a:pt x="95" y="81"/>
                    <a:pt x="96" y="80"/>
                  </a:cubicBezTo>
                  <a:cubicBezTo>
                    <a:pt x="96" y="78"/>
                    <a:pt x="95" y="78"/>
                    <a:pt x="96" y="78"/>
                  </a:cubicBezTo>
                  <a:cubicBezTo>
                    <a:pt x="97" y="77"/>
                    <a:pt x="98" y="76"/>
                    <a:pt x="98" y="76"/>
                  </a:cubicBezTo>
                  <a:cubicBezTo>
                    <a:pt x="97" y="75"/>
                    <a:pt x="97" y="75"/>
                    <a:pt x="96" y="75"/>
                  </a:cubicBezTo>
                  <a:cubicBezTo>
                    <a:pt x="95" y="74"/>
                    <a:pt x="95" y="74"/>
                    <a:pt x="96" y="73"/>
                  </a:cubicBezTo>
                  <a:cubicBezTo>
                    <a:pt x="97" y="73"/>
                    <a:pt x="98" y="73"/>
                    <a:pt x="98" y="72"/>
                  </a:cubicBezTo>
                  <a:cubicBezTo>
                    <a:pt x="98" y="71"/>
                    <a:pt x="98" y="70"/>
                    <a:pt x="97" y="70"/>
                  </a:cubicBezTo>
                  <a:cubicBezTo>
                    <a:pt x="97" y="70"/>
                    <a:pt x="96" y="71"/>
                    <a:pt x="96" y="70"/>
                  </a:cubicBezTo>
                  <a:cubicBezTo>
                    <a:pt x="97" y="69"/>
                    <a:pt x="98" y="70"/>
                    <a:pt x="99" y="69"/>
                  </a:cubicBezTo>
                  <a:cubicBezTo>
                    <a:pt x="99" y="68"/>
                    <a:pt x="100" y="67"/>
                    <a:pt x="99" y="67"/>
                  </a:cubicBezTo>
                  <a:cubicBezTo>
                    <a:pt x="98" y="66"/>
                    <a:pt x="97" y="67"/>
                    <a:pt x="97" y="66"/>
                  </a:cubicBezTo>
                  <a:cubicBezTo>
                    <a:pt x="98" y="66"/>
                    <a:pt x="99" y="65"/>
                    <a:pt x="100" y="65"/>
                  </a:cubicBezTo>
                  <a:cubicBezTo>
                    <a:pt x="100" y="66"/>
                    <a:pt x="101" y="66"/>
                    <a:pt x="101" y="65"/>
                  </a:cubicBezTo>
                  <a:cubicBezTo>
                    <a:pt x="100" y="64"/>
                    <a:pt x="100" y="64"/>
                    <a:pt x="101" y="64"/>
                  </a:cubicBezTo>
                  <a:cubicBezTo>
                    <a:pt x="101" y="64"/>
                    <a:pt x="102" y="64"/>
                    <a:pt x="102" y="63"/>
                  </a:cubicBezTo>
                  <a:cubicBezTo>
                    <a:pt x="102" y="63"/>
                    <a:pt x="104" y="63"/>
                    <a:pt x="104" y="62"/>
                  </a:cubicBezTo>
                  <a:cubicBezTo>
                    <a:pt x="103" y="62"/>
                    <a:pt x="102" y="61"/>
                    <a:pt x="102" y="61"/>
                  </a:cubicBezTo>
                  <a:cubicBezTo>
                    <a:pt x="101" y="61"/>
                    <a:pt x="97" y="61"/>
                    <a:pt x="96" y="60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4649066" y="2947638"/>
              <a:ext cx="504534" cy="387108"/>
            </a:xfrm>
            <a:custGeom>
              <a:avLst/>
              <a:gdLst>
                <a:gd name="T0" fmla="*/ 70 w 94"/>
                <a:gd name="T1" fmla="*/ 4 h 72"/>
                <a:gd name="T2" fmla="*/ 48 w 94"/>
                <a:gd name="T3" fmla="*/ 7 h 72"/>
                <a:gd name="T4" fmla="*/ 46 w 94"/>
                <a:gd name="T5" fmla="*/ 3 h 72"/>
                <a:gd name="T6" fmla="*/ 42 w 94"/>
                <a:gd name="T7" fmla="*/ 2 h 72"/>
                <a:gd name="T8" fmla="*/ 41 w 94"/>
                <a:gd name="T9" fmla="*/ 0 h 72"/>
                <a:gd name="T10" fmla="*/ 21 w 94"/>
                <a:gd name="T11" fmla="*/ 3 h 72"/>
                <a:gd name="T12" fmla="*/ 9 w 94"/>
                <a:gd name="T13" fmla="*/ 8 h 72"/>
                <a:gd name="T14" fmla="*/ 4 w 94"/>
                <a:gd name="T15" fmla="*/ 11 h 72"/>
                <a:gd name="T16" fmla="*/ 4 w 94"/>
                <a:gd name="T17" fmla="*/ 12 h 72"/>
                <a:gd name="T18" fmla="*/ 1 w 94"/>
                <a:gd name="T19" fmla="*/ 15 h 72"/>
                <a:gd name="T20" fmla="*/ 1 w 94"/>
                <a:gd name="T21" fmla="*/ 19 h 72"/>
                <a:gd name="T22" fmla="*/ 6 w 94"/>
                <a:gd name="T23" fmla="*/ 22 h 72"/>
                <a:gd name="T24" fmla="*/ 9 w 94"/>
                <a:gd name="T25" fmla="*/ 22 h 72"/>
                <a:gd name="T26" fmla="*/ 12 w 94"/>
                <a:gd name="T27" fmla="*/ 26 h 72"/>
                <a:gd name="T28" fmla="*/ 19 w 94"/>
                <a:gd name="T29" fmla="*/ 34 h 72"/>
                <a:gd name="T30" fmla="*/ 23 w 94"/>
                <a:gd name="T31" fmla="*/ 37 h 72"/>
                <a:gd name="T32" fmla="*/ 28 w 94"/>
                <a:gd name="T33" fmla="*/ 41 h 72"/>
                <a:gd name="T34" fmla="*/ 32 w 94"/>
                <a:gd name="T35" fmla="*/ 43 h 72"/>
                <a:gd name="T36" fmla="*/ 35 w 94"/>
                <a:gd name="T37" fmla="*/ 48 h 72"/>
                <a:gd name="T38" fmla="*/ 40 w 94"/>
                <a:gd name="T39" fmla="*/ 52 h 72"/>
                <a:gd name="T40" fmla="*/ 44 w 94"/>
                <a:gd name="T41" fmla="*/ 57 h 72"/>
                <a:gd name="T42" fmla="*/ 45 w 94"/>
                <a:gd name="T43" fmla="*/ 61 h 72"/>
                <a:gd name="T44" fmla="*/ 48 w 94"/>
                <a:gd name="T45" fmla="*/ 63 h 72"/>
                <a:gd name="T46" fmla="*/ 51 w 94"/>
                <a:gd name="T47" fmla="*/ 67 h 72"/>
                <a:gd name="T48" fmla="*/ 52 w 94"/>
                <a:gd name="T49" fmla="*/ 71 h 72"/>
                <a:gd name="T50" fmla="*/ 58 w 94"/>
                <a:gd name="T51" fmla="*/ 72 h 72"/>
                <a:gd name="T52" fmla="*/ 58 w 94"/>
                <a:gd name="T53" fmla="*/ 72 h 72"/>
                <a:gd name="T54" fmla="*/ 59 w 94"/>
                <a:gd name="T55" fmla="*/ 70 h 72"/>
                <a:gd name="T56" fmla="*/ 61 w 94"/>
                <a:gd name="T57" fmla="*/ 68 h 72"/>
                <a:gd name="T58" fmla="*/ 60 w 94"/>
                <a:gd name="T59" fmla="*/ 67 h 72"/>
                <a:gd name="T60" fmla="*/ 59 w 94"/>
                <a:gd name="T61" fmla="*/ 65 h 72"/>
                <a:gd name="T62" fmla="*/ 61 w 94"/>
                <a:gd name="T63" fmla="*/ 65 h 72"/>
                <a:gd name="T64" fmla="*/ 63 w 94"/>
                <a:gd name="T65" fmla="*/ 66 h 72"/>
                <a:gd name="T66" fmla="*/ 65 w 94"/>
                <a:gd name="T67" fmla="*/ 63 h 72"/>
                <a:gd name="T68" fmla="*/ 64 w 94"/>
                <a:gd name="T69" fmla="*/ 62 h 72"/>
                <a:gd name="T70" fmla="*/ 62 w 94"/>
                <a:gd name="T71" fmla="*/ 61 h 72"/>
                <a:gd name="T72" fmla="*/ 64 w 94"/>
                <a:gd name="T73" fmla="*/ 60 h 72"/>
                <a:gd name="T74" fmla="*/ 66 w 94"/>
                <a:gd name="T75" fmla="*/ 60 h 72"/>
                <a:gd name="T76" fmla="*/ 71 w 94"/>
                <a:gd name="T77" fmla="*/ 57 h 72"/>
                <a:gd name="T78" fmla="*/ 74 w 94"/>
                <a:gd name="T79" fmla="*/ 55 h 72"/>
                <a:gd name="T80" fmla="*/ 74 w 94"/>
                <a:gd name="T81" fmla="*/ 53 h 72"/>
                <a:gd name="T82" fmla="*/ 76 w 94"/>
                <a:gd name="T83" fmla="*/ 52 h 72"/>
                <a:gd name="T84" fmla="*/ 77 w 94"/>
                <a:gd name="T85" fmla="*/ 51 h 72"/>
                <a:gd name="T86" fmla="*/ 79 w 94"/>
                <a:gd name="T87" fmla="*/ 48 h 72"/>
                <a:gd name="T88" fmla="*/ 80 w 94"/>
                <a:gd name="T89" fmla="*/ 45 h 72"/>
                <a:gd name="T90" fmla="*/ 83 w 94"/>
                <a:gd name="T91" fmla="*/ 45 h 72"/>
                <a:gd name="T92" fmla="*/ 84 w 94"/>
                <a:gd name="T93" fmla="*/ 42 h 72"/>
                <a:gd name="T94" fmla="*/ 85 w 94"/>
                <a:gd name="T95" fmla="*/ 39 h 72"/>
                <a:gd name="T96" fmla="*/ 84 w 94"/>
                <a:gd name="T97" fmla="*/ 38 h 72"/>
                <a:gd name="T98" fmla="*/ 85 w 94"/>
                <a:gd name="T99" fmla="*/ 37 h 72"/>
                <a:gd name="T100" fmla="*/ 92 w 94"/>
                <a:gd name="T101" fmla="*/ 24 h 72"/>
                <a:gd name="T102" fmla="*/ 94 w 94"/>
                <a:gd name="T103" fmla="*/ 22 h 72"/>
                <a:gd name="T104" fmla="*/ 70 w 94"/>
                <a:gd name="T105" fmla="*/ 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4" h="72">
                  <a:moveTo>
                    <a:pt x="70" y="4"/>
                  </a:moveTo>
                  <a:cubicBezTo>
                    <a:pt x="48" y="7"/>
                    <a:pt x="48" y="7"/>
                    <a:pt x="48" y="7"/>
                  </a:cubicBezTo>
                  <a:cubicBezTo>
                    <a:pt x="48" y="7"/>
                    <a:pt x="47" y="4"/>
                    <a:pt x="46" y="3"/>
                  </a:cubicBezTo>
                  <a:cubicBezTo>
                    <a:pt x="45" y="2"/>
                    <a:pt x="45" y="2"/>
                    <a:pt x="42" y="2"/>
                  </a:cubicBezTo>
                  <a:cubicBezTo>
                    <a:pt x="40" y="2"/>
                    <a:pt x="41" y="1"/>
                    <a:pt x="41" y="0"/>
                  </a:cubicBezTo>
                  <a:cubicBezTo>
                    <a:pt x="41" y="0"/>
                    <a:pt x="22" y="2"/>
                    <a:pt x="21" y="3"/>
                  </a:cubicBezTo>
                  <a:cubicBezTo>
                    <a:pt x="19" y="3"/>
                    <a:pt x="12" y="7"/>
                    <a:pt x="9" y="8"/>
                  </a:cubicBezTo>
                  <a:cubicBezTo>
                    <a:pt x="7" y="9"/>
                    <a:pt x="7" y="10"/>
                    <a:pt x="4" y="11"/>
                  </a:cubicBezTo>
                  <a:cubicBezTo>
                    <a:pt x="4" y="11"/>
                    <a:pt x="4" y="11"/>
                    <a:pt x="4" y="12"/>
                  </a:cubicBezTo>
                  <a:cubicBezTo>
                    <a:pt x="4" y="12"/>
                    <a:pt x="1" y="13"/>
                    <a:pt x="1" y="15"/>
                  </a:cubicBezTo>
                  <a:cubicBezTo>
                    <a:pt x="1" y="16"/>
                    <a:pt x="0" y="18"/>
                    <a:pt x="1" y="19"/>
                  </a:cubicBezTo>
                  <a:cubicBezTo>
                    <a:pt x="2" y="20"/>
                    <a:pt x="5" y="21"/>
                    <a:pt x="6" y="22"/>
                  </a:cubicBezTo>
                  <a:cubicBezTo>
                    <a:pt x="7" y="23"/>
                    <a:pt x="8" y="22"/>
                    <a:pt x="9" y="22"/>
                  </a:cubicBezTo>
                  <a:cubicBezTo>
                    <a:pt x="10" y="22"/>
                    <a:pt x="10" y="24"/>
                    <a:pt x="12" y="26"/>
                  </a:cubicBezTo>
                  <a:cubicBezTo>
                    <a:pt x="13" y="29"/>
                    <a:pt x="16" y="33"/>
                    <a:pt x="19" y="34"/>
                  </a:cubicBezTo>
                  <a:cubicBezTo>
                    <a:pt x="21" y="35"/>
                    <a:pt x="22" y="35"/>
                    <a:pt x="23" y="37"/>
                  </a:cubicBezTo>
                  <a:cubicBezTo>
                    <a:pt x="25" y="39"/>
                    <a:pt x="26" y="40"/>
                    <a:pt x="28" y="41"/>
                  </a:cubicBezTo>
                  <a:cubicBezTo>
                    <a:pt x="29" y="41"/>
                    <a:pt x="31" y="42"/>
                    <a:pt x="32" y="43"/>
                  </a:cubicBezTo>
                  <a:cubicBezTo>
                    <a:pt x="33" y="44"/>
                    <a:pt x="33" y="46"/>
                    <a:pt x="35" y="48"/>
                  </a:cubicBezTo>
                  <a:cubicBezTo>
                    <a:pt x="38" y="50"/>
                    <a:pt x="39" y="51"/>
                    <a:pt x="40" y="52"/>
                  </a:cubicBezTo>
                  <a:cubicBezTo>
                    <a:pt x="42" y="53"/>
                    <a:pt x="44" y="56"/>
                    <a:pt x="44" y="57"/>
                  </a:cubicBezTo>
                  <a:cubicBezTo>
                    <a:pt x="44" y="58"/>
                    <a:pt x="44" y="60"/>
                    <a:pt x="45" y="61"/>
                  </a:cubicBezTo>
                  <a:cubicBezTo>
                    <a:pt x="46" y="62"/>
                    <a:pt x="47" y="61"/>
                    <a:pt x="48" y="63"/>
                  </a:cubicBezTo>
                  <a:cubicBezTo>
                    <a:pt x="49" y="64"/>
                    <a:pt x="50" y="66"/>
                    <a:pt x="51" y="67"/>
                  </a:cubicBezTo>
                  <a:cubicBezTo>
                    <a:pt x="52" y="67"/>
                    <a:pt x="50" y="70"/>
                    <a:pt x="52" y="71"/>
                  </a:cubicBezTo>
                  <a:cubicBezTo>
                    <a:pt x="53" y="72"/>
                    <a:pt x="57" y="72"/>
                    <a:pt x="58" y="72"/>
                  </a:cubicBezTo>
                  <a:cubicBezTo>
                    <a:pt x="58" y="72"/>
                    <a:pt x="58" y="72"/>
                    <a:pt x="58" y="72"/>
                  </a:cubicBezTo>
                  <a:cubicBezTo>
                    <a:pt x="58" y="71"/>
                    <a:pt x="58" y="70"/>
                    <a:pt x="59" y="70"/>
                  </a:cubicBezTo>
                  <a:cubicBezTo>
                    <a:pt x="60" y="70"/>
                    <a:pt x="61" y="70"/>
                    <a:pt x="61" y="68"/>
                  </a:cubicBezTo>
                  <a:cubicBezTo>
                    <a:pt x="61" y="67"/>
                    <a:pt x="61" y="68"/>
                    <a:pt x="60" y="67"/>
                  </a:cubicBezTo>
                  <a:cubicBezTo>
                    <a:pt x="59" y="66"/>
                    <a:pt x="58" y="65"/>
                    <a:pt x="59" y="65"/>
                  </a:cubicBezTo>
                  <a:cubicBezTo>
                    <a:pt x="61" y="64"/>
                    <a:pt x="61" y="65"/>
                    <a:pt x="61" y="65"/>
                  </a:cubicBezTo>
                  <a:cubicBezTo>
                    <a:pt x="62" y="66"/>
                    <a:pt x="62" y="67"/>
                    <a:pt x="63" y="66"/>
                  </a:cubicBezTo>
                  <a:cubicBezTo>
                    <a:pt x="64" y="65"/>
                    <a:pt x="65" y="64"/>
                    <a:pt x="65" y="63"/>
                  </a:cubicBezTo>
                  <a:cubicBezTo>
                    <a:pt x="65" y="62"/>
                    <a:pt x="65" y="62"/>
                    <a:pt x="64" y="62"/>
                  </a:cubicBezTo>
                  <a:cubicBezTo>
                    <a:pt x="62" y="62"/>
                    <a:pt x="62" y="62"/>
                    <a:pt x="62" y="61"/>
                  </a:cubicBezTo>
                  <a:cubicBezTo>
                    <a:pt x="62" y="60"/>
                    <a:pt x="63" y="59"/>
                    <a:pt x="64" y="60"/>
                  </a:cubicBezTo>
                  <a:cubicBezTo>
                    <a:pt x="65" y="60"/>
                    <a:pt x="65" y="60"/>
                    <a:pt x="66" y="60"/>
                  </a:cubicBezTo>
                  <a:cubicBezTo>
                    <a:pt x="67" y="59"/>
                    <a:pt x="69" y="58"/>
                    <a:pt x="71" y="57"/>
                  </a:cubicBezTo>
                  <a:cubicBezTo>
                    <a:pt x="72" y="56"/>
                    <a:pt x="73" y="57"/>
                    <a:pt x="74" y="55"/>
                  </a:cubicBezTo>
                  <a:cubicBezTo>
                    <a:pt x="74" y="54"/>
                    <a:pt x="74" y="53"/>
                    <a:pt x="74" y="53"/>
                  </a:cubicBezTo>
                  <a:cubicBezTo>
                    <a:pt x="75" y="52"/>
                    <a:pt x="75" y="52"/>
                    <a:pt x="76" y="52"/>
                  </a:cubicBezTo>
                  <a:cubicBezTo>
                    <a:pt x="77" y="52"/>
                    <a:pt x="77" y="52"/>
                    <a:pt x="77" y="51"/>
                  </a:cubicBezTo>
                  <a:cubicBezTo>
                    <a:pt x="77" y="50"/>
                    <a:pt x="79" y="49"/>
                    <a:pt x="79" y="48"/>
                  </a:cubicBezTo>
                  <a:cubicBezTo>
                    <a:pt x="79" y="47"/>
                    <a:pt x="78" y="45"/>
                    <a:pt x="80" y="45"/>
                  </a:cubicBezTo>
                  <a:cubicBezTo>
                    <a:pt x="81" y="45"/>
                    <a:pt x="82" y="47"/>
                    <a:pt x="83" y="45"/>
                  </a:cubicBezTo>
                  <a:cubicBezTo>
                    <a:pt x="83" y="43"/>
                    <a:pt x="83" y="43"/>
                    <a:pt x="84" y="42"/>
                  </a:cubicBezTo>
                  <a:cubicBezTo>
                    <a:pt x="85" y="41"/>
                    <a:pt x="85" y="40"/>
                    <a:pt x="85" y="39"/>
                  </a:cubicBezTo>
                  <a:cubicBezTo>
                    <a:pt x="84" y="38"/>
                    <a:pt x="83" y="38"/>
                    <a:pt x="84" y="38"/>
                  </a:cubicBezTo>
                  <a:cubicBezTo>
                    <a:pt x="85" y="38"/>
                    <a:pt x="86" y="39"/>
                    <a:pt x="85" y="37"/>
                  </a:cubicBezTo>
                  <a:cubicBezTo>
                    <a:pt x="85" y="35"/>
                    <a:pt x="91" y="24"/>
                    <a:pt x="92" y="24"/>
                  </a:cubicBezTo>
                  <a:cubicBezTo>
                    <a:pt x="93" y="24"/>
                    <a:pt x="93" y="23"/>
                    <a:pt x="94" y="22"/>
                  </a:cubicBezTo>
                  <a:lnTo>
                    <a:pt x="70" y="4"/>
                  </a:ln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4155479" y="3033219"/>
              <a:ext cx="381137" cy="628926"/>
            </a:xfrm>
            <a:custGeom>
              <a:avLst/>
              <a:gdLst>
                <a:gd name="T0" fmla="*/ 69 w 71"/>
                <a:gd name="T1" fmla="*/ 79 h 117"/>
                <a:gd name="T2" fmla="*/ 66 w 71"/>
                <a:gd name="T3" fmla="*/ 75 h 117"/>
                <a:gd name="T4" fmla="*/ 67 w 71"/>
                <a:gd name="T5" fmla="*/ 70 h 117"/>
                <a:gd name="T6" fmla="*/ 67 w 71"/>
                <a:gd name="T7" fmla="*/ 67 h 117"/>
                <a:gd name="T8" fmla="*/ 68 w 71"/>
                <a:gd name="T9" fmla="*/ 65 h 117"/>
                <a:gd name="T10" fmla="*/ 70 w 71"/>
                <a:gd name="T11" fmla="*/ 62 h 117"/>
                <a:gd name="T12" fmla="*/ 68 w 71"/>
                <a:gd name="T13" fmla="*/ 60 h 117"/>
                <a:gd name="T14" fmla="*/ 68 w 71"/>
                <a:gd name="T15" fmla="*/ 57 h 117"/>
                <a:gd name="T16" fmla="*/ 66 w 71"/>
                <a:gd name="T17" fmla="*/ 56 h 117"/>
                <a:gd name="T18" fmla="*/ 48 w 71"/>
                <a:gd name="T19" fmla="*/ 0 h 117"/>
                <a:gd name="T20" fmla="*/ 0 w 71"/>
                <a:gd name="T21" fmla="*/ 5 h 117"/>
                <a:gd name="T22" fmla="*/ 1 w 71"/>
                <a:gd name="T23" fmla="*/ 7 h 117"/>
                <a:gd name="T24" fmla="*/ 2 w 71"/>
                <a:gd name="T25" fmla="*/ 9 h 117"/>
                <a:gd name="T26" fmla="*/ 1 w 71"/>
                <a:gd name="T27" fmla="*/ 81 h 117"/>
                <a:gd name="T28" fmla="*/ 5 w 71"/>
                <a:gd name="T29" fmla="*/ 115 h 117"/>
                <a:gd name="T30" fmla="*/ 9 w 71"/>
                <a:gd name="T31" fmla="*/ 114 h 117"/>
                <a:gd name="T32" fmla="*/ 11 w 71"/>
                <a:gd name="T33" fmla="*/ 113 h 117"/>
                <a:gd name="T34" fmla="*/ 12 w 71"/>
                <a:gd name="T35" fmla="*/ 106 h 117"/>
                <a:gd name="T36" fmla="*/ 15 w 71"/>
                <a:gd name="T37" fmla="*/ 108 h 117"/>
                <a:gd name="T38" fmla="*/ 14 w 71"/>
                <a:gd name="T39" fmla="*/ 111 h 117"/>
                <a:gd name="T40" fmla="*/ 17 w 71"/>
                <a:gd name="T41" fmla="*/ 114 h 117"/>
                <a:gd name="T42" fmla="*/ 16 w 71"/>
                <a:gd name="T43" fmla="*/ 116 h 117"/>
                <a:gd name="T44" fmla="*/ 13 w 71"/>
                <a:gd name="T45" fmla="*/ 117 h 117"/>
                <a:gd name="T46" fmla="*/ 18 w 71"/>
                <a:gd name="T47" fmla="*/ 116 h 117"/>
                <a:gd name="T48" fmla="*/ 21 w 71"/>
                <a:gd name="T49" fmla="*/ 115 h 117"/>
                <a:gd name="T50" fmla="*/ 23 w 71"/>
                <a:gd name="T51" fmla="*/ 113 h 117"/>
                <a:gd name="T52" fmla="*/ 24 w 71"/>
                <a:gd name="T53" fmla="*/ 114 h 117"/>
                <a:gd name="T54" fmla="*/ 25 w 71"/>
                <a:gd name="T55" fmla="*/ 111 h 117"/>
                <a:gd name="T56" fmla="*/ 24 w 71"/>
                <a:gd name="T57" fmla="*/ 107 h 117"/>
                <a:gd name="T58" fmla="*/ 23 w 71"/>
                <a:gd name="T59" fmla="*/ 104 h 117"/>
                <a:gd name="T60" fmla="*/ 20 w 71"/>
                <a:gd name="T61" fmla="*/ 100 h 117"/>
                <a:gd name="T62" fmla="*/ 71 w 71"/>
                <a:gd name="T63" fmla="*/ 92 h 117"/>
                <a:gd name="T64" fmla="*/ 68 w 71"/>
                <a:gd name="T65" fmla="*/ 86 h 117"/>
                <a:gd name="T66" fmla="*/ 69 w 71"/>
                <a:gd name="T67" fmla="*/ 7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1" h="117">
                  <a:moveTo>
                    <a:pt x="69" y="79"/>
                  </a:moveTo>
                  <a:cubicBezTo>
                    <a:pt x="69" y="77"/>
                    <a:pt x="67" y="76"/>
                    <a:pt x="66" y="75"/>
                  </a:cubicBezTo>
                  <a:cubicBezTo>
                    <a:pt x="66" y="74"/>
                    <a:pt x="66" y="71"/>
                    <a:pt x="67" y="70"/>
                  </a:cubicBezTo>
                  <a:cubicBezTo>
                    <a:pt x="68" y="69"/>
                    <a:pt x="68" y="67"/>
                    <a:pt x="67" y="67"/>
                  </a:cubicBezTo>
                  <a:cubicBezTo>
                    <a:pt x="67" y="66"/>
                    <a:pt x="68" y="65"/>
                    <a:pt x="68" y="65"/>
                  </a:cubicBezTo>
                  <a:cubicBezTo>
                    <a:pt x="69" y="64"/>
                    <a:pt x="70" y="63"/>
                    <a:pt x="70" y="62"/>
                  </a:cubicBezTo>
                  <a:cubicBezTo>
                    <a:pt x="70" y="61"/>
                    <a:pt x="69" y="62"/>
                    <a:pt x="68" y="60"/>
                  </a:cubicBezTo>
                  <a:cubicBezTo>
                    <a:pt x="68" y="59"/>
                    <a:pt x="69" y="58"/>
                    <a:pt x="68" y="57"/>
                  </a:cubicBezTo>
                  <a:cubicBezTo>
                    <a:pt x="67" y="57"/>
                    <a:pt x="66" y="56"/>
                    <a:pt x="66" y="56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33" y="2"/>
                    <a:pt x="16" y="4"/>
                    <a:pt x="0" y="5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2" y="8"/>
                    <a:pt x="2" y="9"/>
                    <a:pt x="2" y="9"/>
                  </a:cubicBezTo>
                  <a:cubicBezTo>
                    <a:pt x="2" y="10"/>
                    <a:pt x="1" y="81"/>
                    <a:pt x="1" y="81"/>
                  </a:cubicBezTo>
                  <a:cubicBezTo>
                    <a:pt x="5" y="115"/>
                    <a:pt x="5" y="115"/>
                    <a:pt x="5" y="115"/>
                  </a:cubicBezTo>
                  <a:cubicBezTo>
                    <a:pt x="6" y="114"/>
                    <a:pt x="7" y="114"/>
                    <a:pt x="9" y="114"/>
                  </a:cubicBezTo>
                  <a:cubicBezTo>
                    <a:pt x="11" y="115"/>
                    <a:pt x="11" y="114"/>
                    <a:pt x="11" y="113"/>
                  </a:cubicBezTo>
                  <a:cubicBezTo>
                    <a:pt x="11" y="111"/>
                    <a:pt x="11" y="106"/>
                    <a:pt x="12" y="106"/>
                  </a:cubicBezTo>
                  <a:cubicBezTo>
                    <a:pt x="13" y="106"/>
                    <a:pt x="15" y="106"/>
                    <a:pt x="15" y="108"/>
                  </a:cubicBezTo>
                  <a:cubicBezTo>
                    <a:pt x="14" y="109"/>
                    <a:pt x="13" y="110"/>
                    <a:pt x="14" y="111"/>
                  </a:cubicBezTo>
                  <a:cubicBezTo>
                    <a:pt x="15" y="112"/>
                    <a:pt x="17" y="112"/>
                    <a:pt x="17" y="114"/>
                  </a:cubicBezTo>
                  <a:cubicBezTo>
                    <a:pt x="17" y="115"/>
                    <a:pt x="18" y="115"/>
                    <a:pt x="16" y="116"/>
                  </a:cubicBezTo>
                  <a:cubicBezTo>
                    <a:pt x="14" y="116"/>
                    <a:pt x="12" y="117"/>
                    <a:pt x="13" y="117"/>
                  </a:cubicBezTo>
                  <a:cubicBezTo>
                    <a:pt x="15" y="117"/>
                    <a:pt x="16" y="117"/>
                    <a:pt x="18" y="116"/>
                  </a:cubicBezTo>
                  <a:cubicBezTo>
                    <a:pt x="20" y="116"/>
                    <a:pt x="21" y="117"/>
                    <a:pt x="21" y="115"/>
                  </a:cubicBezTo>
                  <a:cubicBezTo>
                    <a:pt x="22" y="113"/>
                    <a:pt x="22" y="112"/>
                    <a:pt x="23" y="113"/>
                  </a:cubicBezTo>
                  <a:cubicBezTo>
                    <a:pt x="24" y="113"/>
                    <a:pt x="24" y="114"/>
                    <a:pt x="24" y="114"/>
                  </a:cubicBezTo>
                  <a:cubicBezTo>
                    <a:pt x="25" y="113"/>
                    <a:pt x="25" y="111"/>
                    <a:pt x="25" y="111"/>
                  </a:cubicBezTo>
                  <a:cubicBezTo>
                    <a:pt x="25" y="110"/>
                    <a:pt x="24" y="109"/>
                    <a:pt x="24" y="107"/>
                  </a:cubicBezTo>
                  <a:cubicBezTo>
                    <a:pt x="24" y="106"/>
                    <a:pt x="25" y="105"/>
                    <a:pt x="23" y="104"/>
                  </a:cubicBezTo>
                  <a:cubicBezTo>
                    <a:pt x="22" y="103"/>
                    <a:pt x="19" y="101"/>
                    <a:pt x="20" y="100"/>
                  </a:cubicBezTo>
                  <a:cubicBezTo>
                    <a:pt x="21" y="99"/>
                    <a:pt x="71" y="92"/>
                    <a:pt x="71" y="92"/>
                  </a:cubicBezTo>
                  <a:cubicBezTo>
                    <a:pt x="71" y="91"/>
                    <a:pt x="69" y="87"/>
                    <a:pt x="68" y="86"/>
                  </a:cubicBezTo>
                  <a:cubicBezTo>
                    <a:pt x="68" y="85"/>
                    <a:pt x="69" y="81"/>
                    <a:pt x="69" y="79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3564369" y="3339721"/>
              <a:ext cx="569218" cy="505529"/>
            </a:xfrm>
            <a:custGeom>
              <a:avLst/>
              <a:gdLst>
                <a:gd name="T0" fmla="*/ 5 w 106"/>
                <a:gd name="T1" fmla="*/ 32 h 94"/>
                <a:gd name="T2" fmla="*/ 8 w 106"/>
                <a:gd name="T3" fmla="*/ 41 h 94"/>
                <a:gd name="T4" fmla="*/ 11 w 106"/>
                <a:gd name="T5" fmla="*/ 52 h 94"/>
                <a:gd name="T6" fmla="*/ 9 w 106"/>
                <a:gd name="T7" fmla="*/ 61 h 94"/>
                <a:gd name="T8" fmla="*/ 8 w 106"/>
                <a:gd name="T9" fmla="*/ 67 h 94"/>
                <a:gd name="T10" fmla="*/ 6 w 106"/>
                <a:gd name="T11" fmla="*/ 75 h 94"/>
                <a:gd name="T12" fmla="*/ 6 w 106"/>
                <a:gd name="T13" fmla="*/ 79 h 94"/>
                <a:gd name="T14" fmla="*/ 16 w 106"/>
                <a:gd name="T15" fmla="*/ 77 h 94"/>
                <a:gd name="T16" fmla="*/ 16 w 106"/>
                <a:gd name="T17" fmla="*/ 72 h 94"/>
                <a:gd name="T18" fmla="*/ 18 w 106"/>
                <a:gd name="T19" fmla="*/ 75 h 94"/>
                <a:gd name="T20" fmla="*/ 29 w 106"/>
                <a:gd name="T21" fmla="*/ 81 h 94"/>
                <a:gd name="T22" fmla="*/ 44 w 106"/>
                <a:gd name="T23" fmla="*/ 76 h 94"/>
                <a:gd name="T24" fmla="*/ 49 w 106"/>
                <a:gd name="T25" fmla="*/ 76 h 94"/>
                <a:gd name="T26" fmla="*/ 58 w 106"/>
                <a:gd name="T27" fmla="*/ 82 h 94"/>
                <a:gd name="T28" fmla="*/ 58 w 106"/>
                <a:gd name="T29" fmla="*/ 86 h 94"/>
                <a:gd name="T30" fmla="*/ 66 w 106"/>
                <a:gd name="T31" fmla="*/ 90 h 94"/>
                <a:gd name="T32" fmla="*/ 77 w 106"/>
                <a:gd name="T33" fmla="*/ 86 h 94"/>
                <a:gd name="T34" fmla="*/ 80 w 106"/>
                <a:gd name="T35" fmla="*/ 90 h 94"/>
                <a:gd name="T36" fmla="*/ 84 w 106"/>
                <a:gd name="T37" fmla="*/ 83 h 94"/>
                <a:gd name="T38" fmla="*/ 84 w 106"/>
                <a:gd name="T39" fmla="*/ 80 h 94"/>
                <a:gd name="T40" fmla="*/ 89 w 106"/>
                <a:gd name="T41" fmla="*/ 84 h 94"/>
                <a:gd name="T42" fmla="*/ 96 w 106"/>
                <a:gd name="T43" fmla="*/ 85 h 94"/>
                <a:gd name="T44" fmla="*/ 98 w 106"/>
                <a:gd name="T45" fmla="*/ 90 h 94"/>
                <a:gd name="T46" fmla="*/ 100 w 106"/>
                <a:gd name="T47" fmla="*/ 89 h 94"/>
                <a:gd name="T48" fmla="*/ 104 w 106"/>
                <a:gd name="T49" fmla="*/ 89 h 94"/>
                <a:gd name="T50" fmla="*/ 101 w 106"/>
                <a:gd name="T51" fmla="*/ 82 h 94"/>
                <a:gd name="T52" fmla="*/ 91 w 106"/>
                <a:gd name="T53" fmla="*/ 78 h 94"/>
                <a:gd name="T54" fmla="*/ 92 w 106"/>
                <a:gd name="T55" fmla="*/ 75 h 94"/>
                <a:gd name="T56" fmla="*/ 97 w 106"/>
                <a:gd name="T57" fmla="*/ 71 h 94"/>
                <a:gd name="T58" fmla="*/ 93 w 106"/>
                <a:gd name="T59" fmla="*/ 67 h 94"/>
                <a:gd name="T60" fmla="*/ 90 w 106"/>
                <a:gd name="T61" fmla="*/ 70 h 94"/>
                <a:gd name="T62" fmla="*/ 89 w 106"/>
                <a:gd name="T63" fmla="*/ 65 h 94"/>
                <a:gd name="T64" fmla="*/ 85 w 106"/>
                <a:gd name="T65" fmla="*/ 70 h 94"/>
                <a:gd name="T66" fmla="*/ 76 w 106"/>
                <a:gd name="T67" fmla="*/ 66 h 94"/>
                <a:gd name="T68" fmla="*/ 85 w 106"/>
                <a:gd name="T69" fmla="*/ 62 h 94"/>
                <a:gd name="T70" fmla="*/ 94 w 106"/>
                <a:gd name="T71" fmla="*/ 64 h 94"/>
                <a:gd name="T72" fmla="*/ 88 w 106"/>
                <a:gd name="T73" fmla="*/ 47 h 94"/>
                <a:gd name="T74" fmla="*/ 50 w 106"/>
                <a:gd name="T75" fmla="*/ 46 h 94"/>
                <a:gd name="T76" fmla="*/ 50 w 106"/>
                <a:gd name="T77" fmla="*/ 38 h 94"/>
                <a:gd name="T78" fmla="*/ 53 w 106"/>
                <a:gd name="T79" fmla="*/ 32 h 94"/>
                <a:gd name="T80" fmla="*/ 55 w 106"/>
                <a:gd name="T81" fmla="*/ 27 h 94"/>
                <a:gd name="T82" fmla="*/ 57 w 106"/>
                <a:gd name="T83" fmla="*/ 19 h 94"/>
                <a:gd name="T84" fmla="*/ 59 w 106"/>
                <a:gd name="T85" fmla="*/ 12 h 94"/>
                <a:gd name="T86" fmla="*/ 58 w 106"/>
                <a:gd name="T87" fmla="*/ 3 h 94"/>
                <a:gd name="T88" fmla="*/ 0 w 106"/>
                <a:gd name="T89" fmla="*/ 2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6" h="94">
                  <a:moveTo>
                    <a:pt x="0" y="26"/>
                  </a:moveTo>
                  <a:cubicBezTo>
                    <a:pt x="0" y="26"/>
                    <a:pt x="2" y="27"/>
                    <a:pt x="3" y="28"/>
                  </a:cubicBezTo>
                  <a:cubicBezTo>
                    <a:pt x="3" y="29"/>
                    <a:pt x="5" y="30"/>
                    <a:pt x="5" y="32"/>
                  </a:cubicBezTo>
                  <a:cubicBezTo>
                    <a:pt x="6" y="34"/>
                    <a:pt x="5" y="34"/>
                    <a:pt x="5" y="35"/>
                  </a:cubicBezTo>
                  <a:cubicBezTo>
                    <a:pt x="5" y="37"/>
                    <a:pt x="6" y="36"/>
                    <a:pt x="7" y="37"/>
                  </a:cubicBezTo>
                  <a:cubicBezTo>
                    <a:pt x="7" y="38"/>
                    <a:pt x="8" y="39"/>
                    <a:pt x="8" y="41"/>
                  </a:cubicBezTo>
                  <a:cubicBezTo>
                    <a:pt x="8" y="43"/>
                    <a:pt x="9" y="42"/>
                    <a:pt x="10" y="44"/>
                  </a:cubicBezTo>
                  <a:cubicBezTo>
                    <a:pt x="11" y="45"/>
                    <a:pt x="11" y="47"/>
                    <a:pt x="11" y="49"/>
                  </a:cubicBezTo>
                  <a:cubicBezTo>
                    <a:pt x="11" y="50"/>
                    <a:pt x="11" y="51"/>
                    <a:pt x="11" y="52"/>
                  </a:cubicBezTo>
                  <a:cubicBezTo>
                    <a:pt x="11" y="53"/>
                    <a:pt x="11" y="54"/>
                    <a:pt x="10" y="56"/>
                  </a:cubicBezTo>
                  <a:cubicBezTo>
                    <a:pt x="9" y="58"/>
                    <a:pt x="9" y="57"/>
                    <a:pt x="8" y="59"/>
                  </a:cubicBezTo>
                  <a:cubicBezTo>
                    <a:pt x="6" y="60"/>
                    <a:pt x="8" y="60"/>
                    <a:pt x="9" y="61"/>
                  </a:cubicBezTo>
                  <a:cubicBezTo>
                    <a:pt x="9" y="61"/>
                    <a:pt x="9" y="62"/>
                    <a:pt x="8" y="62"/>
                  </a:cubicBezTo>
                  <a:cubicBezTo>
                    <a:pt x="8" y="62"/>
                    <a:pt x="8" y="64"/>
                    <a:pt x="7" y="65"/>
                  </a:cubicBezTo>
                  <a:cubicBezTo>
                    <a:pt x="7" y="65"/>
                    <a:pt x="8" y="66"/>
                    <a:pt x="8" y="67"/>
                  </a:cubicBezTo>
                  <a:cubicBezTo>
                    <a:pt x="9" y="68"/>
                    <a:pt x="9" y="69"/>
                    <a:pt x="9" y="70"/>
                  </a:cubicBezTo>
                  <a:cubicBezTo>
                    <a:pt x="9" y="71"/>
                    <a:pt x="8" y="71"/>
                    <a:pt x="8" y="71"/>
                  </a:cubicBezTo>
                  <a:cubicBezTo>
                    <a:pt x="7" y="72"/>
                    <a:pt x="7" y="74"/>
                    <a:pt x="6" y="75"/>
                  </a:cubicBezTo>
                  <a:cubicBezTo>
                    <a:pt x="5" y="75"/>
                    <a:pt x="5" y="76"/>
                    <a:pt x="4" y="77"/>
                  </a:cubicBezTo>
                  <a:cubicBezTo>
                    <a:pt x="4" y="78"/>
                    <a:pt x="5" y="78"/>
                    <a:pt x="5" y="78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7" y="79"/>
                    <a:pt x="8" y="78"/>
                    <a:pt x="10" y="78"/>
                  </a:cubicBezTo>
                  <a:cubicBezTo>
                    <a:pt x="13" y="78"/>
                    <a:pt x="15" y="78"/>
                    <a:pt x="16" y="77"/>
                  </a:cubicBezTo>
                  <a:cubicBezTo>
                    <a:pt x="16" y="77"/>
                    <a:pt x="15" y="75"/>
                    <a:pt x="15" y="75"/>
                  </a:cubicBezTo>
                  <a:cubicBezTo>
                    <a:pt x="15" y="75"/>
                    <a:pt x="16" y="75"/>
                    <a:pt x="16" y="74"/>
                  </a:cubicBezTo>
                  <a:cubicBezTo>
                    <a:pt x="16" y="73"/>
                    <a:pt x="16" y="73"/>
                    <a:pt x="16" y="72"/>
                  </a:cubicBezTo>
                  <a:cubicBezTo>
                    <a:pt x="16" y="71"/>
                    <a:pt x="16" y="70"/>
                    <a:pt x="17" y="71"/>
                  </a:cubicBezTo>
                  <a:cubicBezTo>
                    <a:pt x="18" y="73"/>
                    <a:pt x="18" y="73"/>
                    <a:pt x="18" y="74"/>
                  </a:cubicBezTo>
                  <a:cubicBezTo>
                    <a:pt x="18" y="74"/>
                    <a:pt x="18" y="74"/>
                    <a:pt x="18" y="75"/>
                  </a:cubicBezTo>
                  <a:cubicBezTo>
                    <a:pt x="17" y="75"/>
                    <a:pt x="16" y="75"/>
                    <a:pt x="17" y="76"/>
                  </a:cubicBezTo>
                  <a:cubicBezTo>
                    <a:pt x="17" y="77"/>
                    <a:pt x="16" y="77"/>
                    <a:pt x="17" y="77"/>
                  </a:cubicBezTo>
                  <a:cubicBezTo>
                    <a:pt x="18" y="77"/>
                    <a:pt x="27" y="80"/>
                    <a:pt x="29" y="81"/>
                  </a:cubicBezTo>
                  <a:cubicBezTo>
                    <a:pt x="31" y="82"/>
                    <a:pt x="42" y="83"/>
                    <a:pt x="42" y="80"/>
                  </a:cubicBezTo>
                  <a:cubicBezTo>
                    <a:pt x="41" y="76"/>
                    <a:pt x="39" y="78"/>
                    <a:pt x="41" y="77"/>
                  </a:cubicBezTo>
                  <a:cubicBezTo>
                    <a:pt x="43" y="76"/>
                    <a:pt x="43" y="76"/>
                    <a:pt x="44" y="76"/>
                  </a:cubicBezTo>
                  <a:cubicBezTo>
                    <a:pt x="45" y="75"/>
                    <a:pt x="46" y="74"/>
                    <a:pt x="46" y="75"/>
                  </a:cubicBezTo>
                  <a:cubicBezTo>
                    <a:pt x="46" y="77"/>
                    <a:pt x="46" y="78"/>
                    <a:pt x="47" y="77"/>
                  </a:cubicBezTo>
                  <a:cubicBezTo>
                    <a:pt x="49" y="77"/>
                    <a:pt x="48" y="75"/>
                    <a:pt x="49" y="76"/>
                  </a:cubicBezTo>
                  <a:cubicBezTo>
                    <a:pt x="51" y="78"/>
                    <a:pt x="52" y="78"/>
                    <a:pt x="52" y="79"/>
                  </a:cubicBezTo>
                  <a:cubicBezTo>
                    <a:pt x="52" y="81"/>
                    <a:pt x="53" y="81"/>
                    <a:pt x="54" y="81"/>
                  </a:cubicBezTo>
                  <a:cubicBezTo>
                    <a:pt x="55" y="81"/>
                    <a:pt x="57" y="82"/>
                    <a:pt x="58" y="82"/>
                  </a:cubicBezTo>
                  <a:cubicBezTo>
                    <a:pt x="59" y="83"/>
                    <a:pt x="59" y="83"/>
                    <a:pt x="60" y="83"/>
                  </a:cubicBezTo>
                  <a:cubicBezTo>
                    <a:pt x="61" y="84"/>
                    <a:pt x="61" y="85"/>
                    <a:pt x="60" y="85"/>
                  </a:cubicBezTo>
                  <a:cubicBezTo>
                    <a:pt x="59" y="85"/>
                    <a:pt x="57" y="85"/>
                    <a:pt x="58" y="86"/>
                  </a:cubicBezTo>
                  <a:cubicBezTo>
                    <a:pt x="59" y="87"/>
                    <a:pt x="59" y="88"/>
                    <a:pt x="60" y="88"/>
                  </a:cubicBezTo>
                  <a:cubicBezTo>
                    <a:pt x="62" y="88"/>
                    <a:pt x="62" y="88"/>
                    <a:pt x="63" y="88"/>
                  </a:cubicBezTo>
                  <a:cubicBezTo>
                    <a:pt x="65" y="89"/>
                    <a:pt x="64" y="89"/>
                    <a:pt x="66" y="90"/>
                  </a:cubicBezTo>
                  <a:cubicBezTo>
                    <a:pt x="68" y="90"/>
                    <a:pt x="72" y="91"/>
                    <a:pt x="72" y="89"/>
                  </a:cubicBezTo>
                  <a:cubicBezTo>
                    <a:pt x="73" y="88"/>
                    <a:pt x="71" y="87"/>
                    <a:pt x="72" y="86"/>
                  </a:cubicBezTo>
                  <a:cubicBezTo>
                    <a:pt x="73" y="85"/>
                    <a:pt x="77" y="85"/>
                    <a:pt x="77" y="86"/>
                  </a:cubicBezTo>
                  <a:cubicBezTo>
                    <a:pt x="77" y="86"/>
                    <a:pt x="78" y="87"/>
                    <a:pt x="79" y="87"/>
                  </a:cubicBezTo>
                  <a:cubicBezTo>
                    <a:pt x="79" y="86"/>
                    <a:pt x="80" y="86"/>
                    <a:pt x="80" y="87"/>
                  </a:cubicBezTo>
                  <a:cubicBezTo>
                    <a:pt x="80" y="88"/>
                    <a:pt x="79" y="89"/>
                    <a:pt x="80" y="90"/>
                  </a:cubicBezTo>
                  <a:cubicBezTo>
                    <a:pt x="81" y="90"/>
                    <a:pt x="83" y="91"/>
                    <a:pt x="83" y="89"/>
                  </a:cubicBezTo>
                  <a:cubicBezTo>
                    <a:pt x="84" y="87"/>
                    <a:pt x="84" y="86"/>
                    <a:pt x="84" y="85"/>
                  </a:cubicBezTo>
                  <a:cubicBezTo>
                    <a:pt x="84" y="84"/>
                    <a:pt x="85" y="84"/>
                    <a:pt x="84" y="83"/>
                  </a:cubicBezTo>
                  <a:cubicBezTo>
                    <a:pt x="84" y="82"/>
                    <a:pt x="83" y="82"/>
                    <a:pt x="82" y="81"/>
                  </a:cubicBezTo>
                  <a:cubicBezTo>
                    <a:pt x="81" y="80"/>
                    <a:pt x="79" y="79"/>
                    <a:pt x="81" y="79"/>
                  </a:cubicBezTo>
                  <a:cubicBezTo>
                    <a:pt x="82" y="79"/>
                    <a:pt x="82" y="79"/>
                    <a:pt x="84" y="80"/>
                  </a:cubicBezTo>
                  <a:cubicBezTo>
                    <a:pt x="86" y="81"/>
                    <a:pt x="87" y="81"/>
                    <a:pt x="88" y="81"/>
                  </a:cubicBezTo>
                  <a:cubicBezTo>
                    <a:pt x="89" y="82"/>
                    <a:pt x="90" y="83"/>
                    <a:pt x="89" y="83"/>
                  </a:cubicBezTo>
                  <a:cubicBezTo>
                    <a:pt x="88" y="83"/>
                    <a:pt x="87" y="84"/>
                    <a:pt x="89" y="84"/>
                  </a:cubicBezTo>
                  <a:cubicBezTo>
                    <a:pt x="90" y="84"/>
                    <a:pt x="91" y="83"/>
                    <a:pt x="92" y="84"/>
                  </a:cubicBezTo>
                  <a:cubicBezTo>
                    <a:pt x="92" y="84"/>
                    <a:pt x="91" y="85"/>
                    <a:pt x="93" y="86"/>
                  </a:cubicBezTo>
                  <a:cubicBezTo>
                    <a:pt x="94" y="86"/>
                    <a:pt x="96" y="84"/>
                    <a:pt x="96" y="85"/>
                  </a:cubicBezTo>
                  <a:cubicBezTo>
                    <a:pt x="96" y="86"/>
                    <a:pt x="96" y="86"/>
                    <a:pt x="97" y="87"/>
                  </a:cubicBezTo>
                  <a:cubicBezTo>
                    <a:pt x="97" y="88"/>
                    <a:pt x="98" y="88"/>
                    <a:pt x="98" y="88"/>
                  </a:cubicBezTo>
                  <a:cubicBezTo>
                    <a:pt x="99" y="89"/>
                    <a:pt x="99" y="89"/>
                    <a:pt x="98" y="90"/>
                  </a:cubicBezTo>
                  <a:cubicBezTo>
                    <a:pt x="98" y="91"/>
                    <a:pt x="97" y="91"/>
                    <a:pt x="98" y="92"/>
                  </a:cubicBezTo>
                  <a:cubicBezTo>
                    <a:pt x="98" y="93"/>
                    <a:pt x="97" y="94"/>
                    <a:pt x="98" y="93"/>
                  </a:cubicBezTo>
                  <a:cubicBezTo>
                    <a:pt x="100" y="91"/>
                    <a:pt x="100" y="90"/>
                    <a:pt x="100" y="89"/>
                  </a:cubicBezTo>
                  <a:cubicBezTo>
                    <a:pt x="101" y="89"/>
                    <a:pt x="101" y="89"/>
                    <a:pt x="101" y="89"/>
                  </a:cubicBezTo>
                  <a:cubicBezTo>
                    <a:pt x="102" y="90"/>
                    <a:pt x="102" y="91"/>
                    <a:pt x="103" y="91"/>
                  </a:cubicBezTo>
                  <a:cubicBezTo>
                    <a:pt x="103" y="90"/>
                    <a:pt x="103" y="90"/>
                    <a:pt x="104" y="89"/>
                  </a:cubicBezTo>
                  <a:cubicBezTo>
                    <a:pt x="104" y="87"/>
                    <a:pt x="104" y="88"/>
                    <a:pt x="105" y="87"/>
                  </a:cubicBezTo>
                  <a:cubicBezTo>
                    <a:pt x="106" y="86"/>
                    <a:pt x="105" y="85"/>
                    <a:pt x="104" y="84"/>
                  </a:cubicBezTo>
                  <a:cubicBezTo>
                    <a:pt x="103" y="84"/>
                    <a:pt x="103" y="83"/>
                    <a:pt x="101" y="82"/>
                  </a:cubicBezTo>
                  <a:cubicBezTo>
                    <a:pt x="100" y="82"/>
                    <a:pt x="99" y="82"/>
                    <a:pt x="97" y="82"/>
                  </a:cubicBezTo>
                  <a:cubicBezTo>
                    <a:pt x="96" y="81"/>
                    <a:pt x="95" y="81"/>
                    <a:pt x="93" y="80"/>
                  </a:cubicBezTo>
                  <a:cubicBezTo>
                    <a:pt x="92" y="78"/>
                    <a:pt x="90" y="78"/>
                    <a:pt x="91" y="78"/>
                  </a:cubicBezTo>
                  <a:cubicBezTo>
                    <a:pt x="91" y="77"/>
                    <a:pt x="92" y="76"/>
                    <a:pt x="93" y="76"/>
                  </a:cubicBezTo>
                  <a:cubicBezTo>
                    <a:pt x="94" y="76"/>
                    <a:pt x="96" y="76"/>
                    <a:pt x="95" y="76"/>
                  </a:cubicBezTo>
                  <a:cubicBezTo>
                    <a:pt x="94" y="75"/>
                    <a:pt x="92" y="75"/>
                    <a:pt x="92" y="75"/>
                  </a:cubicBezTo>
                  <a:cubicBezTo>
                    <a:pt x="93" y="74"/>
                    <a:pt x="93" y="73"/>
                    <a:pt x="94" y="73"/>
                  </a:cubicBezTo>
                  <a:cubicBezTo>
                    <a:pt x="95" y="73"/>
                    <a:pt x="97" y="74"/>
                    <a:pt x="97" y="73"/>
                  </a:cubicBezTo>
                  <a:cubicBezTo>
                    <a:pt x="97" y="72"/>
                    <a:pt x="97" y="72"/>
                    <a:pt x="97" y="71"/>
                  </a:cubicBezTo>
                  <a:cubicBezTo>
                    <a:pt x="97" y="69"/>
                    <a:pt x="95" y="70"/>
                    <a:pt x="95" y="69"/>
                  </a:cubicBezTo>
                  <a:cubicBezTo>
                    <a:pt x="95" y="68"/>
                    <a:pt x="96" y="66"/>
                    <a:pt x="95" y="66"/>
                  </a:cubicBezTo>
                  <a:cubicBezTo>
                    <a:pt x="94" y="65"/>
                    <a:pt x="93" y="67"/>
                    <a:pt x="93" y="67"/>
                  </a:cubicBezTo>
                  <a:cubicBezTo>
                    <a:pt x="93" y="67"/>
                    <a:pt x="92" y="69"/>
                    <a:pt x="92" y="69"/>
                  </a:cubicBezTo>
                  <a:cubicBezTo>
                    <a:pt x="92" y="70"/>
                    <a:pt x="92" y="71"/>
                    <a:pt x="91" y="71"/>
                  </a:cubicBezTo>
                  <a:cubicBezTo>
                    <a:pt x="91" y="70"/>
                    <a:pt x="90" y="71"/>
                    <a:pt x="90" y="70"/>
                  </a:cubicBezTo>
                  <a:cubicBezTo>
                    <a:pt x="90" y="68"/>
                    <a:pt x="88" y="69"/>
                    <a:pt x="88" y="68"/>
                  </a:cubicBezTo>
                  <a:cubicBezTo>
                    <a:pt x="89" y="67"/>
                    <a:pt x="90" y="67"/>
                    <a:pt x="90" y="66"/>
                  </a:cubicBezTo>
                  <a:cubicBezTo>
                    <a:pt x="91" y="66"/>
                    <a:pt x="90" y="65"/>
                    <a:pt x="89" y="65"/>
                  </a:cubicBezTo>
                  <a:cubicBezTo>
                    <a:pt x="89" y="65"/>
                    <a:pt x="86" y="64"/>
                    <a:pt x="85" y="65"/>
                  </a:cubicBezTo>
                  <a:cubicBezTo>
                    <a:pt x="85" y="65"/>
                    <a:pt x="83" y="67"/>
                    <a:pt x="84" y="68"/>
                  </a:cubicBezTo>
                  <a:cubicBezTo>
                    <a:pt x="85" y="69"/>
                    <a:pt x="86" y="70"/>
                    <a:pt x="85" y="70"/>
                  </a:cubicBezTo>
                  <a:cubicBezTo>
                    <a:pt x="83" y="69"/>
                    <a:pt x="82" y="67"/>
                    <a:pt x="81" y="67"/>
                  </a:cubicBezTo>
                  <a:cubicBezTo>
                    <a:pt x="80" y="67"/>
                    <a:pt x="80" y="67"/>
                    <a:pt x="79" y="67"/>
                  </a:cubicBezTo>
                  <a:cubicBezTo>
                    <a:pt x="78" y="66"/>
                    <a:pt x="76" y="69"/>
                    <a:pt x="76" y="66"/>
                  </a:cubicBezTo>
                  <a:cubicBezTo>
                    <a:pt x="76" y="64"/>
                    <a:pt x="78" y="62"/>
                    <a:pt x="79" y="61"/>
                  </a:cubicBezTo>
                  <a:cubicBezTo>
                    <a:pt x="79" y="60"/>
                    <a:pt x="78" y="59"/>
                    <a:pt x="81" y="60"/>
                  </a:cubicBezTo>
                  <a:cubicBezTo>
                    <a:pt x="83" y="62"/>
                    <a:pt x="82" y="61"/>
                    <a:pt x="85" y="62"/>
                  </a:cubicBezTo>
                  <a:cubicBezTo>
                    <a:pt x="87" y="63"/>
                    <a:pt x="87" y="64"/>
                    <a:pt x="89" y="64"/>
                  </a:cubicBezTo>
                  <a:cubicBezTo>
                    <a:pt x="90" y="64"/>
                    <a:pt x="91" y="65"/>
                    <a:pt x="92" y="64"/>
                  </a:cubicBezTo>
                  <a:cubicBezTo>
                    <a:pt x="93" y="64"/>
                    <a:pt x="93" y="64"/>
                    <a:pt x="94" y="64"/>
                  </a:cubicBezTo>
                  <a:cubicBezTo>
                    <a:pt x="93" y="64"/>
                    <a:pt x="90" y="60"/>
                    <a:pt x="90" y="58"/>
                  </a:cubicBezTo>
                  <a:cubicBezTo>
                    <a:pt x="89" y="56"/>
                    <a:pt x="88" y="56"/>
                    <a:pt x="86" y="53"/>
                  </a:cubicBezTo>
                  <a:cubicBezTo>
                    <a:pt x="84" y="50"/>
                    <a:pt x="87" y="48"/>
                    <a:pt x="88" y="47"/>
                  </a:cubicBezTo>
                  <a:cubicBezTo>
                    <a:pt x="89" y="46"/>
                    <a:pt x="87" y="46"/>
                    <a:pt x="87" y="46"/>
                  </a:cubicBezTo>
                  <a:cubicBezTo>
                    <a:pt x="87" y="46"/>
                    <a:pt x="51" y="48"/>
                    <a:pt x="50" y="47"/>
                  </a:cubicBezTo>
                  <a:cubicBezTo>
                    <a:pt x="49" y="47"/>
                    <a:pt x="49" y="47"/>
                    <a:pt x="50" y="46"/>
                  </a:cubicBezTo>
                  <a:cubicBezTo>
                    <a:pt x="50" y="46"/>
                    <a:pt x="50" y="45"/>
                    <a:pt x="49" y="44"/>
                  </a:cubicBezTo>
                  <a:cubicBezTo>
                    <a:pt x="48" y="43"/>
                    <a:pt x="49" y="42"/>
                    <a:pt x="50" y="42"/>
                  </a:cubicBezTo>
                  <a:cubicBezTo>
                    <a:pt x="51" y="42"/>
                    <a:pt x="51" y="39"/>
                    <a:pt x="50" y="38"/>
                  </a:cubicBezTo>
                  <a:cubicBezTo>
                    <a:pt x="50" y="38"/>
                    <a:pt x="51" y="37"/>
                    <a:pt x="51" y="37"/>
                  </a:cubicBezTo>
                  <a:cubicBezTo>
                    <a:pt x="52" y="37"/>
                    <a:pt x="51" y="35"/>
                    <a:pt x="51" y="34"/>
                  </a:cubicBezTo>
                  <a:cubicBezTo>
                    <a:pt x="51" y="32"/>
                    <a:pt x="53" y="33"/>
                    <a:pt x="53" y="32"/>
                  </a:cubicBezTo>
                  <a:cubicBezTo>
                    <a:pt x="54" y="32"/>
                    <a:pt x="53" y="31"/>
                    <a:pt x="53" y="30"/>
                  </a:cubicBezTo>
                  <a:cubicBezTo>
                    <a:pt x="53" y="29"/>
                    <a:pt x="54" y="30"/>
                    <a:pt x="55" y="29"/>
                  </a:cubicBezTo>
                  <a:cubicBezTo>
                    <a:pt x="55" y="29"/>
                    <a:pt x="56" y="29"/>
                    <a:pt x="55" y="27"/>
                  </a:cubicBezTo>
                  <a:cubicBezTo>
                    <a:pt x="55" y="26"/>
                    <a:pt x="56" y="26"/>
                    <a:pt x="57" y="26"/>
                  </a:cubicBezTo>
                  <a:cubicBezTo>
                    <a:pt x="57" y="25"/>
                    <a:pt x="59" y="22"/>
                    <a:pt x="59" y="21"/>
                  </a:cubicBezTo>
                  <a:cubicBezTo>
                    <a:pt x="60" y="20"/>
                    <a:pt x="59" y="20"/>
                    <a:pt x="57" y="19"/>
                  </a:cubicBezTo>
                  <a:cubicBezTo>
                    <a:pt x="54" y="18"/>
                    <a:pt x="60" y="17"/>
                    <a:pt x="61" y="16"/>
                  </a:cubicBezTo>
                  <a:cubicBezTo>
                    <a:pt x="62" y="16"/>
                    <a:pt x="61" y="15"/>
                    <a:pt x="59" y="14"/>
                  </a:cubicBezTo>
                  <a:cubicBezTo>
                    <a:pt x="58" y="14"/>
                    <a:pt x="59" y="13"/>
                    <a:pt x="59" y="12"/>
                  </a:cubicBezTo>
                  <a:cubicBezTo>
                    <a:pt x="59" y="11"/>
                    <a:pt x="58" y="10"/>
                    <a:pt x="58" y="10"/>
                  </a:cubicBezTo>
                  <a:cubicBezTo>
                    <a:pt x="56" y="11"/>
                    <a:pt x="57" y="7"/>
                    <a:pt x="57" y="6"/>
                  </a:cubicBezTo>
                  <a:cubicBezTo>
                    <a:pt x="56" y="6"/>
                    <a:pt x="58" y="4"/>
                    <a:pt x="58" y="3"/>
                  </a:cubicBezTo>
                  <a:cubicBezTo>
                    <a:pt x="57" y="2"/>
                    <a:pt x="57" y="2"/>
                    <a:pt x="56" y="0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0" y="26"/>
                  </a:ln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3231993" y="1286756"/>
              <a:ext cx="654799" cy="742371"/>
            </a:xfrm>
            <a:custGeom>
              <a:avLst/>
              <a:gdLst>
                <a:gd name="T0" fmla="*/ 102 w 122"/>
                <a:gd name="T1" fmla="*/ 135 h 138"/>
                <a:gd name="T2" fmla="*/ 101 w 122"/>
                <a:gd name="T3" fmla="*/ 129 h 138"/>
                <a:gd name="T4" fmla="*/ 96 w 122"/>
                <a:gd name="T5" fmla="*/ 123 h 138"/>
                <a:gd name="T6" fmla="*/ 88 w 122"/>
                <a:gd name="T7" fmla="*/ 115 h 138"/>
                <a:gd name="T8" fmla="*/ 83 w 122"/>
                <a:gd name="T9" fmla="*/ 113 h 138"/>
                <a:gd name="T10" fmla="*/ 79 w 122"/>
                <a:gd name="T11" fmla="*/ 111 h 138"/>
                <a:gd name="T12" fmla="*/ 75 w 122"/>
                <a:gd name="T13" fmla="*/ 108 h 138"/>
                <a:gd name="T14" fmla="*/ 73 w 122"/>
                <a:gd name="T15" fmla="*/ 103 h 138"/>
                <a:gd name="T16" fmla="*/ 74 w 122"/>
                <a:gd name="T17" fmla="*/ 98 h 138"/>
                <a:gd name="T18" fmla="*/ 74 w 122"/>
                <a:gd name="T19" fmla="*/ 94 h 138"/>
                <a:gd name="T20" fmla="*/ 74 w 122"/>
                <a:gd name="T21" fmla="*/ 89 h 138"/>
                <a:gd name="T22" fmla="*/ 71 w 122"/>
                <a:gd name="T23" fmla="*/ 86 h 138"/>
                <a:gd name="T24" fmla="*/ 74 w 122"/>
                <a:gd name="T25" fmla="*/ 80 h 138"/>
                <a:gd name="T26" fmla="*/ 80 w 122"/>
                <a:gd name="T27" fmla="*/ 77 h 138"/>
                <a:gd name="T28" fmla="*/ 80 w 122"/>
                <a:gd name="T29" fmla="*/ 68 h 138"/>
                <a:gd name="T30" fmla="*/ 80 w 122"/>
                <a:gd name="T31" fmla="*/ 62 h 138"/>
                <a:gd name="T32" fmla="*/ 83 w 122"/>
                <a:gd name="T33" fmla="*/ 59 h 138"/>
                <a:gd name="T34" fmla="*/ 84 w 122"/>
                <a:gd name="T35" fmla="*/ 58 h 138"/>
                <a:gd name="T36" fmla="*/ 103 w 122"/>
                <a:gd name="T37" fmla="*/ 40 h 138"/>
                <a:gd name="T38" fmla="*/ 113 w 122"/>
                <a:gd name="T39" fmla="*/ 34 h 138"/>
                <a:gd name="T40" fmla="*/ 122 w 122"/>
                <a:gd name="T41" fmla="*/ 29 h 138"/>
                <a:gd name="T42" fmla="*/ 116 w 122"/>
                <a:gd name="T43" fmla="*/ 29 h 138"/>
                <a:gd name="T44" fmla="*/ 113 w 122"/>
                <a:gd name="T45" fmla="*/ 26 h 138"/>
                <a:gd name="T46" fmla="*/ 105 w 122"/>
                <a:gd name="T47" fmla="*/ 27 h 138"/>
                <a:gd name="T48" fmla="*/ 102 w 122"/>
                <a:gd name="T49" fmla="*/ 27 h 138"/>
                <a:gd name="T50" fmla="*/ 100 w 122"/>
                <a:gd name="T51" fmla="*/ 24 h 138"/>
                <a:gd name="T52" fmla="*/ 93 w 122"/>
                <a:gd name="T53" fmla="*/ 30 h 138"/>
                <a:gd name="T54" fmla="*/ 86 w 122"/>
                <a:gd name="T55" fmla="*/ 27 h 138"/>
                <a:gd name="T56" fmla="*/ 80 w 122"/>
                <a:gd name="T57" fmla="*/ 22 h 138"/>
                <a:gd name="T58" fmla="*/ 78 w 122"/>
                <a:gd name="T59" fmla="*/ 25 h 138"/>
                <a:gd name="T60" fmla="*/ 75 w 122"/>
                <a:gd name="T61" fmla="*/ 22 h 138"/>
                <a:gd name="T62" fmla="*/ 67 w 122"/>
                <a:gd name="T63" fmla="*/ 17 h 138"/>
                <a:gd name="T64" fmla="*/ 57 w 122"/>
                <a:gd name="T65" fmla="*/ 20 h 138"/>
                <a:gd name="T66" fmla="*/ 53 w 122"/>
                <a:gd name="T67" fmla="*/ 20 h 138"/>
                <a:gd name="T68" fmla="*/ 47 w 122"/>
                <a:gd name="T69" fmla="*/ 18 h 138"/>
                <a:gd name="T70" fmla="*/ 45 w 122"/>
                <a:gd name="T71" fmla="*/ 17 h 138"/>
                <a:gd name="T72" fmla="*/ 40 w 122"/>
                <a:gd name="T73" fmla="*/ 15 h 138"/>
                <a:gd name="T74" fmla="*/ 39 w 122"/>
                <a:gd name="T75" fmla="*/ 8 h 138"/>
                <a:gd name="T76" fmla="*/ 38 w 122"/>
                <a:gd name="T77" fmla="*/ 3 h 138"/>
                <a:gd name="T78" fmla="*/ 34 w 122"/>
                <a:gd name="T79" fmla="*/ 0 h 138"/>
                <a:gd name="T80" fmla="*/ 32 w 122"/>
                <a:gd name="T81" fmla="*/ 6 h 138"/>
                <a:gd name="T82" fmla="*/ 32 w 122"/>
                <a:gd name="T83" fmla="*/ 8 h 138"/>
                <a:gd name="T84" fmla="*/ 0 w 122"/>
                <a:gd name="T85" fmla="*/ 9 h 138"/>
                <a:gd name="T86" fmla="*/ 2 w 122"/>
                <a:gd name="T87" fmla="*/ 15 h 138"/>
                <a:gd name="T88" fmla="*/ 2 w 122"/>
                <a:gd name="T89" fmla="*/ 18 h 138"/>
                <a:gd name="T90" fmla="*/ 2 w 122"/>
                <a:gd name="T91" fmla="*/ 29 h 138"/>
                <a:gd name="T92" fmla="*/ 6 w 122"/>
                <a:gd name="T93" fmla="*/ 41 h 138"/>
                <a:gd name="T94" fmla="*/ 6 w 122"/>
                <a:gd name="T95" fmla="*/ 50 h 138"/>
                <a:gd name="T96" fmla="*/ 6 w 122"/>
                <a:gd name="T97" fmla="*/ 58 h 138"/>
                <a:gd name="T98" fmla="*/ 8 w 122"/>
                <a:gd name="T99" fmla="*/ 69 h 138"/>
                <a:gd name="T100" fmla="*/ 10 w 122"/>
                <a:gd name="T101" fmla="*/ 72 h 138"/>
                <a:gd name="T102" fmla="*/ 11 w 122"/>
                <a:gd name="T103" fmla="*/ 80 h 138"/>
                <a:gd name="T104" fmla="*/ 8 w 122"/>
                <a:gd name="T105" fmla="*/ 87 h 138"/>
                <a:gd name="T106" fmla="*/ 7 w 122"/>
                <a:gd name="T107" fmla="*/ 90 h 138"/>
                <a:gd name="T108" fmla="*/ 8 w 122"/>
                <a:gd name="T109" fmla="*/ 92 h 138"/>
                <a:gd name="T110" fmla="*/ 10 w 122"/>
                <a:gd name="T111" fmla="*/ 94 h 138"/>
                <a:gd name="T112" fmla="*/ 13 w 122"/>
                <a:gd name="T113" fmla="*/ 95 h 138"/>
                <a:gd name="T114" fmla="*/ 13 w 122"/>
                <a:gd name="T115" fmla="*/ 138 h 138"/>
                <a:gd name="T116" fmla="*/ 102 w 122"/>
                <a:gd name="T117" fmla="*/ 13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38">
                  <a:moveTo>
                    <a:pt x="102" y="135"/>
                  </a:moveTo>
                  <a:cubicBezTo>
                    <a:pt x="101" y="133"/>
                    <a:pt x="100" y="131"/>
                    <a:pt x="101" y="129"/>
                  </a:cubicBezTo>
                  <a:cubicBezTo>
                    <a:pt x="101" y="126"/>
                    <a:pt x="98" y="123"/>
                    <a:pt x="96" y="123"/>
                  </a:cubicBezTo>
                  <a:cubicBezTo>
                    <a:pt x="95" y="123"/>
                    <a:pt x="91" y="118"/>
                    <a:pt x="88" y="115"/>
                  </a:cubicBezTo>
                  <a:cubicBezTo>
                    <a:pt x="85" y="113"/>
                    <a:pt x="83" y="115"/>
                    <a:pt x="83" y="113"/>
                  </a:cubicBezTo>
                  <a:cubicBezTo>
                    <a:pt x="82" y="111"/>
                    <a:pt x="81" y="112"/>
                    <a:pt x="79" y="111"/>
                  </a:cubicBezTo>
                  <a:cubicBezTo>
                    <a:pt x="78" y="110"/>
                    <a:pt x="76" y="110"/>
                    <a:pt x="75" y="108"/>
                  </a:cubicBezTo>
                  <a:cubicBezTo>
                    <a:pt x="74" y="106"/>
                    <a:pt x="72" y="106"/>
                    <a:pt x="73" y="103"/>
                  </a:cubicBezTo>
                  <a:cubicBezTo>
                    <a:pt x="74" y="100"/>
                    <a:pt x="74" y="100"/>
                    <a:pt x="74" y="98"/>
                  </a:cubicBezTo>
                  <a:cubicBezTo>
                    <a:pt x="74" y="96"/>
                    <a:pt x="73" y="96"/>
                    <a:pt x="74" y="94"/>
                  </a:cubicBezTo>
                  <a:cubicBezTo>
                    <a:pt x="76" y="93"/>
                    <a:pt x="75" y="90"/>
                    <a:pt x="74" y="89"/>
                  </a:cubicBezTo>
                  <a:cubicBezTo>
                    <a:pt x="72" y="88"/>
                    <a:pt x="70" y="88"/>
                    <a:pt x="71" y="86"/>
                  </a:cubicBezTo>
                  <a:cubicBezTo>
                    <a:pt x="73" y="83"/>
                    <a:pt x="72" y="82"/>
                    <a:pt x="74" y="80"/>
                  </a:cubicBezTo>
                  <a:cubicBezTo>
                    <a:pt x="76" y="79"/>
                    <a:pt x="78" y="79"/>
                    <a:pt x="80" y="77"/>
                  </a:cubicBezTo>
                  <a:cubicBezTo>
                    <a:pt x="82" y="74"/>
                    <a:pt x="80" y="70"/>
                    <a:pt x="80" y="68"/>
                  </a:cubicBezTo>
                  <a:cubicBezTo>
                    <a:pt x="80" y="66"/>
                    <a:pt x="79" y="63"/>
                    <a:pt x="80" y="62"/>
                  </a:cubicBezTo>
                  <a:cubicBezTo>
                    <a:pt x="81" y="62"/>
                    <a:pt x="83" y="59"/>
                    <a:pt x="83" y="59"/>
                  </a:cubicBezTo>
                  <a:cubicBezTo>
                    <a:pt x="83" y="59"/>
                    <a:pt x="83" y="59"/>
                    <a:pt x="84" y="58"/>
                  </a:cubicBezTo>
                  <a:cubicBezTo>
                    <a:pt x="86" y="56"/>
                    <a:pt x="101" y="43"/>
                    <a:pt x="103" y="40"/>
                  </a:cubicBezTo>
                  <a:cubicBezTo>
                    <a:pt x="104" y="36"/>
                    <a:pt x="110" y="35"/>
                    <a:pt x="113" y="34"/>
                  </a:cubicBezTo>
                  <a:cubicBezTo>
                    <a:pt x="114" y="33"/>
                    <a:pt x="118" y="32"/>
                    <a:pt x="122" y="29"/>
                  </a:cubicBezTo>
                  <a:cubicBezTo>
                    <a:pt x="120" y="29"/>
                    <a:pt x="117" y="29"/>
                    <a:pt x="116" y="29"/>
                  </a:cubicBezTo>
                  <a:cubicBezTo>
                    <a:pt x="115" y="29"/>
                    <a:pt x="114" y="27"/>
                    <a:pt x="113" y="26"/>
                  </a:cubicBezTo>
                  <a:cubicBezTo>
                    <a:pt x="111" y="25"/>
                    <a:pt x="106" y="27"/>
                    <a:pt x="105" y="27"/>
                  </a:cubicBezTo>
                  <a:cubicBezTo>
                    <a:pt x="103" y="28"/>
                    <a:pt x="103" y="28"/>
                    <a:pt x="102" y="27"/>
                  </a:cubicBezTo>
                  <a:cubicBezTo>
                    <a:pt x="102" y="26"/>
                    <a:pt x="101" y="25"/>
                    <a:pt x="100" y="24"/>
                  </a:cubicBezTo>
                  <a:cubicBezTo>
                    <a:pt x="98" y="23"/>
                    <a:pt x="94" y="29"/>
                    <a:pt x="93" y="30"/>
                  </a:cubicBezTo>
                  <a:cubicBezTo>
                    <a:pt x="91" y="32"/>
                    <a:pt x="87" y="29"/>
                    <a:pt x="86" y="27"/>
                  </a:cubicBezTo>
                  <a:cubicBezTo>
                    <a:pt x="85" y="25"/>
                    <a:pt x="82" y="23"/>
                    <a:pt x="80" y="22"/>
                  </a:cubicBezTo>
                  <a:cubicBezTo>
                    <a:pt x="79" y="21"/>
                    <a:pt x="79" y="25"/>
                    <a:pt x="78" y="25"/>
                  </a:cubicBezTo>
                  <a:cubicBezTo>
                    <a:pt x="76" y="26"/>
                    <a:pt x="76" y="24"/>
                    <a:pt x="75" y="22"/>
                  </a:cubicBezTo>
                  <a:cubicBezTo>
                    <a:pt x="73" y="20"/>
                    <a:pt x="71" y="18"/>
                    <a:pt x="67" y="17"/>
                  </a:cubicBezTo>
                  <a:cubicBezTo>
                    <a:pt x="63" y="15"/>
                    <a:pt x="59" y="18"/>
                    <a:pt x="57" y="20"/>
                  </a:cubicBezTo>
                  <a:cubicBezTo>
                    <a:pt x="55" y="21"/>
                    <a:pt x="54" y="21"/>
                    <a:pt x="53" y="20"/>
                  </a:cubicBezTo>
                  <a:cubicBezTo>
                    <a:pt x="52" y="18"/>
                    <a:pt x="48" y="18"/>
                    <a:pt x="47" y="18"/>
                  </a:cubicBezTo>
                  <a:cubicBezTo>
                    <a:pt x="47" y="18"/>
                    <a:pt x="47" y="16"/>
                    <a:pt x="45" y="17"/>
                  </a:cubicBezTo>
                  <a:cubicBezTo>
                    <a:pt x="42" y="18"/>
                    <a:pt x="42" y="16"/>
                    <a:pt x="40" y="15"/>
                  </a:cubicBezTo>
                  <a:cubicBezTo>
                    <a:pt x="38" y="14"/>
                    <a:pt x="40" y="9"/>
                    <a:pt x="39" y="8"/>
                  </a:cubicBezTo>
                  <a:cubicBezTo>
                    <a:pt x="39" y="8"/>
                    <a:pt x="38" y="4"/>
                    <a:pt x="38" y="3"/>
                  </a:cubicBezTo>
                  <a:cubicBezTo>
                    <a:pt x="38" y="1"/>
                    <a:pt x="36" y="0"/>
                    <a:pt x="34" y="0"/>
                  </a:cubicBezTo>
                  <a:cubicBezTo>
                    <a:pt x="32" y="0"/>
                    <a:pt x="32" y="4"/>
                    <a:pt x="32" y="6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21" y="8"/>
                    <a:pt x="11" y="9"/>
                    <a:pt x="0" y="9"/>
                  </a:cubicBezTo>
                  <a:cubicBezTo>
                    <a:pt x="0" y="11"/>
                    <a:pt x="1" y="14"/>
                    <a:pt x="2" y="15"/>
                  </a:cubicBezTo>
                  <a:cubicBezTo>
                    <a:pt x="3" y="16"/>
                    <a:pt x="3" y="17"/>
                    <a:pt x="2" y="18"/>
                  </a:cubicBezTo>
                  <a:cubicBezTo>
                    <a:pt x="2" y="20"/>
                    <a:pt x="0" y="25"/>
                    <a:pt x="2" y="29"/>
                  </a:cubicBezTo>
                  <a:cubicBezTo>
                    <a:pt x="3" y="34"/>
                    <a:pt x="5" y="40"/>
                    <a:pt x="6" y="41"/>
                  </a:cubicBezTo>
                  <a:cubicBezTo>
                    <a:pt x="7" y="43"/>
                    <a:pt x="6" y="47"/>
                    <a:pt x="6" y="50"/>
                  </a:cubicBezTo>
                  <a:cubicBezTo>
                    <a:pt x="6" y="54"/>
                    <a:pt x="6" y="56"/>
                    <a:pt x="6" y="58"/>
                  </a:cubicBezTo>
                  <a:cubicBezTo>
                    <a:pt x="6" y="61"/>
                    <a:pt x="8" y="67"/>
                    <a:pt x="8" y="69"/>
                  </a:cubicBezTo>
                  <a:cubicBezTo>
                    <a:pt x="8" y="71"/>
                    <a:pt x="9" y="71"/>
                    <a:pt x="10" y="72"/>
                  </a:cubicBezTo>
                  <a:cubicBezTo>
                    <a:pt x="11" y="72"/>
                    <a:pt x="10" y="78"/>
                    <a:pt x="11" y="80"/>
                  </a:cubicBezTo>
                  <a:cubicBezTo>
                    <a:pt x="11" y="82"/>
                    <a:pt x="9" y="86"/>
                    <a:pt x="8" y="87"/>
                  </a:cubicBezTo>
                  <a:cubicBezTo>
                    <a:pt x="6" y="88"/>
                    <a:pt x="6" y="89"/>
                    <a:pt x="7" y="90"/>
                  </a:cubicBezTo>
                  <a:cubicBezTo>
                    <a:pt x="7" y="91"/>
                    <a:pt x="8" y="91"/>
                    <a:pt x="8" y="92"/>
                  </a:cubicBezTo>
                  <a:cubicBezTo>
                    <a:pt x="8" y="94"/>
                    <a:pt x="9" y="94"/>
                    <a:pt x="10" y="94"/>
                  </a:cubicBezTo>
                  <a:cubicBezTo>
                    <a:pt x="11" y="94"/>
                    <a:pt x="13" y="95"/>
                    <a:pt x="13" y="95"/>
                  </a:cubicBezTo>
                  <a:cubicBezTo>
                    <a:pt x="13" y="138"/>
                    <a:pt x="13" y="138"/>
                    <a:pt x="13" y="138"/>
                  </a:cubicBezTo>
                  <a:cubicBezTo>
                    <a:pt x="13" y="138"/>
                    <a:pt x="72" y="138"/>
                    <a:pt x="102" y="135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3279760" y="2012210"/>
              <a:ext cx="612009" cy="398054"/>
            </a:xfrm>
            <a:custGeom>
              <a:avLst/>
              <a:gdLst>
                <a:gd name="T0" fmla="*/ 89 w 114"/>
                <a:gd name="T1" fmla="*/ 69 h 74"/>
                <a:gd name="T2" fmla="*/ 93 w 114"/>
                <a:gd name="T3" fmla="*/ 74 h 74"/>
                <a:gd name="T4" fmla="*/ 94 w 114"/>
                <a:gd name="T5" fmla="*/ 74 h 74"/>
                <a:gd name="T6" fmla="*/ 94 w 114"/>
                <a:gd name="T7" fmla="*/ 71 h 74"/>
                <a:gd name="T8" fmla="*/ 94 w 114"/>
                <a:gd name="T9" fmla="*/ 69 h 74"/>
                <a:gd name="T10" fmla="*/ 99 w 114"/>
                <a:gd name="T11" fmla="*/ 65 h 74"/>
                <a:gd name="T12" fmla="*/ 99 w 114"/>
                <a:gd name="T13" fmla="*/ 62 h 74"/>
                <a:gd name="T14" fmla="*/ 101 w 114"/>
                <a:gd name="T15" fmla="*/ 57 h 74"/>
                <a:gd name="T16" fmla="*/ 99 w 114"/>
                <a:gd name="T17" fmla="*/ 54 h 74"/>
                <a:gd name="T18" fmla="*/ 99 w 114"/>
                <a:gd name="T19" fmla="*/ 49 h 74"/>
                <a:gd name="T20" fmla="*/ 105 w 114"/>
                <a:gd name="T21" fmla="*/ 48 h 74"/>
                <a:gd name="T22" fmla="*/ 108 w 114"/>
                <a:gd name="T23" fmla="*/ 46 h 74"/>
                <a:gd name="T24" fmla="*/ 111 w 114"/>
                <a:gd name="T25" fmla="*/ 43 h 74"/>
                <a:gd name="T26" fmla="*/ 114 w 114"/>
                <a:gd name="T27" fmla="*/ 39 h 74"/>
                <a:gd name="T28" fmla="*/ 113 w 114"/>
                <a:gd name="T29" fmla="*/ 32 h 74"/>
                <a:gd name="T30" fmla="*/ 109 w 114"/>
                <a:gd name="T31" fmla="*/ 29 h 74"/>
                <a:gd name="T32" fmla="*/ 105 w 114"/>
                <a:gd name="T33" fmla="*/ 24 h 74"/>
                <a:gd name="T34" fmla="*/ 99 w 114"/>
                <a:gd name="T35" fmla="*/ 19 h 74"/>
                <a:gd name="T36" fmla="*/ 97 w 114"/>
                <a:gd name="T37" fmla="*/ 15 h 74"/>
                <a:gd name="T38" fmla="*/ 95 w 114"/>
                <a:gd name="T39" fmla="*/ 12 h 74"/>
                <a:gd name="T40" fmla="*/ 96 w 114"/>
                <a:gd name="T41" fmla="*/ 6 h 74"/>
                <a:gd name="T42" fmla="*/ 94 w 114"/>
                <a:gd name="T43" fmla="*/ 3 h 74"/>
                <a:gd name="T44" fmla="*/ 93 w 114"/>
                <a:gd name="T45" fmla="*/ 0 h 74"/>
                <a:gd name="T46" fmla="*/ 4 w 114"/>
                <a:gd name="T47" fmla="*/ 3 h 74"/>
                <a:gd name="T48" fmla="*/ 2 w 114"/>
                <a:gd name="T49" fmla="*/ 3 h 74"/>
                <a:gd name="T50" fmla="*/ 2 w 114"/>
                <a:gd name="T51" fmla="*/ 7 h 74"/>
                <a:gd name="T52" fmla="*/ 3 w 114"/>
                <a:gd name="T53" fmla="*/ 10 h 74"/>
                <a:gd name="T54" fmla="*/ 4 w 114"/>
                <a:gd name="T55" fmla="*/ 12 h 74"/>
                <a:gd name="T56" fmla="*/ 4 w 114"/>
                <a:gd name="T57" fmla="*/ 16 h 74"/>
                <a:gd name="T58" fmla="*/ 1 w 114"/>
                <a:gd name="T59" fmla="*/ 20 h 74"/>
                <a:gd name="T60" fmla="*/ 3 w 114"/>
                <a:gd name="T61" fmla="*/ 24 h 74"/>
                <a:gd name="T62" fmla="*/ 5 w 114"/>
                <a:gd name="T63" fmla="*/ 29 h 74"/>
                <a:gd name="T64" fmla="*/ 6 w 114"/>
                <a:gd name="T65" fmla="*/ 33 h 74"/>
                <a:gd name="T66" fmla="*/ 8 w 114"/>
                <a:gd name="T67" fmla="*/ 36 h 74"/>
                <a:gd name="T68" fmla="*/ 10 w 114"/>
                <a:gd name="T69" fmla="*/ 41 h 74"/>
                <a:gd name="T70" fmla="*/ 11 w 114"/>
                <a:gd name="T71" fmla="*/ 48 h 74"/>
                <a:gd name="T72" fmla="*/ 12 w 114"/>
                <a:gd name="T73" fmla="*/ 49 h 74"/>
                <a:gd name="T74" fmla="*/ 13 w 114"/>
                <a:gd name="T75" fmla="*/ 50 h 74"/>
                <a:gd name="T76" fmla="*/ 13 w 114"/>
                <a:gd name="T77" fmla="*/ 52 h 74"/>
                <a:gd name="T78" fmla="*/ 14 w 114"/>
                <a:gd name="T79" fmla="*/ 54 h 74"/>
                <a:gd name="T80" fmla="*/ 15 w 114"/>
                <a:gd name="T81" fmla="*/ 56 h 74"/>
                <a:gd name="T82" fmla="*/ 15 w 114"/>
                <a:gd name="T83" fmla="*/ 59 h 74"/>
                <a:gd name="T84" fmla="*/ 15 w 114"/>
                <a:gd name="T85" fmla="*/ 62 h 74"/>
                <a:gd name="T86" fmla="*/ 15 w 114"/>
                <a:gd name="T87" fmla="*/ 69 h 74"/>
                <a:gd name="T88" fmla="*/ 16 w 114"/>
                <a:gd name="T89" fmla="*/ 69 h 74"/>
                <a:gd name="T90" fmla="*/ 17 w 114"/>
                <a:gd name="T91" fmla="*/ 71 h 74"/>
                <a:gd name="T92" fmla="*/ 87 w 114"/>
                <a:gd name="T93" fmla="*/ 68 h 74"/>
                <a:gd name="T94" fmla="*/ 89 w 114"/>
                <a:gd name="T95" fmla="*/ 6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4" h="74">
                  <a:moveTo>
                    <a:pt x="89" y="69"/>
                  </a:moveTo>
                  <a:cubicBezTo>
                    <a:pt x="89" y="70"/>
                    <a:pt x="92" y="72"/>
                    <a:pt x="93" y="74"/>
                  </a:cubicBezTo>
                  <a:cubicBezTo>
                    <a:pt x="93" y="74"/>
                    <a:pt x="94" y="74"/>
                    <a:pt x="94" y="74"/>
                  </a:cubicBezTo>
                  <a:cubicBezTo>
                    <a:pt x="95" y="73"/>
                    <a:pt x="95" y="71"/>
                    <a:pt x="94" y="71"/>
                  </a:cubicBezTo>
                  <a:cubicBezTo>
                    <a:pt x="94" y="70"/>
                    <a:pt x="92" y="69"/>
                    <a:pt x="94" y="69"/>
                  </a:cubicBezTo>
                  <a:cubicBezTo>
                    <a:pt x="95" y="68"/>
                    <a:pt x="99" y="67"/>
                    <a:pt x="99" y="65"/>
                  </a:cubicBezTo>
                  <a:cubicBezTo>
                    <a:pt x="99" y="63"/>
                    <a:pt x="98" y="62"/>
                    <a:pt x="99" y="62"/>
                  </a:cubicBezTo>
                  <a:cubicBezTo>
                    <a:pt x="101" y="61"/>
                    <a:pt x="102" y="58"/>
                    <a:pt x="101" y="57"/>
                  </a:cubicBezTo>
                  <a:cubicBezTo>
                    <a:pt x="101" y="55"/>
                    <a:pt x="99" y="55"/>
                    <a:pt x="99" y="54"/>
                  </a:cubicBezTo>
                  <a:cubicBezTo>
                    <a:pt x="99" y="52"/>
                    <a:pt x="97" y="49"/>
                    <a:pt x="99" y="49"/>
                  </a:cubicBezTo>
                  <a:cubicBezTo>
                    <a:pt x="101" y="49"/>
                    <a:pt x="103" y="50"/>
                    <a:pt x="105" y="48"/>
                  </a:cubicBezTo>
                  <a:cubicBezTo>
                    <a:pt x="106" y="47"/>
                    <a:pt x="107" y="47"/>
                    <a:pt x="108" y="46"/>
                  </a:cubicBezTo>
                  <a:cubicBezTo>
                    <a:pt x="110" y="46"/>
                    <a:pt x="111" y="46"/>
                    <a:pt x="111" y="43"/>
                  </a:cubicBezTo>
                  <a:cubicBezTo>
                    <a:pt x="111" y="40"/>
                    <a:pt x="113" y="40"/>
                    <a:pt x="114" y="39"/>
                  </a:cubicBezTo>
                  <a:cubicBezTo>
                    <a:pt x="114" y="37"/>
                    <a:pt x="114" y="33"/>
                    <a:pt x="113" y="32"/>
                  </a:cubicBezTo>
                  <a:cubicBezTo>
                    <a:pt x="112" y="31"/>
                    <a:pt x="110" y="31"/>
                    <a:pt x="109" y="29"/>
                  </a:cubicBezTo>
                  <a:cubicBezTo>
                    <a:pt x="109" y="27"/>
                    <a:pt x="105" y="25"/>
                    <a:pt x="105" y="24"/>
                  </a:cubicBezTo>
                  <a:cubicBezTo>
                    <a:pt x="105" y="23"/>
                    <a:pt x="104" y="19"/>
                    <a:pt x="99" y="19"/>
                  </a:cubicBezTo>
                  <a:cubicBezTo>
                    <a:pt x="93" y="19"/>
                    <a:pt x="97" y="17"/>
                    <a:pt x="97" y="15"/>
                  </a:cubicBezTo>
                  <a:cubicBezTo>
                    <a:pt x="96" y="13"/>
                    <a:pt x="94" y="16"/>
                    <a:pt x="95" y="12"/>
                  </a:cubicBezTo>
                  <a:cubicBezTo>
                    <a:pt x="95" y="8"/>
                    <a:pt x="95" y="9"/>
                    <a:pt x="96" y="6"/>
                  </a:cubicBezTo>
                  <a:cubicBezTo>
                    <a:pt x="97" y="4"/>
                    <a:pt x="94" y="4"/>
                    <a:pt x="94" y="3"/>
                  </a:cubicBezTo>
                  <a:cubicBezTo>
                    <a:pt x="94" y="2"/>
                    <a:pt x="93" y="1"/>
                    <a:pt x="93" y="0"/>
                  </a:cubicBezTo>
                  <a:cubicBezTo>
                    <a:pt x="63" y="3"/>
                    <a:pt x="4" y="3"/>
                    <a:pt x="4" y="3"/>
                  </a:cubicBezTo>
                  <a:cubicBezTo>
                    <a:pt x="4" y="3"/>
                    <a:pt x="3" y="2"/>
                    <a:pt x="2" y="3"/>
                  </a:cubicBezTo>
                  <a:cubicBezTo>
                    <a:pt x="1" y="5"/>
                    <a:pt x="3" y="7"/>
                    <a:pt x="2" y="7"/>
                  </a:cubicBezTo>
                  <a:cubicBezTo>
                    <a:pt x="0" y="8"/>
                    <a:pt x="2" y="9"/>
                    <a:pt x="3" y="10"/>
                  </a:cubicBezTo>
                  <a:cubicBezTo>
                    <a:pt x="4" y="11"/>
                    <a:pt x="5" y="11"/>
                    <a:pt x="4" y="12"/>
                  </a:cubicBezTo>
                  <a:cubicBezTo>
                    <a:pt x="3" y="13"/>
                    <a:pt x="4" y="13"/>
                    <a:pt x="4" y="16"/>
                  </a:cubicBezTo>
                  <a:cubicBezTo>
                    <a:pt x="3" y="18"/>
                    <a:pt x="2" y="18"/>
                    <a:pt x="1" y="20"/>
                  </a:cubicBezTo>
                  <a:cubicBezTo>
                    <a:pt x="0" y="22"/>
                    <a:pt x="2" y="21"/>
                    <a:pt x="3" y="24"/>
                  </a:cubicBezTo>
                  <a:cubicBezTo>
                    <a:pt x="5" y="26"/>
                    <a:pt x="5" y="28"/>
                    <a:pt x="5" y="29"/>
                  </a:cubicBezTo>
                  <a:cubicBezTo>
                    <a:pt x="6" y="30"/>
                    <a:pt x="6" y="31"/>
                    <a:pt x="6" y="33"/>
                  </a:cubicBezTo>
                  <a:cubicBezTo>
                    <a:pt x="7" y="34"/>
                    <a:pt x="7" y="35"/>
                    <a:pt x="8" y="36"/>
                  </a:cubicBezTo>
                  <a:cubicBezTo>
                    <a:pt x="9" y="38"/>
                    <a:pt x="8" y="39"/>
                    <a:pt x="10" y="41"/>
                  </a:cubicBezTo>
                  <a:cubicBezTo>
                    <a:pt x="11" y="42"/>
                    <a:pt x="11" y="47"/>
                    <a:pt x="11" y="48"/>
                  </a:cubicBezTo>
                  <a:cubicBezTo>
                    <a:pt x="11" y="49"/>
                    <a:pt x="11" y="49"/>
                    <a:pt x="12" y="49"/>
                  </a:cubicBezTo>
                  <a:cubicBezTo>
                    <a:pt x="13" y="49"/>
                    <a:pt x="13" y="50"/>
                    <a:pt x="13" y="50"/>
                  </a:cubicBezTo>
                  <a:cubicBezTo>
                    <a:pt x="13" y="50"/>
                    <a:pt x="13" y="51"/>
                    <a:pt x="13" y="52"/>
                  </a:cubicBezTo>
                  <a:cubicBezTo>
                    <a:pt x="13" y="53"/>
                    <a:pt x="15" y="53"/>
                    <a:pt x="14" y="54"/>
                  </a:cubicBezTo>
                  <a:cubicBezTo>
                    <a:pt x="14" y="55"/>
                    <a:pt x="14" y="56"/>
                    <a:pt x="15" y="56"/>
                  </a:cubicBezTo>
                  <a:cubicBezTo>
                    <a:pt x="15" y="57"/>
                    <a:pt x="15" y="58"/>
                    <a:pt x="15" y="59"/>
                  </a:cubicBezTo>
                  <a:cubicBezTo>
                    <a:pt x="14" y="60"/>
                    <a:pt x="14" y="60"/>
                    <a:pt x="15" y="62"/>
                  </a:cubicBezTo>
                  <a:cubicBezTo>
                    <a:pt x="17" y="64"/>
                    <a:pt x="15" y="68"/>
                    <a:pt x="15" y="69"/>
                  </a:cubicBezTo>
                  <a:cubicBezTo>
                    <a:pt x="15" y="70"/>
                    <a:pt x="15" y="69"/>
                    <a:pt x="16" y="69"/>
                  </a:cubicBezTo>
                  <a:cubicBezTo>
                    <a:pt x="17" y="69"/>
                    <a:pt x="17" y="70"/>
                    <a:pt x="17" y="71"/>
                  </a:cubicBezTo>
                  <a:cubicBezTo>
                    <a:pt x="23" y="71"/>
                    <a:pt x="71" y="71"/>
                    <a:pt x="87" y="68"/>
                  </a:cubicBezTo>
                  <a:cubicBezTo>
                    <a:pt x="87" y="68"/>
                    <a:pt x="88" y="67"/>
                    <a:pt x="89" y="69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3489734" y="2893900"/>
              <a:ext cx="499558" cy="456768"/>
            </a:xfrm>
            <a:custGeom>
              <a:avLst/>
              <a:gdLst>
                <a:gd name="T0" fmla="*/ 82 w 93"/>
                <a:gd name="T1" fmla="*/ 10 h 85"/>
                <a:gd name="T2" fmla="*/ 85 w 93"/>
                <a:gd name="T3" fmla="*/ 4 h 85"/>
                <a:gd name="T4" fmla="*/ 82 w 93"/>
                <a:gd name="T5" fmla="*/ 0 h 85"/>
                <a:gd name="T6" fmla="*/ 0 w 93"/>
                <a:gd name="T7" fmla="*/ 4 h 85"/>
                <a:gd name="T8" fmla="*/ 4 w 93"/>
                <a:gd name="T9" fmla="*/ 25 h 85"/>
                <a:gd name="T10" fmla="*/ 4 w 93"/>
                <a:gd name="T11" fmla="*/ 70 h 85"/>
                <a:gd name="T12" fmla="*/ 5 w 93"/>
                <a:gd name="T13" fmla="*/ 70 h 85"/>
                <a:gd name="T14" fmla="*/ 7 w 93"/>
                <a:gd name="T15" fmla="*/ 73 h 85"/>
                <a:gd name="T16" fmla="*/ 8 w 93"/>
                <a:gd name="T17" fmla="*/ 71 h 85"/>
                <a:gd name="T18" fmla="*/ 12 w 93"/>
                <a:gd name="T19" fmla="*/ 71 h 85"/>
                <a:gd name="T20" fmla="*/ 14 w 93"/>
                <a:gd name="T21" fmla="*/ 72 h 85"/>
                <a:gd name="T22" fmla="*/ 14 w 93"/>
                <a:gd name="T23" fmla="*/ 85 h 85"/>
                <a:gd name="T24" fmla="*/ 70 w 93"/>
                <a:gd name="T25" fmla="*/ 83 h 85"/>
                <a:gd name="T26" fmla="*/ 70 w 93"/>
                <a:gd name="T27" fmla="*/ 83 h 85"/>
                <a:gd name="T28" fmla="*/ 70 w 93"/>
                <a:gd name="T29" fmla="*/ 80 h 85"/>
                <a:gd name="T30" fmla="*/ 71 w 93"/>
                <a:gd name="T31" fmla="*/ 77 h 85"/>
                <a:gd name="T32" fmla="*/ 69 w 93"/>
                <a:gd name="T33" fmla="*/ 74 h 85"/>
                <a:gd name="T34" fmla="*/ 69 w 93"/>
                <a:gd name="T35" fmla="*/ 71 h 85"/>
                <a:gd name="T36" fmla="*/ 68 w 93"/>
                <a:gd name="T37" fmla="*/ 68 h 85"/>
                <a:gd name="T38" fmla="*/ 70 w 93"/>
                <a:gd name="T39" fmla="*/ 64 h 85"/>
                <a:gd name="T40" fmla="*/ 70 w 93"/>
                <a:gd name="T41" fmla="*/ 60 h 85"/>
                <a:gd name="T42" fmla="*/ 72 w 93"/>
                <a:gd name="T43" fmla="*/ 59 h 85"/>
                <a:gd name="T44" fmla="*/ 73 w 93"/>
                <a:gd name="T45" fmla="*/ 57 h 85"/>
                <a:gd name="T46" fmla="*/ 73 w 93"/>
                <a:gd name="T47" fmla="*/ 56 h 85"/>
                <a:gd name="T48" fmla="*/ 73 w 93"/>
                <a:gd name="T49" fmla="*/ 54 h 85"/>
                <a:gd name="T50" fmla="*/ 77 w 93"/>
                <a:gd name="T51" fmla="*/ 51 h 85"/>
                <a:gd name="T52" fmla="*/ 78 w 93"/>
                <a:gd name="T53" fmla="*/ 48 h 85"/>
                <a:gd name="T54" fmla="*/ 79 w 93"/>
                <a:gd name="T55" fmla="*/ 45 h 85"/>
                <a:gd name="T56" fmla="*/ 81 w 93"/>
                <a:gd name="T57" fmla="*/ 40 h 85"/>
                <a:gd name="T58" fmla="*/ 83 w 93"/>
                <a:gd name="T59" fmla="*/ 38 h 85"/>
                <a:gd name="T60" fmla="*/ 84 w 93"/>
                <a:gd name="T61" fmla="*/ 36 h 85"/>
                <a:gd name="T62" fmla="*/ 85 w 93"/>
                <a:gd name="T63" fmla="*/ 34 h 85"/>
                <a:gd name="T64" fmla="*/ 87 w 93"/>
                <a:gd name="T65" fmla="*/ 32 h 85"/>
                <a:gd name="T66" fmla="*/ 88 w 93"/>
                <a:gd name="T67" fmla="*/ 29 h 85"/>
                <a:gd name="T68" fmla="*/ 86 w 93"/>
                <a:gd name="T69" fmla="*/ 26 h 85"/>
                <a:gd name="T70" fmla="*/ 87 w 93"/>
                <a:gd name="T71" fmla="*/ 24 h 85"/>
                <a:gd name="T72" fmla="*/ 89 w 93"/>
                <a:gd name="T73" fmla="*/ 21 h 85"/>
                <a:gd name="T74" fmla="*/ 90 w 93"/>
                <a:gd name="T75" fmla="*/ 20 h 85"/>
                <a:gd name="T76" fmla="*/ 90 w 93"/>
                <a:gd name="T77" fmla="*/ 17 h 85"/>
                <a:gd name="T78" fmla="*/ 93 w 93"/>
                <a:gd name="T79" fmla="*/ 11 h 85"/>
                <a:gd name="T80" fmla="*/ 84 w 93"/>
                <a:gd name="T81" fmla="*/ 12 h 85"/>
                <a:gd name="T82" fmla="*/ 82 w 93"/>
                <a:gd name="T83" fmla="*/ 1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3" h="85">
                  <a:moveTo>
                    <a:pt x="82" y="10"/>
                  </a:moveTo>
                  <a:cubicBezTo>
                    <a:pt x="83" y="8"/>
                    <a:pt x="85" y="8"/>
                    <a:pt x="85" y="4"/>
                  </a:cubicBezTo>
                  <a:cubicBezTo>
                    <a:pt x="86" y="1"/>
                    <a:pt x="82" y="0"/>
                    <a:pt x="82" y="0"/>
                  </a:cubicBezTo>
                  <a:cubicBezTo>
                    <a:pt x="69" y="2"/>
                    <a:pt x="11" y="4"/>
                    <a:pt x="0" y="4"/>
                  </a:cubicBezTo>
                  <a:cubicBezTo>
                    <a:pt x="1" y="10"/>
                    <a:pt x="2" y="17"/>
                    <a:pt x="4" y="25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6" y="70"/>
                    <a:pt x="6" y="72"/>
                    <a:pt x="7" y="73"/>
                  </a:cubicBezTo>
                  <a:cubicBezTo>
                    <a:pt x="8" y="74"/>
                    <a:pt x="8" y="71"/>
                    <a:pt x="8" y="71"/>
                  </a:cubicBezTo>
                  <a:cubicBezTo>
                    <a:pt x="9" y="71"/>
                    <a:pt x="10" y="71"/>
                    <a:pt x="12" y="71"/>
                  </a:cubicBezTo>
                  <a:cubicBezTo>
                    <a:pt x="13" y="71"/>
                    <a:pt x="14" y="72"/>
                    <a:pt x="14" y="72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70" y="83"/>
                    <a:pt x="70" y="83"/>
                    <a:pt x="70" y="83"/>
                  </a:cubicBezTo>
                  <a:cubicBezTo>
                    <a:pt x="70" y="83"/>
                    <a:pt x="70" y="83"/>
                    <a:pt x="70" y="83"/>
                  </a:cubicBezTo>
                  <a:cubicBezTo>
                    <a:pt x="70" y="80"/>
                    <a:pt x="71" y="81"/>
                    <a:pt x="70" y="80"/>
                  </a:cubicBezTo>
                  <a:cubicBezTo>
                    <a:pt x="70" y="79"/>
                    <a:pt x="70" y="79"/>
                    <a:pt x="71" y="77"/>
                  </a:cubicBezTo>
                  <a:cubicBezTo>
                    <a:pt x="71" y="76"/>
                    <a:pt x="70" y="76"/>
                    <a:pt x="69" y="74"/>
                  </a:cubicBezTo>
                  <a:cubicBezTo>
                    <a:pt x="68" y="73"/>
                    <a:pt x="68" y="72"/>
                    <a:pt x="69" y="71"/>
                  </a:cubicBezTo>
                  <a:cubicBezTo>
                    <a:pt x="69" y="70"/>
                    <a:pt x="68" y="68"/>
                    <a:pt x="68" y="68"/>
                  </a:cubicBezTo>
                  <a:cubicBezTo>
                    <a:pt x="68" y="67"/>
                    <a:pt x="69" y="65"/>
                    <a:pt x="70" y="64"/>
                  </a:cubicBezTo>
                  <a:cubicBezTo>
                    <a:pt x="71" y="64"/>
                    <a:pt x="70" y="62"/>
                    <a:pt x="70" y="60"/>
                  </a:cubicBezTo>
                  <a:cubicBezTo>
                    <a:pt x="70" y="59"/>
                    <a:pt x="71" y="59"/>
                    <a:pt x="72" y="59"/>
                  </a:cubicBezTo>
                  <a:cubicBezTo>
                    <a:pt x="73" y="59"/>
                    <a:pt x="73" y="58"/>
                    <a:pt x="73" y="57"/>
                  </a:cubicBezTo>
                  <a:cubicBezTo>
                    <a:pt x="73" y="57"/>
                    <a:pt x="72" y="56"/>
                    <a:pt x="73" y="56"/>
                  </a:cubicBezTo>
                  <a:cubicBezTo>
                    <a:pt x="74" y="55"/>
                    <a:pt x="73" y="55"/>
                    <a:pt x="73" y="54"/>
                  </a:cubicBezTo>
                  <a:cubicBezTo>
                    <a:pt x="73" y="52"/>
                    <a:pt x="75" y="51"/>
                    <a:pt x="77" y="51"/>
                  </a:cubicBezTo>
                  <a:cubicBezTo>
                    <a:pt x="78" y="50"/>
                    <a:pt x="78" y="50"/>
                    <a:pt x="78" y="48"/>
                  </a:cubicBezTo>
                  <a:cubicBezTo>
                    <a:pt x="78" y="47"/>
                    <a:pt x="78" y="45"/>
                    <a:pt x="79" y="45"/>
                  </a:cubicBezTo>
                  <a:cubicBezTo>
                    <a:pt x="80" y="44"/>
                    <a:pt x="80" y="41"/>
                    <a:pt x="81" y="40"/>
                  </a:cubicBezTo>
                  <a:cubicBezTo>
                    <a:pt x="81" y="38"/>
                    <a:pt x="82" y="38"/>
                    <a:pt x="83" y="38"/>
                  </a:cubicBezTo>
                  <a:cubicBezTo>
                    <a:pt x="83" y="38"/>
                    <a:pt x="84" y="38"/>
                    <a:pt x="84" y="36"/>
                  </a:cubicBezTo>
                  <a:cubicBezTo>
                    <a:pt x="84" y="34"/>
                    <a:pt x="85" y="34"/>
                    <a:pt x="85" y="34"/>
                  </a:cubicBezTo>
                  <a:cubicBezTo>
                    <a:pt x="85" y="34"/>
                    <a:pt x="85" y="33"/>
                    <a:pt x="87" y="32"/>
                  </a:cubicBezTo>
                  <a:cubicBezTo>
                    <a:pt x="88" y="31"/>
                    <a:pt x="89" y="31"/>
                    <a:pt x="88" y="29"/>
                  </a:cubicBezTo>
                  <a:cubicBezTo>
                    <a:pt x="88" y="27"/>
                    <a:pt x="86" y="27"/>
                    <a:pt x="86" y="26"/>
                  </a:cubicBezTo>
                  <a:cubicBezTo>
                    <a:pt x="86" y="25"/>
                    <a:pt x="86" y="24"/>
                    <a:pt x="87" y="24"/>
                  </a:cubicBezTo>
                  <a:cubicBezTo>
                    <a:pt x="88" y="23"/>
                    <a:pt x="88" y="22"/>
                    <a:pt x="89" y="21"/>
                  </a:cubicBezTo>
                  <a:cubicBezTo>
                    <a:pt x="89" y="20"/>
                    <a:pt x="89" y="20"/>
                    <a:pt x="90" y="20"/>
                  </a:cubicBezTo>
                  <a:cubicBezTo>
                    <a:pt x="90" y="19"/>
                    <a:pt x="89" y="17"/>
                    <a:pt x="90" y="17"/>
                  </a:cubicBezTo>
                  <a:cubicBezTo>
                    <a:pt x="92" y="16"/>
                    <a:pt x="93" y="13"/>
                    <a:pt x="93" y="11"/>
                  </a:cubicBezTo>
                  <a:cubicBezTo>
                    <a:pt x="90" y="11"/>
                    <a:pt x="85" y="12"/>
                    <a:pt x="84" y="12"/>
                  </a:cubicBezTo>
                  <a:cubicBezTo>
                    <a:pt x="81" y="12"/>
                    <a:pt x="81" y="11"/>
                    <a:pt x="82" y="10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3371312" y="2372449"/>
              <a:ext cx="676692" cy="586135"/>
            </a:xfrm>
            <a:custGeom>
              <a:avLst/>
              <a:gdLst>
                <a:gd name="T0" fmla="*/ 124 w 126"/>
                <a:gd name="T1" fmla="*/ 83 h 109"/>
                <a:gd name="T2" fmla="*/ 119 w 126"/>
                <a:gd name="T3" fmla="*/ 82 h 109"/>
                <a:gd name="T4" fmla="*/ 116 w 126"/>
                <a:gd name="T5" fmla="*/ 77 h 109"/>
                <a:gd name="T6" fmla="*/ 118 w 126"/>
                <a:gd name="T7" fmla="*/ 74 h 109"/>
                <a:gd name="T8" fmla="*/ 115 w 126"/>
                <a:gd name="T9" fmla="*/ 69 h 109"/>
                <a:gd name="T10" fmla="*/ 112 w 126"/>
                <a:gd name="T11" fmla="*/ 67 h 109"/>
                <a:gd name="T12" fmla="*/ 108 w 126"/>
                <a:gd name="T13" fmla="*/ 64 h 109"/>
                <a:gd name="T14" fmla="*/ 99 w 126"/>
                <a:gd name="T15" fmla="*/ 52 h 109"/>
                <a:gd name="T16" fmla="*/ 101 w 126"/>
                <a:gd name="T17" fmla="*/ 41 h 109"/>
                <a:gd name="T18" fmla="*/ 98 w 126"/>
                <a:gd name="T19" fmla="*/ 39 h 109"/>
                <a:gd name="T20" fmla="*/ 97 w 126"/>
                <a:gd name="T21" fmla="*/ 39 h 109"/>
                <a:gd name="T22" fmla="*/ 95 w 126"/>
                <a:gd name="T23" fmla="*/ 39 h 109"/>
                <a:gd name="T24" fmla="*/ 92 w 126"/>
                <a:gd name="T25" fmla="*/ 38 h 109"/>
                <a:gd name="T26" fmla="*/ 90 w 126"/>
                <a:gd name="T27" fmla="*/ 32 h 109"/>
                <a:gd name="T28" fmla="*/ 84 w 126"/>
                <a:gd name="T29" fmla="*/ 27 h 109"/>
                <a:gd name="T30" fmla="*/ 76 w 126"/>
                <a:gd name="T31" fmla="*/ 17 h 109"/>
                <a:gd name="T32" fmla="*/ 76 w 126"/>
                <a:gd name="T33" fmla="*/ 7 h 109"/>
                <a:gd name="T34" fmla="*/ 72 w 126"/>
                <a:gd name="T35" fmla="*/ 2 h 109"/>
                <a:gd name="T36" fmla="*/ 70 w 126"/>
                <a:gd name="T37" fmla="*/ 1 h 109"/>
                <a:gd name="T38" fmla="*/ 0 w 126"/>
                <a:gd name="T39" fmla="*/ 4 h 109"/>
                <a:gd name="T40" fmla="*/ 0 w 126"/>
                <a:gd name="T41" fmla="*/ 6 h 109"/>
                <a:gd name="T42" fmla="*/ 1 w 126"/>
                <a:gd name="T43" fmla="*/ 8 h 109"/>
                <a:gd name="T44" fmla="*/ 5 w 126"/>
                <a:gd name="T45" fmla="*/ 12 h 109"/>
                <a:gd name="T46" fmla="*/ 5 w 126"/>
                <a:gd name="T47" fmla="*/ 16 h 109"/>
                <a:gd name="T48" fmla="*/ 7 w 126"/>
                <a:gd name="T49" fmla="*/ 17 h 109"/>
                <a:gd name="T50" fmla="*/ 11 w 126"/>
                <a:gd name="T51" fmla="*/ 21 h 109"/>
                <a:gd name="T52" fmla="*/ 12 w 126"/>
                <a:gd name="T53" fmla="*/ 20 h 109"/>
                <a:gd name="T54" fmla="*/ 14 w 126"/>
                <a:gd name="T55" fmla="*/ 21 h 109"/>
                <a:gd name="T56" fmla="*/ 16 w 126"/>
                <a:gd name="T57" fmla="*/ 23 h 109"/>
                <a:gd name="T58" fmla="*/ 15 w 126"/>
                <a:gd name="T59" fmla="*/ 25 h 109"/>
                <a:gd name="T60" fmla="*/ 11 w 126"/>
                <a:gd name="T61" fmla="*/ 28 h 109"/>
                <a:gd name="T62" fmla="*/ 14 w 126"/>
                <a:gd name="T63" fmla="*/ 31 h 109"/>
                <a:gd name="T64" fmla="*/ 16 w 126"/>
                <a:gd name="T65" fmla="*/ 33 h 109"/>
                <a:gd name="T66" fmla="*/ 19 w 126"/>
                <a:gd name="T67" fmla="*/ 37 h 109"/>
                <a:gd name="T68" fmla="*/ 21 w 126"/>
                <a:gd name="T69" fmla="*/ 42 h 109"/>
                <a:gd name="T70" fmla="*/ 21 w 126"/>
                <a:gd name="T71" fmla="*/ 89 h 109"/>
                <a:gd name="T72" fmla="*/ 22 w 126"/>
                <a:gd name="T73" fmla="*/ 101 h 109"/>
                <a:gd name="T74" fmla="*/ 104 w 126"/>
                <a:gd name="T75" fmla="*/ 97 h 109"/>
                <a:gd name="T76" fmla="*/ 107 w 126"/>
                <a:gd name="T77" fmla="*/ 101 h 109"/>
                <a:gd name="T78" fmla="*/ 104 w 126"/>
                <a:gd name="T79" fmla="*/ 107 h 109"/>
                <a:gd name="T80" fmla="*/ 106 w 126"/>
                <a:gd name="T81" fmla="*/ 109 h 109"/>
                <a:gd name="T82" fmla="*/ 115 w 126"/>
                <a:gd name="T83" fmla="*/ 108 h 109"/>
                <a:gd name="T84" fmla="*/ 115 w 126"/>
                <a:gd name="T85" fmla="*/ 108 h 109"/>
                <a:gd name="T86" fmla="*/ 115 w 126"/>
                <a:gd name="T87" fmla="*/ 105 h 109"/>
                <a:gd name="T88" fmla="*/ 116 w 126"/>
                <a:gd name="T89" fmla="*/ 101 h 109"/>
                <a:gd name="T90" fmla="*/ 117 w 126"/>
                <a:gd name="T91" fmla="*/ 98 h 109"/>
                <a:gd name="T92" fmla="*/ 117 w 126"/>
                <a:gd name="T93" fmla="*/ 95 h 109"/>
                <a:gd name="T94" fmla="*/ 120 w 126"/>
                <a:gd name="T95" fmla="*/ 94 h 109"/>
                <a:gd name="T96" fmla="*/ 121 w 126"/>
                <a:gd name="T97" fmla="*/ 93 h 109"/>
                <a:gd name="T98" fmla="*/ 123 w 126"/>
                <a:gd name="T99" fmla="*/ 92 h 109"/>
                <a:gd name="T100" fmla="*/ 124 w 126"/>
                <a:gd name="T101" fmla="*/ 88 h 109"/>
                <a:gd name="T102" fmla="*/ 124 w 126"/>
                <a:gd name="T103" fmla="*/ 8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6" h="109">
                  <a:moveTo>
                    <a:pt x="124" y="83"/>
                  </a:moveTo>
                  <a:cubicBezTo>
                    <a:pt x="123" y="83"/>
                    <a:pt x="120" y="84"/>
                    <a:pt x="119" y="82"/>
                  </a:cubicBezTo>
                  <a:cubicBezTo>
                    <a:pt x="118" y="80"/>
                    <a:pt x="116" y="78"/>
                    <a:pt x="116" y="77"/>
                  </a:cubicBezTo>
                  <a:cubicBezTo>
                    <a:pt x="117" y="76"/>
                    <a:pt x="119" y="77"/>
                    <a:pt x="118" y="74"/>
                  </a:cubicBezTo>
                  <a:cubicBezTo>
                    <a:pt x="117" y="72"/>
                    <a:pt x="115" y="70"/>
                    <a:pt x="115" y="69"/>
                  </a:cubicBezTo>
                  <a:cubicBezTo>
                    <a:pt x="116" y="67"/>
                    <a:pt x="114" y="68"/>
                    <a:pt x="112" y="67"/>
                  </a:cubicBezTo>
                  <a:cubicBezTo>
                    <a:pt x="111" y="65"/>
                    <a:pt x="108" y="65"/>
                    <a:pt x="108" y="64"/>
                  </a:cubicBezTo>
                  <a:cubicBezTo>
                    <a:pt x="107" y="62"/>
                    <a:pt x="96" y="57"/>
                    <a:pt x="99" y="52"/>
                  </a:cubicBezTo>
                  <a:cubicBezTo>
                    <a:pt x="101" y="47"/>
                    <a:pt x="103" y="42"/>
                    <a:pt x="101" y="41"/>
                  </a:cubicBezTo>
                  <a:cubicBezTo>
                    <a:pt x="100" y="39"/>
                    <a:pt x="98" y="38"/>
                    <a:pt x="98" y="39"/>
                  </a:cubicBezTo>
                  <a:cubicBezTo>
                    <a:pt x="98" y="40"/>
                    <a:pt x="97" y="40"/>
                    <a:pt x="97" y="39"/>
                  </a:cubicBezTo>
                  <a:cubicBezTo>
                    <a:pt x="97" y="39"/>
                    <a:pt x="96" y="38"/>
                    <a:pt x="95" y="39"/>
                  </a:cubicBezTo>
                  <a:cubicBezTo>
                    <a:pt x="93" y="40"/>
                    <a:pt x="93" y="41"/>
                    <a:pt x="92" y="38"/>
                  </a:cubicBezTo>
                  <a:cubicBezTo>
                    <a:pt x="91" y="36"/>
                    <a:pt x="91" y="32"/>
                    <a:pt x="90" y="32"/>
                  </a:cubicBezTo>
                  <a:cubicBezTo>
                    <a:pt x="89" y="31"/>
                    <a:pt x="84" y="29"/>
                    <a:pt x="84" y="27"/>
                  </a:cubicBezTo>
                  <a:cubicBezTo>
                    <a:pt x="83" y="25"/>
                    <a:pt x="77" y="20"/>
                    <a:pt x="76" y="17"/>
                  </a:cubicBezTo>
                  <a:cubicBezTo>
                    <a:pt x="76" y="15"/>
                    <a:pt x="76" y="8"/>
                    <a:pt x="76" y="7"/>
                  </a:cubicBezTo>
                  <a:cubicBezTo>
                    <a:pt x="75" y="5"/>
                    <a:pt x="72" y="3"/>
                    <a:pt x="72" y="2"/>
                  </a:cubicBezTo>
                  <a:cubicBezTo>
                    <a:pt x="71" y="0"/>
                    <a:pt x="70" y="1"/>
                    <a:pt x="70" y="1"/>
                  </a:cubicBezTo>
                  <a:cubicBezTo>
                    <a:pt x="54" y="4"/>
                    <a:pt x="6" y="4"/>
                    <a:pt x="0" y="4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1" y="7"/>
                    <a:pt x="0" y="6"/>
                    <a:pt x="1" y="8"/>
                  </a:cubicBezTo>
                  <a:cubicBezTo>
                    <a:pt x="1" y="10"/>
                    <a:pt x="3" y="10"/>
                    <a:pt x="5" y="12"/>
                  </a:cubicBezTo>
                  <a:cubicBezTo>
                    <a:pt x="6" y="14"/>
                    <a:pt x="5" y="14"/>
                    <a:pt x="5" y="16"/>
                  </a:cubicBezTo>
                  <a:cubicBezTo>
                    <a:pt x="5" y="17"/>
                    <a:pt x="7" y="17"/>
                    <a:pt x="7" y="17"/>
                  </a:cubicBezTo>
                  <a:cubicBezTo>
                    <a:pt x="8" y="18"/>
                    <a:pt x="10" y="21"/>
                    <a:pt x="11" y="21"/>
                  </a:cubicBezTo>
                  <a:cubicBezTo>
                    <a:pt x="12" y="22"/>
                    <a:pt x="12" y="21"/>
                    <a:pt x="12" y="20"/>
                  </a:cubicBezTo>
                  <a:cubicBezTo>
                    <a:pt x="12" y="19"/>
                    <a:pt x="14" y="20"/>
                    <a:pt x="14" y="21"/>
                  </a:cubicBezTo>
                  <a:cubicBezTo>
                    <a:pt x="14" y="22"/>
                    <a:pt x="16" y="22"/>
                    <a:pt x="16" y="23"/>
                  </a:cubicBezTo>
                  <a:cubicBezTo>
                    <a:pt x="17" y="24"/>
                    <a:pt x="16" y="24"/>
                    <a:pt x="15" y="25"/>
                  </a:cubicBezTo>
                  <a:cubicBezTo>
                    <a:pt x="14" y="25"/>
                    <a:pt x="13" y="26"/>
                    <a:pt x="11" y="28"/>
                  </a:cubicBezTo>
                  <a:cubicBezTo>
                    <a:pt x="10" y="29"/>
                    <a:pt x="13" y="29"/>
                    <a:pt x="14" y="31"/>
                  </a:cubicBezTo>
                  <a:cubicBezTo>
                    <a:pt x="16" y="32"/>
                    <a:pt x="16" y="32"/>
                    <a:pt x="16" y="33"/>
                  </a:cubicBezTo>
                  <a:cubicBezTo>
                    <a:pt x="16" y="35"/>
                    <a:pt x="18" y="35"/>
                    <a:pt x="19" y="37"/>
                  </a:cubicBezTo>
                  <a:cubicBezTo>
                    <a:pt x="20" y="38"/>
                    <a:pt x="22" y="36"/>
                    <a:pt x="21" y="42"/>
                  </a:cubicBezTo>
                  <a:cubicBezTo>
                    <a:pt x="21" y="48"/>
                    <a:pt x="21" y="89"/>
                    <a:pt x="21" y="89"/>
                  </a:cubicBezTo>
                  <a:cubicBezTo>
                    <a:pt x="21" y="89"/>
                    <a:pt x="21" y="93"/>
                    <a:pt x="22" y="101"/>
                  </a:cubicBezTo>
                  <a:cubicBezTo>
                    <a:pt x="33" y="101"/>
                    <a:pt x="91" y="99"/>
                    <a:pt x="104" y="97"/>
                  </a:cubicBezTo>
                  <a:cubicBezTo>
                    <a:pt x="104" y="97"/>
                    <a:pt x="108" y="98"/>
                    <a:pt x="107" y="101"/>
                  </a:cubicBezTo>
                  <a:cubicBezTo>
                    <a:pt x="107" y="105"/>
                    <a:pt x="105" y="105"/>
                    <a:pt x="104" y="107"/>
                  </a:cubicBezTo>
                  <a:cubicBezTo>
                    <a:pt x="103" y="108"/>
                    <a:pt x="103" y="109"/>
                    <a:pt x="106" y="109"/>
                  </a:cubicBezTo>
                  <a:cubicBezTo>
                    <a:pt x="107" y="109"/>
                    <a:pt x="112" y="108"/>
                    <a:pt x="115" y="108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5" y="106"/>
                    <a:pt x="114" y="106"/>
                    <a:pt x="115" y="105"/>
                  </a:cubicBezTo>
                  <a:cubicBezTo>
                    <a:pt x="116" y="104"/>
                    <a:pt x="115" y="102"/>
                    <a:pt x="116" y="101"/>
                  </a:cubicBezTo>
                  <a:cubicBezTo>
                    <a:pt x="117" y="100"/>
                    <a:pt x="117" y="99"/>
                    <a:pt x="117" y="98"/>
                  </a:cubicBezTo>
                  <a:cubicBezTo>
                    <a:pt x="118" y="97"/>
                    <a:pt x="115" y="94"/>
                    <a:pt x="117" y="95"/>
                  </a:cubicBezTo>
                  <a:cubicBezTo>
                    <a:pt x="119" y="95"/>
                    <a:pt x="120" y="95"/>
                    <a:pt x="120" y="94"/>
                  </a:cubicBezTo>
                  <a:cubicBezTo>
                    <a:pt x="120" y="94"/>
                    <a:pt x="121" y="93"/>
                    <a:pt x="121" y="93"/>
                  </a:cubicBezTo>
                  <a:cubicBezTo>
                    <a:pt x="122" y="93"/>
                    <a:pt x="122" y="94"/>
                    <a:pt x="123" y="92"/>
                  </a:cubicBezTo>
                  <a:cubicBezTo>
                    <a:pt x="124" y="89"/>
                    <a:pt x="122" y="88"/>
                    <a:pt x="124" y="88"/>
                  </a:cubicBezTo>
                  <a:cubicBezTo>
                    <a:pt x="126" y="88"/>
                    <a:pt x="124" y="84"/>
                    <a:pt x="124" y="83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>
              <a:off x="3945506" y="2781450"/>
              <a:ext cx="837904" cy="295556"/>
            </a:xfrm>
            <a:custGeom>
              <a:avLst/>
              <a:gdLst>
                <a:gd name="T0" fmla="*/ 116 w 156"/>
                <a:gd name="T1" fmla="*/ 37 h 55"/>
                <a:gd name="T2" fmla="*/ 116 w 156"/>
                <a:gd name="T3" fmla="*/ 33 h 55"/>
                <a:gd name="T4" fmla="*/ 120 w 156"/>
                <a:gd name="T5" fmla="*/ 31 h 55"/>
                <a:gd name="T6" fmla="*/ 125 w 156"/>
                <a:gd name="T7" fmla="*/ 30 h 55"/>
                <a:gd name="T8" fmla="*/ 133 w 156"/>
                <a:gd name="T9" fmla="*/ 23 h 55"/>
                <a:gd name="T10" fmla="*/ 135 w 156"/>
                <a:gd name="T11" fmla="*/ 20 h 55"/>
                <a:gd name="T12" fmla="*/ 138 w 156"/>
                <a:gd name="T13" fmla="*/ 18 h 55"/>
                <a:gd name="T14" fmla="*/ 139 w 156"/>
                <a:gd name="T15" fmla="*/ 15 h 55"/>
                <a:gd name="T16" fmla="*/ 142 w 156"/>
                <a:gd name="T17" fmla="*/ 17 h 55"/>
                <a:gd name="T18" fmla="*/ 145 w 156"/>
                <a:gd name="T19" fmla="*/ 12 h 55"/>
                <a:gd name="T20" fmla="*/ 149 w 156"/>
                <a:gd name="T21" fmla="*/ 13 h 55"/>
                <a:gd name="T22" fmla="*/ 152 w 156"/>
                <a:gd name="T23" fmla="*/ 9 h 55"/>
                <a:gd name="T24" fmla="*/ 155 w 156"/>
                <a:gd name="T25" fmla="*/ 6 h 55"/>
                <a:gd name="T26" fmla="*/ 155 w 156"/>
                <a:gd name="T27" fmla="*/ 0 h 55"/>
                <a:gd name="T28" fmla="*/ 148 w 156"/>
                <a:gd name="T29" fmla="*/ 1 h 55"/>
                <a:gd name="T30" fmla="*/ 47 w 156"/>
                <a:gd name="T31" fmla="*/ 13 h 55"/>
                <a:gd name="T32" fmla="*/ 44 w 156"/>
                <a:gd name="T33" fmla="*/ 14 h 55"/>
                <a:gd name="T34" fmla="*/ 41 w 156"/>
                <a:gd name="T35" fmla="*/ 13 h 55"/>
                <a:gd name="T36" fmla="*/ 37 w 156"/>
                <a:gd name="T37" fmla="*/ 14 h 55"/>
                <a:gd name="T38" fmla="*/ 37 w 156"/>
                <a:gd name="T39" fmla="*/ 18 h 55"/>
                <a:gd name="T40" fmla="*/ 13 w 156"/>
                <a:gd name="T41" fmla="*/ 19 h 55"/>
                <a:gd name="T42" fmla="*/ 10 w 156"/>
                <a:gd name="T43" fmla="*/ 19 h 55"/>
                <a:gd name="T44" fmla="*/ 10 w 156"/>
                <a:gd name="T45" fmla="*/ 22 h 55"/>
                <a:gd name="T46" fmla="*/ 9 w 156"/>
                <a:gd name="T47" fmla="*/ 25 h 55"/>
                <a:gd name="T48" fmla="*/ 8 w 156"/>
                <a:gd name="T49" fmla="*/ 29 h 55"/>
                <a:gd name="T50" fmla="*/ 8 w 156"/>
                <a:gd name="T51" fmla="*/ 32 h 55"/>
                <a:gd name="T52" fmla="*/ 5 w 156"/>
                <a:gd name="T53" fmla="*/ 38 h 55"/>
                <a:gd name="T54" fmla="*/ 5 w 156"/>
                <a:gd name="T55" fmla="*/ 41 h 55"/>
                <a:gd name="T56" fmla="*/ 4 w 156"/>
                <a:gd name="T57" fmla="*/ 42 h 55"/>
                <a:gd name="T58" fmla="*/ 2 w 156"/>
                <a:gd name="T59" fmla="*/ 45 h 55"/>
                <a:gd name="T60" fmla="*/ 1 w 156"/>
                <a:gd name="T61" fmla="*/ 47 h 55"/>
                <a:gd name="T62" fmla="*/ 3 w 156"/>
                <a:gd name="T63" fmla="*/ 50 h 55"/>
                <a:gd name="T64" fmla="*/ 2 w 156"/>
                <a:gd name="T65" fmla="*/ 53 h 55"/>
                <a:gd name="T66" fmla="*/ 0 w 156"/>
                <a:gd name="T67" fmla="*/ 55 h 55"/>
                <a:gd name="T68" fmla="*/ 111 w 156"/>
                <a:gd name="T69" fmla="*/ 44 h 55"/>
                <a:gd name="T70" fmla="*/ 111 w 156"/>
                <a:gd name="T71" fmla="*/ 39 h 55"/>
                <a:gd name="T72" fmla="*/ 116 w 156"/>
                <a:gd name="T73" fmla="*/ 3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6" h="55">
                  <a:moveTo>
                    <a:pt x="116" y="37"/>
                  </a:moveTo>
                  <a:cubicBezTo>
                    <a:pt x="117" y="36"/>
                    <a:pt x="116" y="35"/>
                    <a:pt x="116" y="33"/>
                  </a:cubicBezTo>
                  <a:cubicBezTo>
                    <a:pt x="116" y="31"/>
                    <a:pt x="117" y="33"/>
                    <a:pt x="120" y="31"/>
                  </a:cubicBezTo>
                  <a:cubicBezTo>
                    <a:pt x="122" y="28"/>
                    <a:pt x="124" y="31"/>
                    <a:pt x="125" y="30"/>
                  </a:cubicBezTo>
                  <a:cubicBezTo>
                    <a:pt x="127" y="28"/>
                    <a:pt x="131" y="23"/>
                    <a:pt x="133" y="23"/>
                  </a:cubicBezTo>
                  <a:cubicBezTo>
                    <a:pt x="135" y="23"/>
                    <a:pt x="135" y="21"/>
                    <a:pt x="135" y="20"/>
                  </a:cubicBezTo>
                  <a:cubicBezTo>
                    <a:pt x="135" y="18"/>
                    <a:pt x="137" y="19"/>
                    <a:pt x="138" y="18"/>
                  </a:cubicBezTo>
                  <a:cubicBezTo>
                    <a:pt x="139" y="17"/>
                    <a:pt x="138" y="15"/>
                    <a:pt x="139" y="15"/>
                  </a:cubicBezTo>
                  <a:cubicBezTo>
                    <a:pt x="140" y="15"/>
                    <a:pt x="139" y="18"/>
                    <a:pt x="142" y="17"/>
                  </a:cubicBezTo>
                  <a:cubicBezTo>
                    <a:pt x="144" y="17"/>
                    <a:pt x="142" y="14"/>
                    <a:pt x="145" y="12"/>
                  </a:cubicBezTo>
                  <a:cubicBezTo>
                    <a:pt x="147" y="10"/>
                    <a:pt x="149" y="12"/>
                    <a:pt x="149" y="13"/>
                  </a:cubicBezTo>
                  <a:cubicBezTo>
                    <a:pt x="149" y="14"/>
                    <a:pt x="152" y="11"/>
                    <a:pt x="152" y="9"/>
                  </a:cubicBezTo>
                  <a:cubicBezTo>
                    <a:pt x="153" y="7"/>
                    <a:pt x="154" y="8"/>
                    <a:pt x="155" y="6"/>
                  </a:cubicBezTo>
                  <a:cubicBezTo>
                    <a:pt x="156" y="4"/>
                    <a:pt x="156" y="2"/>
                    <a:pt x="155" y="0"/>
                  </a:cubicBezTo>
                  <a:cubicBezTo>
                    <a:pt x="154" y="0"/>
                    <a:pt x="150" y="1"/>
                    <a:pt x="148" y="1"/>
                  </a:cubicBezTo>
                  <a:cubicBezTo>
                    <a:pt x="144" y="2"/>
                    <a:pt x="81" y="11"/>
                    <a:pt x="47" y="13"/>
                  </a:cubicBezTo>
                  <a:cubicBezTo>
                    <a:pt x="47" y="13"/>
                    <a:pt x="44" y="13"/>
                    <a:pt x="44" y="14"/>
                  </a:cubicBezTo>
                  <a:cubicBezTo>
                    <a:pt x="44" y="15"/>
                    <a:pt x="42" y="14"/>
                    <a:pt x="41" y="13"/>
                  </a:cubicBezTo>
                  <a:cubicBezTo>
                    <a:pt x="41" y="13"/>
                    <a:pt x="37" y="12"/>
                    <a:pt x="37" y="14"/>
                  </a:cubicBezTo>
                  <a:cubicBezTo>
                    <a:pt x="37" y="15"/>
                    <a:pt x="39" y="17"/>
                    <a:pt x="37" y="18"/>
                  </a:cubicBezTo>
                  <a:cubicBezTo>
                    <a:pt x="36" y="18"/>
                    <a:pt x="17" y="19"/>
                    <a:pt x="13" y="19"/>
                  </a:cubicBezTo>
                  <a:cubicBezTo>
                    <a:pt x="12" y="19"/>
                    <a:pt x="11" y="19"/>
                    <a:pt x="10" y="19"/>
                  </a:cubicBezTo>
                  <a:cubicBezTo>
                    <a:pt x="8" y="18"/>
                    <a:pt x="11" y="21"/>
                    <a:pt x="10" y="22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6"/>
                    <a:pt x="9" y="28"/>
                    <a:pt x="8" y="29"/>
                  </a:cubicBezTo>
                  <a:cubicBezTo>
                    <a:pt x="7" y="30"/>
                    <a:pt x="8" y="30"/>
                    <a:pt x="8" y="32"/>
                  </a:cubicBezTo>
                  <a:cubicBezTo>
                    <a:pt x="9" y="33"/>
                    <a:pt x="7" y="37"/>
                    <a:pt x="5" y="38"/>
                  </a:cubicBezTo>
                  <a:cubicBezTo>
                    <a:pt x="4" y="38"/>
                    <a:pt x="5" y="40"/>
                    <a:pt x="5" y="41"/>
                  </a:cubicBezTo>
                  <a:cubicBezTo>
                    <a:pt x="4" y="41"/>
                    <a:pt x="4" y="41"/>
                    <a:pt x="4" y="42"/>
                  </a:cubicBezTo>
                  <a:cubicBezTo>
                    <a:pt x="3" y="43"/>
                    <a:pt x="3" y="44"/>
                    <a:pt x="2" y="45"/>
                  </a:cubicBezTo>
                  <a:cubicBezTo>
                    <a:pt x="1" y="45"/>
                    <a:pt x="1" y="46"/>
                    <a:pt x="1" y="47"/>
                  </a:cubicBezTo>
                  <a:cubicBezTo>
                    <a:pt x="1" y="48"/>
                    <a:pt x="3" y="48"/>
                    <a:pt x="3" y="50"/>
                  </a:cubicBezTo>
                  <a:cubicBezTo>
                    <a:pt x="4" y="52"/>
                    <a:pt x="3" y="52"/>
                    <a:pt x="2" y="53"/>
                  </a:cubicBezTo>
                  <a:cubicBezTo>
                    <a:pt x="0" y="54"/>
                    <a:pt x="0" y="55"/>
                    <a:pt x="0" y="55"/>
                  </a:cubicBezTo>
                  <a:cubicBezTo>
                    <a:pt x="29" y="54"/>
                    <a:pt x="81" y="48"/>
                    <a:pt x="111" y="44"/>
                  </a:cubicBezTo>
                  <a:cubicBezTo>
                    <a:pt x="111" y="42"/>
                    <a:pt x="111" y="40"/>
                    <a:pt x="111" y="39"/>
                  </a:cubicBezTo>
                  <a:cubicBezTo>
                    <a:pt x="111" y="38"/>
                    <a:pt x="115" y="38"/>
                    <a:pt x="116" y="37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auto">
            <a:xfrm>
              <a:off x="4541592" y="2673975"/>
              <a:ext cx="875719" cy="392084"/>
            </a:xfrm>
            <a:custGeom>
              <a:avLst/>
              <a:gdLst>
                <a:gd name="T0" fmla="*/ 159 w 163"/>
                <a:gd name="T1" fmla="*/ 12 h 73"/>
                <a:gd name="T2" fmla="*/ 153 w 163"/>
                <a:gd name="T3" fmla="*/ 1 h 73"/>
                <a:gd name="T4" fmla="*/ 51 w 163"/>
                <a:gd name="T5" fmla="*/ 20 h 73"/>
                <a:gd name="T6" fmla="*/ 44 w 163"/>
                <a:gd name="T7" fmla="*/ 20 h 73"/>
                <a:gd name="T8" fmla="*/ 41 w 163"/>
                <a:gd name="T9" fmla="*/ 29 h 73"/>
                <a:gd name="T10" fmla="*/ 34 w 163"/>
                <a:gd name="T11" fmla="*/ 32 h 73"/>
                <a:gd name="T12" fmla="*/ 28 w 163"/>
                <a:gd name="T13" fmla="*/ 35 h 73"/>
                <a:gd name="T14" fmla="*/ 24 w 163"/>
                <a:gd name="T15" fmla="*/ 40 h 73"/>
                <a:gd name="T16" fmla="*/ 14 w 163"/>
                <a:gd name="T17" fmla="*/ 50 h 73"/>
                <a:gd name="T18" fmla="*/ 5 w 163"/>
                <a:gd name="T19" fmla="*/ 53 h 73"/>
                <a:gd name="T20" fmla="*/ 0 w 163"/>
                <a:gd name="T21" fmla="*/ 59 h 73"/>
                <a:gd name="T22" fmla="*/ 22 w 163"/>
                <a:gd name="T23" fmla="*/ 62 h 73"/>
                <a:gd name="T24" fmla="*/ 41 w 163"/>
                <a:gd name="T25" fmla="*/ 54 h 73"/>
                <a:gd name="T26" fmla="*/ 62 w 163"/>
                <a:gd name="T27" fmla="*/ 53 h 73"/>
                <a:gd name="T28" fmla="*/ 68 w 163"/>
                <a:gd name="T29" fmla="*/ 58 h 73"/>
                <a:gd name="T30" fmla="*/ 114 w 163"/>
                <a:gd name="T31" fmla="*/ 73 h 73"/>
                <a:gd name="T32" fmla="*/ 121 w 163"/>
                <a:gd name="T33" fmla="*/ 71 h 73"/>
                <a:gd name="T34" fmla="*/ 133 w 163"/>
                <a:gd name="T35" fmla="*/ 55 h 73"/>
                <a:gd name="T36" fmla="*/ 133 w 163"/>
                <a:gd name="T37" fmla="*/ 51 h 73"/>
                <a:gd name="T38" fmla="*/ 136 w 163"/>
                <a:gd name="T39" fmla="*/ 53 h 73"/>
                <a:gd name="T40" fmla="*/ 138 w 163"/>
                <a:gd name="T41" fmla="*/ 48 h 73"/>
                <a:gd name="T42" fmla="*/ 145 w 163"/>
                <a:gd name="T43" fmla="*/ 47 h 73"/>
                <a:gd name="T44" fmla="*/ 147 w 163"/>
                <a:gd name="T45" fmla="*/ 46 h 73"/>
                <a:gd name="T46" fmla="*/ 149 w 163"/>
                <a:gd name="T47" fmla="*/ 48 h 73"/>
                <a:gd name="T48" fmla="*/ 153 w 163"/>
                <a:gd name="T49" fmla="*/ 41 h 73"/>
                <a:gd name="T50" fmla="*/ 152 w 163"/>
                <a:gd name="T51" fmla="*/ 40 h 73"/>
                <a:gd name="T52" fmla="*/ 150 w 163"/>
                <a:gd name="T53" fmla="*/ 40 h 73"/>
                <a:gd name="T54" fmla="*/ 148 w 163"/>
                <a:gd name="T55" fmla="*/ 37 h 73"/>
                <a:gd name="T56" fmla="*/ 144 w 163"/>
                <a:gd name="T57" fmla="*/ 41 h 73"/>
                <a:gd name="T58" fmla="*/ 144 w 163"/>
                <a:gd name="T59" fmla="*/ 40 h 73"/>
                <a:gd name="T60" fmla="*/ 147 w 163"/>
                <a:gd name="T61" fmla="*/ 33 h 73"/>
                <a:gd name="T62" fmla="*/ 140 w 163"/>
                <a:gd name="T63" fmla="*/ 30 h 73"/>
                <a:gd name="T64" fmla="*/ 145 w 163"/>
                <a:gd name="T65" fmla="*/ 28 h 73"/>
                <a:gd name="T66" fmla="*/ 152 w 163"/>
                <a:gd name="T67" fmla="*/ 30 h 73"/>
                <a:gd name="T68" fmla="*/ 157 w 163"/>
                <a:gd name="T69" fmla="*/ 23 h 73"/>
                <a:gd name="T70" fmla="*/ 158 w 163"/>
                <a:gd name="T71" fmla="*/ 16 h 73"/>
                <a:gd name="T72" fmla="*/ 154 w 163"/>
                <a:gd name="T73" fmla="*/ 15 h 73"/>
                <a:gd name="T74" fmla="*/ 153 w 163"/>
                <a:gd name="T75" fmla="*/ 21 h 73"/>
                <a:gd name="T76" fmla="*/ 152 w 163"/>
                <a:gd name="T77" fmla="*/ 16 h 73"/>
                <a:gd name="T78" fmla="*/ 147 w 163"/>
                <a:gd name="T79" fmla="*/ 16 h 73"/>
                <a:gd name="T80" fmla="*/ 140 w 163"/>
                <a:gd name="T81" fmla="*/ 18 h 73"/>
                <a:gd name="T82" fmla="*/ 139 w 163"/>
                <a:gd name="T83" fmla="*/ 15 h 73"/>
                <a:gd name="T84" fmla="*/ 145 w 163"/>
                <a:gd name="T85" fmla="*/ 14 h 73"/>
                <a:gd name="T86" fmla="*/ 150 w 163"/>
                <a:gd name="T87" fmla="*/ 10 h 73"/>
                <a:gd name="T88" fmla="*/ 153 w 163"/>
                <a:gd name="T89" fmla="*/ 10 h 73"/>
                <a:gd name="T90" fmla="*/ 155 w 163"/>
                <a:gd name="T91" fmla="*/ 10 h 73"/>
                <a:gd name="T92" fmla="*/ 150 w 163"/>
                <a:gd name="T93" fmla="*/ 3 h 73"/>
                <a:gd name="T94" fmla="*/ 153 w 163"/>
                <a:gd name="T95" fmla="*/ 4 h 73"/>
                <a:gd name="T96" fmla="*/ 157 w 163"/>
                <a:gd name="T97" fmla="*/ 11 h 73"/>
                <a:gd name="T98" fmla="*/ 161 w 163"/>
                <a:gd name="T99" fmla="*/ 1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3" h="73">
                  <a:moveTo>
                    <a:pt x="161" y="16"/>
                  </a:moveTo>
                  <a:cubicBezTo>
                    <a:pt x="160" y="14"/>
                    <a:pt x="160" y="13"/>
                    <a:pt x="159" y="12"/>
                  </a:cubicBezTo>
                  <a:cubicBezTo>
                    <a:pt x="158" y="10"/>
                    <a:pt x="156" y="7"/>
                    <a:pt x="155" y="6"/>
                  </a:cubicBezTo>
                  <a:cubicBezTo>
                    <a:pt x="155" y="5"/>
                    <a:pt x="154" y="4"/>
                    <a:pt x="153" y="1"/>
                  </a:cubicBezTo>
                  <a:cubicBezTo>
                    <a:pt x="153" y="1"/>
                    <a:pt x="152" y="1"/>
                    <a:pt x="152" y="0"/>
                  </a:cubicBezTo>
                  <a:cubicBezTo>
                    <a:pt x="144" y="2"/>
                    <a:pt x="94" y="14"/>
                    <a:pt x="51" y="20"/>
                  </a:cubicBezTo>
                  <a:cubicBezTo>
                    <a:pt x="51" y="20"/>
                    <a:pt x="47" y="21"/>
                    <a:pt x="46" y="20"/>
                  </a:cubicBezTo>
                  <a:cubicBezTo>
                    <a:pt x="45" y="20"/>
                    <a:pt x="45" y="20"/>
                    <a:pt x="44" y="20"/>
                  </a:cubicBezTo>
                  <a:cubicBezTo>
                    <a:pt x="45" y="22"/>
                    <a:pt x="45" y="24"/>
                    <a:pt x="44" y="26"/>
                  </a:cubicBezTo>
                  <a:cubicBezTo>
                    <a:pt x="43" y="28"/>
                    <a:pt x="42" y="27"/>
                    <a:pt x="41" y="29"/>
                  </a:cubicBezTo>
                  <a:cubicBezTo>
                    <a:pt x="41" y="31"/>
                    <a:pt x="38" y="34"/>
                    <a:pt x="38" y="33"/>
                  </a:cubicBezTo>
                  <a:cubicBezTo>
                    <a:pt x="38" y="32"/>
                    <a:pt x="36" y="30"/>
                    <a:pt x="34" y="32"/>
                  </a:cubicBezTo>
                  <a:cubicBezTo>
                    <a:pt x="31" y="34"/>
                    <a:pt x="33" y="37"/>
                    <a:pt x="31" y="37"/>
                  </a:cubicBezTo>
                  <a:cubicBezTo>
                    <a:pt x="28" y="38"/>
                    <a:pt x="29" y="35"/>
                    <a:pt x="28" y="35"/>
                  </a:cubicBezTo>
                  <a:cubicBezTo>
                    <a:pt x="27" y="35"/>
                    <a:pt x="28" y="37"/>
                    <a:pt x="27" y="38"/>
                  </a:cubicBezTo>
                  <a:cubicBezTo>
                    <a:pt x="26" y="39"/>
                    <a:pt x="24" y="38"/>
                    <a:pt x="24" y="40"/>
                  </a:cubicBezTo>
                  <a:cubicBezTo>
                    <a:pt x="24" y="41"/>
                    <a:pt x="24" y="43"/>
                    <a:pt x="22" y="43"/>
                  </a:cubicBezTo>
                  <a:cubicBezTo>
                    <a:pt x="20" y="43"/>
                    <a:pt x="16" y="48"/>
                    <a:pt x="14" y="50"/>
                  </a:cubicBezTo>
                  <a:cubicBezTo>
                    <a:pt x="13" y="51"/>
                    <a:pt x="11" y="48"/>
                    <a:pt x="9" y="51"/>
                  </a:cubicBezTo>
                  <a:cubicBezTo>
                    <a:pt x="6" y="53"/>
                    <a:pt x="5" y="51"/>
                    <a:pt x="5" y="53"/>
                  </a:cubicBezTo>
                  <a:cubicBezTo>
                    <a:pt x="5" y="55"/>
                    <a:pt x="6" y="56"/>
                    <a:pt x="5" y="57"/>
                  </a:cubicBezTo>
                  <a:cubicBezTo>
                    <a:pt x="4" y="58"/>
                    <a:pt x="0" y="58"/>
                    <a:pt x="0" y="59"/>
                  </a:cubicBezTo>
                  <a:cubicBezTo>
                    <a:pt x="0" y="60"/>
                    <a:pt x="0" y="62"/>
                    <a:pt x="0" y="64"/>
                  </a:cubicBezTo>
                  <a:cubicBezTo>
                    <a:pt x="13" y="63"/>
                    <a:pt x="21" y="62"/>
                    <a:pt x="22" y="62"/>
                  </a:cubicBezTo>
                  <a:cubicBezTo>
                    <a:pt x="26" y="62"/>
                    <a:pt x="27" y="60"/>
                    <a:pt x="29" y="59"/>
                  </a:cubicBezTo>
                  <a:cubicBezTo>
                    <a:pt x="32" y="58"/>
                    <a:pt x="39" y="54"/>
                    <a:pt x="41" y="54"/>
                  </a:cubicBezTo>
                  <a:cubicBezTo>
                    <a:pt x="42" y="53"/>
                    <a:pt x="61" y="51"/>
                    <a:pt x="61" y="51"/>
                  </a:cubicBezTo>
                  <a:cubicBezTo>
                    <a:pt x="61" y="52"/>
                    <a:pt x="60" y="53"/>
                    <a:pt x="62" y="53"/>
                  </a:cubicBezTo>
                  <a:cubicBezTo>
                    <a:pt x="65" y="53"/>
                    <a:pt x="65" y="53"/>
                    <a:pt x="66" y="54"/>
                  </a:cubicBezTo>
                  <a:cubicBezTo>
                    <a:pt x="67" y="55"/>
                    <a:pt x="68" y="58"/>
                    <a:pt x="68" y="58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114" y="73"/>
                    <a:pt x="114" y="73"/>
                    <a:pt x="114" y="73"/>
                  </a:cubicBezTo>
                  <a:cubicBezTo>
                    <a:pt x="115" y="73"/>
                    <a:pt x="115" y="73"/>
                    <a:pt x="116" y="72"/>
                  </a:cubicBezTo>
                  <a:cubicBezTo>
                    <a:pt x="119" y="72"/>
                    <a:pt x="118" y="71"/>
                    <a:pt x="121" y="71"/>
                  </a:cubicBezTo>
                  <a:cubicBezTo>
                    <a:pt x="124" y="71"/>
                    <a:pt x="125" y="72"/>
                    <a:pt x="125" y="68"/>
                  </a:cubicBezTo>
                  <a:cubicBezTo>
                    <a:pt x="126" y="64"/>
                    <a:pt x="132" y="56"/>
                    <a:pt x="133" y="55"/>
                  </a:cubicBezTo>
                  <a:cubicBezTo>
                    <a:pt x="135" y="54"/>
                    <a:pt x="134" y="53"/>
                    <a:pt x="133" y="53"/>
                  </a:cubicBezTo>
                  <a:cubicBezTo>
                    <a:pt x="133" y="52"/>
                    <a:pt x="133" y="51"/>
                    <a:pt x="133" y="51"/>
                  </a:cubicBezTo>
                  <a:cubicBezTo>
                    <a:pt x="134" y="51"/>
                    <a:pt x="133" y="51"/>
                    <a:pt x="134" y="52"/>
                  </a:cubicBezTo>
                  <a:cubicBezTo>
                    <a:pt x="134" y="52"/>
                    <a:pt x="135" y="53"/>
                    <a:pt x="136" y="53"/>
                  </a:cubicBezTo>
                  <a:cubicBezTo>
                    <a:pt x="136" y="52"/>
                    <a:pt x="137" y="51"/>
                    <a:pt x="137" y="50"/>
                  </a:cubicBezTo>
                  <a:cubicBezTo>
                    <a:pt x="137" y="49"/>
                    <a:pt x="138" y="48"/>
                    <a:pt x="138" y="48"/>
                  </a:cubicBezTo>
                  <a:cubicBezTo>
                    <a:pt x="139" y="49"/>
                    <a:pt x="140" y="49"/>
                    <a:pt x="141" y="49"/>
                  </a:cubicBezTo>
                  <a:cubicBezTo>
                    <a:pt x="142" y="48"/>
                    <a:pt x="144" y="48"/>
                    <a:pt x="145" y="47"/>
                  </a:cubicBezTo>
                  <a:cubicBezTo>
                    <a:pt x="145" y="47"/>
                    <a:pt x="145" y="46"/>
                    <a:pt x="145" y="45"/>
                  </a:cubicBezTo>
                  <a:cubicBezTo>
                    <a:pt x="145" y="45"/>
                    <a:pt x="145" y="46"/>
                    <a:pt x="147" y="46"/>
                  </a:cubicBezTo>
                  <a:cubicBezTo>
                    <a:pt x="148" y="45"/>
                    <a:pt x="148" y="44"/>
                    <a:pt x="149" y="45"/>
                  </a:cubicBezTo>
                  <a:cubicBezTo>
                    <a:pt x="149" y="46"/>
                    <a:pt x="149" y="47"/>
                    <a:pt x="149" y="48"/>
                  </a:cubicBezTo>
                  <a:cubicBezTo>
                    <a:pt x="150" y="48"/>
                    <a:pt x="149" y="49"/>
                    <a:pt x="150" y="47"/>
                  </a:cubicBezTo>
                  <a:cubicBezTo>
                    <a:pt x="151" y="44"/>
                    <a:pt x="152" y="42"/>
                    <a:pt x="153" y="41"/>
                  </a:cubicBezTo>
                  <a:cubicBezTo>
                    <a:pt x="154" y="40"/>
                    <a:pt x="154" y="39"/>
                    <a:pt x="153" y="40"/>
                  </a:cubicBezTo>
                  <a:cubicBezTo>
                    <a:pt x="152" y="40"/>
                    <a:pt x="152" y="41"/>
                    <a:pt x="152" y="40"/>
                  </a:cubicBezTo>
                  <a:cubicBezTo>
                    <a:pt x="152" y="38"/>
                    <a:pt x="153" y="36"/>
                    <a:pt x="152" y="37"/>
                  </a:cubicBezTo>
                  <a:cubicBezTo>
                    <a:pt x="151" y="38"/>
                    <a:pt x="151" y="41"/>
                    <a:pt x="150" y="40"/>
                  </a:cubicBezTo>
                  <a:cubicBezTo>
                    <a:pt x="149" y="39"/>
                    <a:pt x="149" y="39"/>
                    <a:pt x="149" y="38"/>
                  </a:cubicBezTo>
                  <a:cubicBezTo>
                    <a:pt x="149" y="37"/>
                    <a:pt x="148" y="35"/>
                    <a:pt x="148" y="37"/>
                  </a:cubicBezTo>
                  <a:cubicBezTo>
                    <a:pt x="148" y="39"/>
                    <a:pt x="148" y="39"/>
                    <a:pt x="147" y="40"/>
                  </a:cubicBezTo>
                  <a:cubicBezTo>
                    <a:pt x="146" y="40"/>
                    <a:pt x="145" y="41"/>
                    <a:pt x="144" y="41"/>
                  </a:cubicBezTo>
                  <a:cubicBezTo>
                    <a:pt x="142" y="41"/>
                    <a:pt x="140" y="41"/>
                    <a:pt x="141" y="41"/>
                  </a:cubicBezTo>
                  <a:cubicBezTo>
                    <a:pt x="143" y="41"/>
                    <a:pt x="143" y="41"/>
                    <a:pt x="144" y="40"/>
                  </a:cubicBezTo>
                  <a:cubicBezTo>
                    <a:pt x="145" y="38"/>
                    <a:pt x="145" y="38"/>
                    <a:pt x="146" y="36"/>
                  </a:cubicBezTo>
                  <a:cubicBezTo>
                    <a:pt x="147" y="34"/>
                    <a:pt x="148" y="34"/>
                    <a:pt x="147" y="33"/>
                  </a:cubicBezTo>
                  <a:cubicBezTo>
                    <a:pt x="146" y="32"/>
                    <a:pt x="146" y="33"/>
                    <a:pt x="144" y="32"/>
                  </a:cubicBezTo>
                  <a:cubicBezTo>
                    <a:pt x="142" y="31"/>
                    <a:pt x="139" y="31"/>
                    <a:pt x="140" y="30"/>
                  </a:cubicBezTo>
                  <a:cubicBezTo>
                    <a:pt x="141" y="30"/>
                    <a:pt x="142" y="31"/>
                    <a:pt x="143" y="30"/>
                  </a:cubicBezTo>
                  <a:cubicBezTo>
                    <a:pt x="144" y="29"/>
                    <a:pt x="144" y="28"/>
                    <a:pt x="145" y="28"/>
                  </a:cubicBezTo>
                  <a:cubicBezTo>
                    <a:pt x="146" y="29"/>
                    <a:pt x="144" y="29"/>
                    <a:pt x="148" y="29"/>
                  </a:cubicBezTo>
                  <a:cubicBezTo>
                    <a:pt x="151" y="30"/>
                    <a:pt x="151" y="30"/>
                    <a:pt x="152" y="30"/>
                  </a:cubicBezTo>
                  <a:cubicBezTo>
                    <a:pt x="152" y="30"/>
                    <a:pt x="155" y="28"/>
                    <a:pt x="156" y="24"/>
                  </a:cubicBezTo>
                  <a:cubicBezTo>
                    <a:pt x="156" y="21"/>
                    <a:pt x="156" y="23"/>
                    <a:pt x="157" y="23"/>
                  </a:cubicBezTo>
                  <a:cubicBezTo>
                    <a:pt x="158" y="23"/>
                    <a:pt x="159" y="23"/>
                    <a:pt x="159" y="21"/>
                  </a:cubicBezTo>
                  <a:cubicBezTo>
                    <a:pt x="158" y="20"/>
                    <a:pt x="158" y="18"/>
                    <a:pt x="158" y="16"/>
                  </a:cubicBezTo>
                  <a:cubicBezTo>
                    <a:pt x="158" y="15"/>
                    <a:pt x="157" y="15"/>
                    <a:pt x="156" y="15"/>
                  </a:cubicBezTo>
                  <a:cubicBezTo>
                    <a:pt x="156" y="14"/>
                    <a:pt x="154" y="14"/>
                    <a:pt x="154" y="15"/>
                  </a:cubicBezTo>
                  <a:cubicBezTo>
                    <a:pt x="154" y="16"/>
                    <a:pt x="153" y="16"/>
                    <a:pt x="153" y="17"/>
                  </a:cubicBezTo>
                  <a:cubicBezTo>
                    <a:pt x="154" y="18"/>
                    <a:pt x="155" y="20"/>
                    <a:pt x="153" y="21"/>
                  </a:cubicBezTo>
                  <a:cubicBezTo>
                    <a:pt x="152" y="22"/>
                    <a:pt x="151" y="22"/>
                    <a:pt x="152" y="20"/>
                  </a:cubicBezTo>
                  <a:cubicBezTo>
                    <a:pt x="152" y="17"/>
                    <a:pt x="154" y="17"/>
                    <a:pt x="152" y="16"/>
                  </a:cubicBezTo>
                  <a:cubicBezTo>
                    <a:pt x="151" y="15"/>
                    <a:pt x="151" y="13"/>
                    <a:pt x="150" y="14"/>
                  </a:cubicBezTo>
                  <a:cubicBezTo>
                    <a:pt x="149" y="15"/>
                    <a:pt x="147" y="15"/>
                    <a:pt x="147" y="16"/>
                  </a:cubicBezTo>
                  <a:cubicBezTo>
                    <a:pt x="147" y="18"/>
                    <a:pt x="144" y="15"/>
                    <a:pt x="144" y="16"/>
                  </a:cubicBezTo>
                  <a:cubicBezTo>
                    <a:pt x="144" y="17"/>
                    <a:pt x="142" y="19"/>
                    <a:pt x="140" y="18"/>
                  </a:cubicBezTo>
                  <a:cubicBezTo>
                    <a:pt x="139" y="17"/>
                    <a:pt x="138" y="16"/>
                    <a:pt x="137" y="15"/>
                  </a:cubicBezTo>
                  <a:cubicBezTo>
                    <a:pt x="137" y="14"/>
                    <a:pt x="138" y="15"/>
                    <a:pt x="139" y="15"/>
                  </a:cubicBezTo>
                  <a:cubicBezTo>
                    <a:pt x="140" y="16"/>
                    <a:pt x="140" y="16"/>
                    <a:pt x="141" y="16"/>
                  </a:cubicBezTo>
                  <a:cubicBezTo>
                    <a:pt x="143" y="15"/>
                    <a:pt x="144" y="16"/>
                    <a:pt x="145" y="14"/>
                  </a:cubicBezTo>
                  <a:cubicBezTo>
                    <a:pt x="145" y="13"/>
                    <a:pt x="146" y="12"/>
                    <a:pt x="148" y="12"/>
                  </a:cubicBezTo>
                  <a:cubicBezTo>
                    <a:pt x="150" y="12"/>
                    <a:pt x="151" y="11"/>
                    <a:pt x="150" y="10"/>
                  </a:cubicBezTo>
                  <a:cubicBezTo>
                    <a:pt x="148" y="9"/>
                    <a:pt x="148" y="8"/>
                    <a:pt x="150" y="8"/>
                  </a:cubicBezTo>
                  <a:cubicBezTo>
                    <a:pt x="151" y="9"/>
                    <a:pt x="152" y="10"/>
                    <a:pt x="153" y="10"/>
                  </a:cubicBezTo>
                  <a:cubicBezTo>
                    <a:pt x="154" y="9"/>
                    <a:pt x="154" y="10"/>
                    <a:pt x="154" y="10"/>
                  </a:cubicBezTo>
                  <a:cubicBezTo>
                    <a:pt x="155" y="10"/>
                    <a:pt x="156" y="11"/>
                    <a:pt x="155" y="10"/>
                  </a:cubicBezTo>
                  <a:cubicBezTo>
                    <a:pt x="154" y="8"/>
                    <a:pt x="153" y="7"/>
                    <a:pt x="153" y="6"/>
                  </a:cubicBezTo>
                  <a:cubicBezTo>
                    <a:pt x="152" y="5"/>
                    <a:pt x="150" y="4"/>
                    <a:pt x="150" y="3"/>
                  </a:cubicBezTo>
                  <a:cubicBezTo>
                    <a:pt x="149" y="2"/>
                    <a:pt x="149" y="0"/>
                    <a:pt x="150" y="1"/>
                  </a:cubicBezTo>
                  <a:cubicBezTo>
                    <a:pt x="152" y="2"/>
                    <a:pt x="152" y="2"/>
                    <a:pt x="153" y="4"/>
                  </a:cubicBezTo>
                  <a:cubicBezTo>
                    <a:pt x="153" y="5"/>
                    <a:pt x="155" y="6"/>
                    <a:pt x="155" y="7"/>
                  </a:cubicBezTo>
                  <a:cubicBezTo>
                    <a:pt x="156" y="8"/>
                    <a:pt x="156" y="9"/>
                    <a:pt x="157" y="11"/>
                  </a:cubicBezTo>
                  <a:cubicBezTo>
                    <a:pt x="159" y="13"/>
                    <a:pt x="159" y="15"/>
                    <a:pt x="160" y="15"/>
                  </a:cubicBezTo>
                  <a:cubicBezTo>
                    <a:pt x="161" y="16"/>
                    <a:pt x="163" y="17"/>
                    <a:pt x="161" y="16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auto">
            <a:xfrm>
              <a:off x="4193294" y="1668888"/>
              <a:ext cx="397059" cy="531403"/>
            </a:xfrm>
            <a:custGeom>
              <a:avLst/>
              <a:gdLst>
                <a:gd name="T0" fmla="*/ 60 w 74"/>
                <a:gd name="T1" fmla="*/ 92 h 99"/>
                <a:gd name="T2" fmla="*/ 63 w 74"/>
                <a:gd name="T3" fmla="*/ 86 h 99"/>
                <a:gd name="T4" fmla="*/ 64 w 74"/>
                <a:gd name="T5" fmla="*/ 81 h 99"/>
                <a:gd name="T6" fmla="*/ 68 w 74"/>
                <a:gd name="T7" fmla="*/ 74 h 99"/>
                <a:gd name="T8" fmla="*/ 69 w 74"/>
                <a:gd name="T9" fmla="*/ 69 h 99"/>
                <a:gd name="T10" fmla="*/ 73 w 74"/>
                <a:gd name="T11" fmla="*/ 69 h 99"/>
                <a:gd name="T12" fmla="*/ 73 w 74"/>
                <a:gd name="T13" fmla="*/ 59 h 99"/>
                <a:gd name="T14" fmla="*/ 69 w 74"/>
                <a:gd name="T15" fmla="*/ 47 h 99"/>
                <a:gd name="T16" fmla="*/ 61 w 74"/>
                <a:gd name="T17" fmla="*/ 37 h 99"/>
                <a:gd name="T18" fmla="*/ 55 w 74"/>
                <a:gd name="T19" fmla="*/ 41 h 99"/>
                <a:gd name="T20" fmla="*/ 53 w 74"/>
                <a:gd name="T21" fmla="*/ 45 h 99"/>
                <a:gd name="T22" fmla="*/ 46 w 74"/>
                <a:gd name="T23" fmla="*/ 47 h 99"/>
                <a:gd name="T24" fmla="*/ 49 w 74"/>
                <a:gd name="T25" fmla="*/ 40 h 99"/>
                <a:gd name="T26" fmla="*/ 51 w 74"/>
                <a:gd name="T27" fmla="*/ 32 h 99"/>
                <a:gd name="T28" fmla="*/ 53 w 74"/>
                <a:gd name="T29" fmla="*/ 26 h 99"/>
                <a:gd name="T30" fmla="*/ 51 w 74"/>
                <a:gd name="T31" fmla="*/ 17 h 99"/>
                <a:gd name="T32" fmla="*/ 51 w 74"/>
                <a:gd name="T33" fmla="*/ 12 h 99"/>
                <a:gd name="T34" fmla="*/ 47 w 74"/>
                <a:gd name="T35" fmla="*/ 8 h 99"/>
                <a:gd name="T36" fmla="*/ 36 w 74"/>
                <a:gd name="T37" fmla="*/ 4 h 99"/>
                <a:gd name="T38" fmla="*/ 29 w 74"/>
                <a:gd name="T39" fmla="*/ 2 h 99"/>
                <a:gd name="T40" fmla="*/ 22 w 74"/>
                <a:gd name="T41" fmla="*/ 4 h 99"/>
                <a:gd name="T42" fmla="*/ 22 w 74"/>
                <a:gd name="T43" fmla="*/ 10 h 99"/>
                <a:gd name="T44" fmla="*/ 18 w 74"/>
                <a:gd name="T45" fmla="*/ 12 h 99"/>
                <a:gd name="T46" fmla="*/ 17 w 74"/>
                <a:gd name="T47" fmla="*/ 20 h 99"/>
                <a:gd name="T48" fmla="*/ 15 w 74"/>
                <a:gd name="T49" fmla="*/ 21 h 99"/>
                <a:gd name="T50" fmla="*/ 15 w 74"/>
                <a:gd name="T51" fmla="*/ 24 h 99"/>
                <a:gd name="T52" fmla="*/ 14 w 74"/>
                <a:gd name="T53" fmla="*/ 16 h 99"/>
                <a:gd name="T54" fmla="*/ 11 w 74"/>
                <a:gd name="T55" fmla="*/ 20 h 99"/>
                <a:gd name="T56" fmla="*/ 7 w 74"/>
                <a:gd name="T57" fmla="*/ 23 h 99"/>
                <a:gd name="T58" fmla="*/ 4 w 74"/>
                <a:gd name="T59" fmla="*/ 29 h 99"/>
                <a:gd name="T60" fmla="*/ 5 w 74"/>
                <a:gd name="T61" fmla="*/ 38 h 99"/>
                <a:gd name="T62" fmla="*/ 1 w 74"/>
                <a:gd name="T63" fmla="*/ 45 h 99"/>
                <a:gd name="T64" fmla="*/ 2 w 74"/>
                <a:gd name="T65" fmla="*/ 52 h 99"/>
                <a:gd name="T66" fmla="*/ 6 w 74"/>
                <a:gd name="T67" fmla="*/ 62 h 99"/>
                <a:gd name="T68" fmla="*/ 6 w 74"/>
                <a:gd name="T69" fmla="*/ 92 h 99"/>
                <a:gd name="T70" fmla="*/ 2 w 74"/>
                <a:gd name="T71" fmla="*/ 99 h 99"/>
                <a:gd name="T72" fmla="*/ 37 w 74"/>
                <a:gd name="T73" fmla="*/ 96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4" h="99">
                  <a:moveTo>
                    <a:pt x="37" y="96"/>
                  </a:moveTo>
                  <a:cubicBezTo>
                    <a:pt x="38" y="97"/>
                    <a:pt x="53" y="93"/>
                    <a:pt x="60" y="92"/>
                  </a:cubicBezTo>
                  <a:cubicBezTo>
                    <a:pt x="60" y="91"/>
                    <a:pt x="60" y="91"/>
                    <a:pt x="60" y="91"/>
                  </a:cubicBezTo>
                  <a:cubicBezTo>
                    <a:pt x="61" y="89"/>
                    <a:pt x="62" y="87"/>
                    <a:pt x="63" y="86"/>
                  </a:cubicBezTo>
                  <a:cubicBezTo>
                    <a:pt x="64" y="86"/>
                    <a:pt x="64" y="84"/>
                    <a:pt x="65" y="84"/>
                  </a:cubicBezTo>
                  <a:cubicBezTo>
                    <a:pt x="65" y="83"/>
                    <a:pt x="64" y="81"/>
                    <a:pt x="64" y="81"/>
                  </a:cubicBezTo>
                  <a:cubicBezTo>
                    <a:pt x="64" y="80"/>
                    <a:pt x="66" y="77"/>
                    <a:pt x="68" y="75"/>
                  </a:cubicBezTo>
                  <a:cubicBezTo>
                    <a:pt x="68" y="75"/>
                    <a:pt x="68" y="75"/>
                    <a:pt x="68" y="74"/>
                  </a:cubicBezTo>
                  <a:cubicBezTo>
                    <a:pt x="67" y="72"/>
                    <a:pt x="66" y="72"/>
                    <a:pt x="67" y="71"/>
                  </a:cubicBezTo>
                  <a:cubicBezTo>
                    <a:pt x="68" y="70"/>
                    <a:pt x="67" y="68"/>
                    <a:pt x="69" y="69"/>
                  </a:cubicBezTo>
                  <a:cubicBezTo>
                    <a:pt x="71" y="69"/>
                    <a:pt x="73" y="69"/>
                    <a:pt x="73" y="70"/>
                  </a:cubicBezTo>
                  <a:cubicBezTo>
                    <a:pt x="74" y="69"/>
                    <a:pt x="73" y="69"/>
                    <a:pt x="73" y="69"/>
                  </a:cubicBezTo>
                  <a:cubicBezTo>
                    <a:pt x="73" y="67"/>
                    <a:pt x="73" y="63"/>
                    <a:pt x="74" y="60"/>
                  </a:cubicBezTo>
                  <a:cubicBezTo>
                    <a:pt x="74" y="60"/>
                    <a:pt x="74" y="60"/>
                    <a:pt x="73" y="59"/>
                  </a:cubicBezTo>
                  <a:cubicBezTo>
                    <a:pt x="73" y="57"/>
                    <a:pt x="73" y="58"/>
                    <a:pt x="72" y="56"/>
                  </a:cubicBezTo>
                  <a:cubicBezTo>
                    <a:pt x="71" y="53"/>
                    <a:pt x="70" y="49"/>
                    <a:pt x="69" y="47"/>
                  </a:cubicBezTo>
                  <a:cubicBezTo>
                    <a:pt x="68" y="45"/>
                    <a:pt x="67" y="42"/>
                    <a:pt x="66" y="40"/>
                  </a:cubicBezTo>
                  <a:cubicBezTo>
                    <a:pt x="66" y="39"/>
                    <a:pt x="63" y="37"/>
                    <a:pt x="61" y="37"/>
                  </a:cubicBezTo>
                  <a:cubicBezTo>
                    <a:pt x="59" y="37"/>
                    <a:pt x="56" y="39"/>
                    <a:pt x="56" y="40"/>
                  </a:cubicBezTo>
                  <a:cubicBezTo>
                    <a:pt x="56" y="40"/>
                    <a:pt x="55" y="41"/>
                    <a:pt x="55" y="41"/>
                  </a:cubicBezTo>
                  <a:cubicBezTo>
                    <a:pt x="54" y="40"/>
                    <a:pt x="54" y="42"/>
                    <a:pt x="54" y="43"/>
                  </a:cubicBezTo>
                  <a:cubicBezTo>
                    <a:pt x="54" y="44"/>
                    <a:pt x="53" y="44"/>
                    <a:pt x="53" y="45"/>
                  </a:cubicBezTo>
                  <a:cubicBezTo>
                    <a:pt x="52" y="47"/>
                    <a:pt x="51" y="48"/>
                    <a:pt x="50" y="48"/>
                  </a:cubicBezTo>
                  <a:cubicBezTo>
                    <a:pt x="50" y="49"/>
                    <a:pt x="48" y="49"/>
                    <a:pt x="46" y="47"/>
                  </a:cubicBezTo>
                  <a:cubicBezTo>
                    <a:pt x="45" y="46"/>
                    <a:pt x="45" y="42"/>
                    <a:pt x="46" y="41"/>
                  </a:cubicBezTo>
                  <a:cubicBezTo>
                    <a:pt x="47" y="40"/>
                    <a:pt x="48" y="41"/>
                    <a:pt x="49" y="40"/>
                  </a:cubicBezTo>
                  <a:cubicBezTo>
                    <a:pt x="50" y="38"/>
                    <a:pt x="50" y="36"/>
                    <a:pt x="50" y="35"/>
                  </a:cubicBezTo>
                  <a:cubicBezTo>
                    <a:pt x="50" y="35"/>
                    <a:pt x="50" y="33"/>
                    <a:pt x="51" y="32"/>
                  </a:cubicBezTo>
                  <a:cubicBezTo>
                    <a:pt x="53" y="32"/>
                    <a:pt x="53" y="32"/>
                    <a:pt x="53" y="31"/>
                  </a:cubicBezTo>
                  <a:cubicBezTo>
                    <a:pt x="54" y="29"/>
                    <a:pt x="54" y="28"/>
                    <a:pt x="53" y="26"/>
                  </a:cubicBezTo>
                  <a:cubicBezTo>
                    <a:pt x="52" y="25"/>
                    <a:pt x="53" y="24"/>
                    <a:pt x="53" y="22"/>
                  </a:cubicBezTo>
                  <a:cubicBezTo>
                    <a:pt x="53" y="20"/>
                    <a:pt x="51" y="18"/>
                    <a:pt x="51" y="17"/>
                  </a:cubicBezTo>
                  <a:cubicBezTo>
                    <a:pt x="50" y="17"/>
                    <a:pt x="49" y="16"/>
                    <a:pt x="50" y="15"/>
                  </a:cubicBezTo>
                  <a:cubicBezTo>
                    <a:pt x="51" y="14"/>
                    <a:pt x="52" y="13"/>
                    <a:pt x="51" y="12"/>
                  </a:cubicBezTo>
                  <a:cubicBezTo>
                    <a:pt x="51" y="12"/>
                    <a:pt x="49" y="12"/>
                    <a:pt x="49" y="11"/>
                  </a:cubicBezTo>
                  <a:cubicBezTo>
                    <a:pt x="49" y="10"/>
                    <a:pt x="48" y="8"/>
                    <a:pt x="47" y="8"/>
                  </a:cubicBezTo>
                  <a:cubicBezTo>
                    <a:pt x="45" y="8"/>
                    <a:pt x="39" y="5"/>
                    <a:pt x="38" y="5"/>
                  </a:cubicBezTo>
                  <a:cubicBezTo>
                    <a:pt x="37" y="5"/>
                    <a:pt x="37" y="6"/>
                    <a:pt x="36" y="4"/>
                  </a:cubicBezTo>
                  <a:cubicBezTo>
                    <a:pt x="35" y="3"/>
                    <a:pt x="33" y="3"/>
                    <a:pt x="32" y="3"/>
                  </a:cubicBezTo>
                  <a:cubicBezTo>
                    <a:pt x="31" y="3"/>
                    <a:pt x="30" y="3"/>
                    <a:pt x="29" y="2"/>
                  </a:cubicBezTo>
                  <a:cubicBezTo>
                    <a:pt x="28" y="1"/>
                    <a:pt x="26" y="0"/>
                    <a:pt x="25" y="1"/>
                  </a:cubicBezTo>
                  <a:cubicBezTo>
                    <a:pt x="23" y="2"/>
                    <a:pt x="22" y="4"/>
                    <a:pt x="22" y="4"/>
                  </a:cubicBezTo>
                  <a:cubicBezTo>
                    <a:pt x="21" y="5"/>
                    <a:pt x="20" y="6"/>
                    <a:pt x="20" y="7"/>
                  </a:cubicBezTo>
                  <a:cubicBezTo>
                    <a:pt x="21" y="9"/>
                    <a:pt x="22" y="9"/>
                    <a:pt x="22" y="10"/>
                  </a:cubicBezTo>
                  <a:cubicBezTo>
                    <a:pt x="22" y="11"/>
                    <a:pt x="22" y="11"/>
                    <a:pt x="21" y="11"/>
                  </a:cubicBezTo>
                  <a:cubicBezTo>
                    <a:pt x="20" y="11"/>
                    <a:pt x="18" y="11"/>
                    <a:pt x="18" y="12"/>
                  </a:cubicBezTo>
                  <a:cubicBezTo>
                    <a:pt x="17" y="13"/>
                    <a:pt x="17" y="12"/>
                    <a:pt x="17" y="14"/>
                  </a:cubicBezTo>
                  <a:cubicBezTo>
                    <a:pt x="16" y="16"/>
                    <a:pt x="17" y="18"/>
                    <a:pt x="17" y="20"/>
                  </a:cubicBezTo>
                  <a:cubicBezTo>
                    <a:pt x="17" y="22"/>
                    <a:pt x="17" y="25"/>
                    <a:pt x="16" y="24"/>
                  </a:cubicBezTo>
                  <a:cubicBezTo>
                    <a:pt x="15" y="24"/>
                    <a:pt x="16" y="21"/>
                    <a:pt x="15" y="21"/>
                  </a:cubicBezTo>
                  <a:cubicBezTo>
                    <a:pt x="15" y="21"/>
                    <a:pt x="15" y="22"/>
                    <a:pt x="15" y="23"/>
                  </a:cubicBezTo>
                  <a:cubicBezTo>
                    <a:pt x="15" y="23"/>
                    <a:pt x="15" y="26"/>
                    <a:pt x="15" y="24"/>
                  </a:cubicBezTo>
                  <a:cubicBezTo>
                    <a:pt x="14" y="23"/>
                    <a:pt x="14" y="22"/>
                    <a:pt x="14" y="20"/>
                  </a:cubicBezTo>
                  <a:cubicBezTo>
                    <a:pt x="14" y="19"/>
                    <a:pt x="14" y="16"/>
                    <a:pt x="14" y="16"/>
                  </a:cubicBezTo>
                  <a:cubicBezTo>
                    <a:pt x="14" y="15"/>
                    <a:pt x="13" y="15"/>
                    <a:pt x="13" y="16"/>
                  </a:cubicBezTo>
                  <a:cubicBezTo>
                    <a:pt x="12" y="17"/>
                    <a:pt x="12" y="20"/>
                    <a:pt x="11" y="20"/>
                  </a:cubicBezTo>
                  <a:cubicBezTo>
                    <a:pt x="10" y="21"/>
                    <a:pt x="11" y="23"/>
                    <a:pt x="9" y="22"/>
                  </a:cubicBezTo>
                  <a:cubicBezTo>
                    <a:pt x="7" y="22"/>
                    <a:pt x="8" y="22"/>
                    <a:pt x="7" y="23"/>
                  </a:cubicBezTo>
                  <a:cubicBezTo>
                    <a:pt x="7" y="25"/>
                    <a:pt x="6" y="27"/>
                    <a:pt x="6" y="27"/>
                  </a:cubicBezTo>
                  <a:cubicBezTo>
                    <a:pt x="5" y="27"/>
                    <a:pt x="3" y="28"/>
                    <a:pt x="4" y="29"/>
                  </a:cubicBezTo>
                  <a:cubicBezTo>
                    <a:pt x="4" y="31"/>
                    <a:pt x="5" y="31"/>
                    <a:pt x="5" y="32"/>
                  </a:cubicBezTo>
                  <a:cubicBezTo>
                    <a:pt x="4" y="33"/>
                    <a:pt x="6" y="37"/>
                    <a:pt x="5" y="38"/>
                  </a:cubicBezTo>
                  <a:cubicBezTo>
                    <a:pt x="4" y="39"/>
                    <a:pt x="3" y="41"/>
                    <a:pt x="2" y="42"/>
                  </a:cubicBezTo>
                  <a:cubicBezTo>
                    <a:pt x="1" y="43"/>
                    <a:pt x="0" y="44"/>
                    <a:pt x="1" y="45"/>
                  </a:cubicBezTo>
                  <a:cubicBezTo>
                    <a:pt x="2" y="46"/>
                    <a:pt x="3" y="47"/>
                    <a:pt x="2" y="48"/>
                  </a:cubicBezTo>
                  <a:cubicBezTo>
                    <a:pt x="2" y="50"/>
                    <a:pt x="3" y="52"/>
                    <a:pt x="2" y="52"/>
                  </a:cubicBezTo>
                  <a:cubicBezTo>
                    <a:pt x="2" y="53"/>
                    <a:pt x="2" y="56"/>
                    <a:pt x="3" y="57"/>
                  </a:cubicBezTo>
                  <a:cubicBezTo>
                    <a:pt x="4" y="58"/>
                    <a:pt x="4" y="59"/>
                    <a:pt x="6" y="62"/>
                  </a:cubicBezTo>
                  <a:cubicBezTo>
                    <a:pt x="7" y="64"/>
                    <a:pt x="11" y="75"/>
                    <a:pt x="9" y="83"/>
                  </a:cubicBezTo>
                  <a:cubicBezTo>
                    <a:pt x="6" y="90"/>
                    <a:pt x="6" y="91"/>
                    <a:pt x="6" y="92"/>
                  </a:cubicBezTo>
                  <a:cubicBezTo>
                    <a:pt x="5" y="93"/>
                    <a:pt x="4" y="97"/>
                    <a:pt x="2" y="98"/>
                  </a:cubicBezTo>
                  <a:cubicBezTo>
                    <a:pt x="2" y="98"/>
                    <a:pt x="2" y="99"/>
                    <a:pt x="2" y="99"/>
                  </a:cubicBezTo>
                  <a:cubicBezTo>
                    <a:pt x="35" y="95"/>
                    <a:pt x="35" y="95"/>
                    <a:pt x="35" y="95"/>
                  </a:cubicBezTo>
                  <a:cubicBezTo>
                    <a:pt x="35" y="95"/>
                    <a:pt x="36" y="95"/>
                    <a:pt x="37" y="96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3828080" y="1491754"/>
              <a:ext cx="601062" cy="295556"/>
            </a:xfrm>
            <a:custGeom>
              <a:avLst/>
              <a:gdLst>
                <a:gd name="T0" fmla="*/ 5 w 112"/>
                <a:gd name="T1" fmla="*/ 29 h 55"/>
                <a:gd name="T2" fmla="*/ 25 w 112"/>
                <a:gd name="T3" fmla="*/ 34 h 55"/>
                <a:gd name="T4" fmla="*/ 33 w 112"/>
                <a:gd name="T5" fmla="*/ 35 h 55"/>
                <a:gd name="T6" fmla="*/ 40 w 112"/>
                <a:gd name="T7" fmla="*/ 40 h 55"/>
                <a:gd name="T8" fmla="*/ 44 w 112"/>
                <a:gd name="T9" fmla="*/ 49 h 55"/>
                <a:gd name="T10" fmla="*/ 48 w 112"/>
                <a:gd name="T11" fmla="*/ 55 h 55"/>
                <a:gd name="T12" fmla="*/ 49 w 112"/>
                <a:gd name="T13" fmla="*/ 52 h 55"/>
                <a:gd name="T14" fmla="*/ 56 w 112"/>
                <a:gd name="T15" fmla="*/ 39 h 55"/>
                <a:gd name="T16" fmla="*/ 58 w 112"/>
                <a:gd name="T17" fmla="*/ 39 h 55"/>
                <a:gd name="T18" fmla="*/ 63 w 112"/>
                <a:gd name="T19" fmla="*/ 35 h 55"/>
                <a:gd name="T20" fmla="*/ 62 w 112"/>
                <a:gd name="T21" fmla="*/ 40 h 55"/>
                <a:gd name="T22" fmla="*/ 65 w 112"/>
                <a:gd name="T23" fmla="*/ 38 h 55"/>
                <a:gd name="T24" fmla="*/ 70 w 112"/>
                <a:gd name="T25" fmla="*/ 32 h 55"/>
                <a:gd name="T26" fmla="*/ 79 w 112"/>
                <a:gd name="T27" fmla="*/ 30 h 55"/>
                <a:gd name="T28" fmla="*/ 83 w 112"/>
                <a:gd name="T29" fmla="*/ 28 h 55"/>
                <a:gd name="T30" fmla="*/ 90 w 112"/>
                <a:gd name="T31" fmla="*/ 30 h 55"/>
                <a:gd name="T32" fmla="*/ 94 w 112"/>
                <a:gd name="T33" fmla="*/ 29 h 55"/>
                <a:gd name="T34" fmla="*/ 103 w 112"/>
                <a:gd name="T35" fmla="*/ 28 h 55"/>
                <a:gd name="T36" fmla="*/ 107 w 112"/>
                <a:gd name="T37" fmla="*/ 28 h 55"/>
                <a:gd name="T38" fmla="*/ 112 w 112"/>
                <a:gd name="T39" fmla="*/ 27 h 55"/>
                <a:gd name="T40" fmla="*/ 109 w 112"/>
                <a:gd name="T41" fmla="*/ 25 h 55"/>
                <a:gd name="T42" fmla="*/ 106 w 112"/>
                <a:gd name="T43" fmla="*/ 26 h 55"/>
                <a:gd name="T44" fmla="*/ 101 w 112"/>
                <a:gd name="T45" fmla="*/ 21 h 55"/>
                <a:gd name="T46" fmla="*/ 96 w 112"/>
                <a:gd name="T47" fmla="*/ 18 h 55"/>
                <a:gd name="T48" fmla="*/ 89 w 112"/>
                <a:gd name="T49" fmla="*/ 18 h 55"/>
                <a:gd name="T50" fmla="*/ 86 w 112"/>
                <a:gd name="T51" fmla="*/ 11 h 55"/>
                <a:gd name="T52" fmla="*/ 75 w 112"/>
                <a:gd name="T53" fmla="*/ 14 h 55"/>
                <a:gd name="T54" fmla="*/ 61 w 112"/>
                <a:gd name="T55" fmla="*/ 22 h 55"/>
                <a:gd name="T56" fmla="*/ 55 w 112"/>
                <a:gd name="T57" fmla="*/ 20 h 55"/>
                <a:gd name="T58" fmla="*/ 47 w 112"/>
                <a:gd name="T59" fmla="*/ 18 h 55"/>
                <a:gd name="T60" fmla="*/ 36 w 112"/>
                <a:gd name="T61" fmla="*/ 13 h 55"/>
                <a:gd name="T62" fmla="*/ 31 w 112"/>
                <a:gd name="T63" fmla="*/ 16 h 55"/>
                <a:gd name="T64" fmla="*/ 35 w 112"/>
                <a:gd name="T65" fmla="*/ 7 h 55"/>
                <a:gd name="T66" fmla="*/ 39 w 112"/>
                <a:gd name="T67" fmla="*/ 2 h 55"/>
                <a:gd name="T68" fmla="*/ 33 w 112"/>
                <a:gd name="T69" fmla="*/ 1 h 55"/>
                <a:gd name="T70" fmla="*/ 27 w 112"/>
                <a:gd name="T71" fmla="*/ 8 h 55"/>
                <a:gd name="T72" fmla="*/ 26 w 112"/>
                <a:gd name="T73" fmla="*/ 7 h 55"/>
                <a:gd name="T74" fmla="*/ 22 w 112"/>
                <a:gd name="T75" fmla="*/ 13 h 55"/>
                <a:gd name="T76" fmla="*/ 13 w 112"/>
                <a:gd name="T77" fmla="*/ 17 h 55"/>
                <a:gd name="T78" fmla="*/ 4 w 112"/>
                <a:gd name="T79" fmla="*/ 22 h 55"/>
                <a:gd name="T80" fmla="*/ 1 w 112"/>
                <a:gd name="T81" fmla="*/ 2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2" h="55">
                  <a:moveTo>
                    <a:pt x="1" y="25"/>
                  </a:moveTo>
                  <a:cubicBezTo>
                    <a:pt x="3" y="26"/>
                    <a:pt x="4" y="28"/>
                    <a:pt x="5" y="29"/>
                  </a:cubicBezTo>
                  <a:cubicBezTo>
                    <a:pt x="5" y="30"/>
                    <a:pt x="6" y="31"/>
                    <a:pt x="9" y="31"/>
                  </a:cubicBezTo>
                  <a:cubicBezTo>
                    <a:pt x="13" y="31"/>
                    <a:pt x="23" y="32"/>
                    <a:pt x="25" y="34"/>
                  </a:cubicBezTo>
                  <a:cubicBezTo>
                    <a:pt x="26" y="35"/>
                    <a:pt x="26" y="36"/>
                    <a:pt x="29" y="35"/>
                  </a:cubicBezTo>
                  <a:cubicBezTo>
                    <a:pt x="32" y="35"/>
                    <a:pt x="32" y="33"/>
                    <a:pt x="33" y="35"/>
                  </a:cubicBezTo>
                  <a:cubicBezTo>
                    <a:pt x="35" y="36"/>
                    <a:pt x="39" y="34"/>
                    <a:pt x="39" y="36"/>
                  </a:cubicBezTo>
                  <a:cubicBezTo>
                    <a:pt x="39" y="39"/>
                    <a:pt x="39" y="39"/>
                    <a:pt x="40" y="40"/>
                  </a:cubicBezTo>
                  <a:cubicBezTo>
                    <a:pt x="41" y="40"/>
                    <a:pt x="44" y="40"/>
                    <a:pt x="44" y="44"/>
                  </a:cubicBezTo>
                  <a:cubicBezTo>
                    <a:pt x="44" y="48"/>
                    <a:pt x="42" y="49"/>
                    <a:pt x="44" y="49"/>
                  </a:cubicBezTo>
                  <a:cubicBezTo>
                    <a:pt x="45" y="50"/>
                    <a:pt x="47" y="49"/>
                    <a:pt x="47" y="51"/>
                  </a:cubicBezTo>
                  <a:cubicBezTo>
                    <a:pt x="47" y="52"/>
                    <a:pt x="46" y="54"/>
                    <a:pt x="48" y="55"/>
                  </a:cubicBezTo>
                  <a:cubicBezTo>
                    <a:pt x="48" y="55"/>
                    <a:pt x="48" y="55"/>
                    <a:pt x="49" y="55"/>
                  </a:cubicBezTo>
                  <a:cubicBezTo>
                    <a:pt x="49" y="54"/>
                    <a:pt x="49" y="53"/>
                    <a:pt x="49" y="52"/>
                  </a:cubicBezTo>
                  <a:cubicBezTo>
                    <a:pt x="51" y="51"/>
                    <a:pt x="52" y="49"/>
                    <a:pt x="52" y="48"/>
                  </a:cubicBezTo>
                  <a:cubicBezTo>
                    <a:pt x="52" y="48"/>
                    <a:pt x="56" y="41"/>
                    <a:pt x="56" y="39"/>
                  </a:cubicBezTo>
                  <a:cubicBezTo>
                    <a:pt x="56" y="38"/>
                    <a:pt x="56" y="37"/>
                    <a:pt x="57" y="38"/>
                  </a:cubicBezTo>
                  <a:cubicBezTo>
                    <a:pt x="57" y="39"/>
                    <a:pt x="57" y="40"/>
                    <a:pt x="58" y="39"/>
                  </a:cubicBezTo>
                  <a:cubicBezTo>
                    <a:pt x="59" y="39"/>
                    <a:pt x="60" y="38"/>
                    <a:pt x="61" y="37"/>
                  </a:cubicBezTo>
                  <a:cubicBezTo>
                    <a:pt x="62" y="36"/>
                    <a:pt x="62" y="35"/>
                    <a:pt x="63" y="35"/>
                  </a:cubicBezTo>
                  <a:cubicBezTo>
                    <a:pt x="64" y="36"/>
                    <a:pt x="65" y="37"/>
                    <a:pt x="64" y="38"/>
                  </a:cubicBezTo>
                  <a:cubicBezTo>
                    <a:pt x="63" y="39"/>
                    <a:pt x="61" y="39"/>
                    <a:pt x="62" y="40"/>
                  </a:cubicBezTo>
                  <a:cubicBezTo>
                    <a:pt x="62" y="41"/>
                    <a:pt x="62" y="42"/>
                    <a:pt x="63" y="41"/>
                  </a:cubicBezTo>
                  <a:cubicBezTo>
                    <a:pt x="63" y="40"/>
                    <a:pt x="64" y="39"/>
                    <a:pt x="65" y="38"/>
                  </a:cubicBezTo>
                  <a:cubicBezTo>
                    <a:pt x="66" y="38"/>
                    <a:pt x="67" y="37"/>
                    <a:pt x="67" y="36"/>
                  </a:cubicBezTo>
                  <a:cubicBezTo>
                    <a:pt x="67" y="35"/>
                    <a:pt x="68" y="32"/>
                    <a:pt x="70" y="32"/>
                  </a:cubicBezTo>
                  <a:cubicBezTo>
                    <a:pt x="73" y="32"/>
                    <a:pt x="74" y="32"/>
                    <a:pt x="76" y="31"/>
                  </a:cubicBezTo>
                  <a:cubicBezTo>
                    <a:pt x="78" y="31"/>
                    <a:pt x="79" y="31"/>
                    <a:pt x="79" y="30"/>
                  </a:cubicBezTo>
                  <a:cubicBezTo>
                    <a:pt x="79" y="28"/>
                    <a:pt x="80" y="28"/>
                    <a:pt x="81" y="28"/>
                  </a:cubicBezTo>
                  <a:cubicBezTo>
                    <a:pt x="82" y="28"/>
                    <a:pt x="81" y="28"/>
                    <a:pt x="83" y="28"/>
                  </a:cubicBezTo>
                  <a:cubicBezTo>
                    <a:pt x="84" y="28"/>
                    <a:pt x="85" y="28"/>
                    <a:pt x="86" y="29"/>
                  </a:cubicBezTo>
                  <a:cubicBezTo>
                    <a:pt x="88" y="29"/>
                    <a:pt x="88" y="29"/>
                    <a:pt x="90" y="30"/>
                  </a:cubicBezTo>
                  <a:cubicBezTo>
                    <a:pt x="91" y="31"/>
                    <a:pt x="91" y="32"/>
                    <a:pt x="93" y="32"/>
                  </a:cubicBezTo>
                  <a:cubicBezTo>
                    <a:pt x="94" y="31"/>
                    <a:pt x="93" y="30"/>
                    <a:pt x="94" y="29"/>
                  </a:cubicBezTo>
                  <a:cubicBezTo>
                    <a:pt x="94" y="28"/>
                    <a:pt x="95" y="28"/>
                    <a:pt x="96" y="28"/>
                  </a:cubicBezTo>
                  <a:cubicBezTo>
                    <a:pt x="97" y="29"/>
                    <a:pt x="102" y="28"/>
                    <a:pt x="103" y="28"/>
                  </a:cubicBezTo>
                  <a:cubicBezTo>
                    <a:pt x="104" y="29"/>
                    <a:pt x="106" y="28"/>
                    <a:pt x="106" y="28"/>
                  </a:cubicBezTo>
                  <a:cubicBezTo>
                    <a:pt x="106" y="28"/>
                    <a:pt x="106" y="28"/>
                    <a:pt x="107" y="28"/>
                  </a:cubicBezTo>
                  <a:cubicBezTo>
                    <a:pt x="108" y="28"/>
                    <a:pt x="109" y="28"/>
                    <a:pt x="110" y="28"/>
                  </a:cubicBezTo>
                  <a:cubicBezTo>
                    <a:pt x="112" y="29"/>
                    <a:pt x="112" y="28"/>
                    <a:pt x="112" y="27"/>
                  </a:cubicBezTo>
                  <a:cubicBezTo>
                    <a:pt x="112" y="26"/>
                    <a:pt x="112" y="25"/>
                    <a:pt x="111" y="25"/>
                  </a:cubicBezTo>
                  <a:cubicBezTo>
                    <a:pt x="111" y="24"/>
                    <a:pt x="110" y="25"/>
                    <a:pt x="109" y="25"/>
                  </a:cubicBezTo>
                  <a:cubicBezTo>
                    <a:pt x="108" y="26"/>
                    <a:pt x="108" y="27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5" y="25"/>
                    <a:pt x="103" y="24"/>
                    <a:pt x="102" y="23"/>
                  </a:cubicBezTo>
                  <a:cubicBezTo>
                    <a:pt x="101" y="23"/>
                    <a:pt x="101" y="22"/>
                    <a:pt x="101" y="21"/>
                  </a:cubicBezTo>
                  <a:cubicBezTo>
                    <a:pt x="100" y="20"/>
                    <a:pt x="101" y="18"/>
                    <a:pt x="99" y="17"/>
                  </a:cubicBezTo>
                  <a:cubicBezTo>
                    <a:pt x="98" y="17"/>
                    <a:pt x="97" y="18"/>
                    <a:pt x="96" y="18"/>
                  </a:cubicBezTo>
                  <a:cubicBezTo>
                    <a:pt x="95" y="18"/>
                    <a:pt x="93" y="18"/>
                    <a:pt x="92" y="18"/>
                  </a:cubicBezTo>
                  <a:cubicBezTo>
                    <a:pt x="92" y="18"/>
                    <a:pt x="91" y="18"/>
                    <a:pt x="89" y="18"/>
                  </a:cubicBezTo>
                  <a:cubicBezTo>
                    <a:pt x="87" y="18"/>
                    <a:pt x="87" y="17"/>
                    <a:pt x="87" y="14"/>
                  </a:cubicBezTo>
                  <a:cubicBezTo>
                    <a:pt x="87" y="11"/>
                    <a:pt x="87" y="11"/>
                    <a:pt x="86" y="11"/>
                  </a:cubicBezTo>
                  <a:cubicBezTo>
                    <a:pt x="84" y="11"/>
                    <a:pt x="83" y="12"/>
                    <a:pt x="81" y="13"/>
                  </a:cubicBezTo>
                  <a:cubicBezTo>
                    <a:pt x="80" y="14"/>
                    <a:pt x="78" y="15"/>
                    <a:pt x="75" y="14"/>
                  </a:cubicBezTo>
                  <a:cubicBezTo>
                    <a:pt x="71" y="14"/>
                    <a:pt x="66" y="17"/>
                    <a:pt x="64" y="19"/>
                  </a:cubicBezTo>
                  <a:cubicBezTo>
                    <a:pt x="63" y="21"/>
                    <a:pt x="62" y="22"/>
                    <a:pt x="61" y="22"/>
                  </a:cubicBezTo>
                  <a:cubicBezTo>
                    <a:pt x="59" y="22"/>
                    <a:pt x="56" y="22"/>
                    <a:pt x="56" y="21"/>
                  </a:cubicBezTo>
                  <a:cubicBezTo>
                    <a:pt x="56" y="20"/>
                    <a:pt x="56" y="20"/>
                    <a:pt x="55" y="20"/>
                  </a:cubicBezTo>
                  <a:cubicBezTo>
                    <a:pt x="54" y="21"/>
                    <a:pt x="52" y="22"/>
                    <a:pt x="51" y="22"/>
                  </a:cubicBezTo>
                  <a:cubicBezTo>
                    <a:pt x="50" y="21"/>
                    <a:pt x="48" y="21"/>
                    <a:pt x="47" y="18"/>
                  </a:cubicBezTo>
                  <a:cubicBezTo>
                    <a:pt x="46" y="16"/>
                    <a:pt x="42" y="15"/>
                    <a:pt x="41" y="14"/>
                  </a:cubicBezTo>
                  <a:cubicBezTo>
                    <a:pt x="40" y="13"/>
                    <a:pt x="38" y="12"/>
                    <a:pt x="36" y="13"/>
                  </a:cubicBezTo>
                  <a:cubicBezTo>
                    <a:pt x="35" y="13"/>
                    <a:pt x="33" y="14"/>
                    <a:pt x="32" y="15"/>
                  </a:cubicBezTo>
                  <a:cubicBezTo>
                    <a:pt x="32" y="16"/>
                    <a:pt x="31" y="18"/>
                    <a:pt x="31" y="16"/>
                  </a:cubicBezTo>
                  <a:cubicBezTo>
                    <a:pt x="31" y="15"/>
                    <a:pt x="30" y="14"/>
                    <a:pt x="31" y="12"/>
                  </a:cubicBezTo>
                  <a:cubicBezTo>
                    <a:pt x="32" y="11"/>
                    <a:pt x="33" y="8"/>
                    <a:pt x="35" y="7"/>
                  </a:cubicBezTo>
                  <a:cubicBezTo>
                    <a:pt x="36" y="5"/>
                    <a:pt x="37" y="3"/>
                    <a:pt x="38" y="3"/>
                  </a:cubicBezTo>
                  <a:cubicBezTo>
                    <a:pt x="38" y="2"/>
                    <a:pt x="37" y="2"/>
                    <a:pt x="39" y="2"/>
                  </a:cubicBezTo>
                  <a:cubicBezTo>
                    <a:pt x="41" y="2"/>
                    <a:pt x="41" y="1"/>
                    <a:pt x="41" y="0"/>
                  </a:cubicBezTo>
                  <a:cubicBezTo>
                    <a:pt x="40" y="0"/>
                    <a:pt x="35" y="0"/>
                    <a:pt x="33" y="1"/>
                  </a:cubicBezTo>
                  <a:cubicBezTo>
                    <a:pt x="32" y="2"/>
                    <a:pt x="29" y="4"/>
                    <a:pt x="28" y="5"/>
                  </a:cubicBezTo>
                  <a:cubicBezTo>
                    <a:pt x="28" y="7"/>
                    <a:pt x="28" y="8"/>
                    <a:pt x="27" y="8"/>
                  </a:cubicBezTo>
                  <a:cubicBezTo>
                    <a:pt x="27" y="9"/>
                    <a:pt x="27" y="9"/>
                    <a:pt x="26" y="8"/>
                  </a:cubicBezTo>
                  <a:cubicBezTo>
                    <a:pt x="26" y="7"/>
                    <a:pt x="26" y="6"/>
                    <a:pt x="26" y="7"/>
                  </a:cubicBezTo>
                  <a:cubicBezTo>
                    <a:pt x="25" y="8"/>
                    <a:pt x="24" y="9"/>
                    <a:pt x="23" y="10"/>
                  </a:cubicBezTo>
                  <a:cubicBezTo>
                    <a:pt x="22" y="12"/>
                    <a:pt x="24" y="11"/>
                    <a:pt x="22" y="13"/>
                  </a:cubicBezTo>
                  <a:cubicBezTo>
                    <a:pt x="20" y="14"/>
                    <a:pt x="18" y="15"/>
                    <a:pt x="16" y="16"/>
                  </a:cubicBezTo>
                  <a:cubicBezTo>
                    <a:pt x="15" y="17"/>
                    <a:pt x="15" y="17"/>
                    <a:pt x="13" y="17"/>
                  </a:cubicBezTo>
                  <a:cubicBezTo>
                    <a:pt x="12" y="17"/>
                    <a:pt x="11" y="17"/>
                    <a:pt x="10" y="17"/>
                  </a:cubicBezTo>
                  <a:cubicBezTo>
                    <a:pt x="9" y="18"/>
                    <a:pt x="5" y="20"/>
                    <a:pt x="4" y="22"/>
                  </a:cubicBezTo>
                  <a:cubicBezTo>
                    <a:pt x="3" y="24"/>
                    <a:pt x="2" y="24"/>
                    <a:pt x="0" y="24"/>
                  </a:cubicBezTo>
                  <a:cubicBezTo>
                    <a:pt x="1" y="25"/>
                    <a:pt x="1" y="25"/>
                    <a:pt x="1" y="25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5" name="Freeform 36"/>
            <p:cNvSpPr>
              <a:spLocks/>
            </p:cNvSpPr>
            <p:nvPr/>
          </p:nvSpPr>
          <p:spPr bwMode="auto">
            <a:xfrm>
              <a:off x="3608155" y="1572360"/>
              <a:ext cx="531402" cy="564242"/>
            </a:xfrm>
            <a:custGeom>
              <a:avLst/>
              <a:gdLst>
                <a:gd name="T0" fmla="*/ 89 w 99"/>
                <a:gd name="T1" fmla="*/ 82 h 105"/>
                <a:gd name="T2" fmla="*/ 90 w 99"/>
                <a:gd name="T3" fmla="*/ 69 h 105"/>
                <a:gd name="T4" fmla="*/ 93 w 99"/>
                <a:gd name="T5" fmla="*/ 59 h 105"/>
                <a:gd name="T6" fmla="*/ 95 w 99"/>
                <a:gd name="T7" fmla="*/ 47 h 105"/>
                <a:gd name="T8" fmla="*/ 97 w 99"/>
                <a:gd name="T9" fmla="*/ 41 h 105"/>
                <a:gd name="T10" fmla="*/ 99 w 99"/>
                <a:gd name="T11" fmla="*/ 35 h 105"/>
                <a:gd name="T12" fmla="*/ 96 w 99"/>
                <a:gd name="T13" fmla="*/ 36 h 105"/>
                <a:gd name="T14" fmla="*/ 93 w 99"/>
                <a:gd name="T15" fmla="*/ 43 h 105"/>
                <a:gd name="T16" fmla="*/ 90 w 99"/>
                <a:gd name="T17" fmla="*/ 46 h 105"/>
                <a:gd name="T18" fmla="*/ 88 w 99"/>
                <a:gd name="T19" fmla="*/ 50 h 105"/>
                <a:gd name="T20" fmla="*/ 85 w 99"/>
                <a:gd name="T21" fmla="*/ 53 h 105"/>
                <a:gd name="T22" fmla="*/ 86 w 99"/>
                <a:gd name="T23" fmla="*/ 45 h 105"/>
                <a:gd name="T24" fmla="*/ 90 w 99"/>
                <a:gd name="T25" fmla="*/ 40 h 105"/>
                <a:gd name="T26" fmla="*/ 88 w 99"/>
                <a:gd name="T27" fmla="*/ 36 h 105"/>
                <a:gd name="T28" fmla="*/ 85 w 99"/>
                <a:gd name="T29" fmla="*/ 29 h 105"/>
                <a:gd name="T30" fmla="*/ 80 w 99"/>
                <a:gd name="T31" fmla="*/ 21 h 105"/>
                <a:gd name="T32" fmla="*/ 70 w 99"/>
                <a:gd name="T33" fmla="*/ 20 h 105"/>
                <a:gd name="T34" fmla="*/ 50 w 99"/>
                <a:gd name="T35" fmla="*/ 16 h 105"/>
                <a:gd name="T36" fmla="*/ 42 w 99"/>
                <a:gd name="T37" fmla="*/ 10 h 105"/>
                <a:gd name="T38" fmla="*/ 41 w 99"/>
                <a:gd name="T39" fmla="*/ 9 h 105"/>
                <a:gd name="T40" fmla="*/ 35 w 99"/>
                <a:gd name="T41" fmla="*/ 8 h 105"/>
                <a:gd name="T42" fmla="*/ 33 w 99"/>
                <a:gd name="T43" fmla="*/ 5 h 105"/>
                <a:gd name="T44" fmla="*/ 34 w 99"/>
                <a:gd name="T45" fmla="*/ 1 h 105"/>
                <a:gd name="T46" fmla="*/ 25 w 99"/>
                <a:gd name="T47" fmla="*/ 4 h 105"/>
                <a:gd name="T48" fmla="*/ 15 w 99"/>
                <a:gd name="T49" fmla="*/ 8 h 105"/>
                <a:gd name="T50" fmla="*/ 13 w 99"/>
                <a:gd name="T51" fmla="*/ 6 h 105"/>
                <a:gd name="T52" fmla="*/ 10 w 99"/>
                <a:gd name="T53" fmla="*/ 15 h 105"/>
                <a:gd name="T54" fmla="*/ 4 w 99"/>
                <a:gd name="T55" fmla="*/ 27 h 105"/>
                <a:gd name="T56" fmla="*/ 4 w 99"/>
                <a:gd name="T57" fmla="*/ 36 h 105"/>
                <a:gd name="T58" fmla="*/ 4 w 99"/>
                <a:gd name="T59" fmla="*/ 45 h 105"/>
                <a:gd name="T60" fmla="*/ 5 w 99"/>
                <a:gd name="T61" fmla="*/ 55 h 105"/>
                <a:gd name="T62" fmla="*/ 13 w 99"/>
                <a:gd name="T63" fmla="*/ 60 h 105"/>
                <a:gd name="T64" fmla="*/ 26 w 99"/>
                <a:gd name="T65" fmla="*/ 70 h 105"/>
                <a:gd name="T66" fmla="*/ 33 w 99"/>
                <a:gd name="T67" fmla="*/ 85 h 105"/>
                <a:gd name="T68" fmla="*/ 34 w 99"/>
                <a:gd name="T69" fmla="*/ 94 h 105"/>
                <a:gd name="T70" fmla="*/ 38 w 99"/>
                <a:gd name="T71" fmla="*/ 101 h 105"/>
                <a:gd name="T72" fmla="*/ 92 w 99"/>
                <a:gd name="T73" fmla="*/ 10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9" h="105">
                  <a:moveTo>
                    <a:pt x="91" y="91"/>
                  </a:moveTo>
                  <a:cubicBezTo>
                    <a:pt x="89" y="86"/>
                    <a:pt x="88" y="85"/>
                    <a:pt x="89" y="82"/>
                  </a:cubicBezTo>
                  <a:cubicBezTo>
                    <a:pt x="90" y="79"/>
                    <a:pt x="89" y="76"/>
                    <a:pt x="90" y="75"/>
                  </a:cubicBezTo>
                  <a:cubicBezTo>
                    <a:pt x="92" y="74"/>
                    <a:pt x="91" y="72"/>
                    <a:pt x="90" y="69"/>
                  </a:cubicBezTo>
                  <a:cubicBezTo>
                    <a:pt x="90" y="67"/>
                    <a:pt x="91" y="63"/>
                    <a:pt x="92" y="62"/>
                  </a:cubicBezTo>
                  <a:cubicBezTo>
                    <a:pt x="93" y="61"/>
                    <a:pt x="94" y="61"/>
                    <a:pt x="93" y="59"/>
                  </a:cubicBezTo>
                  <a:cubicBezTo>
                    <a:pt x="93" y="57"/>
                    <a:pt x="92" y="55"/>
                    <a:pt x="93" y="53"/>
                  </a:cubicBezTo>
                  <a:cubicBezTo>
                    <a:pt x="94" y="50"/>
                    <a:pt x="96" y="48"/>
                    <a:pt x="95" y="47"/>
                  </a:cubicBezTo>
                  <a:cubicBezTo>
                    <a:pt x="94" y="45"/>
                    <a:pt x="94" y="46"/>
                    <a:pt x="95" y="44"/>
                  </a:cubicBezTo>
                  <a:cubicBezTo>
                    <a:pt x="97" y="43"/>
                    <a:pt x="97" y="42"/>
                    <a:pt x="97" y="41"/>
                  </a:cubicBezTo>
                  <a:cubicBezTo>
                    <a:pt x="97" y="40"/>
                    <a:pt x="99" y="39"/>
                    <a:pt x="98" y="38"/>
                  </a:cubicBezTo>
                  <a:cubicBezTo>
                    <a:pt x="98" y="37"/>
                    <a:pt x="99" y="36"/>
                    <a:pt x="99" y="35"/>
                  </a:cubicBezTo>
                  <a:cubicBezTo>
                    <a:pt x="99" y="35"/>
                    <a:pt x="99" y="34"/>
                    <a:pt x="98" y="34"/>
                  </a:cubicBezTo>
                  <a:cubicBezTo>
                    <a:pt x="98" y="35"/>
                    <a:pt x="97" y="35"/>
                    <a:pt x="96" y="36"/>
                  </a:cubicBezTo>
                  <a:cubicBezTo>
                    <a:pt x="96" y="37"/>
                    <a:pt x="95" y="38"/>
                    <a:pt x="95" y="40"/>
                  </a:cubicBezTo>
                  <a:cubicBezTo>
                    <a:pt x="94" y="42"/>
                    <a:pt x="93" y="42"/>
                    <a:pt x="93" y="43"/>
                  </a:cubicBezTo>
                  <a:cubicBezTo>
                    <a:pt x="93" y="44"/>
                    <a:pt x="93" y="45"/>
                    <a:pt x="93" y="45"/>
                  </a:cubicBezTo>
                  <a:cubicBezTo>
                    <a:pt x="92" y="45"/>
                    <a:pt x="91" y="44"/>
                    <a:pt x="90" y="46"/>
                  </a:cubicBezTo>
                  <a:cubicBezTo>
                    <a:pt x="89" y="47"/>
                    <a:pt x="89" y="47"/>
                    <a:pt x="89" y="48"/>
                  </a:cubicBezTo>
                  <a:cubicBezTo>
                    <a:pt x="89" y="50"/>
                    <a:pt x="89" y="50"/>
                    <a:pt x="88" y="50"/>
                  </a:cubicBezTo>
                  <a:cubicBezTo>
                    <a:pt x="87" y="50"/>
                    <a:pt x="86" y="51"/>
                    <a:pt x="86" y="52"/>
                  </a:cubicBezTo>
                  <a:cubicBezTo>
                    <a:pt x="86" y="53"/>
                    <a:pt x="85" y="54"/>
                    <a:pt x="85" y="53"/>
                  </a:cubicBezTo>
                  <a:cubicBezTo>
                    <a:pt x="84" y="52"/>
                    <a:pt x="83" y="55"/>
                    <a:pt x="84" y="51"/>
                  </a:cubicBezTo>
                  <a:cubicBezTo>
                    <a:pt x="85" y="47"/>
                    <a:pt x="86" y="47"/>
                    <a:pt x="86" y="45"/>
                  </a:cubicBezTo>
                  <a:cubicBezTo>
                    <a:pt x="87" y="44"/>
                    <a:pt x="89" y="46"/>
                    <a:pt x="89" y="43"/>
                  </a:cubicBezTo>
                  <a:cubicBezTo>
                    <a:pt x="89" y="42"/>
                    <a:pt x="89" y="41"/>
                    <a:pt x="90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7" y="39"/>
                    <a:pt x="88" y="37"/>
                    <a:pt x="88" y="36"/>
                  </a:cubicBezTo>
                  <a:cubicBezTo>
                    <a:pt x="88" y="34"/>
                    <a:pt x="86" y="35"/>
                    <a:pt x="85" y="34"/>
                  </a:cubicBezTo>
                  <a:cubicBezTo>
                    <a:pt x="83" y="34"/>
                    <a:pt x="85" y="33"/>
                    <a:pt x="85" y="29"/>
                  </a:cubicBezTo>
                  <a:cubicBezTo>
                    <a:pt x="85" y="25"/>
                    <a:pt x="82" y="25"/>
                    <a:pt x="81" y="25"/>
                  </a:cubicBezTo>
                  <a:cubicBezTo>
                    <a:pt x="80" y="24"/>
                    <a:pt x="80" y="24"/>
                    <a:pt x="80" y="21"/>
                  </a:cubicBezTo>
                  <a:cubicBezTo>
                    <a:pt x="80" y="19"/>
                    <a:pt x="76" y="21"/>
                    <a:pt x="74" y="20"/>
                  </a:cubicBezTo>
                  <a:cubicBezTo>
                    <a:pt x="73" y="18"/>
                    <a:pt x="73" y="20"/>
                    <a:pt x="70" y="20"/>
                  </a:cubicBezTo>
                  <a:cubicBezTo>
                    <a:pt x="67" y="21"/>
                    <a:pt x="67" y="20"/>
                    <a:pt x="66" y="19"/>
                  </a:cubicBezTo>
                  <a:cubicBezTo>
                    <a:pt x="64" y="17"/>
                    <a:pt x="54" y="16"/>
                    <a:pt x="50" y="16"/>
                  </a:cubicBezTo>
                  <a:cubicBezTo>
                    <a:pt x="47" y="16"/>
                    <a:pt x="46" y="15"/>
                    <a:pt x="46" y="14"/>
                  </a:cubicBezTo>
                  <a:cubicBezTo>
                    <a:pt x="45" y="13"/>
                    <a:pt x="44" y="11"/>
                    <a:pt x="42" y="10"/>
                  </a:cubicBezTo>
                  <a:cubicBezTo>
                    <a:pt x="42" y="10"/>
                    <a:pt x="42" y="10"/>
                    <a:pt x="41" y="9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39" y="9"/>
                    <a:pt x="38" y="9"/>
                    <a:pt x="37" y="8"/>
                  </a:cubicBezTo>
                  <a:cubicBezTo>
                    <a:pt x="36" y="8"/>
                    <a:pt x="38" y="7"/>
                    <a:pt x="35" y="8"/>
                  </a:cubicBezTo>
                  <a:cubicBezTo>
                    <a:pt x="33" y="8"/>
                    <a:pt x="33" y="9"/>
                    <a:pt x="33" y="9"/>
                  </a:cubicBezTo>
                  <a:cubicBezTo>
                    <a:pt x="32" y="8"/>
                    <a:pt x="33" y="6"/>
                    <a:pt x="33" y="5"/>
                  </a:cubicBezTo>
                  <a:cubicBezTo>
                    <a:pt x="34" y="4"/>
                    <a:pt x="33" y="3"/>
                    <a:pt x="34" y="3"/>
                  </a:cubicBezTo>
                  <a:cubicBezTo>
                    <a:pt x="35" y="2"/>
                    <a:pt x="35" y="1"/>
                    <a:pt x="34" y="1"/>
                  </a:cubicBezTo>
                  <a:cubicBezTo>
                    <a:pt x="33" y="0"/>
                    <a:pt x="30" y="2"/>
                    <a:pt x="30" y="2"/>
                  </a:cubicBezTo>
                  <a:cubicBezTo>
                    <a:pt x="29" y="3"/>
                    <a:pt x="27" y="3"/>
                    <a:pt x="25" y="4"/>
                  </a:cubicBezTo>
                  <a:cubicBezTo>
                    <a:pt x="24" y="5"/>
                    <a:pt x="23" y="6"/>
                    <a:pt x="20" y="7"/>
                  </a:cubicBezTo>
                  <a:cubicBezTo>
                    <a:pt x="18" y="7"/>
                    <a:pt x="16" y="9"/>
                    <a:pt x="15" y="8"/>
                  </a:cubicBezTo>
                  <a:cubicBezTo>
                    <a:pt x="14" y="7"/>
                    <a:pt x="14" y="8"/>
                    <a:pt x="13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1" y="9"/>
                    <a:pt x="10" y="9"/>
                  </a:cubicBezTo>
                  <a:cubicBezTo>
                    <a:pt x="9" y="10"/>
                    <a:pt x="10" y="13"/>
                    <a:pt x="10" y="15"/>
                  </a:cubicBezTo>
                  <a:cubicBezTo>
                    <a:pt x="10" y="17"/>
                    <a:pt x="12" y="21"/>
                    <a:pt x="10" y="24"/>
                  </a:cubicBezTo>
                  <a:cubicBezTo>
                    <a:pt x="8" y="26"/>
                    <a:pt x="6" y="26"/>
                    <a:pt x="4" y="27"/>
                  </a:cubicBezTo>
                  <a:cubicBezTo>
                    <a:pt x="2" y="29"/>
                    <a:pt x="3" y="30"/>
                    <a:pt x="1" y="33"/>
                  </a:cubicBezTo>
                  <a:cubicBezTo>
                    <a:pt x="0" y="35"/>
                    <a:pt x="2" y="35"/>
                    <a:pt x="4" y="36"/>
                  </a:cubicBezTo>
                  <a:cubicBezTo>
                    <a:pt x="5" y="37"/>
                    <a:pt x="6" y="40"/>
                    <a:pt x="4" y="41"/>
                  </a:cubicBezTo>
                  <a:cubicBezTo>
                    <a:pt x="3" y="43"/>
                    <a:pt x="4" y="43"/>
                    <a:pt x="4" y="45"/>
                  </a:cubicBezTo>
                  <a:cubicBezTo>
                    <a:pt x="4" y="47"/>
                    <a:pt x="4" y="47"/>
                    <a:pt x="3" y="50"/>
                  </a:cubicBezTo>
                  <a:cubicBezTo>
                    <a:pt x="2" y="53"/>
                    <a:pt x="4" y="53"/>
                    <a:pt x="5" y="55"/>
                  </a:cubicBezTo>
                  <a:cubicBezTo>
                    <a:pt x="6" y="57"/>
                    <a:pt x="8" y="57"/>
                    <a:pt x="9" y="58"/>
                  </a:cubicBezTo>
                  <a:cubicBezTo>
                    <a:pt x="11" y="59"/>
                    <a:pt x="12" y="58"/>
                    <a:pt x="13" y="60"/>
                  </a:cubicBezTo>
                  <a:cubicBezTo>
                    <a:pt x="13" y="62"/>
                    <a:pt x="15" y="60"/>
                    <a:pt x="18" y="62"/>
                  </a:cubicBezTo>
                  <a:cubicBezTo>
                    <a:pt x="21" y="65"/>
                    <a:pt x="25" y="70"/>
                    <a:pt x="26" y="70"/>
                  </a:cubicBezTo>
                  <a:cubicBezTo>
                    <a:pt x="28" y="70"/>
                    <a:pt x="31" y="73"/>
                    <a:pt x="31" y="76"/>
                  </a:cubicBezTo>
                  <a:cubicBezTo>
                    <a:pt x="30" y="80"/>
                    <a:pt x="33" y="83"/>
                    <a:pt x="33" y="85"/>
                  </a:cubicBezTo>
                  <a:cubicBezTo>
                    <a:pt x="33" y="86"/>
                    <a:pt x="36" y="86"/>
                    <a:pt x="35" y="88"/>
                  </a:cubicBezTo>
                  <a:cubicBezTo>
                    <a:pt x="34" y="91"/>
                    <a:pt x="34" y="90"/>
                    <a:pt x="34" y="94"/>
                  </a:cubicBezTo>
                  <a:cubicBezTo>
                    <a:pt x="33" y="98"/>
                    <a:pt x="35" y="95"/>
                    <a:pt x="36" y="97"/>
                  </a:cubicBezTo>
                  <a:cubicBezTo>
                    <a:pt x="36" y="99"/>
                    <a:pt x="32" y="101"/>
                    <a:pt x="38" y="101"/>
                  </a:cubicBezTo>
                  <a:cubicBezTo>
                    <a:pt x="42" y="101"/>
                    <a:pt x="43" y="104"/>
                    <a:pt x="44" y="105"/>
                  </a:cubicBezTo>
                  <a:cubicBezTo>
                    <a:pt x="53" y="104"/>
                    <a:pt x="84" y="102"/>
                    <a:pt x="92" y="101"/>
                  </a:cubicBezTo>
                  <a:cubicBezTo>
                    <a:pt x="92" y="97"/>
                    <a:pt x="92" y="93"/>
                    <a:pt x="91" y="91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6" name="Freeform 37"/>
            <p:cNvSpPr>
              <a:spLocks/>
            </p:cNvSpPr>
            <p:nvPr/>
          </p:nvSpPr>
          <p:spPr bwMode="auto">
            <a:xfrm>
              <a:off x="3774343" y="2114709"/>
              <a:ext cx="408006" cy="709532"/>
            </a:xfrm>
            <a:custGeom>
              <a:avLst/>
              <a:gdLst>
                <a:gd name="T0" fmla="*/ 58 w 76"/>
                <a:gd name="T1" fmla="*/ 129 h 132"/>
                <a:gd name="T2" fmla="*/ 61 w 76"/>
                <a:gd name="T3" fmla="*/ 127 h 132"/>
                <a:gd name="T4" fmla="*/ 60 w 76"/>
                <a:gd name="T5" fmla="*/ 122 h 132"/>
                <a:gd name="T6" fmla="*/ 67 w 76"/>
                <a:gd name="T7" fmla="*/ 118 h 132"/>
                <a:gd name="T8" fmla="*/ 66 w 76"/>
                <a:gd name="T9" fmla="*/ 116 h 132"/>
                <a:gd name="T10" fmla="*/ 67 w 76"/>
                <a:gd name="T11" fmla="*/ 113 h 132"/>
                <a:gd name="T12" fmla="*/ 67 w 76"/>
                <a:gd name="T13" fmla="*/ 109 h 132"/>
                <a:gd name="T14" fmla="*/ 67 w 76"/>
                <a:gd name="T15" fmla="*/ 105 h 132"/>
                <a:gd name="T16" fmla="*/ 68 w 76"/>
                <a:gd name="T17" fmla="*/ 102 h 132"/>
                <a:gd name="T18" fmla="*/ 69 w 76"/>
                <a:gd name="T19" fmla="*/ 99 h 132"/>
                <a:gd name="T20" fmla="*/ 73 w 76"/>
                <a:gd name="T21" fmla="*/ 93 h 132"/>
                <a:gd name="T22" fmla="*/ 75 w 76"/>
                <a:gd name="T23" fmla="*/ 90 h 132"/>
                <a:gd name="T24" fmla="*/ 74 w 76"/>
                <a:gd name="T25" fmla="*/ 86 h 132"/>
                <a:gd name="T26" fmla="*/ 73 w 76"/>
                <a:gd name="T27" fmla="*/ 82 h 132"/>
                <a:gd name="T28" fmla="*/ 71 w 76"/>
                <a:gd name="T29" fmla="*/ 79 h 132"/>
                <a:gd name="T30" fmla="*/ 72 w 76"/>
                <a:gd name="T31" fmla="*/ 75 h 132"/>
                <a:gd name="T32" fmla="*/ 73 w 76"/>
                <a:gd name="T33" fmla="*/ 70 h 132"/>
                <a:gd name="T34" fmla="*/ 68 w 76"/>
                <a:gd name="T35" fmla="*/ 18 h 132"/>
                <a:gd name="T36" fmla="*/ 66 w 76"/>
                <a:gd name="T37" fmla="*/ 16 h 132"/>
                <a:gd name="T38" fmla="*/ 64 w 76"/>
                <a:gd name="T39" fmla="*/ 9 h 132"/>
                <a:gd name="T40" fmla="*/ 62 w 76"/>
                <a:gd name="T41" fmla="*/ 5 h 132"/>
                <a:gd name="T42" fmla="*/ 61 w 76"/>
                <a:gd name="T43" fmla="*/ 0 h 132"/>
                <a:gd name="T44" fmla="*/ 13 w 76"/>
                <a:gd name="T45" fmla="*/ 4 h 132"/>
                <a:gd name="T46" fmla="*/ 13 w 76"/>
                <a:gd name="T47" fmla="*/ 5 h 132"/>
                <a:gd name="T48" fmla="*/ 17 w 76"/>
                <a:gd name="T49" fmla="*/ 10 h 132"/>
                <a:gd name="T50" fmla="*/ 21 w 76"/>
                <a:gd name="T51" fmla="*/ 13 h 132"/>
                <a:gd name="T52" fmla="*/ 22 w 76"/>
                <a:gd name="T53" fmla="*/ 20 h 132"/>
                <a:gd name="T54" fmla="*/ 19 w 76"/>
                <a:gd name="T55" fmla="*/ 24 h 132"/>
                <a:gd name="T56" fmla="*/ 16 w 76"/>
                <a:gd name="T57" fmla="*/ 27 h 132"/>
                <a:gd name="T58" fmla="*/ 13 w 76"/>
                <a:gd name="T59" fmla="*/ 29 h 132"/>
                <a:gd name="T60" fmla="*/ 7 w 76"/>
                <a:gd name="T61" fmla="*/ 30 h 132"/>
                <a:gd name="T62" fmla="*/ 7 w 76"/>
                <a:gd name="T63" fmla="*/ 35 h 132"/>
                <a:gd name="T64" fmla="*/ 9 w 76"/>
                <a:gd name="T65" fmla="*/ 38 h 132"/>
                <a:gd name="T66" fmla="*/ 7 w 76"/>
                <a:gd name="T67" fmla="*/ 43 h 132"/>
                <a:gd name="T68" fmla="*/ 7 w 76"/>
                <a:gd name="T69" fmla="*/ 46 h 132"/>
                <a:gd name="T70" fmla="*/ 2 w 76"/>
                <a:gd name="T71" fmla="*/ 50 h 132"/>
                <a:gd name="T72" fmla="*/ 2 w 76"/>
                <a:gd name="T73" fmla="*/ 52 h 132"/>
                <a:gd name="T74" fmla="*/ 2 w 76"/>
                <a:gd name="T75" fmla="*/ 55 h 132"/>
                <a:gd name="T76" fmla="*/ 1 w 76"/>
                <a:gd name="T77" fmla="*/ 65 h 132"/>
                <a:gd name="T78" fmla="*/ 9 w 76"/>
                <a:gd name="T79" fmla="*/ 75 h 132"/>
                <a:gd name="T80" fmla="*/ 15 w 76"/>
                <a:gd name="T81" fmla="*/ 80 h 132"/>
                <a:gd name="T82" fmla="*/ 17 w 76"/>
                <a:gd name="T83" fmla="*/ 86 h 132"/>
                <a:gd name="T84" fmla="*/ 20 w 76"/>
                <a:gd name="T85" fmla="*/ 87 h 132"/>
                <a:gd name="T86" fmla="*/ 22 w 76"/>
                <a:gd name="T87" fmla="*/ 87 h 132"/>
                <a:gd name="T88" fmla="*/ 23 w 76"/>
                <a:gd name="T89" fmla="*/ 87 h 132"/>
                <a:gd name="T90" fmla="*/ 26 w 76"/>
                <a:gd name="T91" fmla="*/ 89 h 132"/>
                <a:gd name="T92" fmla="*/ 24 w 76"/>
                <a:gd name="T93" fmla="*/ 100 h 132"/>
                <a:gd name="T94" fmla="*/ 33 w 76"/>
                <a:gd name="T95" fmla="*/ 112 h 132"/>
                <a:gd name="T96" fmla="*/ 37 w 76"/>
                <a:gd name="T97" fmla="*/ 115 h 132"/>
                <a:gd name="T98" fmla="*/ 40 w 76"/>
                <a:gd name="T99" fmla="*/ 117 h 132"/>
                <a:gd name="T100" fmla="*/ 43 w 76"/>
                <a:gd name="T101" fmla="*/ 122 h 132"/>
                <a:gd name="T102" fmla="*/ 41 w 76"/>
                <a:gd name="T103" fmla="*/ 125 h 132"/>
                <a:gd name="T104" fmla="*/ 44 w 76"/>
                <a:gd name="T105" fmla="*/ 130 h 132"/>
                <a:gd name="T106" fmla="*/ 49 w 76"/>
                <a:gd name="T107" fmla="*/ 131 h 132"/>
                <a:gd name="T108" fmla="*/ 58 w 76"/>
                <a:gd name="T109" fmla="*/ 12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6" h="132">
                  <a:moveTo>
                    <a:pt x="58" y="129"/>
                  </a:moveTo>
                  <a:cubicBezTo>
                    <a:pt x="60" y="130"/>
                    <a:pt x="61" y="128"/>
                    <a:pt x="61" y="127"/>
                  </a:cubicBezTo>
                  <a:cubicBezTo>
                    <a:pt x="62" y="125"/>
                    <a:pt x="61" y="125"/>
                    <a:pt x="60" y="122"/>
                  </a:cubicBezTo>
                  <a:cubicBezTo>
                    <a:pt x="59" y="119"/>
                    <a:pt x="66" y="119"/>
                    <a:pt x="67" y="118"/>
                  </a:cubicBezTo>
                  <a:cubicBezTo>
                    <a:pt x="68" y="118"/>
                    <a:pt x="67" y="117"/>
                    <a:pt x="66" y="116"/>
                  </a:cubicBezTo>
                  <a:cubicBezTo>
                    <a:pt x="65" y="115"/>
                    <a:pt x="66" y="114"/>
                    <a:pt x="67" y="113"/>
                  </a:cubicBezTo>
                  <a:cubicBezTo>
                    <a:pt x="68" y="112"/>
                    <a:pt x="67" y="111"/>
                    <a:pt x="67" y="109"/>
                  </a:cubicBezTo>
                  <a:cubicBezTo>
                    <a:pt x="67" y="107"/>
                    <a:pt x="67" y="106"/>
                    <a:pt x="67" y="105"/>
                  </a:cubicBezTo>
                  <a:cubicBezTo>
                    <a:pt x="68" y="104"/>
                    <a:pt x="68" y="103"/>
                    <a:pt x="68" y="102"/>
                  </a:cubicBezTo>
                  <a:cubicBezTo>
                    <a:pt x="68" y="102"/>
                    <a:pt x="67" y="100"/>
                    <a:pt x="69" y="99"/>
                  </a:cubicBezTo>
                  <a:cubicBezTo>
                    <a:pt x="70" y="99"/>
                    <a:pt x="73" y="94"/>
                    <a:pt x="73" y="93"/>
                  </a:cubicBezTo>
                  <a:cubicBezTo>
                    <a:pt x="73" y="92"/>
                    <a:pt x="73" y="91"/>
                    <a:pt x="75" y="90"/>
                  </a:cubicBezTo>
                  <a:cubicBezTo>
                    <a:pt x="76" y="89"/>
                    <a:pt x="75" y="86"/>
                    <a:pt x="74" y="86"/>
                  </a:cubicBezTo>
                  <a:cubicBezTo>
                    <a:pt x="73" y="86"/>
                    <a:pt x="73" y="84"/>
                    <a:pt x="73" y="82"/>
                  </a:cubicBezTo>
                  <a:cubicBezTo>
                    <a:pt x="73" y="79"/>
                    <a:pt x="72" y="81"/>
                    <a:pt x="71" y="79"/>
                  </a:cubicBezTo>
                  <a:cubicBezTo>
                    <a:pt x="71" y="78"/>
                    <a:pt x="72" y="76"/>
                    <a:pt x="72" y="75"/>
                  </a:cubicBezTo>
                  <a:cubicBezTo>
                    <a:pt x="73" y="74"/>
                    <a:pt x="73" y="70"/>
                    <a:pt x="73" y="70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7" y="18"/>
                    <a:pt x="67" y="17"/>
                    <a:pt x="66" y="16"/>
                  </a:cubicBezTo>
                  <a:cubicBezTo>
                    <a:pt x="65" y="14"/>
                    <a:pt x="65" y="12"/>
                    <a:pt x="64" y="9"/>
                  </a:cubicBezTo>
                  <a:cubicBezTo>
                    <a:pt x="62" y="7"/>
                    <a:pt x="62" y="8"/>
                    <a:pt x="62" y="5"/>
                  </a:cubicBezTo>
                  <a:cubicBezTo>
                    <a:pt x="62" y="4"/>
                    <a:pt x="62" y="2"/>
                    <a:pt x="61" y="0"/>
                  </a:cubicBezTo>
                  <a:cubicBezTo>
                    <a:pt x="53" y="1"/>
                    <a:pt x="22" y="3"/>
                    <a:pt x="13" y="4"/>
                  </a:cubicBezTo>
                  <a:cubicBezTo>
                    <a:pt x="13" y="4"/>
                    <a:pt x="13" y="4"/>
                    <a:pt x="13" y="5"/>
                  </a:cubicBezTo>
                  <a:cubicBezTo>
                    <a:pt x="13" y="6"/>
                    <a:pt x="17" y="8"/>
                    <a:pt x="17" y="10"/>
                  </a:cubicBezTo>
                  <a:cubicBezTo>
                    <a:pt x="18" y="12"/>
                    <a:pt x="20" y="12"/>
                    <a:pt x="21" y="13"/>
                  </a:cubicBezTo>
                  <a:cubicBezTo>
                    <a:pt x="22" y="14"/>
                    <a:pt x="22" y="18"/>
                    <a:pt x="22" y="20"/>
                  </a:cubicBezTo>
                  <a:cubicBezTo>
                    <a:pt x="21" y="21"/>
                    <a:pt x="19" y="21"/>
                    <a:pt x="19" y="24"/>
                  </a:cubicBezTo>
                  <a:cubicBezTo>
                    <a:pt x="19" y="27"/>
                    <a:pt x="18" y="27"/>
                    <a:pt x="16" y="27"/>
                  </a:cubicBezTo>
                  <a:cubicBezTo>
                    <a:pt x="15" y="28"/>
                    <a:pt x="14" y="28"/>
                    <a:pt x="13" y="29"/>
                  </a:cubicBezTo>
                  <a:cubicBezTo>
                    <a:pt x="11" y="31"/>
                    <a:pt x="9" y="30"/>
                    <a:pt x="7" y="30"/>
                  </a:cubicBezTo>
                  <a:cubicBezTo>
                    <a:pt x="5" y="30"/>
                    <a:pt x="7" y="33"/>
                    <a:pt x="7" y="35"/>
                  </a:cubicBezTo>
                  <a:cubicBezTo>
                    <a:pt x="7" y="36"/>
                    <a:pt x="9" y="36"/>
                    <a:pt x="9" y="38"/>
                  </a:cubicBezTo>
                  <a:cubicBezTo>
                    <a:pt x="10" y="39"/>
                    <a:pt x="9" y="42"/>
                    <a:pt x="7" y="43"/>
                  </a:cubicBezTo>
                  <a:cubicBezTo>
                    <a:pt x="6" y="43"/>
                    <a:pt x="7" y="44"/>
                    <a:pt x="7" y="46"/>
                  </a:cubicBezTo>
                  <a:cubicBezTo>
                    <a:pt x="7" y="48"/>
                    <a:pt x="3" y="49"/>
                    <a:pt x="2" y="50"/>
                  </a:cubicBezTo>
                  <a:cubicBezTo>
                    <a:pt x="0" y="50"/>
                    <a:pt x="2" y="51"/>
                    <a:pt x="2" y="52"/>
                  </a:cubicBezTo>
                  <a:cubicBezTo>
                    <a:pt x="3" y="52"/>
                    <a:pt x="3" y="54"/>
                    <a:pt x="2" y="55"/>
                  </a:cubicBezTo>
                  <a:cubicBezTo>
                    <a:pt x="0" y="56"/>
                    <a:pt x="1" y="62"/>
                    <a:pt x="1" y="65"/>
                  </a:cubicBezTo>
                  <a:cubicBezTo>
                    <a:pt x="2" y="68"/>
                    <a:pt x="8" y="73"/>
                    <a:pt x="9" y="75"/>
                  </a:cubicBezTo>
                  <a:cubicBezTo>
                    <a:pt x="9" y="77"/>
                    <a:pt x="14" y="79"/>
                    <a:pt x="15" y="80"/>
                  </a:cubicBezTo>
                  <a:cubicBezTo>
                    <a:pt x="16" y="80"/>
                    <a:pt x="16" y="84"/>
                    <a:pt x="17" y="86"/>
                  </a:cubicBezTo>
                  <a:cubicBezTo>
                    <a:pt x="18" y="89"/>
                    <a:pt x="18" y="88"/>
                    <a:pt x="20" y="87"/>
                  </a:cubicBezTo>
                  <a:cubicBezTo>
                    <a:pt x="21" y="86"/>
                    <a:pt x="22" y="87"/>
                    <a:pt x="22" y="87"/>
                  </a:cubicBezTo>
                  <a:cubicBezTo>
                    <a:pt x="22" y="88"/>
                    <a:pt x="23" y="88"/>
                    <a:pt x="23" y="87"/>
                  </a:cubicBezTo>
                  <a:cubicBezTo>
                    <a:pt x="23" y="86"/>
                    <a:pt x="25" y="87"/>
                    <a:pt x="26" y="89"/>
                  </a:cubicBezTo>
                  <a:cubicBezTo>
                    <a:pt x="28" y="90"/>
                    <a:pt x="26" y="95"/>
                    <a:pt x="24" y="100"/>
                  </a:cubicBezTo>
                  <a:cubicBezTo>
                    <a:pt x="21" y="105"/>
                    <a:pt x="32" y="110"/>
                    <a:pt x="33" y="112"/>
                  </a:cubicBezTo>
                  <a:cubicBezTo>
                    <a:pt x="33" y="113"/>
                    <a:pt x="36" y="113"/>
                    <a:pt x="37" y="115"/>
                  </a:cubicBezTo>
                  <a:cubicBezTo>
                    <a:pt x="39" y="116"/>
                    <a:pt x="41" y="115"/>
                    <a:pt x="40" y="117"/>
                  </a:cubicBezTo>
                  <a:cubicBezTo>
                    <a:pt x="40" y="118"/>
                    <a:pt x="42" y="120"/>
                    <a:pt x="43" y="122"/>
                  </a:cubicBezTo>
                  <a:cubicBezTo>
                    <a:pt x="44" y="125"/>
                    <a:pt x="42" y="124"/>
                    <a:pt x="41" y="125"/>
                  </a:cubicBezTo>
                  <a:cubicBezTo>
                    <a:pt x="41" y="126"/>
                    <a:pt x="43" y="128"/>
                    <a:pt x="44" y="130"/>
                  </a:cubicBezTo>
                  <a:cubicBezTo>
                    <a:pt x="45" y="132"/>
                    <a:pt x="48" y="131"/>
                    <a:pt x="49" y="131"/>
                  </a:cubicBezTo>
                  <a:cubicBezTo>
                    <a:pt x="49" y="125"/>
                    <a:pt x="56" y="127"/>
                    <a:pt x="58" y="129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7" name="Freeform 38"/>
            <p:cNvSpPr>
              <a:spLocks/>
            </p:cNvSpPr>
            <p:nvPr/>
          </p:nvSpPr>
          <p:spPr bwMode="auto">
            <a:xfrm>
              <a:off x="5567577" y="1174306"/>
              <a:ext cx="327400" cy="488612"/>
            </a:xfrm>
            <a:custGeom>
              <a:avLst/>
              <a:gdLst>
                <a:gd name="T0" fmla="*/ 60 w 61"/>
                <a:gd name="T1" fmla="*/ 50 h 91"/>
                <a:gd name="T2" fmla="*/ 57 w 61"/>
                <a:gd name="T3" fmla="*/ 49 h 91"/>
                <a:gd name="T4" fmla="*/ 58 w 61"/>
                <a:gd name="T5" fmla="*/ 46 h 91"/>
                <a:gd name="T6" fmla="*/ 56 w 61"/>
                <a:gd name="T7" fmla="*/ 45 h 91"/>
                <a:gd name="T8" fmla="*/ 54 w 61"/>
                <a:gd name="T9" fmla="*/ 46 h 91"/>
                <a:gd name="T10" fmla="*/ 49 w 61"/>
                <a:gd name="T11" fmla="*/ 42 h 91"/>
                <a:gd name="T12" fmla="*/ 49 w 61"/>
                <a:gd name="T13" fmla="*/ 36 h 91"/>
                <a:gd name="T14" fmla="*/ 43 w 61"/>
                <a:gd name="T15" fmla="*/ 36 h 91"/>
                <a:gd name="T16" fmla="*/ 41 w 61"/>
                <a:gd name="T17" fmla="*/ 32 h 91"/>
                <a:gd name="T18" fmla="*/ 33 w 61"/>
                <a:gd name="T19" fmla="*/ 9 h 91"/>
                <a:gd name="T20" fmla="*/ 24 w 61"/>
                <a:gd name="T21" fmla="*/ 1 h 91"/>
                <a:gd name="T22" fmla="*/ 21 w 61"/>
                <a:gd name="T23" fmla="*/ 3 h 91"/>
                <a:gd name="T24" fmla="*/ 13 w 61"/>
                <a:gd name="T25" fmla="*/ 7 h 91"/>
                <a:gd name="T26" fmla="*/ 9 w 61"/>
                <a:gd name="T27" fmla="*/ 3 h 91"/>
                <a:gd name="T28" fmla="*/ 6 w 61"/>
                <a:gd name="T29" fmla="*/ 7 h 91"/>
                <a:gd name="T30" fmla="*/ 1 w 61"/>
                <a:gd name="T31" fmla="*/ 21 h 91"/>
                <a:gd name="T32" fmla="*/ 2 w 61"/>
                <a:gd name="T33" fmla="*/ 28 h 91"/>
                <a:gd name="T34" fmla="*/ 2 w 61"/>
                <a:gd name="T35" fmla="*/ 28 h 91"/>
                <a:gd name="T36" fmla="*/ 19 w 61"/>
                <a:gd name="T37" fmla="*/ 87 h 91"/>
                <a:gd name="T38" fmla="*/ 19 w 61"/>
                <a:gd name="T39" fmla="*/ 87 h 91"/>
                <a:gd name="T40" fmla="*/ 21 w 61"/>
                <a:gd name="T41" fmla="*/ 88 h 91"/>
                <a:gd name="T42" fmla="*/ 24 w 61"/>
                <a:gd name="T43" fmla="*/ 90 h 91"/>
                <a:gd name="T44" fmla="*/ 23 w 61"/>
                <a:gd name="T45" fmla="*/ 87 h 91"/>
                <a:gd name="T46" fmla="*/ 24 w 61"/>
                <a:gd name="T47" fmla="*/ 86 h 91"/>
                <a:gd name="T48" fmla="*/ 25 w 61"/>
                <a:gd name="T49" fmla="*/ 84 h 91"/>
                <a:gd name="T50" fmla="*/ 27 w 61"/>
                <a:gd name="T51" fmla="*/ 86 h 91"/>
                <a:gd name="T52" fmla="*/ 27 w 61"/>
                <a:gd name="T53" fmla="*/ 83 h 91"/>
                <a:gd name="T54" fmla="*/ 28 w 61"/>
                <a:gd name="T55" fmla="*/ 81 h 91"/>
                <a:gd name="T56" fmla="*/ 31 w 61"/>
                <a:gd name="T57" fmla="*/ 82 h 91"/>
                <a:gd name="T58" fmla="*/ 33 w 61"/>
                <a:gd name="T59" fmla="*/ 80 h 91"/>
                <a:gd name="T60" fmla="*/ 32 w 61"/>
                <a:gd name="T61" fmla="*/ 73 h 91"/>
                <a:gd name="T62" fmla="*/ 34 w 61"/>
                <a:gd name="T63" fmla="*/ 72 h 91"/>
                <a:gd name="T64" fmla="*/ 34 w 61"/>
                <a:gd name="T65" fmla="*/ 69 h 91"/>
                <a:gd name="T66" fmla="*/ 35 w 61"/>
                <a:gd name="T67" fmla="*/ 70 h 91"/>
                <a:gd name="T68" fmla="*/ 37 w 61"/>
                <a:gd name="T69" fmla="*/ 71 h 91"/>
                <a:gd name="T70" fmla="*/ 39 w 61"/>
                <a:gd name="T71" fmla="*/ 72 h 91"/>
                <a:gd name="T72" fmla="*/ 41 w 61"/>
                <a:gd name="T73" fmla="*/ 71 h 91"/>
                <a:gd name="T74" fmla="*/ 40 w 61"/>
                <a:gd name="T75" fmla="*/ 68 h 91"/>
                <a:gd name="T76" fmla="*/ 41 w 61"/>
                <a:gd name="T77" fmla="*/ 70 h 91"/>
                <a:gd name="T78" fmla="*/ 43 w 61"/>
                <a:gd name="T79" fmla="*/ 70 h 91"/>
                <a:gd name="T80" fmla="*/ 45 w 61"/>
                <a:gd name="T81" fmla="*/ 68 h 91"/>
                <a:gd name="T82" fmla="*/ 45 w 61"/>
                <a:gd name="T83" fmla="*/ 66 h 91"/>
                <a:gd name="T84" fmla="*/ 42 w 61"/>
                <a:gd name="T85" fmla="*/ 65 h 91"/>
                <a:gd name="T86" fmla="*/ 42 w 61"/>
                <a:gd name="T87" fmla="*/ 65 h 91"/>
                <a:gd name="T88" fmla="*/ 45 w 61"/>
                <a:gd name="T89" fmla="*/ 64 h 91"/>
                <a:gd name="T90" fmla="*/ 46 w 61"/>
                <a:gd name="T91" fmla="*/ 66 h 91"/>
                <a:gd name="T92" fmla="*/ 48 w 61"/>
                <a:gd name="T93" fmla="*/ 66 h 91"/>
                <a:gd name="T94" fmla="*/ 49 w 61"/>
                <a:gd name="T95" fmla="*/ 64 h 91"/>
                <a:gd name="T96" fmla="*/ 50 w 61"/>
                <a:gd name="T97" fmla="*/ 61 h 91"/>
                <a:gd name="T98" fmla="*/ 51 w 61"/>
                <a:gd name="T99" fmla="*/ 61 h 91"/>
                <a:gd name="T100" fmla="*/ 53 w 61"/>
                <a:gd name="T101" fmla="*/ 61 h 91"/>
                <a:gd name="T102" fmla="*/ 54 w 61"/>
                <a:gd name="T103" fmla="*/ 59 h 91"/>
                <a:gd name="T104" fmla="*/ 56 w 61"/>
                <a:gd name="T105" fmla="*/ 56 h 91"/>
                <a:gd name="T106" fmla="*/ 60 w 61"/>
                <a:gd name="T107" fmla="*/ 54 h 91"/>
                <a:gd name="T108" fmla="*/ 60 w 61"/>
                <a:gd name="T109" fmla="*/ 5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1" h="91">
                  <a:moveTo>
                    <a:pt x="60" y="50"/>
                  </a:moveTo>
                  <a:cubicBezTo>
                    <a:pt x="58" y="50"/>
                    <a:pt x="56" y="51"/>
                    <a:pt x="57" y="49"/>
                  </a:cubicBezTo>
                  <a:cubicBezTo>
                    <a:pt x="58" y="47"/>
                    <a:pt x="59" y="46"/>
                    <a:pt x="58" y="46"/>
                  </a:cubicBezTo>
                  <a:cubicBezTo>
                    <a:pt x="57" y="45"/>
                    <a:pt x="56" y="45"/>
                    <a:pt x="56" y="45"/>
                  </a:cubicBezTo>
                  <a:cubicBezTo>
                    <a:pt x="56" y="45"/>
                    <a:pt x="55" y="46"/>
                    <a:pt x="54" y="46"/>
                  </a:cubicBezTo>
                  <a:cubicBezTo>
                    <a:pt x="54" y="47"/>
                    <a:pt x="50" y="43"/>
                    <a:pt x="49" y="42"/>
                  </a:cubicBezTo>
                  <a:cubicBezTo>
                    <a:pt x="49" y="41"/>
                    <a:pt x="50" y="38"/>
                    <a:pt x="49" y="36"/>
                  </a:cubicBezTo>
                  <a:cubicBezTo>
                    <a:pt x="47" y="34"/>
                    <a:pt x="45" y="37"/>
                    <a:pt x="43" y="36"/>
                  </a:cubicBezTo>
                  <a:cubicBezTo>
                    <a:pt x="41" y="35"/>
                    <a:pt x="41" y="32"/>
                    <a:pt x="41" y="32"/>
                  </a:cubicBezTo>
                  <a:cubicBezTo>
                    <a:pt x="41" y="32"/>
                    <a:pt x="34" y="11"/>
                    <a:pt x="33" y="9"/>
                  </a:cubicBezTo>
                  <a:cubicBezTo>
                    <a:pt x="32" y="6"/>
                    <a:pt x="27" y="2"/>
                    <a:pt x="24" y="1"/>
                  </a:cubicBezTo>
                  <a:cubicBezTo>
                    <a:pt x="22" y="0"/>
                    <a:pt x="22" y="1"/>
                    <a:pt x="21" y="3"/>
                  </a:cubicBezTo>
                  <a:cubicBezTo>
                    <a:pt x="20" y="4"/>
                    <a:pt x="14" y="8"/>
                    <a:pt x="13" y="7"/>
                  </a:cubicBezTo>
                  <a:cubicBezTo>
                    <a:pt x="11" y="6"/>
                    <a:pt x="10" y="4"/>
                    <a:pt x="9" y="3"/>
                  </a:cubicBezTo>
                  <a:cubicBezTo>
                    <a:pt x="8" y="2"/>
                    <a:pt x="7" y="5"/>
                    <a:pt x="6" y="7"/>
                  </a:cubicBezTo>
                  <a:cubicBezTo>
                    <a:pt x="5" y="9"/>
                    <a:pt x="3" y="19"/>
                    <a:pt x="1" y="21"/>
                  </a:cubicBezTo>
                  <a:cubicBezTo>
                    <a:pt x="0" y="24"/>
                    <a:pt x="2" y="25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21" y="87"/>
                    <a:pt x="20" y="90"/>
                    <a:pt x="21" y="88"/>
                  </a:cubicBezTo>
                  <a:cubicBezTo>
                    <a:pt x="23" y="87"/>
                    <a:pt x="23" y="91"/>
                    <a:pt x="24" y="90"/>
                  </a:cubicBezTo>
                  <a:cubicBezTo>
                    <a:pt x="24" y="89"/>
                    <a:pt x="23" y="88"/>
                    <a:pt x="23" y="87"/>
                  </a:cubicBezTo>
                  <a:cubicBezTo>
                    <a:pt x="24" y="87"/>
                    <a:pt x="24" y="87"/>
                    <a:pt x="24" y="86"/>
                  </a:cubicBezTo>
                  <a:cubicBezTo>
                    <a:pt x="23" y="85"/>
                    <a:pt x="24" y="83"/>
                    <a:pt x="25" y="84"/>
                  </a:cubicBezTo>
                  <a:cubicBezTo>
                    <a:pt x="26" y="85"/>
                    <a:pt x="26" y="86"/>
                    <a:pt x="27" y="86"/>
                  </a:cubicBezTo>
                  <a:cubicBezTo>
                    <a:pt x="27" y="85"/>
                    <a:pt x="28" y="85"/>
                    <a:pt x="27" y="83"/>
                  </a:cubicBezTo>
                  <a:cubicBezTo>
                    <a:pt x="27" y="82"/>
                    <a:pt x="27" y="82"/>
                    <a:pt x="28" y="81"/>
                  </a:cubicBezTo>
                  <a:cubicBezTo>
                    <a:pt x="29" y="81"/>
                    <a:pt x="29" y="82"/>
                    <a:pt x="31" y="82"/>
                  </a:cubicBezTo>
                  <a:cubicBezTo>
                    <a:pt x="33" y="81"/>
                    <a:pt x="33" y="81"/>
                    <a:pt x="33" y="80"/>
                  </a:cubicBezTo>
                  <a:cubicBezTo>
                    <a:pt x="32" y="79"/>
                    <a:pt x="31" y="75"/>
                    <a:pt x="32" y="73"/>
                  </a:cubicBezTo>
                  <a:cubicBezTo>
                    <a:pt x="34" y="70"/>
                    <a:pt x="34" y="73"/>
                    <a:pt x="34" y="72"/>
                  </a:cubicBezTo>
                  <a:cubicBezTo>
                    <a:pt x="33" y="70"/>
                    <a:pt x="34" y="71"/>
                    <a:pt x="34" y="69"/>
                  </a:cubicBezTo>
                  <a:cubicBezTo>
                    <a:pt x="34" y="67"/>
                    <a:pt x="35" y="69"/>
                    <a:pt x="35" y="70"/>
                  </a:cubicBezTo>
                  <a:cubicBezTo>
                    <a:pt x="36" y="70"/>
                    <a:pt x="36" y="72"/>
                    <a:pt x="37" y="71"/>
                  </a:cubicBezTo>
                  <a:cubicBezTo>
                    <a:pt x="38" y="71"/>
                    <a:pt x="37" y="71"/>
                    <a:pt x="39" y="72"/>
                  </a:cubicBezTo>
                  <a:cubicBezTo>
                    <a:pt x="40" y="72"/>
                    <a:pt x="42" y="72"/>
                    <a:pt x="41" y="71"/>
                  </a:cubicBezTo>
                  <a:cubicBezTo>
                    <a:pt x="40" y="70"/>
                    <a:pt x="39" y="69"/>
                    <a:pt x="40" y="68"/>
                  </a:cubicBezTo>
                  <a:cubicBezTo>
                    <a:pt x="41" y="68"/>
                    <a:pt x="41" y="69"/>
                    <a:pt x="41" y="70"/>
                  </a:cubicBezTo>
                  <a:cubicBezTo>
                    <a:pt x="42" y="70"/>
                    <a:pt x="43" y="70"/>
                    <a:pt x="43" y="70"/>
                  </a:cubicBezTo>
                  <a:cubicBezTo>
                    <a:pt x="43" y="70"/>
                    <a:pt x="44" y="70"/>
                    <a:pt x="45" y="68"/>
                  </a:cubicBezTo>
                  <a:cubicBezTo>
                    <a:pt x="45" y="67"/>
                    <a:pt x="46" y="67"/>
                    <a:pt x="45" y="66"/>
                  </a:cubicBezTo>
                  <a:cubicBezTo>
                    <a:pt x="44" y="66"/>
                    <a:pt x="43" y="65"/>
                    <a:pt x="42" y="65"/>
                  </a:cubicBezTo>
                  <a:cubicBezTo>
                    <a:pt x="42" y="66"/>
                    <a:pt x="40" y="66"/>
                    <a:pt x="42" y="65"/>
                  </a:cubicBezTo>
                  <a:cubicBezTo>
                    <a:pt x="43" y="64"/>
                    <a:pt x="44" y="63"/>
                    <a:pt x="45" y="64"/>
                  </a:cubicBezTo>
                  <a:cubicBezTo>
                    <a:pt x="46" y="65"/>
                    <a:pt x="44" y="65"/>
                    <a:pt x="46" y="66"/>
                  </a:cubicBezTo>
                  <a:cubicBezTo>
                    <a:pt x="47" y="67"/>
                    <a:pt x="47" y="67"/>
                    <a:pt x="48" y="66"/>
                  </a:cubicBezTo>
                  <a:cubicBezTo>
                    <a:pt x="48" y="64"/>
                    <a:pt x="48" y="64"/>
                    <a:pt x="49" y="64"/>
                  </a:cubicBezTo>
                  <a:cubicBezTo>
                    <a:pt x="50" y="64"/>
                    <a:pt x="50" y="63"/>
                    <a:pt x="50" y="61"/>
                  </a:cubicBezTo>
                  <a:cubicBezTo>
                    <a:pt x="50" y="60"/>
                    <a:pt x="50" y="60"/>
                    <a:pt x="51" y="61"/>
                  </a:cubicBezTo>
                  <a:cubicBezTo>
                    <a:pt x="52" y="62"/>
                    <a:pt x="52" y="62"/>
                    <a:pt x="53" y="61"/>
                  </a:cubicBezTo>
                  <a:cubicBezTo>
                    <a:pt x="53" y="60"/>
                    <a:pt x="53" y="60"/>
                    <a:pt x="54" y="59"/>
                  </a:cubicBezTo>
                  <a:cubicBezTo>
                    <a:pt x="56" y="57"/>
                    <a:pt x="55" y="56"/>
                    <a:pt x="56" y="56"/>
                  </a:cubicBezTo>
                  <a:cubicBezTo>
                    <a:pt x="58" y="56"/>
                    <a:pt x="58" y="56"/>
                    <a:pt x="60" y="54"/>
                  </a:cubicBezTo>
                  <a:cubicBezTo>
                    <a:pt x="61" y="53"/>
                    <a:pt x="61" y="51"/>
                    <a:pt x="60" y="50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auto">
            <a:xfrm>
              <a:off x="5524786" y="1324571"/>
              <a:ext cx="144295" cy="451792"/>
            </a:xfrm>
            <a:custGeom>
              <a:avLst/>
              <a:gdLst>
                <a:gd name="T0" fmla="*/ 17 w 27"/>
                <a:gd name="T1" fmla="*/ 76 h 84"/>
                <a:gd name="T2" fmla="*/ 18 w 27"/>
                <a:gd name="T3" fmla="*/ 84 h 84"/>
                <a:gd name="T4" fmla="*/ 19 w 27"/>
                <a:gd name="T5" fmla="*/ 83 h 84"/>
                <a:gd name="T6" fmla="*/ 21 w 27"/>
                <a:gd name="T7" fmla="*/ 80 h 84"/>
                <a:gd name="T8" fmla="*/ 22 w 27"/>
                <a:gd name="T9" fmla="*/ 75 h 84"/>
                <a:gd name="T10" fmla="*/ 25 w 27"/>
                <a:gd name="T11" fmla="*/ 69 h 84"/>
                <a:gd name="T12" fmla="*/ 25 w 27"/>
                <a:gd name="T13" fmla="*/ 66 h 84"/>
                <a:gd name="T14" fmla="*/ 25 w 27"/>
                <a:gd name="T15" fmla="*/ 63 h 84"/>
                <a:gd name="T16" fmla="*/ 27 w 27"/>
                <a:gd name="T17" fmla="*/ 59 h 84"/>
                <a:gd name="T18" fmla="*/ 10 w 27"/>
                <a:gd name="T19" fmla="*/ 0 h 84"/>
                <a:gd name="T20" fmla="*/ 7 w 27"/>
                <a:gd name="T21" fmla="*/ 5 h 84"/>
                <a:gd name="T22" fmla="*/ 8 w 27"/>
                <a:gd name="T23" fmla="*/ 8 h 84"/>
                <a:gd name="T24" fmla="*/ 8 w 27"/>
                <a:gd name="T25" fmla="*/ 12 h 84"/>
                <a:gd name="T26" fmla="*/ 10 w 27"/>
                <a:gd name="T27" fmla="*/ 16 h 84"/>
                <a:gd name="T28" fmla="*/ 7 w 27"/>
                <a:gd name="T29" fmla="*/ 21 h 84"/>
                <a:gd name="T30" fmla="*/ 5 w 27"/>
                <a:gd name="T31" fmla="*/ 26 h 84"/>
                <a:gd name="T32" fmla="*/ 4 w 27"/>
                <a:gd name="T33" fmla="*/ 29 h 84"/>
                <a:gd name="T34" fmla="*/ 3 w 27"/>
                <a:gd name="T35" fmla="*/ 31 h 84"/>
                <a:gd name="T36" fmla="*/ 1 w 27"/>
                <a:gd name="T37" fmla="*/ 31 h 84"/>
                <a:gd name="T38" fmla="*/ 0 w 27"/>
                <a:gd name="T39" fmla="*/ 33 h 84"/>
                <a:gd name="T40" fmla="*/ 13 w 27"/>
                <a:gd name="T41" fmla="*/ 72 h 84"/>
                <a:gd name="T42" fmla="*/ 17 w 27"/>
                <a:gd name="T43" fmla="*/ 7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" h="84">
                  <a:moveTo>
                    <a:pt x="17" y="76"/>
                  </a:moveTo>
                  <a:cubicBezTo>
                    <a:pt x="18" y="77"/>
                    <a:pt x="17" y="82"/>
                    <a:pt x="18" y="84"/>
                  </a:cubicBezTo>
                  <a:cubicBezTo>
                    <a:pt x="19" y="84"/>
                    <a:pt x="19" y="84"/>
                    <a:pt x="19" y="83"/>
                  </a:cubicBezTo>
                  <a:cubicBezTo>
                    <a:pt x="21" y="82"/>
                    <a:pt x="21" y="82"/>
                    <a:pt x="21" y="80"/>
                  </a:cubicBezTo>
                  <a:cubicBezTo>
                    <a:pt x="21" y="78"/>
                    <a:pt x="23" y="77"/>
                    <a:pt x="22" y="75"/>
                  </a:cubicBezTo>
                  <a:cubicBezTo>
                    <a:pt x="21" y="74"/>
                    <a:pt x="26" y="69"/>
                    <a:pt x="25" y="69"/>
                  </a:cubicBezTo>
                  <a:cubicBezTo>
                    <a:pt x="24" y="68"/>
                    <a:pt x="25" y="68"/>
                    <a:pt x="25" y="66"/>
                  </a:cubicBezTo>
                  <a:cubicBezTo>
                    <a:pt x="24" y="63"/>
                    <a:pt x="23" y="64"/>
                    <a:pt x="25" y="63"/>
                  </a:cubicBezTo>
                  <a:cubicBezTo>
                    <a:pt x="26" y="62"/>
                    <a:pt x="26" y="60"/>
                    <a:pt x="27" y="59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3"/>
                    <a:pt x="8" y="4"/>
                    <a:pt x="7" y="5"/>
                  </a:cubicBezTo>
                  <a:cubicBezTo>
                    <a:pt x="6" y="7"/>
                    <a:pt x="8" y="7"/>
                    <a:pt x="8" y="8"/>
                  </a:cubicBezTo>
                  <a:cubicBezTo>
                    <a:pt x="9" y="9"/>
                    <a:pt x="6" y="10"/>
                    <a:pt x="8" y="12"/>
                  </a:cubicBezTo>
                  <a:cubicBezTo>
                    <a:pt x="11" y="15"/>
                    <a:pt x="9" y="15"/>
                    <a:pt x="10" y="16"/>
                  </a:cubicBezTo>
                  <a:cubicBezTo>
                    <a:pt x="10" y="17"/>
                    <a:pt x="8" y="19"/>
                    <a:pt x="7" y="21"/>
                  </a:cubicBezTo>
                  <a:cubicBezTo>
                    <a:pt x="6" y="22"/>
                    <a:pt x="4" y="24"/>
                    <a:pt x="5" y="26"/>
                  </a:cubicBezTo>
                  <a:cubicBezTo>
                    <a:pt x="6" y="29"/>
                    <a:pt x="4" y="28"/>
                    <a:pt x="4" y="29"/>
                  </a:cubicBezTo>
                  <a:cubicBezTo>
                    <a:pt x="4" y="30"/>
                    <a:pt x="3" y="31"/>
                    <a:pt x="3" y="31"/>
                  </a:cubicBezTo>
                  <a:cubicBezTo>
                    <a:pt x="3" y="31"/>
                    <a:pt x="2" y="27"/>
                    <a:pt x="1" y="31"/>
                  </a:cubicBezTo>
                  <a:cubicBezTo>
                    <a:pt x="1" y="32"/>
                    <a:pt x="1" y="32"/>
                    <a:pt x="0" y="33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6" y="76"/>
                    <a:pt x="17" y="76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9" name="Freeform 40"/>
            <p:cNvSpPr>
              <a:spLocks/>
            </p:cNvSpPr>
            <p:nvPr/>
          </p:nvSpPr>
          <p:spPr bwMode="auto">
            <a:xfrm>
              <a:off x="5455126" y="1501705"/>
              <a:ext cx="166188" cy="339342"/>
            </a:xfrm>
            <a:custGeom>
              <a:avLst/>
              <a:gdLst>
                <a:gd name="T0" fmla="*/ 9 w 31"/>
                <a:gd name="T1" fmla="*/ 8 h 63"/>
                <a:gd name="T2" fmla="*/ 8 w 31"/>
                <a:gd name="T3" fmla="*/ 15 h 63"/>
                <a:gd name="T4" fmla="*/ 10 w 31"/>
                <a:gd name="T5" fmla="*/ 19 h 63"/>
                <a:gd name="T6" fmla="*/ 5 w 31"/>
                <a:gd name="T7" fmla="*/ 28 h 63"/>
                <a:gd name="T8" fmla="*/ 5 w 31"/>
                <a:gd name="T9" fmla="*/ 35 h 63"/>
                <a:gd name="T10" fmla="*/ 4 w 31"/>
                <a:gd name="T11" fmla="*/ 48 h 63"/>
                <a:gd name="T12" fmla="*/ 5 w 31"/>
                <a:gd name="T13" fmla="*/ 55 h 63"/>
                <a:gd name="T14" fmla="*/ 4 w 31"/>
                <a:gd name="T15" fmla="*/ 59 h 63"/>
                <a:gd name="T16" fmla="*/ 6 w 31"/>
                <a:gd name="T17" fmla="*/ 63 h 63"/>
                <a:gd name="T18" fmla="*/ 23 w 31"/>
                <a:gd name="T19" fmla="*/ 59 h 63"/>
                <a:gd name="T20" fmla="*/ 26 w 31"/>
                <a:gd name="T21" fmla="*/ 58 h 63"/>
                <a:gd name="T22" fmla="*/ 31 w 31"/>
                <a:gd name="T23" fmla="*/ 51 h 63"/>
                <a:gd name="T24" fmla="*/ 30 w 31"/>
                <a:gd name="T25" fmla="*/ 43 h 63"/>
                <a:gd name="T26" fmla="*/ 26 w 31"/>
                <a:gd name="T27" fmla="*/ 39 h 63"/>
                <a:gd name="T28" fmla="*/ 13 w 31"/>
                <a:gd name="T29" fmla="*/ 0 h 63"/>
                <a:gd name="T30" fmla="*/ 10 w 31"/>
                <a:gd name="T31" fmla="*/ 0 h 63"/>
                <a:gd name="T32" fmla="*/ 9 w 31"/>
                <a:gd name="T33" fmla="*/ 6 h 63"/>
                <a:gd name="T34" fmla="*/ 9 w 31"/>
                <a:gd name="T35" fmla="*/ 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" h="63">
                  <a:moveTo>
                    <a:pt x="9" y="8"/>
                  </a:moveTo>
                  <a:cubicBezTo>
                    <a:pt x="9" y="9"/>
                    <a:pt x="7" y="13"/>
                    <a:pt x="8" y="15"/>
                  </a:cubicBezTo>
                  <a:cubicBezTo>
                    <a:pt x="9" y="16"/>
                    <a:pt x="11" y="18"/>
                    <a:pt x="10" y="19"/>
                  </a:cubicBezTo>
                  <a:cubicBezTo>
                    <a:pt x="9" y="20"/>
                    <a:pt x="0" y="26"/>
                    <a:pt x="5" y="28"/>
                  </a:cubicBezTo>
                  <a:cubicBezTo>
                    <a:pt x="10" y="30"/>
                    <a:pt x="5" y="33"/>
                    <a:pt x="5" y="35"/>
                  </a:cubicBezTo>
                  <a:cubicBezTo>
                    <a:pt x="4" y="37"/>
                    <a:pt x="2" y="44"/>
                    <a:pt x="4" y="48"/>
                  </a:cubicBezTo>
                  <a:cubicBezTo>
                    <a:pt x="5" y="52"/>
                    <a:pt x="5" y="53"/>
                    <a:pt x="5" y="55"/>
                  </a:cubicBezTo>
                  <a:cubicBezTo>
                    <a:pt x="5" y="56"/>
                    <a:pt x="3" y="57"/>
                    <a:pt x="4" y="59"/>
                  </a:cubicBezTo>
                  <a:cubicBezTo>
                    <a:pt x="5" y="61"/>
                    <a:pt x="5" y="63"/>
                    <a:pt x="6" y="63"/>
                  </a:cubicBezTo>
                  <a:cubicBezTo>
                    <a:pt x="6" y="63"/>
                    <a:pt x="20" y="60"/>
                    <a:pt x="23" y="59"/>
                  </a:cubicBezTo>
                  <a:cubicBezTo>
                    <a:pt x="25" y="59"/>
                    <a:pt x="25" y="59"/>
                    <a:pt x="26" y="58"/>
                  </a:cubicBezTo>
                  <a:cubicBezTo>
                    <a:pt x="27" y="56"/>
                    <a:pt x="31" y="51"/>
                    <a:pt x="31" y="51"/>
                  </a:cubicBezTo>
                  <a:cubicBezTo>
                    <a:pt x="30" y="49"/>
                    <a:pt x="31" y="44"/>
                    <a:pt x="30" y="43"/>
                  </a:cubicBezTo>
                  <a:cubicBezTo>
                    <a:pt x="29" y="43"/>
                    <a:pt x="26" y="39"/>
                    <a:pt x="26" y="39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1" y="0"/>
                    <a:pt x="10" y="0"/>
                  </a:cubicBezTo>
                  <a:cubicBezTo>
                    <a:pt x="9" y="0"/>
                    <a:pt x="9" y="4"/>
                    <a:pt x="9" y="6"/>
                  </a:cubicBezTo>
                  <a:cubicBezTo>
                    <a:pt x="9" y="6"/>
                    <a:pt x="9" y="7"/>
                    <a:pt x="9" y="8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0" name="Freeform 41"/>
            <p:cNvSpPr>
              <a:spLocks/>
            </p:cNvSpPr>
            <p:nvPr/>
          </p:nvSpPr>
          <p:spPr bwMode="auto">
            <a:xfrm>
              <a:off x="5341681" y="1534545"/>
              <a:ext cx="172159" cy="327400"/>
            </a:xfrm>
            <a:custGeom>
              <a:avLst/>
              <a:gdLst>
                <a:gd name="T0" fmla="*/ 1 w 32"/>
                <a:gd name="T1" fmla="*/ 13 h 61"/>
                <a:gd name="T2" fmla="*/ 1 w 32"/>
                <a:gd name="T3" fmla="*/ 18 h 61"/>
                <a:gd name="T4" fmla="*/ 3 w 32"/>
                <a:gd name="T5" fmla="*/ 21 h 61"/>
                <a:gd name="T6" fmla="*/ 5 w 32"/>
                <a:gd name="T7" fmla="*/ 26 h 61"/>
                <a:gd name="T8" fmla="*/ 5 w 32"/>
                <a:gd name="T9" fmla="*/ 31 h 61"/>
                <a:gd name="T10" fmla="*/ 6 w 32"/>
                <a:gd name="T11" fmla="*/ 37 h 61"/>
                <a:gd name="T12" fmla="*/ 7 w 32"/>
                <a:gd name="T13" fmla="*/ 42 h 61"/>
                <a:gd name="T14" fmla="*/ 9 w 32"/>
                <a:gd name="T15" fmla="*/ 42 h 61"/>
                <a:gd name="T16" fmla="*/ 12 w 32"/>
                <a:gd name="T17" fmla="*/ 49 h 61"/>
                <a:gd name="T18" fmla="*/ 14 w 32"/>
                <a:gd name="T19" fmla="*/ 60 h 61"/>
                <a:gd name="T20" fmla="*/ 27 w 32"/>
                <a:gd name="T21" fmla="*/ 57 h 61"/>
                <a:gd name="T22" fmla="*/ 25 w 32"/>
                <a:gd name="T23" fmla="*/ 53 h 61"/>
                <a:gd name="T24" fmla="*/ 26 w 32"/>
                <a:gd name="T25" fmla="*/ 49 h 61"/>
                <a:gd name="T26" fmla="*/ 25 w 32"/>
                <a:gd name="T27" fmla="*/ 42 h 61"/>
                <a:gd name="T28" fmla="*/ 26 w 32"/>
                <a:gd name="T29" fmla="*/ 29 h 61"/>
                <a:gd name="T30" fmla="*/ 26 w 32"/>
                <a:gd name="T31" fmla="*/ 22 h 61"/>
                <a:gd name="T32" fmla="*/ 31 w 32"/>
                <a:gd name="T33" fmla="*/ 13 h 61"/>
                <a:gd name="T34" fmla="*/ 29 w 32"/>
                <a:gd name="T35" fmla="*/ 9 h 61"/>
                <a:gd name="T36" fmla="*/ 30 w 32"/>
                <a:gd name="T37" fmla="*/ 2 h 61"/>
                <a:gd name="T38" fmla="*/ 30 w 32"/>
                <a:gd name="T39" fmla="*/ 0 h 61"/>
                <a:gd name="T40" fmla="*/ 0 w 32"/>
                <a:gd name="T41" fmla="*/ 9 h 61"/>
                <a:gd name="T42" fmla="*/ 1 w 32"/>
                <a:gd name="T43" fmla="*/ 1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" h="61">
                  <a:moveTo>
                    <a:pt x="1" y="13"/>
                  </a:moveTo>
                  <a:cubicBezTo>
                    <a:pt x="1" y="14"/>
                    <a:pt x="1" y="16"/>
                    <a:pt x="1" y="18"/>
                  </a:cubicBezTo>
                  <a:cubicBezTo>
                    <a:pt x="2" y="20"/>
                    <a:pt x="3" y="20"/>
                    <a:pt x="3" y="21"/>
                  </a:cubicBezTo>
                  <a:cubicBezTo>
                    <a:pt x="4" y="22"/>
                    <a:pt x="5" y="25"/>
                    <a:pt x="5" y="26"/>
                  </a:cubicBezTo>
                  <a:cubicBezTo>
                    <a:pt x="5" y="28"/>
                    <a:pt x="4" y="29"/>
                    <a:pt x="5" y="31"/>
                  </a:cubicBezTo>
                  <a:cubicBezTo>
                    <a:pt x="5" y="33"/>
                    <a:pt x="6" y="36"/>
                    <a:pt x="6" y="37"/>
                  </a:cubicBezTo>
                  <a:cubicBezTo>
                    <a:pt x="6" y="38"/>
                    <a:pt x="6" y="41"/>
                    <a:pt x="7" y="42"/>
                  </a:cubicBezTo>
                  <a:cubicBezTo>
                    <a:pt x="9" y="42"/>
                    <a:pt x="9" y="40"/>
                    <a:pt x="9" y="42"/>
                  </a:cubicBezTo>
                  <a:cubicBezTo>
                    <a:pt x="10" y="43"/>
                    <a:pt x="11" y="46"/>
                    <a:pt x="12" y="49"/>
                  </a:cubicBezTo>
                  <a:cubicBezTo>
                    <a:pt x="12" y="52"/>
                    <a:pt x="14" y="60"/>
                    <a:pt x="14" y="60"/>
                  </a:cubicBezTo>
                  <a:cubicBezTo>
                    <a:pt x="14" y="61"/>
                    <a:pt x="27" y="57"/>
                    <a:pt x="27" y="57"/>
                  </a:cubicBezTo>
                  <a:cubicBezTo>
                    <a:pt x="26" y="57"/>
                    <a:pt x="26" y="55"/>
                    <a:pt x="25" y="53"/>
                  </a:cubicBezTo>
                  <a:cubicBezTo>
                    <a:pt x="24" y="51"/>
                    <a:pt x="26" y="50"/>
                    <a:pt x="26" y="49"/>
                  </a:cubicBezTo>
                  <a:cubicBezTo>
                    <a:pt x="26" y="47"/>
                    <a:pt x="26" y="46"/>
                    <a:pt x="25" y="42"/>
                  </a:cubicBezTo>
                  <a:cubicBezTo>
                    <a:pt x="23" y="38"/>
                    <a:pt x="25" y="31"/>
                    <a:pt x="26" y="29"/>
                  </a:cubicBezTo>
                  <a:cubicBezTo>
                    <a:pt x="26" y="27"/>
                    <a:pt x="31" y="24"/>
                    <a:pt x="26" y="22"/>
                  </a:cubicBezTo>
                  <a:cubicBezTo>
                    <a:pt x="21" y="20"/>
                    <a:pt x="30" y="14"/>
                    <a:pt x="31" y="13"/>
                  </a:cubicBezTo>
                  <a:cubicBezTo>
                    <a:pt x="32" y="12"/>
                    <a:pt x="30" y="10"/>
                    <a:pt x="29" y="9"/>
                  </a:cubicBezTo>
                  <a:cubicBezTo>
                    <a:pt x="28" y="7"/>
                    <a:pt x="30" y="3"/>
                    <a:pt x="30" y="2"/>
                  </a:cubicBezTo>
                  <a:cubicBezTo>
                    <a:pt x="30" y="1"/>
                    <a:pt x="30" y="0"/>
                    <a:pt x="30" y="0"/>
                  </a:cubicBezTo>
                  <a:cubicBezTo>
                    <a:pt x="30" y="1"/>
                    <a:pt x="14" y="5"/>
                    <a:pt x="0" y="9"/>
                  </a:cubicBezTo>
                  <a:cubicBezTo>
                    <a:pt x="0" y="10"/>
                    <a:pt x="0" y="13"/>
                    <a:pt x="1" y="13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auto">
            <a:xfrm>
              <a:off x="5417311" y="1776362"/>
              <a:ext cx="343322" cy="182110"/>
            </a:xfrm>
            <a:custGeom>
              <a:avLst/>
              <a:gdLst>
                <a:gd name="T0" fmla="*/ 62 w 64"/>
                <a:gd name="T1" fmla="*/ 20 h 34"/>
                <a:gd name="T2" fmla="*/ 59 w 64"/>
                <a:gd name="T3" fmla="*/ 16 h 34"/>
                <a:gd name="T4" fmla="*/ 55 w 64"/>
                <a:gd name="T5" fmla="*/ 16 h 34"/>
                <a:gd name="T6" fmla="*/ 56 w 64"/>
                <a:gd name="T7" fmla="*/ 17 h 34"/>
                <a:gd name="T8" fmla="*/ 58 w 64"/>
                <a:gd name="T9" fmla="*/ 18 h 34"/>
                <a:gd name="T10" fmla="*/ 59 w 64"/>
                <a:gd name="T11" fmla="*/ 20 h 34"/>
                <a:gd name="T12" fmla="*/ 61 w 64"/>
                <a:gd name="T13" fmla="*/ 21 h 34"/>
                <a:gd name="T14" fmla="*/ 58 w 64"/>
                <a:gd name="T15" fmla="*/ 23 h 34"/>
                <a:gd name="T16" fmla="*/ 56 w 64"/>
                <a:gd name="T17" fmla="*/ 24 h 34"/>
                <a:gd name="T18" fmla="*/ 53 w 64"/>
                <a:gd name="T19" fmla="*/ 24 h 34"/>
                <a:gd name="T20" fmla="*/ 52 w 64"/>
                <a:gd name="T21" fmla="*/ 23 h 34"/>
                <a:gd name="T22" fmla="*/ 50 w 64"/>
                <a:gd name="T23" fmla="*/ 21 h 34"/>
                <a:gd name="T24" fmla="*/ 48 w 64"/>
                <a:gd name="T25" fmla="*/ 20 h 34"/>
                <a:gd name="T26" fmla="*/ 49 w 64"/>
                <a:gd name="T27" fmla="*/ 18 h 34"/>
                <a:gd name="T28" fmla="*/ 42 w 64"/>
                <a:gd name="T29" fmla="*/ 15 h 34"/>
                <a:gd name="T30" fmla="*/ 41 w 64"/>
                <a:gd name="T31" fmla="*/ 13 h 34"/>
                <a:gd name="T32" fmla="*/ 43 w 64"/>
                <a:gd name="T33" fmla="*/ 8 h 34"/>
                <a:gd name="T34" fmla="*/ 45 w 64"/>
                <a:gd name="T35" fmla="*/ 6 h 34"/>
                <a:gd name="T36" fmla="*/ 44 w 64"/>
                <a:gd name="T37" fmla="*/ 5 h 34"/>
                <a:gd name="T38" fmla="*/ 41 w 64"/>
                <a:gd name="T39" fmla="*/ 4 h 34"/>
                <a:gd name="T40" fmla="*/ 39 w 64"/>
                <a:gd name="T41" fmla="*/ 1 h 34"/>
                <a:gd name="T42" fmla="*/ 39 w 64"/>
                <a:gd name="T43" fmla="*/ 1 h 34"/>
                <a:gd name="T44" fmla="*/ 38 w 64"/>
                <a:gd name="T45" fmla="*/ 0 h 34"/>
                <a:gd name="T46" fmla="*/ 33 w 64"/>
                <a:gd name="T47" fmla="*/ 7 h 34"/>
                <a:gd name="T48" fmla="*/ 30 w 64"/>
                <a:gd name="T49" fmla="*/ 8 h 34"/>
                <a:gd name="T50" fmla="*/ 13 w 64"/>
                <a:gd name="T51" fmla="*/ 12 h 34"/>
                <a:gd name="T52" fmla="*/ 0 w 64"/>
                <a:gd name="T53" fmla="*/ 15 h 34"/>
                <a:gd name="T54" fmla="*/ 0 w 64"/>
                <a:gd name="T55" fmla="*/ 31 h 34"/>
                <a:gd name="T56" fmla="*/ 1 w 64"/>
                <a:gd name="T57" fmla="*/ 32 h 34"/>
                <a:gd name="T58" fmla="*/ 25 w 64"/>
                <a:gd name="T59" fmla="*/ 25 h 34"/>
                <a:gd name="T60" fmla="*/ 29 w 64"/>
                <a:gd name="T61" fmla="*/ 26 h 34"/>
                <a:gd name="T62" fmla="*/ 35 w 64"/>
                <a:gd name="T63" fmla="*/ 24 h 34"/>
                <a:gd name="T64" fmla="*/ 38 w 64"/>
                <a:gd name="T65" fmla="*/ 27 h 34"/>
                <a:gd name="T66" fmla="*/ 39 w 64"/>
                <a:gd name="T67" fmla="*/ 28 h 34"/>
                <a:gd name="T68" fmla="*/ 42 w 64"/>
                <a:gd name="T69" fmla="*/ 31 h 34"/>
                <a:gd name="T70" fmla="*/ 42 w 64"/>
                <a:gd name="T71" fmla="*/ 34 h 34"/>
                <a:gd name="T72" fmla="*/ 46 w 64"/>
                <a:gd name="T73" fmla="*/ 32 h 34"/>
                <a:gd name="T74" fmla="*/ 49 w 64"/>
                <a:gd name="T75" fmla="*/ 28 h 34"/>
                <a:gd name="T76" fmla="*/ 51 w 64"/>
                <a:gd name="T77" fmla="*/ 29 h 34"/>
                <a:gd name="T78" fmla="*/ 54 w 64"/>
                <a:gd name="T79" fmla="*/ 30 h 34"/>
                <a:gd name="T80" fmla="*/ 56 w 64"/>
                <a:gd name="T81" fmla="*/ 27 h 34"/>
                <a:gd name="T82" fmla="*/ 57 w 64"/>
                <a:gd name="T83" fmla="*/ 27 h 34"/>
                <a:gd name="T84" fmla="*/ 59 w 64"/>
                <a:gd name="T85" fmla="*/ 25 h 34"/>
                <a:gd name="T86" fmla="*/ 61 w 64"/>
                <a:gd name="T87" fmla="*/ 25 h 34"/>
                <a:gd name="T88" fmla="*/ 63 w 64"/>
                <a:gd name="T89" fmla="*/ 24 h 34"/>
                <a:gd name="T90" fmla="*/ 63 w 64"/>
                <a:gd name="T91" fmla="*/ 28 h 34"/>
                <a:gd name="T92" fmla="*/ 63 w 64"/>
                <a:gd name="T93" fmla="*/ 27 h 34"/>
                <a:gd name="T94" fmla="*/ 62 w 64"/>
                <a:gd name="T95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4" h="34">
                  <a:moveTo>
                    <a:pt x="62" y="20"/>
                  </a:moveTo>
                  <a:cubicBezTo>
                    <a:pt x="60" y="18"/>
                    <a:pt x="60" y="17"/>
                    <a:pt x="59" y="16"/>
                  </a:cubicBezTo>
                  <a:cubicBezTo>
                    <a:pt x="57" y="16"/>
                    <a:pt x="55" y="15"/>
                    <a:pt x="55" y="16"/>
                  </a:cubicBezTo>
                  <a:cubicBezTo>
                    <a:pt x="55" y="17"/>
                    <a:pt x="55" y="17"/>
                    <a:pt x="56" y="17"/>
                  </a:cubicBezTo>
                  <a:cubicBezTo>
                    <a:pt x="58" y="17"/>
                    <a:pt x="58" y="17"/>
                    <a:pt x="58" y="18"/>
                  </a:cubicBezTo>
                  <a:cubicBezTo>
                    <a:pt x="58" y="19"/>
                    <a:pt x="59" y="20"/>
                    <a:pt x="59" y="20"/>
                  </a:cubicBezTo>
                  <a:cubicBezTo>
                    <a:pt x="60" y="20"/>
                    <a:pt x="61" y="20"/>
                    <a:pt x="61" y="21"/>
                  </a:cubicBezTo>
                  <a:cubicBezTo>
                    <a:pt x="60" y="22"/>
                    <a:pt x="59" y="22"/>
                    <a:pt x="58" y="23"/>
                  </a:cubicBezTo>
                  <a:cubicBezTo>
                    <a:pt x="58" y="24"/>
                    <a:pt x="57" y="25"/>
                    <a:pt x="56" y="24"/>
                  </a:cubicBezTo>
                  <a:cubicBezTo>
                    <a:pt x="55" y="24"/>
                    <a:pt x="54" y="23"/>
                    <a:pt x="53" y="24"/>
                  </a:cubicBezTo>
                  <a:cubicBezTo>
                    <a:pt x="53" y="25"/>
                    <a:pt x="53" y="25"/>
                    <a:pt x="52" y="23"/>
                  </a:cubicBezTo>
                  <a:cubicBezTo>
                    <a:pt x="51" y="22"/>
                    <a:pt x="51" y="21"/>
                    <a:pt x="50" y="21"/>
                  </a:cubicBezTo>
                  <a:cubicBezTo>
                    <a:pt x="48" y="21"/>
                    <a:pt x="47" y="21"/>
                    <a:pt x="48" y="20"/>
                  </a:cubicBezTo>
                  <a:cubicBezTo>
                    <a:pt x="49" y="19"/>
                    <a:pt x="50" y="19"/>
                    <a:pt x="49" y="18"/>
                  </a:cubicBezTo>
                  <a:cubicBezTo>
                    <a:pt x="48" y="17"/>
                    <a:pt x="44" y="15"/>
                    <a:pt x="42" y="15"/>
                  </a:cubicBezTo>
                  <a:cubicBezTo>
                    <a:pt x="41" y="14"/>
                    <a:pt x="40" y="15"/>
                    <a:pt x="41" y="13"/>
                  </a:cubicBezTo>
                  <a:cubicBezTo>
                    <a:pt x="42" y="11"/>
                    <a:pt x="41" y="9"/>
                    <a:pt x="43" y="8"/>
                  </a:cubicBezTo>
                  <a:cubicBezTo>
                    <a:pt x="44" y="8"/>
                    <a:pt x="45" y="7"/>
                    <a:pt x="45" y="6"/>
                  </a:cubicBezTo>
                  <a:cubicBezTo>
                    <a:pt x="45" y="5"/>
                    <a:pt x="45" y="4"/>
                    <a:pt x="44" y="5"/>
                  </a:cubicBezTo>
                  <a:cubicBezTo>
                    <a:pt x="43" y="5"/>
                    <a:pt x="42" y="6"/>
                    <a:pt x="41" y="4"/>
                  </a:cubicBezTo>
                  <a:cubicBezTo>
                    <a:pt x="40" y="2"/>
                    <a:pt x="40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8" y="1"/>
                    <a:pt x="38" y="0"/>
                    <a:pt x="38" y="0"/>
                  </a:cubicBezTo>
                  <a:cubicBezTo>
                    <a:pt x="38" y="0"/>
                    <a:pt x="34" y="5"/>
                    <a:pt x="33" y="7"/>
                  </a:cubicBezTo>
                  <a:cubicBezTo>
                    <a:pt x="32" y="8"/>
                    <a:pt x="32" y="8"/>
                    <a:pt x="30" y="8"/>
                  </a:cubicBezTo>
                  <a:cubicBezTo>
                    <a:pt x="27" y="9"/>
                    <a:pt x="13" y="12"/>
                    <a:pt x="13" y="12"/>
                  </a:cubicBezTo>
                  <a:cubicBezTo>
                    <a:pt x="13" y="12"/>
                    <a:pt x="0" y="16"/>
                    <a:pt x="0" y="1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1" y="31"/>
                    <a:pt x="24" y="26"/>
                    <a:pt x="25" y="25"/>
                  </a:cubicBezTo>
                  <a:cubicBezTo>
                    <a:pt x="27" y="25"/>
                    <a:pt x="29" y="25"/>
                    <a:pt x="29" y="26"/>
                  </a:cubicBezTo>
                  <a:cubicBezTo>
                    <a:pt x="30" y="26"/>
                    <a:pt x="34" y="23"/>
                    <a:pt x="35" y="24"/>
                  </a:cubicBezTo>
                  <a:cubicBezTo>
                    <a:pt x="36" y="24"/>
                    <a:pt x="37" y="26"/>
                    <a:pt x="38" y="27"/>
                  </a:cubicBezTo>
                  <a:cubicBezTo>
                    <a:pt x="38" y="27"/>
                    <a:pt x="38" y="27"/>
                    <a:pt x="39" y="28"/>
                  </a:cubicBezTo>
                  <a:cubicBezTo>
                    <a:pt x="40" y="30"/>
                    <a:pt x="41" y="28"/>
                    <a:pt x="42" y="31"/>
                  </a:cubicBezTo>
                  <a:cubicBezTo>
                    <a:pt x="42" y="33"/>
                    <a:pt x="40" y="33"/>
                    <a:pt x="42" y="34"/>
                  </a:cubicBezTo>
                  <a:cubicBezTo>
                    <a:pt x="44" y="34"/>
                    <a:pt x="44" y="34"/>
                    <a:pt x="46" y="32"/>
                  </a:cubicBezTo>
                  <a:cubicBezTo>
                    <a:pt x="48" y="30"/>
                    <a:pt x="46" y="28"/>
                    <a:pt x="49" y="28"/>
                  </a:cubicBezTo>
                  <a:cubicBezTo>
                    <a:pt x="51" y="27"/>
                    <a:pt x="51" y="28"/>
                    <a:pt x="51" y="29"/>
                  </a:cubicBezTo>
                  <a:cubicBezTo>
                    <a:pt x="51" y="30"/>
                    <a:pt x="53" y="31"/>
                    <a:pt x="54" y="30"/>
                  </a:cubicBezTo>
                  <a:cubicBezTo>
                    <a:pt x="54" y="28"/>
                    <a:pt x="56" y="27"/>
                    <a:pt x="56" y="27"/>
                  </a:cubicBezTo>
                  <a:cubicBezTo>
                    <a:pt x="56" y="27"/>
                    <a:pt x="56" y="28"/>
                    <a:pt x="57" y="27"/>
                  </a:cubicBezTo>
                  <a:cubicBezTo>
                    <a:pt x="58" y="25"/>
                    <a:pt x="58" y="25"/>
                    <a:pt x="59" y="25"/>
                  </a:cubicBezTo>
                  <a:cubicBezTo>
                    <a:pt x="61" y="26"/>
                    <a:pt x="61" y="26"/>
                    <a:pt x="61" y="25"/>
                  </a:cubicBezTo>
                  <a:cubicBezTo>
                    <a:pt x="61" y="24"/>
                    <a:pt x="62" y="23"/>
                    <a:pt x="63" y="24"/>
                  </a:cubicBezTo>
                  <a:cubicBezTo>
                    <a:pt x="63" y="25"/>
                    <a:pt x="62" y="27"/>
                    <a:pt x="63" y="28"/>
                  </a:cubicBezTo>
                  <a:cubicBezTo>
                    <a:pt x="63" y="29"/>
                    <a:pt x="63" y="28"/>
                    <a:pt x="63" y="27"/>
                  </a:cubicBezTo>
                  <a:cubicBezTo>
                    <a:pt x="64" y="25"/>
                    <a:pt x="63" y="23"/>
                    <a:pt x="62" y="20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auto">
            <a:xfrm>
              <a:off x="5572552" y="1899759"/>
              <a:ext cx="53737" cy="96528"/>
            </a:xfrm>
            <a:custGeom>
              <a:avLst/>
              <a:gdLst>
                <a:gd name="T0" fmla="*/ 8 w 10"/>
                <a:gd name="T1" fmla="*/ 7 h 18"/>
                <a:gd name="T2" fmla="*/ 9 w 10"/>
                <a:gd name="T3" fmla="*/ 4 h 18"/>
                <a:gd name="T4" fmla="*/ 6 w 10"/>
                <a:gd name="T5" fmla="*/ 1 h 18"/>
                <a:gd name="T6" fmla="*/ 0 w 10"/>
                <a:gd name="T7" fmla="*/ 3 h 18"/>
                <a:gd name="T8" fmla="*/ 1 w 10"/>
                <a:gd name="T9" fmla="*/ 6 h 18"/>
                <a:gd name="T10" fmla="*/ 3 w 10"/>
                <a:gd name="T11" fmla="*/ 18 h 18"/>
                <a:gd name="T12" fmla="*/ 8 w 10"/>
                <a:gd name="T13" fmla="*/ 16 h 18"/>
                <a:gd name="T14" fmla="*/ 10 w 10"/>
                <a:gd name="T15" fmla="*/ 13 h 18"/>
                <a:gd name="T16" fmla="*/ 8 w 10"/>
                <a:gd name="T1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8">
                  <a:moveTo>
                    <a:pt x="8" y="7"/>
                  </a:moveTo>
                  <a:cubicBezTo>
                    <a:pt x="8" y="6"/>
                    <a:pt x="8" y="4"/>
                    <a:pt x="9" y="4"/>
                  </a:cubicBezTo>
                  <a:cubicBezTo>
                    <a:pt x="8" y="3"/>
                    <a:pt x="7" y="1"/>
                    <a:pt x="6" y="1"/>
                  </a:cubicBezTo>
                  <a:cubicBezTo>
                    <a:pt x="5" y="0"/>
                    <a:pt x="1" y="2"/>
                    <a:pt x="0" y="3"/>
                  </a:cubicBezTo>
                  <a:cubicBezTo>
                    <a:pt x="0" y="4"/>
                    <a:pt x="1" y="5"/>
                    <a:pt x="1" y="6"/>
                  </a:cubicBezTo>
                  <a:cubicBezTo>
                    <a:pt x="1" y="6"/>
                    <a:pt x="3" y="13"/>
                    <a:pt x="3" y="18"/>
                  </a:cubicBezTo>
                  <a:cubicBezTo>
                    <a:pt x="5" y="17"/>
                    <a:pt x="7" y="16"/>
                    <a:pt x="8" y="16"/>
                  </a:cubicBezTo>
                  <a:cubicBezTo>
                    <a:pt x="9" y="16"/>
                    <a:pt x="9" y="15"/>
                    <a:pt x="10" y="13"/>
                  </a:cubicBezTo>
                  <a:cubicBezTo>
                    <a:pt x="10" y="11"/>
                    <a:pt x="8" y="9"/>
                    <a:pt x="8" y="7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auto">
            <a:xfrm>
              <a:off x="5417311" y="1910706"/>
              <a:ext cx="172159" cy="172159"/>
            </a:xfrm>
            <a:custGeom>
              <a:avLst/>
              <a:gdLst>
                <a:gd name="T0" fmla="*/ 1 w 32"/>
                <a:gd name="T1" fmla="*/ 11 h 32"/>
                <a:gd name="T2" fmla="*/ 2 w 32"/>
                <a:gd name="T3" fmla="*/ 16 h 32"/>
                <a:gd name="T4" fmla="*/ 3 w 32"/>
                <a:gd name="T5" fmla="*/ 23 h 32"/>
                <a:gd name="T6" fmla="*/ 4 w 32"/>
                <a:gd name="T7" fmla="*/ 25 h 32"/>
                <a:gd name="T8" fmla="*/ 4 w 32"/>
                <a:gd name="T9" fmla="*/ 27 h 32"/>
                <a:gd name="T10" fmla="*/ 2 w 32"/>
                <a:gd name="T11" fmla="*/ 30 h 32"/>
                <a:gd name="T12" fmla="*/ 4 w 32"/>
                <a:gd name="T13" fmla="*/ 32 h 32"/>
                <a:gd name="T14" fmla="*/ 7 w 32"/>
                <a:gd name="T15" fmla="*/ 29 h 32"/>
                <a:gd name="T16" fmla="*/ 14 w 32"/>
                <a:gd name="T17" fmla="*/ 23 h 32"/>
                <a:gd name="T18" fmla="*/ 26 w 32"/>
                <a:gd name="T19" fmla="*/ 19 h 32"/>
                <a:gd name="T20" fmla="*/ 32 w 32"/>
                <a:gd name="T21" fmla="*/ 16 h 32"/>
                <a:gd name="T22" fmla="*/ 30 w 32"/>
                <a:gd name="T23" fmla="*/ 4 h 32"/>
                <a:gd name="T24" fmla="*/ 29 w 32"/>
                <a:gd name="T25" fmla="*/ 1 h 32"/>
                <a:gd name="T26" fmla="*/ 29 w 32"/>
                <a:gd name="T27" fmla="*/ 1 h 32"/>
                <a:gd name="T28" fmla="*/ 25 w 32"/>
                <a:gd name="T29" fmla="*/ 0 h 32"/>
                <a:gd name="T30" fmla="*/ 1 w 32"/>
                <a:gd name="T31" fmla="*/ 7 h 32"/>
                <a:gd name="T32" fmla="*/ 0 w 32"/>
                <a:gd name="T33" fmla="*/ 7 h 32"/>
                <a:gd name="T34" fmla="*/ 0 w 32"/>
                <a:gd name="T35" fmla="*/ 7 h 32"/>
                <a:gd name="T36" fmla="*/ 1 w 32"/>
                <a:gd name="T37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" h="32">
                  <a:moveTo>
                    <a:pt x="1" y="11"/>
                  </a:moveTo>
                  <a:cubicBezTo>
                    <a:pt x="1" y="11"/>
                    <a:pt x="1" y="14"/>
                    <a:pt x="2" y="16"/>
                  </a:cubicBezTo>
                  <a:cubicBezTo>
                    <a:pt x="3" y="18"/>
                    <a:pt x="3" y="21"/>
                    <a:pt x="3" y="23"/>
                  </a:cubicBezTo>
                  <a:cubicBezTo>
                    <a:pt x="3" y="24"/>
                    <a:pt x="4" y="24"/>
                    <a:pt x="4" y="25"/>
                  </a:cubicBezTo>
                  <a:cubicBezTo>
                    <a:pt x="5" y="25"/>
                    <a:pt x="5" y="27"/>
                    <a:pt x="4" y="27"/>
                  </a:cubicBezTo>
                  <a:cubicBezTo>
                    <a:pt x="3" y="28"/>
                    <a:pt x="2" y="29"/>
                    <a:pt x="2" y="30"/>
                  </a:cubicBezTo>
                  <a:cubicBezTo>
                    <a:pt x="2" y="31"/>
                    <a:pt x="3" y="32"/>
                    <a:pt x="4" y="32"/>
                  </a:cubicBezTo>
                  <a:cubicBezTo>
                    <a:pt x="5" y="31"/>
                    <a:pt x="6" y="31"/>
                    <a:pt x="7" y="29"/>
                  </a:cubicBezTo>
                  <a:cubicBezTo>
                    <a:pt x="8" y="28"/>
                    <a:pt x="11" y="25"/>
                    <a:pt x="14" y="23"/>
                  </a:cubicBezTo>
                  <a:cubicBezTo>
                    <a:pt x="17" y="21"/>
                    <a:pt x="24" y="19"/>
                    <a:pt x="26" y="19"/>
                  </a:cubicBezTo>
                  <a:cubicBezTo>
                    <a:pt x="27" y="18"/>
                    <a:pt x="30" y="17"/>
                    <a:pt x="32" y="16"/>
                  </a:cubicBezTo>
                  <a:cubicBezTo>
                    <a:pt x="32" y="11"/>
                    <a:pt x="30" y="4"/>
                    <a:pt x="30" y="4"/>
                  </a:cubicBezTo>
                  <a:cubicBezTo>
                    <a:pt x="30" y="3"/>
                    <a:pt x="29" y="2"/>
                    <a:pt x="29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0"/>
                    <a:pt x="27" y="0"/>
                    <a:pt x="25" y="0"/>
                  </a:cubicBezTo>
                  <a:cubicBezTo>
                    <a:pt x="24" y="1"/>
                    <a:pt x="1" y="6"/>
                    <a:pt x="1" y="7"/>
                  </a:cubicBezTo>
                  <a:cubicBezTo>
                    <a:pt x="1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1" y="10"/>
                    <a:pt x="1" y="11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4" name="Freeform 45"/>
            <p:cNvSpPr>
              <a:spLocks/>
            </p:cNvSpPr>
            <p:nvPr/>
          </p:nvSpPr>
          <p:spPr bwMode="auto">
            <a:xfrm>
              <a:off x="4843118" y="1582311"/>
              <a:ext cx="751328" cy="559266"/>
            </a:xfrm>
            <a:custGeom>
              <a:avLst/>
              <a:gdLst>
                <a:gd name="T0" fmla="*/ 135 w 140"/>
                <a:gd name="T1" fmla="*/ 84 h 104"/>
                <a:gd name="T2" fmla="*/ 130 w 140"/>
                <a:gd name="T3" fmla="*/ 89 h 104"/>
                <a:gd name="T4" fmla="*/ 132 w 140"/>
                <a:gd name="T5" fmla="*/ 83 h 104"/>
                <a:gd name="T6" fmla="*/ 122 w 140"/>
                <a:gd name="T7" fmla="*/ 89 h 104"/>
                <a:gd name="T8" fmla="*/ 114 w 140"/>
                <a:gd name="T9" fmla="*/ 93 h 104"/>
                <a:gd name="T10" fmla="*/ 109 w 140"/>
                <a:gd name="T11" fmla="*/ 94 h 104"/>
                <a:gd name="T12" fmla="*/ 109 w 140"/>
                <a:gd name="T13" fmla="*/ 91 h 104"/>
                <a:gd name="T14" fmla="*/ 111 w 140"/>
                <a:gd name="T15" fmla="*/ 86 h 104"/>
                <a:gd name="T16" fmla="*/ 109 w 140"/>
                <a:gd name="T17" fmla="*/ 77 h 104"/>
                <a:gd name="T18" fmla="*/ 107 w 140"/>
                <a:gd name="T19" fmla="*/ 68 h 104"/>
                <a:gd name="T20" fmla="*/ 107 w 140"/>
                <a:gd name="T21" fmla="*/ 67 h 104"/>
                <a:gd name="T22" fmla="*/ 105 w 140"/>
                <a:gd name="T23" fmla="*/ 40 h 104"/>
                <a:gd name="T24" fmla="*/ 100 w 140"/>
                <a:gd name="T25" fmla="*/ 33 h 104"/>
                <a:gd name="T26" fmla="*/ 98 w 140"/>
                <a:gd name="T27" fmla="*/ 22 h 104"/>
                <a:gd name="T28" fmla="*/ 96 w 140"/>
                <a:gd name="T29" fmla="*/ 12 h 104"/>
                <a:gd name="T30" fmla="*/ 94 w 140"/>
                <a:gd name="T31" fmla="*/ 4 h 104"/>
                <a:gd name="T32" fmla="*/ 69 w 140"/>
                <a:gd name="T33" fmla="*/ 5 h 104"/>
                <a:gd name="T34" fmla="*/ 51 w 140"/>
                <a:gd name="T35" fmla="*/ 27 h 104"/>
                <a:gd name="T36" fmla="*/ 48 w 140"/>
                <a:gd name="T37" fmla="*/ 32 h 104"/>
                <a:gd name="T38" fmla="*/ 52 w 140"/>
                <a:gd name="T39" fmla="*/ 33 h 104"/>
                <a:gd name="T40" fmla="*/ 54 w 140"/>
                <a:gd name="T41" fmla="*/ 34 h 104"/>
                <a:gd name="T42" fmla="*/ 52 w 140"/>
                <a:gd name="T43" fmla="*/ 37 h 104"/>
                <a:gd name="T44" fmla="*/ 54 w 140"/>
                <a:gd name="T45" fmla="*/ 43 h 104"/>
                <a:gd name="T46" fmla="*/ 50 w 140"/>
                <a:gd name="T47" fmla="*/ 46 h 104"/>
                <a:gd name="T48" fmla="*/ 48 w 140"/>
                <a:gd name="T49" fmla="*/ 48 h 104"/>
                <a:gd name="T50" fmla="*/ 44 w 140"/>
                <a:gd name="T51" fmla="*/ 52 h 104"/>
                <a:gd name="T52" fmla="*/ 41 w 140"/>
                <a:gd name="T53" fmla="*/ 53 h 104"/>
                <a:gd name="T54" fmla="*/ 34 w 140"/>
                <a:gd name="T55" fmla="*/ 55 h 104"/>
                <a:gd name="T56" fmla="*/ 29 w 140"/>
                <a:gd name="T57" fmla="*/ 54 h 104"/>
                <a:gd name="T58" fmla="*/ 8 w 140"/>
                <a:gd name="T59" fmla="*/ 60 h 104"/>
                <a:gd name="T60" fmla="*/ 11 w 140"/>
                <a:gd name="T61" fmla="*/ 69 h 104"/>
                <a:gd name="T62" fmla="*/ 13 w 140"/>
                <a:gd name="T63" fmla="*/ 70 h 104"/>
                <a:gd name="T64" fmla="*/ 4 w 140"/>
                <a:gd name="T65" fmla="*/ 82 h 104"/>
                <a:gd name="T66" fmla="*/ 1 w 140"/>
                <a:gd name="T67" fmla="*/ 91 h 104"/>
                <a:gd name="T68" fmla="*/ 76 w 140"/>
                <a:gd name="T69" fmla="*/ 77 h 104"/>
                <a:gd name="T70" fmla="*/ 85 w 140"/>
                <a:gd name="T71" fmla="*/ 87 h 104"/>
                <a:gd name="T72" fmla="*/ 93 w 140"/>
                <a:gd name="T73" fmla="*/ 90 h 104"/>
                <a:gd name="T74" fmla="*/ 107 w 140"/>
                <a:gd name="T75" fmla="*/ 95 h 104"/>
                <a:gd name="T76" fmla="*/ 105 w 140"/>
                <a:gd name="T77" fmla="*/ 102 h 104"/>
                <a:gd name="T78" fmla="*/ 119 w 140"/>
                <a:gd name="T79" fmla="*/ 98 h 104"/>
                <a:gd name="T80" fmla="*/ 135 w 140"/>
                <a:gd name="T81" fmla="*/ 8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0" h="104">
                  <a:moveTo>
                    <a:pt x="139" y="84"/>
                  </a:moveTo>
                  <a:cubicBezTo>
                    <a:pt x="138" y="83"/>
                    <a:pt x="137" y="85"/>
                    <a:pt x="135" y="84"/>
                  </a:cubicBezTo>
                  <a:cubicBezTo>
                    <a:pt x="134" y="83"/>
                    <a:pt x="134" y="85"/>
                    <a:pt x="133" y="86"/>
                  </a:cubicBezTo>
                  <a:cubicBezTo>
                    <a:pt x="133" y="86"/>
                    <a:pt x="131" y="89"/>
                    <a:pt x="130" y="89"/>
                  </a:cubicBezTo>
                  <a:cubicBezTo>
                    <a:pt x="130" y="88"/>
                    <a:pt x="131" y="87"/>
                    <a:pt x="132" y="85"/>
                  </a:cubicBezTo>
                  <a:cubicBezTo>
                    <a:pt x="133" y="84"/>
                    <a:pt x="132" y="82"/>
                    <a:pt x="132" y="83"/>
                  </a:cubicBezTo>
                  <a:cubicBezTo>
                    <a:pt x="131" y="85"/>
                    <a:pt x="129" y="87"/>
                    <a:pt x="128" y="88"/>
                  </a:cubicBezTo>
                  <a:cubicBezTo>
                    <a:pt x="126" y="89"/>
                    <a:pt x="124" y="89"/>
                    <a:pt x="122" y="89"/>
                  </a:cubicBezTo>
                  <a:cubicBezTo>
                    <a:pt x="121" y="89"/>
                    <a:pt x="119" y="90"/>
                    <a:pt x="119" y="91"/>
                  </a:cubicBezTo>
                  <a:cubicBezTo>
                    <a:pt x="118" y="93"/>
                    <a:pt x="116" y="93"/>
                    <a:pt x="114" y="93"/>
                  </a:cubicBezTo>
                  <a:cubicBezTo>
                    <a:pt x="113" y="93"/>
                    <a:pt x="112" y="95"/>
                    <a:pt x="111" y="95"/>
                  </a:cubicBezTo>
                  <a:cubicBezTo>
                    <a:pt x="109" y="96"/>
                    <a:pt x="108" y="96"/>
                    <a:pt x="109" y="94"/>
                  </a:cubicBezTo>
                  <a:cubicBezTo>
                    <a:pt x="110" y="94"/>
                    <a:pt x="110" y="94"/>
                    <a:pt x="111" y="93"/>
                  </a:cubicBezTo>
                  <a:cubicBezTo>
                    <a:pt x="110" y="93"/>
                    <a:pt x="109" y="92"/>
                    <a:pt x="109" y="91"/>
                  </a:cubicBezTo>
                  <a:cubicBezTo>
                    <a:pt x="109" y="90"/>
                    <a:pt x="110" y="89"/>
                    <a:pt x="111" y="88"/>
                  </a:cubicBezTo>
                  <a:cubicBezTo>
                    <a:pt x="112" y="88"/>
                    <a:pt x="112" y="86"/>
                    <a:pt x="111" y="86"/>
                  </a:cubicBezTo>
                  <a:cubicBezTo>
                    <a:pt x="111" y="85"/>
                    <a:pt x="110" y="85"/>
                    <a:pt x="110" y="84"/>
                  </a:cubicBezTo>
                  <a:cubicBezTo>
                    <a:pt x="110" y="82"/>
                    <a:pt x="110" y="79"/>
                    <a:pt x="109" y="77"/>
                  </a:cubicBezTo>
                  <a:cubicBezTo>
                    <a:pt x="108" y="75"/>
                    <a:pt x="108" y="72"/>
                    <a:pt x="108" y="72"/>
                  </a:cubicBezTo>
                  <a:cubicBezTo>
                    <a:pt x="108" y="71"/>
                    <a:pt x="107" y="68"/>
                    <a:pt x="107" y="68"/>
                  </a:cubicBezTo>
                  <a:cubicBezTo>
                    <a:pt x="107" y="68"/>
                    <a:pt x="107" y="68"/>
                    <a:pt x="107" y="68"/>
                  </a:cubicBezTo>
                  <a:cubicBezTo>
                    <a:pt x="107" y="68"/>
                    <a:pt x="107" y="67"/>
                    <a:pt x="107" y="67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07" y="51"/>
                    <a:pt x="105" y="43"/>
                    <a:pt x="105" y="40"/>
                  </a:cubicBezTo>
                  <a:cubicBezTo>
                    <a:pt x="104" y="37"/>
                    <a:pt x="103" y="34"/>
                    <a:pt x="102" y="33"/>
                  </a:cubicBezTo>
                  <a:cubicBezTo>
                    <a:pt x="102" y="31"/>
                    <a:pt x="102" y="33"/>
                    <a:pt x="100" y="33"/>
                  </a:cubicBezTo>
                  <a:cubicBezTo>
                    <a:pt x="99" y="32"/>
                    <a:pt x="99" y="29"/>
                    <a:pt x="99" y="28"/>
                  </a:cubicBezTo>
                  <a:cubicBezTo>
                    <a:pt x="99" y="27"/>
                    <a:pt x="98" y="24"/>
                    <a:pt x="98" y="22"/>
                  </a:cubicBezTo>
                  <a:cubicBezTo>
                    <a:pt x="97" y="20"/>
                    <a:pt x="98" y="19"/>
                    <a:pt x="98" y="17"/>
                  </a:cubicBezTo>
                  <a:cubicBezTo>
                    <a:pt x="98" y="16"/>
                    <a:pt x="97" y="13"/>
                    <a:pt x="96" y="12"/>
                  </a:cubicBezTo>
                  <a:cubicBezTo>
                    <a:pt x="96" y="11"/>
                    <a:pt x="95" y="11"/>
                    <a:pt x="94" y="9"/>
                  </a:cubicBezTo>
                  <a:cubicBezTo>
                    <a:pt x="94" y="7"/>
                    <a:pt x="94" y="5"/>
                    <a:pt x="94" y="4"/>
                  </a:cubicBezTo>
                  <a:cubicBezTo>
                    <a:pt x="93" y="4"/>
                    <a:pt x="93" y="1"/>
                    <a:pt x="93" y="0"/>
                  </a:cubicBezTo>
                  <a:cubicBezTo>
                    <a:pt x="81" y="3"/>
                    <a:pt x="69" y="5"/>
                    <a:pt x="69" y="5"/>
                  </a:cubicBezTo>
                  <a:cubicBezTo>
                    <a:pt x="67" y="6"/>
                    <a:pt x="56" y="20"/>
                    <a:pt x="56" y="22"/>
                  </a:cubicBezTo>
                  <a:cubicBezTo>
                    <a:pt x="56" y="24"/>
                    <a:pt x="53" y="26"/>
                    <a:pt x="51" y="27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1" y="28"/>
                    <a:pt x="48" y="31"/>
                    <a:pt x="48" y="32"/>
                  </a:cubicBezTo>
                  <a:cubicBezTo>
                    <a:pt x="48" y="32"/>
                    <a:pt x="50" y="33"/>
                    <a:pt x="51" y="32"/>
                  </a:cubicBezTo>
                  <a:cubicBezTo>
                    <a:pt x="51" y="32"/>
                    <a:pt x="52" y="32"/>
                    <a:pt x="52" y="33"/>
                  </a:cubicBezTo>
                  <a:cubicBezTo>
                    <a:pt x="52" y="34"/>
                    <a:pt x="52" y="34"/>
                    <a:pt x="53" y="33"/>
                  </a:cubicBezTo>
                  <a:cubicBezTo>
                    <a:pt x="54" y="33"/>
                    <a:pt x="55" y="33"/>
                    <a:pt x="54" y="34"/>
                  </a:cubicBezTo>
                  <a:cubicBezTo>
                    <a:pt x="53" y="34"/>
                    <a:pt x="52" y="36"/>
                    <a:pt x="52" y="36"/>
                  </a:cubicBezTo>
                  <a:cubicBezTo>
                    <a:pt x="53" y="36"/>
                    <a:pt x="52" y="36"/>
                    <a:pt x="52" y="37"/>
                  </a:cubicBezTo>
                  <a:cubicBezTo>
                    <a:pt x="52" y="38"/>
                    <a:pt x="52" y="39"/>
                    <a:pt x="53" y="40"/>
                  </a:cubicBezTo>
                  <a:cubicBezTo>
                    <a:pt x="53" y="41"/>
                    <a:pt x="54" y="42"/>
                    <a:pt x="54" y="43"/>
                  </a:cubicBezTo>
                  <a:cubicBezTo>
                    <a:pt x="54" y="44"/>
                    <a:pt x="54" y="45"/>
                    <a:pt x="53" y="45"/>
                  </a:cubicBezTo>
                  <a:cubicBezTo>
                    <a:pt x="52" y="45"/>
                    <a:pt x="51" y="45"/>
                    <a:pt x="50" y="46"/>
                  </a:cubicBezTo>
                  <a:cubicBezTo>
                    <a:pt x="50" y="46"/>
                    <a:pt x="50" y="47"/>
                    <a:pt x="49" y="47"/>
                  </a:cubicBezTo>
                  <a:cubicBezTo>
                    <a:pt x="49" y="48"/>
                    <a:pt x="48" y="48"/>
                    <a:pt x="48" y="48"/>
                  </a:cubicBezTo>
                  <a:cubicBezTo>
                    <a:pt x="47" y="49"/>
                    <a:pt x="47" y="50"/>
                    <a:pt x="46" y="51"/>
                  </a:cubicBezTo>
                  <a:cubicBezTo>
                    <a:pt x="45" y="51"/>
                    <a:pt x="44" y="52"/>
                    <a:pt x="44" y="52"/>
                  </a:cubicBezTo>
                  <a:cubicBezTo>
                    <a:pt x="44" y="53"/>
                    <a:pt x="44" y="54"/>
                    <a:pt x="43" y="53"/>
                  </a:cubicBezTo>
                  <a:cubicBezTo>
                    <a:pt x="42" y="53"/>
                    <a:pt x="42" y="53"/>
                    <a:pt x="41" y="53"/>
                  </a:cubicBezTo>
                  <a:cubicBezTo>
                    <a:pt x="39" y="53"/>
                    <a:pt x="38" y="53"/>
                    <a:pt x="37" y="54"/>
                  </a:cubicBezTo>
                  <a:cubicBezTo>
                    <a:pt x="36" y="54"/>
                    <a:pt x="34" y="55"/>
                    <a:pt x="34" y="55"/>
                  </a:cubicBezTo>
                  <a:cubicBezTo>
                    <a:pt x="33" y="56"/>
                    <a:pt x="32" y="56"/>
                    <a:pt x="32" y="56"/>
                  </a:cubicBezTo>
                  <a:cubicBezTo>
                    <a:pt x="31" y="55"/>
                    <a:pt x="30" y="54"/>
                    <a:pt x="29" y="54"/>
                  </a:cubicBezTo>
                  <a:cubicBezTo>
                    <a:pt x="28" y="54"/>
                    <a:pt x="17" y="54"/>
                    <a:pt x="10" y="59"/>
                  </a:cubicBezTo>
                  <a:cubicBezTo>
                    <a:pt x="9" y="59"/>
                    <a:pt x="9" y="60"/>
                    <a:pt x="8" y="60"/>
                  </a:cubicBezTo>
                  <a:cubicBezTo>
                    <a:pt x="8" y="62"/>
                    <a:pt x="9" y="63"/>
                    <a:pt x="9" y="64"/>
                  </a:cubicBezTo>
                  <a:cubicBezTo>
                    <a:pt x="9" y="66"/>
                    <a:pt x="11" y="68"/>
                    <a:pt x="11" y="69"/>
                  </a:cubicBezTo>
                  <a:cubicBezTo>
                    <a:pt x="12" y="69"/>
                    <a:pt x="12" y="69"/>
                    <a:pt x="12" y="69"/>
                  </a:cubicBezTo>
                  <a:cubicBezTo>
                    <a:pt x="12" y="69"/>
                    <a:pt x="13" y="69"/>
                    <a:pt x="13" y="70"/>
                  </a:cubicBezTo>
                  <a:cubicBezTo>
                    <a:pt x="13" y="70"/>
                    <a:pt x="13" y="72"/>
                    <a:pt x="11" y="73"/>
                  </a:cubicBezTo>
                  <a:cubicBezTo>
                    <a:pt x="10" y="74"/>
                    <a:pt x="6" y="80"/>
                    <a:pt x="4" y="82"/>
                  </a:cubicBezTo>
                  <a:cubicBezTo>
                    <a:pt x="4" y="82"/>
                    <a:pt x="2" y="84"/>
                    <a:pt x="0" y="86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70" y="78"/>
                    <a:pt x="71" y="78"/>
                  </a:cubicBezTo>
                  <a:cubicBezTo>
                    <a:pt x="73" y="77"/>
                    <a:pt x="74" y="75"/>
                    <a:pt x="76" y="77"/>
                  </a:cubicBezTo>
                  <a:cubicBezTo>
                    <a:pt x="79" y="79"/>
                    <a:pt x="80" y="79"/>
                    <a:pt x="82" y="79"/>
                  </a:cubicBezTo>
                  <a:cubicBezTo>
                    <a:pt x="83" y="79"/>
                    <a:pt x="84" y="85"/>
                    <a:pt x="85" y="87"/>
                  </a:cubicBezTo>
                  <a:cubicBezTo>
                    <a:pt x="86" y="88"/>
                    <a:pt x="86" y="87"/>
                    <a:pt x="88" y="87"/>
                  </a:cubicBezTo>
                  <a:cubicBezTo>
                    <a:pt x="91" y="88"/>
                    <a:pt x="91" y="88"/>
                    <a:pt x="93" y="90"/>
                  </a:cubicBezTo>
                  <a:cubicBezTo>
                    <a:pt x="94" y="91"/>
                    <a:pt x="103" y="93"/>
                    <a:pt x="104" y="93"/>
                  </a:cubicBezTo>
                  <a:cubicBezTo>
                    <a:pt x="106" y="93"/>
                    <a:pt x="106" y="94"/>
                    <a:pt x="107" y="95"/>
                  </a:cubicBezTo>
                  <a:cubicBezTo>
                    <a:pt x="107" y="96"/>
                    <a:pt x="106" y="99"/>
                    <a:pt x="106" y="99"/>
                  </a:cubicBezTo>
                  <a:cubicBezTo>
                    <a:pt x="106" y="100"/>
                    <a:pt x="105" y="101"/>
                    <a:pt x="105" y="102"/>
                  </a:cubicBezTo>
                  <a:cubicBezTo>
                    <a:pt x="106" y="102"/>
                    <a:pt x="105" y="104"/>
                    <a:pt x="108" y="103"/>
                  </a:cubicBezTo>
                  <a:cubicBezTo>
                    <a:pt x="110" y="103"/>
                    <a:pt x="115" y="99"/>
                    <a:pt x="119" y="98"/>
                  </a:cubicBezTo>
                  <a:cubicBezTo>
                    <a:pt x="123" y="96"/>
                    <a:pt x="126" y="93"/>
                    <a:pt x="130" y="92"/>
                  </a:cubicBezTo>
                  <a:cubicBezTo>
                    <a:pt x="133" y="90"/>
                    <a:pt x="133" y="89"/>
                    <a:pt x="135" y="88"/>
                  </a:cubicBezTo>
                  <a:cubicBezTo>
                    <a:pt x="137" y="87"/>
                    <a:pt x="140" y="84"/>
                    <a:pt x="139" y="84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5" name="Freeform 46"/>
            <p:cNvSpPr>
              <a:spLocks/>
            </p:cNvSpPr>
            <p:nvPr/>
          </p:nvSpPr>
          <p:spPr bwMode="auto">
            <a:xfrm>
              <a:off x="5293914" y="2055996"/>
              <a:ext cx="150266" cy="305507"/>
            </a:xfrm>
            <a:custGeom>
              <a:avLst/>
              <a:gdLst>
                <a:gd name="T0" fmla="*/ 22 w 28"/>
                <a:gd name="T1" fmla="*/ 19 h 57"/>
                <a:gd name="T2" fmla="*/ 19 w 28"/>
                <a:gd name="T3" fmla="*/ 17 h 57"/>
                <a:gd name="T4" fmla="*/ 21 w 28"/>
                <a:gd name="T5" fmla="*/ 14 h 57"/>
                <a:gd name="T6" fmla="*/ 21 w 28"/>
                <a:gd name="T7" fmla="*/ 14 h 57"/>
                <a:gd name="T8" fmla="*/ 22 w 28"/>
                <a:gd name="T9" fmla="*/ 11 h 57"/>
                <a:gd name="T10" fmla="*/ 23 w 28"/>
                <a:gd name="T11" fmla="*/ 7 h 57"/>
                <a:gd name="T12" fmla="*/ 20 w 28"/>
                <a:gd name="T13" fmla="*/ 5 h 57"/>
                <a:gd name="T14" fmla="*/ 9 w 28"/>
                <a:gd name="T15" fmla="*/ 2 h 57"/>
                <a:gd name="T16" fmla="*/ 7 w 28"/>
                <a:gd name="T17" fmla="*/ 0 h 57"/>
                <a:gd name="T18" fmla="*/ 4 w 28"/>
                <a:gd name="T19" fmla="*/ 4 h 57"/>
                <a:gd name="T20" fmla="*/ 4 w 28"/>
                <a:gd name="T21" fmla="*/ 7 h 57"/>
                <a:gd name="T22" fmla="*/ 2 w 28"/>
                <a:gd name="T23" fmla="*/ 13 h 57"/>
                <a:gd name="T24" fmla="*/ 4 w 28"/>
                <a:gd name="T25" fmla="*/ 14 h 57"/>
                <a:gd name="T26" fmla="*/ 3 w 28"/>
                <a:gd name="T27" fmla="*/ 16 h 57"/>
                <a:gd name="T28" fmla="*/ 2 w 28"/>
                <a:gd name="T29" fmla="*/ 19 h 57"/>
                <a:gd name="T30" fmla="*/ 12 w 28"/>
                <a:gd name="T31" fmla="*/ 27 h 57"/>
                <a:gd name="T32" fmla="*/ 9 w 28"/>
                <a:gd name="T33" fmla="*/ 31 h 57"/>
                <a:gd name="T34" fmla="*/ 8 w 28"/>
                <a:gd name="T35" fmla="*/ 36 h 57"/>
                <a:gd name="T36" fmla="*/ 5 w 28"/>
                <a:gd name="T37" fmla="*/ 38 h 57"/>
                <a:gd name="T38" fmla="*/ 2 w 28"/>
                <a:gd name="T39" fmla="*/ 42 h 57"/>
                <a:gd name="T40" fmla="*/ 4 w 28"/>
                <a:gd name="T41" fmla="*/ 48 h 57"/>
                <a:gd name="T42" fmla="*/ 5 w 28"/>
                <a:gd name="T43" fmla="*/ 49 h 57"/>
                <a:gd name="T44" fmla="*/ 8 w 28"/>
                <a:gd name="T45" fmla="*/ 51 h 57"/>
                <a:gd name="T46" fmla="*/ 13 w 28"/>
                <a:gd name="T47" fmla="*/ 52 h 57"/>
                <a:gd name="T48" fmla="*/ 14 w 28"/>
                <a:gd name="T49" fmla="*/ 52 h 57"/>
                <a:gd name="T50" fmla="*/ 16 w 28"/>
                <a:gd name="T51" fmla="*/ 54 h 57"/>
                <a:gd name="T52" fmla="*/ 15 w 28"/>
                <a:gd name="T53" fmla="*/ 57 h 57"/>
                <a:gd name="T54" fmla="*/ 18 w 28"/>
                <a:gd name="T55" fmla="*/ 55 h 57"/>
                <a:gd name="T56" fmla="*/ 20 w 28"/>
                <a:gd name="T57" fmla="*/ 52 h 57"/>
                <a:gd name="T58" fmla="*/ 21 w 28"/>
                <a:gd name="T59" fmla="*/ 47 h 57"/>
                <a:gd name="T60" fmla="*/ 23 w 28"/>
                <a:gd name="T61" fmla="*/ 43 h 57"/>
                <a:gd name="T62" fmla="*/ 24 w 28"/>
                <a:gd name="T63" fmla="*/ 39 h 57"/>
                <a:gd name="T64" fmla="*/ 26 w 28"/>
                <a:gd name="T65" fmla="*/ 26 h 57"/>
                <a:gd name="T66" fmla="*/ 22 w 28"/>
                <a:gd name="T67" fmla="*/ 1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" h="57">
                  <a:moveTo>
                    <a:pt x="22" y="19"/>
                  </a:moveTo>
                  <a:cubicBezTo>
                    <a:pt x="17" y="20"/>
                    <a:pt x="19" y="19"/>
                    <a:pt x="19" y="17"/>
                  </a:cubicBezTo>
                  <a:cubicBezTo>
                    <a:pt x="19" y="15"/>
                    <a:pt x="20" y="13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3"/>
                    <a:pt x="22" y="12"/>
                    <a:pt x="22" y="11"/>
                  </a:cubicBezTo>
                  <a:cubicBezTo>
                    <a:pt x="22" y="11"/>
                    <a:pt x="23" y="8"/>
                    <a:pt x="23" y="7"/>
                  </a:cubicBezTo>
                  <a:cubicBezTo>
                    <a:pt x="22" y="6"/>
                    <a:pt x="22" y="5"/>
                    <a:pt x="20" y="5"/>
                  </a:cubicBezTo>
                  <a:cubicBezTo>
                    <a:pt x="19" y="5"/>
                    <a:pt x="10" y="3"/>
                    <a:pt x="9" y="2"/>
                  </a:cubicBezTo>
                  <a:cubicBezTo>
                    <a:pt x="8" y="1"/>
                    <a:pt x="8" y="1"/>
                    <a:pt x="7" y="0"/>
                  </a:cubicBezTo>
                  <a:cubicBezTo>
                    <a:pt x="6" y="1"/>
                    <a:pt x="4" y="3"/>
                    <a:pt x="4" y="4"/>
                  </a:cubicBezTo>
                  <a:cubicBezTo>
                    <a:pt x="5" y="5"/>
                    <a:pt x="5" y="7"/>
                    <a:pt x="4" y="7"/>
                  </a:cubicBezTo>
                  <a:cubicBezTo>
                    <a:pt x="3" y="8"/>
                    <a:pt x="0" y="12"/>
                    <a:pt x="2" y="13"/>
                  </a:cubicBezTo>
                  <a:cubicBezTo>
                    <a:pt x="4" y="13"/>
                    <a:pt x="4" y="13"/>
                    <a:pt x="4" y="14"/>
                  </a:cubicBezTo>
                  <a:cubicBezTo>
                    <a:pt x="4" y="15"/>
                    <a:pt x="3" y="15"/>
                    <a:pt x="3" y="16"/>
                  </a:cubicBezTo>
                  <a:cubicBezTo>
                    <a:pt x="2" y="17"/>
                    <a:pt x="1" y="18"/>
                    <a:pt x="2" y="19"/>
                  </a:cubicBezTo>
                  <a:cubicBezTo>
                    <a:pt x="3" y="20"/>
                    <a:pt x="12" y="27"/>
                    <a:pt x="12" y="27"/>
                  </a:cubicBezTo>
                  <a:cubicBezTo>
                    <a:pt x="12" y="28"/>
                    <a:pt x="10" y="30"/>
                    <a:pt x="9" y="31"/>
                  </a:cubicBezTo>
                  <a:cubicBezTo>
                    <a:pt x="9" y="32"/>
                    <a:pt x="8" y="34"/>
                    <a:pt x="8" y="36"/>
                  </a:cubicBezTo>
                  <a:cubicBezTo>
                    <a:pt x="7" y="37"/>
                    <a:pt x="7" y="37"/>
                    <a:pt x="5" y="38"/>
                  </a:cubicBezTo>
                  <a:cubicBezTo>
                    <a:pt x="4" y="38"/>
                    <a:pt x="2" y="40"/>
                    <a:pt x="2" y="42"/>
                  </a:cubicBezTo>
                  <a:cubicBezTo>
                    <a:pt x="2" y="44"/>
                    <a:pt x="3" y="46"/>
                    <a:pt x="4" y="48"/>
                  </a:cubicBezTo>
                  <a:cubicBezTo>
                    <a:pt x="5" y="48"/>
                    <a:pt x="4" y="47"/>
                    <a:pt x="5" y="49"/>
                  </a:cubicBezTo>
                  <a:cubicBezTo>
                    <a:pt x="7" y="50"/>
                    <a:pt x="4" y="50"/>
                    <a:pt x="8" y="51"/>
                  </a:cubicBezTo>
                  <a:cubicBezTo>
                    <a:pt x="12" y="53"/>
                    <a:pt x="11" y="52"/>
                    <a:pt x="13" y="52"/>
                  </a:cubicBezTo>
                  <a:cubicBezTo>
                    <a:pt x="14" y="51"/>
                    <a:pt x="14" y="51"/>
                    <a:pt x="14" y="52"/>
                  </a:cubicBezTo>
                  <a:cubicBezTo>
                    <a:pt x="14" y="54"/>
                    <a:pt x="17" y="52"/>
                    <a:pt x="16" y="54"/>
                  </a:cubicBezTo>
                  <a:cubicBezTo>
                    <a:pt x="15" y="56"/>
                    <a:pt x="14" y="57"/>
                    <a:pt x="15" y="57"/>
                  </a:cubicBezTo>
                  <a:cubicBezTo>
                    <a:pt x="17" y="57"/>
                    <a:pt x="18" y="57"/>
                    <a:pt x="18" y="55"/>
                  </a:cubicBezTo>
                  <a:cubicBezTo>
                    <a:pt x="19" y="54"/>
                    <a:pt x="20" y="54"/>
                    <a:pt x="20" y="52"/>
                  </a:cubicBezTo>
                  <a:cubicBezTo>
                    <a:pt x="21" y="50"/>
                    <a:pt x="20" y="49"/>
                    <a:pt x="21" y="47"/>
                  </a:cubicBezTo>
                  <a:cubicBezTo>
                    <a:pt x="22" y="46"/>
                    <a:pt x="22" y="45"/>
                    <a:pt x="23" y="43"/>
                  </a:cubicBezTo>
                  <a:cubicBezTo>
                    <a:pt x="23" y="41"/>
                    <a:pt x="22" y="40"/>
                    <a:pt x="24" y="39"/>
                  </a:cubicBezTo>
                  <a:cubicBezTo>
                    <a:pt x="26" y="39"/>
                    <a:pt x="26" y="28"/>
                    <a:pt x="26" y="26"/>
                  </a:cubicBezTo>
                  <a:cubicBezTo>
                    <a:pt x="25" y="23"/>
                    <a:pt x="28" y="18"/>
                    <a:pt x="22" y="19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6" name="Freeform 47"/>
            <p:cNvSpPr>
              <a:spLocks/>
            </p:cNvSpPr>
            <p:nvPr/>
          </p:nvSpPr>
          <p:spPr bwMode="auto">
            <a:xfrm>
              <a:off x="5277992" y="2259998"/>
              <a:ext cx="106480" cy="182110"/>
            </a:xfrm>
            <a:custGeom>
              <a:avLst/>
              <a:gdLst>
                <a:gd name="T0" fmla="*/ 5 w 20"/>
                <a:gd name="T1" fmla="*/ 0 h 34"/>
                <a:gd name="T2" fmla="*/ 1 w 20"/>
                <a:gd name="T3" fmla="*/ 2 h 34"/>
                <a:gd name="T4" fmla="*/ 0 w 20"/>
                <a:gd name="T5" fmla="*/ 4 h 34"/>
                <a:gd name="T6" fmla="*/ 1 w 20"/>
                <a:gd name="T7" fmla="*/ 9 h 34"/>
                <a:gd name="T8" fmla="*/ 5 w 20"/>
                <a:gd name="T9" fmla="*/ 21 h 34"/>
                <a:gd name="T10" fmla="*/ 7 w 20"/>
                <a:gd name="T11" fmla="*/ 32 h 34"/>
                <a:gd name="T12" fmla="*/ 13 w 20"/>
                <a:gd name="T13" fmla="*/ 33 h 34"/>
                <a:gd name="T14" fmla="*/ 20 w 20"/>
                <a:gd name="T15" fmla="*/ 34 h 34"/>
                <a:gd name="T16" fmla="*/ 20 w 20"/>
                <a:gd name="T17" fmla="*/ 33 h 34"/>
                <a:gd name="T18" fmla="*/ 18 w 20"/>
                <a:gd name="T19" fmla="*/ 32 h 34"/>
                <a:gd name="T20" fmla="*/ 18 w 20"/>
                <a:gd name="T21" fmla="*/ 28 h 34"/>
                <a:gd name="T22" fmla="*/ 17 w 20"/>
                <a:gd name="T23" fmla="*/ 25 h 34"/>
                <a:gd name="T24" fmla="*/ 16 w 20"/>
                <a:gd name="T25" fmla="*/ 22 h 34"/>
                <a:gd name="T26" fmla="*/ 12 w 20"/>
                <a:gd name="T27" fmla="*/ 19 h 34"/>
                <a:gd name="T28" fmla="*/ 9 w 20"/>
                <a:gd name="T29" fmla="*/ 13 h 34"/>
                <a:gd name="T30" fmla="*/ 7 w 20"/>
                <a:gd name="T31" fmla="*/ 10 h 34"/>
                <a:gd name="T32" fmla="*/ 7 w 20"/>
                <a:gd name="T33" fmla="*/ 10 h 34"/>
                <a:gd name="T34" fmla="*/ 5 w 20"/>
                <a:gd name="T35" fmla="*/ 4 h 34"/>
                <a:gd name="T36" fmla="*/ 6 w 20"/>
                <a:gd name="T37" fmla="*/ 1 h 34"/>
                <a:gd name="T38" fmla="*/ 5 w 20"/>
                <a:gd name="T3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" h="34">
                  <a:moveTo>
                    <a:pt x="5" y="0"/>
                  </a:moveTo>
                  <a:cubicBezTo>
                    <a:pt x="3" y="0"/>
                    <a:pt x="2" y="1"/>
                    <a:pt x="1" y="2"/>
                  </a:cubicBezTo>
                  <a:cubicBezTo>
                    <a:pt x="1" y="2"/>
                    <a:pt x="0" y="4"/>
                    <a:pt x="0" y="4"/>
                  </a:cubicBezTo>
                  <a:cubicBezTo>
                    <a:pt x="0" y="5"/>
                    <a:pt x="0" y="7"/>
                    <a:pt x="1" y="9"/>
                  </a:cubicBezTo>
                  <a:cubicBezTo>
                    <a:pt x="3" y="12"/>
                    <a:pt x="5" y="18"/>
                    <a:pt x="5" y="21"/>
                  </a:cubicBezTo>
                  <a:cubicBezTo>
                    <a:pt x="5" y="23"/>
                    <a:pt x="6" y="31"/>
                    <a:pt x="7" y="32"/>
                  </a:cubicBezTo>
                  <a:cubicBezTo>
                    <a:pt x="7" y="33"/>
                    <a:pt x="9" y="33"/>
                    <a:pt x="13" y="33"/>
                  </a:cubicBezTo>
                  <a:cubicBezTo>
                    <a:pt x="16" y="33"/>
                    <a:pt x="18" y="34"/>
                    <a:pt x="20" y="34"/>
                  </a:cubicBezTo>
                  <a:cubicBezTo>
                    <a:pt x="20" y="34"/>
                    <a:pt x="20" y="34"/>
                    <a:pt x="20" y="33"/>
                  </a:cubicBezTo>
                  <a:cubicBezTo>
                    <a:pt x="20" y="32"/>
                    <a:pt x="20" y="33"/>
                    <a:pt x="18" y="32"/>
                  </a:cubicBezTo>
                  <a:cubicBezTo>
                    <a:pt x="17" y="31"/>
                    <a:pt x="20" y="30"/>
                    <a:pt x="18" y="28"/>
                  </a:cubicBezTo>
                  <a:cubicBezTo>
                    <a:pt x="15" y="26"/>
                    <a:pt x="17" y="26"/>
                    <a:pt x="17" y="25"/>
                  </a:cubicBezTo>
                  <a:cubicBezTo>
                    <a:pt x="17" y="25"/>
                    <a:pt x="17" y="23"/>
                    <a:pt x="16" y="22"/>
                  </a:cubicBezTo>
                  <a:cubicBezTo>
                    <a:pt x="15" y="21"/>
                    <a:pt x="13" y="20"/>
                    <a:pt x="12" y="19"/>
                  </a:cubicBezTo>
                  <a:cubicBezTo>
                    <a:pt x="12" y="19"/>
                    <a:pt x="11" y="15"/>
                    <a:pt x="9" y="13"/>
                  </a:cubicBezTo>
                  <a:cubicBezTo>
                    <a:pt x="7" y="12"/>
                    <a:pt x="6" y="11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8"/>
                    <a:pt x="5" y="6"/>
                    <a:pt x="5" y="4"/>
                  </a:cubicBezTo>
                  <a:cubicBezTo>
                    <a:pt x="5" y="3"/>
                    <a:pt x="5" y="2"/>
                    <a:pt x="6" y="1"/>
                  </a:cubicBezTo>
                  <a:cubicBezTo>
                    <a:pt x="6" y="1"/>
                    <a:pt x="6" y="0"/>
                    <a:pt x="5" y="0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7" name="Freeform 48"/>
            <p:cNvSpPr>
              <a:spLocks/>
            </p:cNvSpPr>
            <p:nvPr/>
          </p:nvSpPr>
          <p:spPr bwMode="auto">
            <a:xfrm>
              <a:off x="4778434" y="1985341"/>
              <a:ext cx="580164" cy="387108"/>
            </a:xfrm>
            <a:custGeom>
              <a:avLst/>
              <a:gdLst>
                <a:gd name="T0" fmla="*/ 93 w 108"/>
                <a:gd name="T1" fmla="*/ 56 h 72"/>
                <a:gd name="T2" fmla="*/ 93 w 108"/>
                <a:gd name="T3" fmla="*/ 55 h 72"/>
                <a:gd name="T4" fmla="*/ 94 w 108"/>
                <a:gd name="T5" fmla="*/ 53 h 72"/>
                <a:gd name="T6" fmla="*/ 98 w 108"/>
                <a:gd name="T7" fmla="*/ 51 h 72"/>
                <a:gd name="T8" fmla="*/ 99 w 108"/>
                <a:gd name="T9" fmla="*/ 52 h 72"/>
                <a:gd name="T10" fmla="*/ 101 w 108"/>
                <a:gd name="T11" fmla="*/ 51 h 72"/>
                <a:gd name="T12" fmla="*/ 104 w 108"/>
                <a:gd name="T13" fmla="*/ 49 h 72"/>
                <a:gd name="T14" fmla="*/ 105 w 108"/>
                <a:gd name="T15" fmla="*/ 44 h 72"/>
                <a:gd name="T16" fmla="*/ 108 w 108"/>
                <a:gd name="T17" fmla="*/ 40 h 72"/>
                <a:gd name="T18" fmla="*/ 98 w 108"/>
                <a:gd name="T19" fmla="*/ 32 h 72"/>
                <a:gd name="T20" fmla="*/ 99 w 108"/>
                <a:gd name="T21" fmla="*/ 29 h 72"/>
                <a:gd name="T22" fmla="*/ 100 w 108"/>
                <a:gd name="T23" fmla="*/ 27 h 72"/>
                <a:gd name="T24" fmla="*/ 98 w 108"/>
                <a:gd name="T25" fmla="*/ 26 h 72"/>
                <a:gd name="T26" fmla="*/ 100 w 108"/>
                <a:gd name="T27" fmla="*/ 20 h 72"/>
                <a:gd name="T28" fmla="*/ 100 w 108"/>
                <a:gd name="T29" fmla="*/ 17 h 72"/>
                <a:gd name="T30" fmla="*/ 103 w 108"/>
                <a:gd name="T31" fmla="*/ 13 h 72"/>
                <a:gd name="T32" fmla="*/ 100 w 108"/>
                <a:gd name="T33" fmla="*/ 12 h 72"/>
                <a:gd name="T34" fmla="*/ 97 w 108"/>
                <a:gd name="T35" fmla="*/ 12 h 72"/>
                <a:gd name="T36" fmla="*/ 94 w 108"/>
                <a:gd name="T37" fmla="*/ 4 h 72"/>
                <a:gd name="T38" fmla="*/ 88 w 108"/>
                <a:gd name="T39" fmla="*/ 2 h 72"/>
                <a:gd name="T40" fmla="*/ 83 w 108"/>
                <a:gd name="T41" fmla="*/ 3 h 72"/>
                <a:gd name="T42" fmla="*/ 13 w 108"/>
                <a:gd name="T43" fmla="*/ 16 h 72"/>
                <a:gd name="T44" fmla="*/ 12 w 108"/>
                <a:gd name="T45" fmla="*/ 11 h 72"/>
                <a:gd name="T46" fmla="*/ 2 w 108"/>
                <a:gd name="T47" fmla="*/ 18 h 72"/>
                <a:gd name="T48" fmla="*/ 0 w 108"/>
                <a:gd name="T49" fmla="*/ 19 h 72"/>
                <a:gd name="T50" fmla="*/ 10 w 108"/>
                <a:gd name="T51" fmla="*/ 72 h 72"/>
                <a:gd name="T52" fmla="*/ 93 w 108"/>
                <a:gd name="T5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8" h="72">
                  <a:moveTo>
                    <a:pt x="93" y="56"/>
                  </a:moveTo>
                  <a:cubicBezTo>
                    <a:pt x="93" y="56"/>
                    <a:pt x="93" y="55"/>
                    <a:pt x="93" y="55"/>
                  </a:cubicBezTo>
                  <a:cubicBezTo>
                    <a:pt x="93" y="55"/>
                    <a:pt x="94" y="53"/>
                    <a:pt x="94" y="53"/>
                  </a:cubicBezTo>
                  <a:cubicBezTo>
                    <a:pt x="95" y="52"/>
                    <a:pt x="96" y="51"/>
                    <a:pt x="98" y="51"/>
                  </a:cubicBezTo>
                  <a:cubicBezTo>
                    <a:pt x="99" y="51"/>
                    <a:pt x="99" y="52"/>
                    <a:pt x="99" y="52"/>
                  </a:cubicBezTo>
                  <a:cubicBezTo>
                    <a:pt x="100" y="51"/>
                    <a:pt x="101" y="51"/>
                    <a:pt x="101" y="51"/>
                  </a:cubicBezTo>
                  <a:cubicBezTo>
                    <a:pt x="103" y="50"/>
                    <a:pt x="103" y="50"/>
                    <a:pt x="104" y="49"/>
                  </a:cubicBezTo>
                  <a:cubicBezTo>
                    <a:pt x="104" y="47"/>
                    <a:pt x="105" y="45"/>
                    <a:pt x="105" y="44"/>
                  </a:cubicBezTo>
                  <a:cubicBezTo>
                    <a:pt x="106" y="43"/>
                    <a:pt x="108" y="41"/>
                    <a:pt x="108" y="40"/>
                  </a:cubicBezTo>
                  <a:cubicBezTo>
                    <a:pt x="108" y="40"/>
                    <a:pt x="99" y="33"/>
                    <a:pt x="98" y="32"/>
                  </a:cubicBezTo>
                  <a:cubicBezTo>
                    <a:pt x="97" y="31"/>
                    <a:pt x="98" y="30"/>
                    <a:pt x="99" y="29"/>
                  </a:cubicBezTo>
                  <a:cubicBezTo>
                    <a:pt x="99" y="28"/>
                    <a:pt x="100" y="28"/>
                    <a:pt x="100" y="27"/>
                  </a:cubicBezTo>
                  <a:cubicBezTo>
                    <a:pt x="100" y="26"/>
                    <a:pt x="100" y="26"/>
                    <a:pt x="98" y="26"/>
                  </a:cubicBezTo>
                  <a:cubicBezTo>
                    <a:pt x="96" y="25"/>
                    <a:pt x="99" y="21"/>
                    <a:pt x="100" y="20"/>
                  </a:cubicBezTo>
                  <a:cubicBezTo>
                    <a:pt x="101" y="20"/>
                    <a:pt x="101" y="18"/>
                    <a:pt x="100" y="17"/>
                  </a:cubicBezTo>
                  <a:cubicBezTo>
                    <a:pt x="100" y="16"/>
                    <a:pt x="102" y="14"/>
                    <a:pt x="103" y="13"/>
                  </a:cubicBezTo>
                  <a:cubicBezTo>
                    <a:pt x="103" y="13"/>
                    <a:pt x="102" y="13"/>
                    <a:pt x="100" y="12"/>
                  </a:cubicBezTo>
                  <a:cubicBezTo>
                    <a:pt x="98" y="12"/>
                    <a:pt x="98" y="13"/>
                    <a:pt x="97" y="12"/>
                  </a:cubicBezTo>
                  <a:cubicBezTo>
                    <a:pt x="96" y="10"/>
                    <a:pt x="95" y="4"/>
                    <a:pt x="94" y="4"/>
                  </a:cubicBezTo>
                  <a:cubicBezTo>
                    <a:pt x="92" y="4"/>
                    <a:pt x="91" y="4"/>
                    <a:pt x="88" y="2"/>
                  </a:cubicBezTo>
                  <a:cubicBezTo>
                    <a:pt x="86" y="0"/>
                    <a:pt x="85" y="2"/>
                    <a:pt x="83" y="3"/>
                  </a:cubicBezTo>
                  <a:cubicBezTo>
                    <a:pt x="82" y="3"/>
                    <a:pt x="13" y="16"/>
                    <a:pt x="13" y="16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9" y="14"/>
                    <a:pt x="5" y="17"/>
                    <a:pt x="2" y="18"/>
                  </a:cubicBezTo>
                  <a:cubicBezTo>
                    <a:pt x="2" y="18"/>
                    <a:pt x="1" y="19"/>
                    <a:pt x="0" y="19"/>
                  </a:cubicBezTo>
                  <a:cubicBezTo>
                    <a:pt x="10" y="72"/>
                    <a:pt x="10" y="72"/>
                    <a:pt x="10" y="72"/>
                  </a:cubicBezTo>
                  <a:lnTo>
                    <a:pt x="93" y="56"/>
                  </a:ln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8" name="Freeform 49"/>
            <p:cNvSpPr>
              <a:spLocks/>
            </p:cNvSpPr>
            <p:nvPr/>
          </p:nvSpPr>
          <p:spPr bwMode="auto">
            <a:xfrm>
              <a:off x="4928700" y="2286867"/>
              <a:ext cx="455772" cy="322424"/>
            </a:xfrm>
            <a:custGeom>
              <a:avLst/>
              <a:gdLst>
                <a:gd name="T0" fmla="*/ 82 w 85"/>
                <a:gd name="T1" fmla="*/ 34 h 60"/>
                <a:gd name="T2" fmla="*/ 85 w 85"/>
                <a:gd name="T3" fmla="*/ 29 h 60"/>
                <a:gd name="T4" fmla="*/ 72 w 85"/>
                <a:gd name="T5" fmla="*/ 27 h 60"/>
                <a:gd name="T6" fmla="*/ 66 w 85"/>
                <a:gd name="T7" fmla="*/ 4 h 60"/>
                <a:gd name="T8" fmla="*/ 0 w 85"/>
                <a:gd name="T9" fmla="*/ 12 h 60"/>
                <a:gd name="T10" fmla="*/ 8 w 85"/>
                <a:gd name="T11" fmla="*/ 17 h 60"/>
                <a:gd name="T12" fmla="*/ 11 w 85"/>
                <a:gd name="T13" fmla="*/ 16 h 60"/>
                <a:gd name="T14" fmla="*/ 16 w 85"/>
                <a:gd name="T15" fmla="*/ 14 h 60"/>
                <a:gd name="T16" fmla="*/ 22 w 85"/>
                <a:gd name="T17" fmla="*/ 10 h 60"/>
                <a:gd name="T18" fmla="*/ 28 w 85"/>
                <a:gd name="T19" fmla="*/ 10 h 60"/>
                <a:gd name="T20" fmla="*/ 33 w 85"/>
                <a:gd name="T21" fmla="*/ 16 h 60"/>
                <a:gd name="T22" fmla="*/ 38 w 85"/>
                <a:gd name="T23" fmla="*/ 20 h 60"/>
                <a:gd name="T24" fmla="*/ 47 w 85"/>
                <a:gd name="T25" fmla="*/ 25 h 60"/>
                <a:gd name="T26" fmla="*/ 45 w 85"/>
                <a:gd name="T27" fmla="*/ 36 h 60"/>
                <a:gd name="T28" fmla="*/ 52 w 85"/>
                <a:gd name="T29" fmla="*/ 36 h 60"/>
                <a:gd name="T30" fmla="*/ 57 w 85"/>
                <a:gd name="T31" fmla="*/ 39 h 60"/>
                <a:gd name="T32" fmla="*/ 62 w 85"/>
                <a:gd name="T33" fmla="*/ 36 h 60"/>
                <a:gd name="T34" fmla="*/ 59 w 85"/>
                <a:gd name="T35" fmla="*/ 29 h 60"/>
                <a:gd name="T36" fmla="*/ 57 w 85"/>
                <a:gd name="T37" fmla="*/ 18 h 60"/>
                <a:gd name="T38" fmla="*/ 54 w 85"/>
                <a:gd name="T39" fmla="*/ 12 h 60"/>
                <a:gd name="T40" fmla="*/ 58 w 85"/>
                <a:gd name="T41" fmla="*/ 9 h 60"/>
                <a:gd name="T42" fmla="*/ 62 w 85"/>
                <a:gd name="T43" fmla="*/ 6 h 60"/>
                <a:gd name="T44" fmla="*/ 63 w 85"/>
                <a:gd name="T45" fmla="*/ 8 h 60"/>
                <a:gd name="T46" fmla="*/ 59 w 85"/>
                <a:gd name="T47" fmla="*/ 11 h 60"/>
                <a:gd name="T48" fmla="*/ 61 w 85"/>
                <a:gd name="T49" fmla="*/ 16 h 60"/>
                <a:gd name="T50" fmla="*/ 59 w 85"/>
                <a:gd name="T51" fmla="*/ 20 h 60"/>
                <a:gd name="T52" fmla="*/ 62 w 85"/>
                <a:gd name="T53" fmla="*/ 21 h 60"/>
                <a:gd name="T54" fmla="*/ 61 w 85"/>
                <a:gd name="T55" fmla="*/ 24 h 60"/>
                <a:gd name="T56" fmla="*/ 64 w 85"/>
                <a:gd name="T57" fmla="*/ 26 h 60"/>
                <a:gd name="T58" fmla="*/ 62 w 85"/>
                <a:gd name="T59" fmla="*/ 29 h 60"/>
                <a:gd name="T60" fmla="*/ 64 w 85"/>
                <a:gd name="T61" fmla="*/ 32 h 60"/>
                <a:gd name="T62" fmla="*/ 68 w 85"/>
                <a:gd name="T63" fmla="*/ 33 h 60"/>
                <a:gd name="T64" fmla="*/ 72 w 85"/>
                <a:gd name="T65" fmla="*/ 38 h 60"/>
                <a:gd name="T66" fmla="*/ 75 w 85"/>
                <a:gd name="T67" fmla="*/ 40 h 60"/>
                <a:gd name="T68" fmla="*/ 74 w 85"/>
                <a:gd name="T69" fmla="*/ 48 h 60"/>
                <a:gd name="T70" fmla="*/ 74 w 85"/>
                <a:gd name="T71" fmla="*/ 58 h 60"/>
                <a:gd name="T72" fmla="*/ 76 w 85"/>
                <a:gd name="T73" fmla="*/ 52 h 60"/>
                <a:gd name="T74" fmla="*/ 80 w 85"/>
                <a:gd name="T75" fmla="*/ 49 h 60"/>
                <a:gd name="T76" fmla="*/ 82 w 85"/>
                <a:gd name="T77" fmla="*/ 40 h 60"/>
                <a:gd name="T78" fmla="*/ 82 w 85"/>
                <a:gd name="T79" fmla="*/ 3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5" h="60">
                  <a:moveTo>
                    <a:pt x="82" y="37"/>
                  </a:moveTo>
                  <a:cubicBezTo>
                    <a:pt x="82" y="36"/>
                    <a:pt x="81" y="35"/>
                    <a:pt x="82" y="34"/>
                  </a:cubicBezTo>
                  <a:cubicBezTo>
                    <a:pt x="83" y="34"/>
                    <a:pt x="82" y="34"/>
                    <a:pt x="84" y="32"/>
                  </a:cubicBezTo>
                  <a:cubicBezTo>
                    <a:pt x="85" y="31"/>
                    <a:pt x="85" y="30"/>
                    <a:pt x="85" y="29"/>
                  </a:cubicBezTo>
                  <a:cubicBezTo>
                    <a:pt x="83" y="29"/>
                    <a:pt x="81" y="28"/>
                    <a:pt x="78" y="28"/>
                  </a:cubicBezTo>
                  <a:cubicBezTo>
                    <a:pt x="74" y="28"/>
                    <a:pt x="72" y="28"/>
                    <a:pt x="72" y="27"/>
                  </a:cubicBezTo>
                  <a:cubicBezTo>
                    <a:pt x="71" y="26"/>
                    <a:pt x="70" y="18"/>
                    <a:pt x="70" y="16"/>
                  </a:cubicBezTo>
                  <a:cubicBezTo>
                    <a:pt x="70" y="13"/>
                    <a:pt x="68" y="7"/>
                    <a:pt x="66" y="4"/>
                  </a:cubicBezTo>
                  <a:cubicBezTo>
                    <a:pt x="65" y="2"/>
                    <a:pt x="65" y="1"/>
                    <a:pt x="65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10" y="16"/>
                    <a:pt x="10" y="17"/>
                  </a:cubicBezTo>
                  <a:cubicBezTo>
                    <a:pt x="10" y="18"/>
                    <a:pt x="11" y="17"/>
                    <a:pt x="11" y="16"/>
                  </a:cubicBezTo>
                  <a:cubicBezTo>
                    <a:pt x="11" y="16"/>
                    <a:pt x="13" y="11"/>
                    <a:pt x="13" y="12"/>
                  </a:cubicBezTo>
                  <a:cubicBezTo>
                    <a:pt x="14" y="13"/>
                    <a:pt x="14" y="14"/>
                    <a:pt x="16" y="14"/>
                  </a:cubicBezTo>
                  <a:cubicBezTo>
                    <a:pt x="18" y="14"/>
                    <a:pt x="18" y="12"/>
                    <a:pt x="19" y="12"/>
                  </a:cubicBezTo>
                  <a:cubicBezTo>
                    <a:pt x="20" y="11"/>
                    <a:pt x="21" y="11"/>
                    <a:pt x="22" y="10"/>
                  </a:cubicBezTo>
                  <a:cubicBezTo>
                    <a:pt x="22" y="10"/>
                    <a:pt x="24" y="9"/>
                    <a:pt x="25" y="9"/>
                  </a:cubicBezTo>
                  <a:cubicBezTo>
                    <a:pt x="26" y="10"/>
                    <a:pt x="27" y="10"/>
                    <a:pt x="28" y="10"/>
                  </a:cubicBezTo>
                  <a:cubicBezTo>
                    <a:pt x="29" y="10"/>
                    <a:pt x="30" y="11"/>
                    <a:pt x="31" y="12"/>
                  </a:cubicBezTo>
                  <a:cubicBezTo>
                    <a:pt x="31" y="13"/>
                    <a:pt x="33" y="16"/>
                    <a:pt x="33" y="16"/>
                  </a:cubicBezTo>
                  <a:cubicBezTo>
                    <a:pt x="33" y="16"/>
                    <a:pt x="37" y="15"/>
                    <a:pt x="37" y="16"/>
                  </a:cubicBezTo>
                  <a:cubicBezTo>
                    <a:pt x="37" y="17"/>
                    <a:pt x="37" y="20"/>
                    <a:pt x="38" y="20"/>
                  </a:cubicBezTo>
                  <a:cubicBezTo>
                    <a:pt x="39" y="21"/>
                    <a:pt x="41" y="20"/>
                    <a:pt x="42" y="21"/>
                  </a:cubicBezTo>
                  <a:cubicBezTo>
                    <a:pt x="43" y="22"/>
                    <a:pt x="47" y="23"/>
                    <a:pt x="47" y="25"/>
                  </a:cubicBezTo>
                  <a:cubicBezTo>
                    <a:pt x="47" y="26"/>
                    <a:pt x="48" y="28"/>
                    <a:pt x="46" y="30"/>
                  </a:cubicBezTo>
                  <a:cubicBezTo>
                    <a:pt x="45" y="32"/>
                    <a:pt x="44" y="34"/>
                    <a:pt x="45" y="36"/>
                  </a:cubicBezTo>
                  <a:cubicBezTo>
                    <a:pt x="46" y="37"/>
                    <a:pt x="48" y="36"/>
                    <a:pt x="49" y="35"/>
                  </a:cubicBezTo>
                  <a:cubicBezTo>
                    <a:pt x="50" y="34"/>
                    <a:pt x="51" y="35"/>
                    <a:pt x="52" y="36"/>
                  </a:cubicBezTo>
                  <a:cubicBezTo>
                    <a:pt x="52" y="36"/>
                    <a:pt x="51" y="36"/>
                    <a:pt x="52" y="37"/>
                  </a:cubicBezTo>
                  <a:cubicBezTo>
                    <a:pt x="53" y="38"/>
                    <a:pt x="55" y="38"/>
                    <a:pt x="57" y="39"/>
                  </a:cubicBezTo>
                  <a:cubicBezTo>
                    <a:pt x="59" y="39"/>
                    <a:pt x="61" y="38"/>
                    <a:pt x="62" y="39"/>
                  </a:cubicBezTo>
                  <a:cubicBezTo>
                    <a:pt x="62" y="38"/>
                    <a:pt x="62" y="37"/>
                    <a:pt x="62" y="36"/>
                  </a:cubicBezTo>
                  <a:cubicBezTo>
                    <a:pt x="61" y="34"/>
                    <a:pt x="62" y="34"/>
                    <a:pt x="61" y="32"/>
                  </a:cubicBezTo>
                  <a:cubicBezTo>
                    <a:pt x="60" y="30"/>
                    <a:pt x="59" y="31"/>
                    <a:pt x="59" y="29"/>
                  </a:cubicBezTo>
                  <a:cubicBezTo>
                    <a:pt x="59" y="28"/>
                    <a:pt x="57" y="26"/>
                    <a:pt x="57" y="24"/>
                  </a:cubicBezTo>
                  <a:cubicBezTo>
                    <a:pt x="57" y="22"/>
                    <a:pt x="57" y="20"/>
                    <a:pt x="57" y="18"/>
                  </a:cubicBezTo>
                  <a:cubicBezTo>
                    <a:pt x="57" y="16"/>
                    <a:pt x="57" y="15"/>
                    <a:pt x="56" y="15"/>
                  </a:cubicBezTo>
                  <a:cubicBezTo>
                    <a:pt x="55" y="14"/>
                    <a:pt x="54" y="11"/>
                    <a:pt x="54" y="12"/>
                  </a:cubicBezTo>
                  <a:cubicBezTo>
                    <a:pt x="55" y="12"/>
                    <a:pt x="56" y="13"/>
                    <a:pt x="56" y="12"/>
                  </a:cubicBezTo>
                  <a:cubicBezTo>
                    <a:pt x="57" y="10"/>
                    <a:pt x="58" y="9"/>
                    <a:pt x="58" y="9"/>
                  </a:cubicBezTo>
                  <a:cubicBezTo>
                    <a:pt x="59" y="9"/>
                    <a:pt x="59" y="9"/>
                    <a:pt x="60" y="8"/>
                  </a:cubicBezTo>
                  <a:cubicBezTo>
                    <a:pt x="61" y="7"/>
                    <a:pt x="62" y="7"/>
                    <a:pt x="62" y="6"/>
                  </a:cubicBezTo>
                  <a:cubicBezTo>
                    <a:pt x="62" y="5"/>
                    <a:pt x="63" y="5"/>
                    <a:pt x="63" y="6"/>
                  </a:cubicBezTo>
                  <a:cubicBezTo>
                    <a:pt x="63" y="7"/>
                    <a:pt x="62" y="8"/>
                    <a:pt x="63" y="8"/>
                  </a:cubicBezTo>
                  <a:cubicBezTo>
                    <a:pt x="64" y="8"/>
                    <a:pt x="64" y="8"/>
                    <a:pt x="63" y="9"/>
                  </a:cubicBezTo>
                  <a:cubicBezTo>
                    <a:pt x="62" y="9"/>
                    <a:pt x="58" y="10"/>
                    <a:pt x="59" y="11"/>
                  </a:cubicBezTo>
                  <a:cubicBezTo>
                    <a:pt x="59" y="12"/>
                    <a:pt x="59" y="16"/>
                    <a:pt x="60" y="15"/>
                  </a:cubicBezTo>
                  <a:cubicBezTo>
                    <a:pt x="61" y="15"/>
                    <a:pt x="62" y="15"/>
                    <a:pt x="61" y="16"/>
                  </a:cubicBezTo>
                  <a:cubicBezTo>
                    <a:pt x="61" y="17"/>
                    <a:pt x="60" y="17"/>
                    <a:pt x="60" y="18"/>
                  </a:cubicBezTo>
                  <a:cubicBezTo>
                    <a:pt x="59" y="19"/>
                    <a:pt x="57" y="20"/>
                    <a:pt x="59" y="20"/>
                  </a:cubicBezTo>
                  <a:cubicBezTo>
                    <a:pt x="60" y="21"/>
                    <a:pt x="61" y="19"/>
                    <a:pt x="61" y="19"/>
                  </a:cubicBezTo>
                  <a:cubicBezTo>
                    <a:pt x="62" y="20"/>
                    <a:pt x="63" y="20"/>
                    <a:pt x="62" y="21"/>
                  </a:cubicBezTo>
                  <a:cubicBezTo>
                    <a:pt x="61" y="22"/>
                    <a:pt x="61" y="21"/>
                    <a:pt x="60" y="22"/>
                  </a:cubicBezTo>
                  <a:cubicBezTo>
                    <a:pt x="60" y="23"/>
                    <a:pt x="60" y="24"/>
                    <a:pt x="61" y="24"/>
                  </a:cubicBezTo>
                  <a:cubicBezTo>
                    <a:pt x="62" y="24"/>
                    <a:pt x="63" y="23"/>
                    <a:pt x="63" y="24"/>
                  </a:cubicBezTo>
                  <a:cubicBezTo>
                    <a:pt x="64" y="25"/>
                    <a:pt x="65" y="25"/>
                    <a:pt x="64" y="26"/>
                  </a:cubicBezTo>
                  <a:cubicBezTo>
                    <a:pt x="63" y="26"/>
                    <a:pt x="62" y="25"/>
                    <a:pt x="62" y="27"/>
                  </a:cubicBezTo>
                  <a:cubicBezTo>
                    <a:pt x="62" y="28"/>
                    <a:pt x="61" y="29"/>
                    <a:pt x="62" y="29"/>
                  </a:cubicBezTo>
                  <a:cubicBezTo>
                    <a:pt x="64" y="29"/>
                    <a:pt x="64" y="29"/>
                    <a:pt x="64" y="30"/>
                  </a:cubicBezTo>
                  <a:cubicBezTo>
                    <a:pt x="64" y="31"/>
                    <a:pt x="64" y="30"/>
                    <a:pt x="64" y="32"/>
                  </a:cubicBezTo>
                  <a:cubicBezTo>
                    <a:pt x="64" y="34"/>
                    <a:pt x="64" y="34"/>
                    <a:pt x="65" y="34"/>
                  </a:cubicBezTo>
                  <a:cubicBezTo>
                    <a:pt x="67" y="34"/>
                    <a:pt x="67" y="33"/>
                    <a:pt x="68" y="33"/>
                  </a:cubicBezTo>
                  <a:cubicBezTo>
                    <a:pt x="68" y="32"/>
                    <a:pt x="69" y="31"/>
                    <a:pt x="70" y="33"/>
                  </a:cubicBezTo>
                  <a:cubicBezTo>
                    <a:pt x="72" y="36"/>
                    <a:pt x="73" y="36"/>
                    <a:pt x="72" y="38"/>
                  </a:cubicBezTo>
                  <a:cubicBezTo>
                    <a:pt x="72" y="39"/>
                    <a:pt x="71" y="39"/>
                    <a:pt x="72" y="39"/>
                  </a:cubicBezTo>
                  <a:cubicBezTo>
                    <a:pt x="73" y="40"/>
                    <a:pt x="74" y="40"/>
                    <a:pt x="75" y="40"/>
                  </a:cubicBezTo>
                  <a:cubicBezTo>
                    <a:pt x="75" y="40"/>
                    <a:pt x="75" y="40"/>
                    <a:pt x="76" y="42"/>
                  </a:cubicBezTo>
                  <a:cubicBezTo>
                    <a:pt x="76" y="43"/>
                    <a:pt x="74" y="47"/>
                    <a:pt x="74" y="48"/>
                  </a:cubicBezTo>
                  <a:cubicBezTo>
                    <a:pt x="74" y="50"/>
                    <a:pt x="73" y="51"/>
                    <a:pt x="73" y="54"/>
                  </a:cubicBezTo>
                  <a:cubicBezTo>
                    <a:pt x="74" y="56"/>
                    <a:pt x="73" y="57"/>
                    <a:pt x="74" y="58"/>
                  </a:cubicBezTo>
                  <a:cubicBezTo>
                    <a:pt x="75" y="59"/>
                    <a:pt x="76" y="60"/>
                    <a:pt x="76" y="57"/>
                  </a:cubicBezTo>
                  <a:cubicBezTo>
                    <a:pt x="76" y="55"/>
                    <a:pt x="76" y="53"/>
                    <a:pt x="76" y="52"/>
                  </a:cubicBezTo>
                  <a:cubicBezTo>
                    <a:pt x="77" y="51"/>
                    <a:pt x="77" y="51"/>
                    <a:pt x="77" y="50"/>
                  </a:cubicBezTo>
                  <a:cubicBezTo>
                    <a:pt x="77" y="49"/>
                    <a:pt x="80" y="51"/>
                    <a:pt x="80" y="49"/>
                  </a:cubicBezTo>
                  <a:cubicBezTo>
                    <a:pt x="79" y="46"/>
                    <a:pt x="79" y="44"/>
                    <a:pt x="80" y="43"/>
                  </a:cubicBezTo>
                  <a:cubicBezTo>
                    <a:pt x="81" y="42"/>
                    <a:pt x="80" y="40"/>
                    <a:pt x="82" y="40"/>
                  </a:cubicBezTo>
                  <a:cubicBezTo>
                    <a:pt x="84" y="39"/>
                    <a:pt x="84" y="39"/>
                    <a:pt x="84" y="38"/>
                  </a:cubicBezTo>
                  <a:cubicBezTo>
                    <a:pt x="84" y="37"/>
                    <a:pt x="83" y="38"/>
                    <a:pt x="82" y="37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9" name="Freeform 50"/>
            <p:cNvSpPr>
              <a:spLocks/>
            </p:cNvSpPr>
            <p:nvPr/>
          </p:nvSpPr>
          <p:spPr bwMode="auto">
            <a:xfrm>
              <a:off x="4660013" y="2259998"/>
              <a:ext cx="445821" cy="456768"/>
            </a:xfrm>
            <a:custGeom>
              <a:avLst/>
              <a:gdLst>
                <a:gd name="T0" fmla="*/ 27 w 83"/>
                <a:gd name="T1" fmla="*/ 4 h 85"/>
                <a:gd name="T2" fmla="*/ 27 w 83"/>
                <a:gd name="T3" fmla="*/ 9 h 85"/>
                <a:gd name="T4" fmla="*/ 25 w 83"/>
                <a:gd name="T5" fmla="*/ 19 h 85"/>
                <a:gd name="T6" fmla="*/ 20 w 83"/>
                <a:gd name="T7" fmla="*/ 31 h 85"/>
                <a:gd name="T8" fmla="*/ 15 w 83"/>
                <a:gd name="T9" fmla="*/ 31 h 85"/>
                <a:gd name="T10" fmla="*/ 10 w 83"/>
                <a:gd name="T11" fmla="*/ 37 h 85"/>
                <a:gd name="T12" fmla="*/ 7 w 83"/>
                <a:gd name="T13" fmla="*/ 42 h 85"/>
                <a:gd name="T14" fmla="*/ 5 w 83"/>
                <a:gd name="T15" fmla="*/ 50 h 85"/>
                <a:gd name="T16" fmla="*/ 4 w 83"/>
                <a:gd name="T17" fmla="*/ 55 h 85"/>
                <a:gd name="T18" fmla="*/ 0 w 83"/>
                <a:gd name="T19" fmla="*/ 58 h 85"/>
                <a:gd name="T20" fmla="*/ 5 w 83"/>
                <a:gd name="T21" fmla="*/ 69 h 85"/>
                <a:gd name="T22" fmla="*/ 14 w 83"/>
                <a:gd name="T23" fmla="*/ 77 h 85"/>
                <a:gd name="T24" fmla="*/ 23 w 83"/>
                <a:gd name="T25" fmla="*/ 82 h 85"/>
                <a:gd name="T26" fmla="*/ 33 w 83"/>
                <a:gd name="T27" fmla="*/ 78 h 85"/>
                <a:gd name="T28" fmla="*/ 40 w 83"/>
                <a:gd name="T29" fmla="*/ 74 h 85"/>
                <a:gd name="T30" fmla="*/ 45 w 83"/>
                <a:gd name="T31" fmla="*/ 69 h 85"/>
                <a:gd name="T32" fmla="*/ 44 w 83"/>
                <a:gd name="T33" fmla="*/ 66 h 85"/>
                <a:gd name="T34" fmla="*/ 48 w 83"/>
                <a:gd name="T35" fmla="*/ 56 h 85"/>
                <a:gd name="T36" fmla="*/ 51 w 83"/>
                <a:gd name="T37" fmla="*/ 46 h 85"/>
                <a:gd name="T38" fmla="*/ 59 w 83"/>
                <a:gd name="T39" fmla="*/ 47 h 85"/>
                <a:gd name="T40" fmla="*/ 61 w 83"/>
                <a:gd name="T41" fmla="*/ 42 h 85"/>
                <a:gd name="T42" fmla="*/ 62 w 83"/>
                <a:gd name="T43" fmla="*/ 37 h 85"/>
                <a:gd name="T44" fmla="*/ 68 w 83"/>
                <a:gd name="T45" fmla="*/ 33 h 85"/>
                <a:gd name="T46" fmla="*/ 71 w 83"/>
                <a:gd name="T47" fmla="*/ 24 h 85"/>
                <a:gd name="T48" fmla="*/ 79 w 83"/>
                <a:gd name="T49" fmla="*/ 24 h 85"/>
                <a:gd name="T50" fmla="*/ 83 w 83"/>
                <a:gd name="T51" fmla="*/ 21 h 85"/>
                <a:gd name="T52" fmla="*/ 78 w 83"/>
                <a:gd name="T53" fmla="*/ 15 h 85"/>
                <a:gd name="T54" fmla="*/ 72 w 83"/>
                <a:gd name="T55" fmla="*/ 15 h 85"/>
                <a:gd name="T56" fmla="*/ 66 w 83"/>
                <a:gd name="T57" fmla="*/ 19 h 85"/>
                <a:gd name="T58" fmla="*/ 61 w 83"/>
                <a:gd name="T59" fmla="*/ 21 h 85"/>
                <a:gd name="T60" fmla="*/ 58 w 83"/>
                <a:gd name="T61" fmla="*/ 22 h 85"/>
                <a:gd name="T62" fmla="*/ 50 w 83"/>
                <a:gd name="T63" fmla="*/ 17 h 85"/>
                <a:gd name="T64" fmla="*/ 28 w 83"/>
                <a:gd name="T6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3" h="85">
                  <a:moveTo>
                    <a:pt x="26" y="1"/>
                  </a:moveTo>
                  <a:cubicBezTo>
                    <a:pt x="27" y="2"/>
                    <a:pt x="27" y="3"/>
                    <a:pt x="27" y="4"/>
                  </a:cubicBezTo>
                  <a:cubicBezTo>
                    <a:pt x="27" y="6"/>
                    <a:pt x="28" y="8"/>
                    <a:pt x="28" y="8"/>
                  </a:cubicBezTo>
                  <a:cubicBezTo>
                    <a:pt x="27" y="8"/>
                    <a:pt x="27" y="8"/>
                    <a:pt x="27" y="9"/>
                  </a:cubicBezTo>
                  <a:cubicBezTo>
                    <a:pt x="27" y="11"/>
                    <a:pt x="28" y="15"/>
                    <a:pt x="27" y="16"/>
                  </a:cubicBezTo>
                  <a:cubicBezTo>
                    <a:pt x="26" y="17"/>
                    <a:pt x="25" y="16"/>
                    <a:pt x="25" y="19"/>
                  </a:cubicBezTo>
                  <a:cubicBezTo>
                    <a:pt x="25" y="21"/>
                    <a:pt x="26" y="24"/>
                    <a:pt x="25" y="26"/>
                  </a:cubicBezTo>
                  <a:cubicBezTo>
                    <a:pt x="24" y="27"/>
                    <a:pt x="22" y="31"/>
                    <a:pt x="20" y="31"/>
                  </a:cubicBezTo>
                  <a:cubicBezTo>
                    <a:pt x="19" y="31"/>
                    <a:pt x="19" y="32"/>
                    <a:pt x="18" y="31"/>
                  </a:cubicBezTo>
                  <a:cubicBezTo>
                    <a:pt x="16" y="30"/>
                    <a:pt x="15" y="29"/>
                    <a:pt x="15" y="31"/>
                  </a:cubicBezTo>
                  <a:cubicBezTo>
                    <a:pt x="14" y="32"/>
                    <a:pt x="15" y="34"/>
                    <a:pt x="14" y="34"/>
                  </a:cubicBezTo>
                  <a:cubicBezTo>
                    <a:pt x="12" y="35"/>
                    <a:pt x="10" y="35"/>
                    <a:pt x="10" y="37"/>
                  </a:cubicBezTo>
                  <a:cubicBezTo>
                    <a:pt x="11" y="39"/>
                    <a:pt x="12" y="44"/>
                    <a:pt x="11" y="43"/>
                  </a:cubicBezTo>
                  <a:cubicBezTo>
                    <a:pt x="10" y="43"/>
                    <a:pt x="8" y="41"/>
                    <a:pt x="7" y="42"/>
                  </a:cubicBezTo>
                  <a:cubicBezTo>
                    <a:pt x="7" y="42"/>
                    <a:pt x="6" y="44"/>
                    <a:pt x="6" y="45"/>
                  </a:cubicBezTo>
                  <a:cubicBezTo>
                    <a:pt x="6" y="47"/>
                    <a:pt x="5" y="49"/>
                    <a:pt x="5" y="50"/>
                  </a:cubicBezTo>
                  <a:cubicBezTo>
                    <a:pt x="6" y="51"/>
                    <a:pt x="7" y="53"/>
                    <a:pt x="5" y="53"/>
                  </a:cubicBezTo>
                  <a:cubicBezTo>
                    <a:pt x="4" y="54"/>
                    <a:pt x="4" y="53"/>
                    <a:pt x="4" y="55"/>
                  </a:cubicBezTo>
                  <a:cubicBezTo>
                    <a:pt x="4" y="57"/>
                    <a:pt x="4" y="57"/>
                    <a:pt x="3" y="57"/>
                  </a:cubicBezTo>
                  <a:cubicBezTo>
                    <a:pt x="1" y="57"/>
                    <a:pt x="0" y="58"/>
                    <a:pt x="0" y="58"/>
                  </a:cubicBezTo>
                  <a:cubicBezTo>
                    <a:pt x="0" y="59"/>
                    <a:pt x="0" y="63"/>
                    <a:pt x="1" y="65"/>
                  </a:cubicBezTo>
                  <a:cubicBezTo>
                    <a:pt x="3" y="66"/>
                    <a:pt x="4" y="67"/>
                    <a:pt x="5" y="69"/>
                  </a:cubicBezTo>
                  <a:cubicBezTo>
                    <a:pt x="5" y="71"/>
                    <a:pt x="6" y="73"/>
                    <a:pt x="9" y="75"/>
                  </a:cubicBezTo>
                  <a:cubicBezTo>
                    <a:pt x="12" y="76"/>
                    <a:pt x="13" y="75"/>
                    <a:pt x="14" y="77"/>
                  </a:cubicBezTo>
                  <a:cubicBezTo>
                    <a:pt x="15" y="78"/>
                    <a:pt x="12" y="79"/>
                    <a:pt x="17" y="80"/>
                  </a:cubicBezTo>
                  <a:cubicBezTo>
                    <a:pt x="22" y="81"/>
                    <a:pt x="21" y="85"/>
                    <a:pt x="23" y="82"/>
                  </a:cubicBezTo>
                  <a:cubicBezTo>
                    <a:pt x="25" y="80"/>
                    <a:pt x="23" y="79"/>
                    <a:pt x="26" y="80"/>
                  </a:cubicBezTo>
                  <a:cubicBezTo>
                    <a:pt x="29" y="81"/>
                    <a:pt x="32" y="79"/>
                    <a:pt x="33" y="78"/>
                  </a:cubicBezTo>
                  <a:cubicBezTo>
                    <a:pt x="34" y="77"/>
                    <a:pt x="31" y="77"/>
                    <a:pt x="34" y="76"/>
                  </a:cubicBezTo>
                  <a:cubicBezTo>
                    <a:pt x="38" y="75"/>
                    <a:pt x="40" y="75"/>
                    <a:pt x="40" y="74"/>
                  </a:cubicBezTo>
                  <a:cubicBezTo>
                    <a:pt x="40" y="73"/>
                    <a:pt x="41" y="74"/>
                    <a:pt x="42" y="73"/>
                  </a:cubicBezTo>
                  <a:cubicBezTo>
                    <a:pt x="44" y="72"/>
                    <a:pt x="44" y="69"/>
                    <a:pt x="45" y="69"/>
                  </a:cubicBezTo>
                  <a:cubicBezTo>
                    <a:pt x="46" y="69"/>
                    <a:pt x="48" y="69"/>
                    <a:pt x="46" y="68"/>
                  </a:cubicBezTo>
                  <a:cubicBezTo>
                    <a:pt x="44" y="67"/>
                    <a:pt x="42" y="68"/>
                    <a:pt x="44" y="66"/>
                  </a:cubicBezTo>
                  <a:cubicBezTo>
                    <a:pt x="45" y="63"/>
                    <a:pt x="45" y="62"/>
                    <a:pt x="47" y="60"/>
                  </a:cubicBezTo>
                  <a:cubicBezTo>
                    <a:pt x="48" y="58"/>
                    <a:pt x="48" y="58"/>
                    <a:pt x="48" y="56"/>
                  </a:cubicBezTo>
                  <a:cubicBezTo>
                    <a:pt x="49" y="54"/>
                    <a:pt x="49" y="55"/>
                    <a:pt x="50" y="52"/>
                  </a:cubicBezTo>
                  <a:cubicBezTo>
                    <a:pt x="51" y="49"/>
                    <a:pt x="49" y="47"/>
                    <a:pt x="51" y="46"/>
                  </a:cubicBezTo>
                  <a:cubicBezTo>
                    <a:pt x="53" y="44"/>
                    <a:pt x="54" y="43"/>
                    <a:pt x="55" y="45"/>
                  </a:cubicBezTo>
                  <a:cubicBezTo>
                    <a:pt x="56" y="46"/>
                    <a:pt x="58" y="47"/>
                    <a:pt x="59" y="47"/>
                  </a:cubicBezTo>
                  <a:cubicBezTo>
                    <a:pt x="59" y="46"/>
                    <a:pt x="59" y="45"/>
                    <a:pt x="59" y="44"/>
                  </a:cubicBezTo>
                  <a:cubicBezTo>
                    <a:pt x="59" y="43"/>
                    <a:pt x="60" y="41"/>
                    <a:pt x="61" y="42"/>
                  </a:cubicBezTo>
                  <a:cubicBezTo>
                    <a:pt x="62" y="42"/>
                    <a:pt x="62" y="42"/>
                    <a:pt x="62" y="40"/>
                  </a:cubicBezTo>
                  <a:cubicBezTo>
                    <a:pt x="62" y="39"/>
                    <a:pt x="61" y="38"/>
                    <a:pt x="62" y="37"/>
                  </a:cubicBezTo>
                  <a:cubicBezTo>
                    <a:pt x="64" y="37"/>
                    <a:pt x="66" y="38"/>
                    <a:pt x="66" y="37"/>
                  </a:cubicBezTo>
                  <a:cubicBezTo>
                    <a:pt x="66" y="36"/>
                    <a:pt x="66" y="34"/>
                    <a:pt x="68" y="33"/>
                  </a:cubicBezTo>
                  <a:cubicBezTo>
                    <a:pt x="69" y="33"/>
                    <a:pt x="70" y="34"/>
                    <a:pt x="70" y="31"/>
                  </a:cubicBezTo>
                  <a:cubicBezTo>
                    <a:pt x="71" y="28"/>
                    <a:pt x="71" y="26"/>
                    <a:pt x="71" y="24"/>
                  </a:cubicBezTo>
                  <a:cubicBezTo>
                    <a:pt x="71" y="22"/>
                    <a:pt x="72" y="19"/>
                    <a:pt x="73" y="20"/>
                  </a:cubicBezTo>
                  <a:cubicBezTo>
                    <a:pt x="74" y="21"/>
                    <a:pt x="78" y="24"/>
                    <a:pt x="79" y="24"/>
                  </a:cubicBezTo>
                  <a:cubicBezTo>
                    <a:pt x="81" y="25"/>
                    <a:pt x="82" y="23"/>
                    <a:pt x="83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3" y="21"/>
                    <a:pt x="81" y="18"/>
                    <a:pt x="81" y="17"/>
                  </a:cubicBezTo>
                  <a:cubicBezTo>
                    <a:pt x="80" y="16"/>
                    <a:pt x="79" y="15"/>
                    <a:pt x="78" y="15"/>
                  </a:cubicBezTo>
                  <a:cubicBezTo>
                    <a:pt x="77" y="15"/>
                    <a:pt x="76" y="15"/>
                    <a:pt x="75" y="14"/>
                  </a:cubicBezTo>
                  <a:cubicBezTo>
                    <a:pt x="74" y="14"/>
                    <a:pt x="72" y="15"/>
                    <a:pt x="72" y="15"/>
                  </a:cubicBezTo>
                  <a:cubicBezTo>
                    <a:pt x="71" y="16"/>
                    <a:pt x="70" y="16"/>
                    <a:pt x="69" y="17"/>
                  </a:cubicBezTo>
                  <a:cubicBezTo>
                    <a:pt x="68" y="17"/>
                    <a:pt x="68" y="19"/>
                    <a:pt x="66" y="19"/>
                  </a:cubicBezTo>
                  <a:cubicBezTo>
                    <a:pt x="64" y="19"/>
                    <a:pt x="64" y="18"/>
                    <a:pt x="63" y="17"/>
                  </a:cubicBezTo>
                  <a:cubicBezTo>
                    <a:pt x="63" y="16"/>
                    <a:pt x="61" y="21"/>
                    <a:pt x="61" y="21"/>
                  </a:cubicBezTo>
                  <a:cubicBezTo>
                    <a:pt x="61" y="22"/>
                    <a:pt x="60" y="23"/>
                    <a:pt x="60" y="22"/>
                  </a:cubicBezTo>
                  <a:cubicBezTo>
                    <a:pt x="60" y="21"/>
                    <a:pt x="58" y="22"/>
                    <a:pt x="58" y="22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7" y="0"/>
                    <a:pt x="26" y="0"/>
                    <a:pt x="26" y="1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0" name="Freeform 51"/>
            <p:cNvSpPr>
              <a:spLocks/>
            </p:cNvSpPr>
            <p:nvPr/>
          </p:nvSpPr>
          <p:spPr bwMode="auto">
            <a:xfrm>
              <a:off x="4590354" y="2361502"/>
              <a:ext cx="768245" cy="446816"/>
            </a:xfrm>
            <a:custGeom>
              <a:avLst/>
              <a:gdLst>
                <a:gd name="T0" fmla="*/ 140 w 143"/>
                <a:gd name="T1" fmla="*/ 52 h 83"/>
                <a:gd name="T2" fmla="*/ 133 w 143"/>
                <a:gd name="T3" fmla="*/ 51 h 83"/>
                <a:gd name="T4" fmla="*/ 130 w 143"/>
                <a:gd name="T5" fmla="*/ 53 h 83"/>
                <a:gd name="T6" fmla="*/ 125 w 143"/>
                <a:gd name="T7" fmla="*/ 48 h 83"/>
                <a:gd name="T8" fmla="*/ 129 w 143"/>
                <a:gd name="T9" fmla="*/ 50 h 83"/>
                <a:gd name="T10" fmla="*/ 133 w 143"/>
                <a:gd name="T11" fmla="*/ 49 h 83"/>
                <a:gd name="T12" fmla="*/ 131 w 143"/>
                <a:gd name="T13" fmla="*/ 47 h 83"/>
                <a:gd name="T14" fmla="*/ 128 w 143"/>
                <a:gd name="T15" fmla="*/ 45 h 83"/>
                <a:gd name="T16" fmla="*/ 129 w 143"/>
                <a:gd name="T17" fmla="*/ 43 h 83"/>
                <a:gd name="T18" fmla="*/ 131 w 143"/>
                <a:gd name="T19" fmla="*/ 42 h 83"/>
                <a:gd name="T20" fmla="*/ 130 w 143"/>
                <a:gd name="T21" fmla="*/ 38 h 83"/>
                <a:gd name="T22" fmla="*/ 125 w 143"/>
                <a:gd name="T23" fmla="*/ 35 h 83"/>
                <a:gd name="T24" fmla="*/ 128 w 143"/>
                <a:gd name="T25" fmla="*/ 35 h 83"/>
                <a:gd name="T26" fmla="*/ 129 w 143"/>
                <a:gd name="T27" fmla="*/ 31 h 83"/>
                <a:gd name="T28" fmla="*/ 127 w 143"/>
                <a:gd name="T29" fmla="*/ 28 h 83"/>
                <a:gd name="T30" fmla="*/ 125 w 143"/>
                <a:gd name="T31" fmla="*/ 25 h 83"/>
                <a:gd name="T32" fmla="*/ 115 w 143"/>
                <a:gd name="T33" fmla="*/ 23 h 83"/>
                <a:gd name="T34" fmla="*/ 112 w 143"/>
                <a:gd name="T35" fmla="*/ 21 h 83"/>
                <a:gd name="T36" fmla="*/ 109 w 143"/>
                <a:gd name="T37" fmla="*/ 16 h 83"/>
                <a:gd name="T38" fmla="*/ 105 w 143"/>
                <a:gd name="T39" fmla="*/ 7 h 83"/>
                <a:gd name="T40" fmla="*/ 100 w 143"/>
                <a:gd name="T41" fmla="*/ 2 h 83"/>
                <a:gd name="T42" fmla="*/ 92 w 143"/>
                <a:gd name="T43" fmla="*/ 5 h 83"/>
                <a:gd name="T44" fmla="*/ 84 w 143"/>
                <a:gd name="T45" fmla="*/ 5 h 83"/>
                <a:gd name="T46" fmla="*/ 81 w 143"/>
                <a:gd name="T47" fmla="*/ 14 h 83"/>
                <a:gd name="T48" fmla="*/ 75 w 143"/>
                <a:gd name="T49" fmla="*/ 18 h 83"/>
                <a:gd name="T50" fmla="*/ 74 w 143"/>
                <a:gd name="T51" fmla="*/ 23 h 83"/>
                <a:gd name="T52" fmla="*/ 72 w 143"/>
                <a:gd name="T53" fmla="*/ 28 h 83"/>
                <a:gd name="T54" fmla="*/ 64 w 143"/>
                <a:gd name="T55" fmla="*/ 27 h 83"/>
                <a:gd name="T56" fmla="*/ 61 w 143"/>
                <a:gd name="T57" fmla="*/ 37 h 83"/>
                <a:gd name="T58" fmla="*/ 57 w 143"/>
                <a:gd name="T59" fmla="*/ 47 h 83"/>
                <a:gd name="T60" fmla="*/ 58 w 143"/>
                <a:gd name="T61" fmla="*/ 50 h 83"/>
                <a:gd name="T62" fmla="*/ 53 w 143"/>
                <a:gd name="T63" fmla="*/ 55 h 83"/>
                <a:gd name="T64" fmla="*/ 46 w 143"/>
                <a:gd name="T65" fmla="*/ 59 h 83"/>
                <a:gd name="T66" fmla="*/ 36 w 143"/>
                <a:gd name="T67" fmla="*/ 63 h 83"/>
                <a:gd name="T68" fmla="*/ 27 w 143"/>
                <a:gd name="T69" fmla="*/ 58 h 83"/>
                <a:gd name="T70" fmla="*/ 23 w 143"/>
                <a:gd name="T71" fmla="*/ 62 h 83"/>
                <a:gd name="T72" fmla="*/ 16 w 143"/>
                <a:gd name="T73" fmla="*/ 69 h 83"/>
                <a:gd name="T74" fmla="*/ 13 w 143"/>
                <a:gd name="T75" fmla="*/ 73 h 83"/>
                <a:gd name="T76" fmla="*/ 9 w 143"/>
                <a:gd name="T77" fmla="*/ 77 h 83"/>
                <a:gd name="T78" fmla="*/ 5 w 143"/>
                <a:gd name="T79" fmla="*/ 79 h 83"/>
                <a:gd name="T80" fmla="*/ 28 w 143"/>
                <a:gd name="T81" fmla="*/ 79 h 83"/>
                <a:gd name="T82" fmla="*/ 42 w 143"/>
                <a:gd name="T83" fmla="*/ 78 h 83"/>
                <a:gd name="T84" fmla="*/ 142 w 143"/>
                <a:gd name="T85" fmla="*/ 5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3" h="83">
                  <a:moveTo>
                    <a:pt x="142" y="56"/>
                  </a:moveTo>
                  <a:cubicBezTo>
                    <a:pt x="141" y="54"/>
                    <a:pt x="141" y="53"/>
                    <a:pt x="140" y="52"/>
                  </a:cubicBezTo>
                  <a:cubicBezTo>
                    <a:pt x="139" y="51"/>
                    <a:pt x="138" y="51"/>
                    <a:pt x="137" y="51"/>
                  </a:cubicBezTo>
                  <a:cubicBezTo>
                    <a:pt x="136" y="51"/>
                    <a:pt x="134" y="51"/>
                    <a:pt x="133" y="51"/>
                  </a:cubicBezTo>
                  <a:cubicBezTo>
                    <a:pt x="133" y="51"/>
                    <a:pt x="134" y="52"/>
                    <a:pt x="133" y="52"/>
                  </a:cubicBezTo>
                  <a:cubicBezTo>
                    <a:pt x="132" y="52"/>
                    <a:pt x="131" y="53"/>
                    <a:pt x="130" y="53"/>
                  </a:cubicBezTo>
                  <a:cubicBezTo>
                    <a:pt x="129" y="52"/>
                    <a:pt x="130" y="53"/>
                    <a:pt x="128" y="51"/>
                  </a:cubicBezTo>
                  <a:cubicBezTo>
                    <a:pt x="126" y="49"/>
                    <a:pt x="125" y="48"/>
                    <a:pt x="125" y="48"/>
                  </a:cubicBezTo>
                  <a:cubicBezTo>
                    <a:pt x="124" y="47"/>
                    <a:pt x="125" y="47"/>
                    <a:pt x="126" y="48"/>
                  </a:cubicBezTo>
                  <a:cubicBezTo>
                    <a:pt x="127" y="48"/>
                    <a:pt x="127" y="49"/>
                    <a:pt x="129" y="50"/>
                  </a:cubicBezTo>
                  <a:cubicBezTo>
                    <a:pt x="131" y="51"/>
                    <a:pt x="131" y="51"/>
                    <a:pt x="132" y="51"/>
                  </a:cubicBezTo>
                  <a:cubicBezTo>
                    <a:pt x="133" y="50"/>
                    <a:pt x="133" y="49"/>
                    <a:pt x="133" y="49"/>
                  </a:cubicBezTo>
                  <a:cubicBezTo>
                    <a:pt x="134" y="48"/>
                    <a:pt x="133" y="47"/>
                    <a:pt x="133" y="47"/>
                  </a:cubicBezTo>
                  <a:cubicBezTo>
                    <a:pt x="132" y="47"/>
                    <a:pt x="132" y="47"/>
                    <a:pt x="131" y="47"/>
                  </a:cubicBezTo>
                  <a:cubicBezTo>
                    <a:pt x="131" y="46"/>
                    <a:pt x="130" y="44"/>
                    <a:pt x="129" y="45"/>
                  </a:cubicBezTo>
                  <a:cubicBezTo>
                    <a:pt x="129" y="46"/>
                    <a:pt x="129" y="46"/>
                    <a:pt x="128" y="45"/>
                  </a:cubicBezTo>
                  <a:cubicBezTo>
                    <a:pt x="126" y="44"/>
                    <a:pt x="127" y="44"/>
                    <a:pt x="128" y="44"/>
                  </a:cubicBezTo>
                  <a:cubicBezTo>
                    <a:pt x="128" y="44"/>
                    <a:pt x="130" y="44"/>
                    <a:pt x="129" y="43"/>
                  </a:cubicBezTo>
                  <a:cubicBezTo>
                    <a:pt x="129" y="42"/>
                    <a:pt x="128" y="41"/>
                    <a:pt x="129" y="41"/>
                  </a:cubicBezTo>
                  <a:cubicBezTo>
                    <a:pt x="130" y="41"/>
                    <a:pt x="130" y="43"/>
                    <a:pt x="131" y="42"/>
                  </a:cubicBezTo>
                  <a:cubicBezTo>
                    <a:pt x="132" y="42"/>
                    <a:pt x="132" y="40"/>
                    <a:pt x="132" y="39"/>
                  </a:cubicBezTo>
                  <a:cubicBezTo>
                    <a:pt x="131" y="39"/>
                    <a:pt x="131" y="38"/>
                    <a:pt x="130" y="38"/>
                  </a:cubicBezTo>
                  <a:cubicBezTo>
                    <a:pt x="129" y="37"/>
                    <a:pt x="128" y="37"/>
                    <a:pt x="127" y="36"/>
                  </a:cubicBezTo>
                  <a:cubicBezTo>
                    <a:pt x="125" y="36"/>
                    <a:pt x="126" y="36"/>
                    <a:pt x="125" y="35"/>
                  </a:cubicBezTo>
                  <a:cubicBezTo>
                    <a:pt x="124" y="34"/>
                    <a:pt x="125" y="34"/>
                    <a:pt x="125" y="34"/>
                  </a:cubicBezTo>
                  <a:cubicBezTo>
                    <a:pt x="126" y="35"/>
                    <a:pt x="126" y="35"/>
                    <a:pt x="128" y="35"/>
                  </a:cubicBezTo>
                  <a:cubicBezTo>
                    <a:pt x="129" y="35"/>
                    <a:pt x="129" y="36"/>
                    <a:pt x="129" y="34"/>
                  </a:cubicBezTo>
                  <a:cubicBezTo>
                    <a:pt x="129" y="33"/>
                    <a:pt x="128" y="31"/>
                    <a:pt x="129" y="31"/>
                  </a:cubicBezTo>
                  <a:cubicBezTo>
                    <a:pt x="130" y="31"/>
                    <a:pt x="130" y="30"/>
                    <a:pt x="130" y="30"/>
                  </a:cubicBezTo>
                  <a:cubicBezTo>
                    <a:pt x="130" y="29"/>
                    <a:pt x="129" y="29"/>
                    <a:pt x="127" y="28"/>
                  </a:cubicBezTo>
                  <a:cubicBezTo>
                    <a:pt x="126" y="28"/>
                    <a:pt x="125" y="27"/>
                    <a:pt x="124" y="25"/>
                  </a:cubicBezTo>
                  <a:cubicBezTo>
                    <a:pt x="124" y="25"/>
                    <a:pt x="125" y="25"/>
                    <a:pt x="125" y="25"/>
                  </a:cubicBezTo>
                  <a:cubicBezTo>
                    <a:pt x="124" y="24"/>
                    <a:pt x="122" y="25"/>
                    <a:pt x="120" y="25"/>
                  </a:cubicBezTo>
                  <a:cubicBezTo>
                    <a:pt x="118" y="24"/>
                    <a:pt x="116" y="24"/>
                    <a:pt x="115" y="23"/>
                  </a:cubicBezTo>
                  <a:cubicBezTo>
                    <a:pt x="114" y="22"/>
                    <a:pt x="115" y="22"/>
                    <a:pt x="115" y="22"/>
                  </a:cubicBezTo>
                  <a:cubicBezTo>
                    <a:pt x="114" y="21"/>
                    <a:pt x="113" y="20"/>
                    <a:pt x="112" y="21"/>
                  </a:cubicBezTo>
                  <a:cubicBezTo>
                    <a:pt x="111" y="22"/>
                    <a:pt x="109" y="23"/>
                    <a:pt x="108" y="22"/>
                  </a:cubicBezTo>
                  <a:cubicBezTo>
                    <a:pt x="107" y="20"/>
                    <a:pt x="108" y="18"/>
                    <a:pt x="109" y="16"/>
                  </a:cubicBezTo>
                  <a:cubicBezTo>
                    <a:pt x="111" y="14"/>
                    <a:pt x="110" y="12"/>
                    <a:pt x="110" y="11"/>
                  </a:cubicBezTo>
                  <a:cubicBezTo>
                    <a:pt x="110" y="9"/>
                    <a:pt x="106" y="8"/>
                    <a:pt x="105" y="7"/>
                  </a:cubicBezTo>
                  <a:cubicBezTo>
                    <a:pt x="104" y="6"/>
                    <a:pt x="102" y="7"/>
                    <a:pt x="101" y="6"/>
                  </a:cubicBezTo>
                  <a:cubicBezTo>
                    <a:pt x="100" y="6"/>
                    <a:pt x="100" y="3"/>
                    <a:pt x="100" y="2"/>
                  </a:cubicBezTo>
                  <a:cubicBezTo>
                    <a:pt x="100" y="1"/>
                    <a:pt x="97" y="1"/>
                    <a:pt x="96" y="2"/>
                  </a:cubicBezTo>
                  <a:cubicBezTo>
                    <a:pt x="95" y="4"/>
                    <a:pt x="94" y="6"/>
                    <a:pt x="92" y="5"/>
                  </a:cubicBezTo>
                  <a:cubicBezTo>
                    <a:pt x="91" y="5"/>
                    <a:pt x="87" y="2"/>
                    <a:pt x="86" y="1"/>
                  </a:cubicBezTo>
                  <a:cubicBezTo>
                    <a:pt x="85" y="0"/>
                    <a:pt x="84" y="3"/>
                    <a:pt x="84" y="5"/>
                  </a:cubicBezTo>
                  <a:cubicBezTo>
                    <a:pt x="84" y="7"/>
                    <a:pt x="84" y="9"/>
                    <a:pt x="83" y="12"/>
                  </a:cubicBezTo>
                  <a:cubicBezTo>
                    <a:pt x="83" y="15"/>
                    <a:pt x="82" y="14"/>
                    <a:pt x="81" y="14"/>
                  </a:cubicBezTo>
                  <a:cubicBezTo>
                    <a:pt x="79" y="15"/>
                    <a:pt x="79" y="17"/>
                    <a:pt x="79" y="18"/>
                  </a:cubicBezTo>
                  <a:cubicBezTo>
                    <a:pt x="79" y="19"/>
                    <a:pt x="77" y="18"/>
                    <a:pt x="75" y="18"/>
                  </a:cubicBezTo>
                  <a:cubicBezTo>
                    <a:pt x="74" y="19"/>
                    <a:pt x="75" y="20"/>
                    <a:pt x="75" y="21"/>
                  </a:cubicBezTo>
                  <a:cubicBezTo>
                    <a:pt x="75" y="23"/>
                    <a:pt x="75" y="23"/>
                    <a:pt x="74" y="23"/>
                  </a:cubicBezTo>
                  <a:cubicBezTo>
                    <a:pt x="73" y="22"/>
                    <a:pt x="72" y="24"/>
                    <a:pt x="72" y="25"/>
                  </a:cubicBezTo>
                  <a:cubicBezTo>
                    <a:pt x="72" y="26"/>
                    <a:pt x="72" y="27"/>
                    <a:pt x="72" y="28"/>
                  </a:cubicBezTo>
                  <a:cubicBezTo>
                    <a:pt x="71" y="28"/>
                    <a:pt x="69" y="27"/>
                    <a:pt x="68" y="26"/>
                  </a:cubicBezTo>
                  <a:cubicBezTo>
                    <a:pt x="67" y="24"/>
                    <a:pt x="66" y="25"/>
                    <a:pt x="64" y="27"/>
                  </a:cubicBezTo>
                  <a:cubicBezTo>
                    <a:pt x="62" y="28"/>
                    <a:pt x="64" y="30"/>
                    <a:pt x="63" y="33"/>
                  </a:cubicBezTo>
                  <a:cubicBezTo>
                    <a:pt x="62" y="36"/>
                    <a:pt x="62" y="35"/>
                    <a:pt x="61" y="37"/>
                  </a:cubicBezTo>
                  <a:cubicBezTo>
                    <a:pt x="61" y="39"/>
                    <a:pt x="61" y="39"/>
                    <a:pt x="60" y="41"/>
                  </a:cubicBezTo>
                  <a:cubicBezTo>
                    <a:pt x="58" y="43"/>
                    <a:pt x="58" y="44"/>
                    <a:pt x="57" y="47"/>
                  </a:cubicBezTo>
                  <a:cubicBezTo>
                    <a:pt x="55" y="49"/>
                    <a:pt x="57" y="48"/>
                    <a:pt x="59" y="49"/>
                  </a:cubicBezTo>
                  <a:cubicBezTo>
                    <a:pt x="61" y="50"/>
                    <a:pt x="59" y="50"/>
                    <a:pt x="58" y="50"/>
                  </a:cubicBezTo>
                  <a:cubicBezTo>
                    <a:pt x="57" y="50"/>
                    <a:pt x="57" y="53"/>
                    <a:pt x="55" y="54"/>
                  </a:cubicBezTo>
                  <a:cubicBezTo>
                    <a:pt x="54" y="55"/>
                    <a:pt x="53" y="54"/>
                    <a:pt x="53" y="55"/>
                  </a:cubicBezTo>
                  <a:cubicBezTo>
                    <a:pt x="53" y="56"/>
                    <a:pt x="51" y="56"/>
                    <a:pt x="47" y="57"/>
                  </a:cubicBezTo>
                  <a:cubicBezTo>
                    <a:pt x="44" y="58"/>
                    <a:pt x="47" y="58"/>
                    <a:pt x="46" y="59"/>
                  </a:cubicBezTo>
                  <a:cubicBezTo>
                    <a:pt x="45" y="60"/>
                    <a:pt x="42" y="62"/>
                    <a:pt x="39" y="61"/>
                  </a:cubicBezTo>
                  <a:cubicBezTo>
                    <a:pt x="36" y="60"/>
                    <a:pt x="38" y="61"/>
                    <a:pt x="36" y="63"/>
                  </a:cubicBezTo>
                  <a:cubicBezTo>
                    <a:pt x="34" y="66"/>
                    <a:pt x="35" y="62"/>
                    <a:pt x="30" y="61"/>
                  </a:cubicBezTo>
                  <a:cubicBezTo>
                    <a:pt x="25" y="60"/>
                    <a:pt x="28" y="59"/>
                    <a:pt x="27" y="58"/>
                  </a:cubicBezTo>
                  <a:cubicBezTo>
                    <a:pt x="27" y="58"/>
                    <a:pt x="27" y="58"/>
                    <a:pt x="27" y="57"/>
                  </a:cubicBezTo>
                  <a:cubicBezTo>
                    <a:pt x="26" y="59"/>
                    <a:pt x="24" y="61"/>
                    <a:pt x="23" y="62"/>
                  </a:cubicBezTo>
                  <a:cubicBezTo>
                    <a:pt x="23" y="62"/>
                    <a:pt x="20" y="65"/>
                    <a:pt x="19" y="66"/>
                  </a:cubicBezTo>
                  <a:cubicBezTo>
                    <a:pt x="18" y="66"/>
                    <a:pt x="16" y="68"/>
                    <a:pt x="16" y="69"/>
                  </a:cubicBezTo>
                  <a:cubicBezTo>
                    <a:pt x="16" y="70"/>
                    <a:pt x="14" y="71"/>
                    <a:pt x="14" y="72"/>
                  </a:cubicBezTo>
                  <a:cubicBezTo>
                    <a:pt x="14" y="72"/>
                    <a:pt x="13" y="71"/>
                    <a:pt x="13" y="73"/>
                  </a:cubicBezTo>
                  <a:cubicBezTo>
                    <a:pt x="13" y="74"/>
                    <a:pt x="13" y="74"/>
                    <a:pt x="12" y="75"/>
                  </a:cubicBezTo>
                  <a:cubicBezTo>
                    <a:pt x="11" y="75"/>
                    <a:pt x="10" y="75"/>
                    <a:pt x="9" y="77"/>
                  </a:cubicBezTo>
                  <a:cubicBezTo>
                    <a:pt x="9" y="78"/>
                    <a:pt x="9" y="79"/>
                    <a:pt x="8" y="79"/>
                  </a:cubicBezTo>
                  <a:cubicBezTo>
                    <a:pt x="7" y="79"/>
                    <a:pt x="6" y="78"/>
                    <a:pt x="5" y="79"/>
                  </a:cubicBezTo>
                  <a:cubicBezTo>
                    <a:pt x="5" y="80"/>
                    <a:pt x="3" y="82"/>
                    <a:pt x="0" y="83"/>
                  </a:cubicBezTo>
                  <a:cubicBezTo>
                    <a:pt x="15" y="81"/>
                    <a:pt x="26" y="79"/>
                    <a:pt x="28" y="79"/>
                  </a:cubicBezTo>
                  <a:cubicBezTo>
                    <a:pt x="31" y="78"/>
                    <a:pt x="36" y="78"/>
                    <a:pt x="37" y="78"/>
                  </a:cubicBezTo>
                  <a:cubicBezTo>
                    <a:pt x="38" y="79"/>
                    <a:pt x="42" y="78"/>
                    <a:pt x="42" y="78"/>
                  </a:cubicBezTo>
                  <a:cubicBezTo>
                    <a:pt x="85" y="72"/>
                    <a:pt x="135" y="60"/>
                    <a:pt x="143" y="58"/>
                  </a:cubicBezTo>
                  <a:cubicBezTo>
                    <a:pt x="143" y="58"/>
                    <a:pt x="143" y="58"/>
                    <a:pt x="142" y="56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auto">
            <a:xfrm>
              <a:off x="4016160" y="2501817"/>
              <a:ext cx="719483" cy="381137"/>
            </a:xfrm>
            <a:custGeom>
              <a:avLst/>
              <a:gdLst>
                <a:gd name="T0" fmla="*/ 118 w 134"/>
                <a:gd name="T1" fmla="*/ 10 h 71"/>
                <a:gd name="T2" fmla="*/ 114 w 134"/>
                <a:gd name="T3" fmla="*/ 8 h 71"/>
                <a:gd name="T4" fmla="*/ 113 w 134"/>
                <a:gd name="T5" fmla="*/ 6 h 71"/>
                <a:gd name="T6" fmla="*/ 111 w 134"/>
                <a:gd name="T7" fmla="*/ 6 h 71"/>
                <a:gd name="T8" fmla="*/ 109 w 134"/>
                <a:gd name="T9" fmla="*/ 8 h 71"/>
                <a:gd name="T10" fmla="*/ 106 w 134"/>
                <a:gd name="T11" fmla="*/ 9 h 71"/>
                <a:gd name="T12" fmla="*/ 101 w 134"/>
                <a:gd name="T13" fmla="*/ 10 h 71"/>
                <a:gd name="T14" fmla="*/ 91 w 134"/>
                <a:gd name="T15" fmla="*/ 8 h 71"/>
                <a:gd name="T16" fmla="*/ 85 w 134"/>
                <a:gd name="T17" fmla="*/ 2 h 71"/>
                <a:gd name="T18" fmla="*/ 78 w 134"/>
                <a:gd name="T19" fmla="*/ 1 h 71"/>
                <a:gd name="T20" fmla="*/ 77 w 134"/>
                <a:gd name="T21" fmla="*/ 6 h 71"/>
                <a:gd name="T22" fmla="*/ 74 w 134"/>
                <a:gd name="T23" fmla="*/ 10 h 71"/>
                <a:gd name="T24" fmla="*/ 70 w 134"/>
                <a:gd name="T25" fmla="*/ 11 h 71"/>
                <a:gd name="T26" fmla="*/ 68 w 134"/>
                <a:gd name="T27" fmla="*/ 16 h 71"/>
                <a:gd name="T28" fmla="*/ 65 w 134"/>
                <a:gd name="T29" fmla="*/ 19 h 71"/>
                <a:gd name="T30" fmla="*/ 63 w 134"/>
                <a:gd name="T31" fmla="*/ 23 h 71"/>
                <a:gd name="T32" fmla="*/ 58 w 134"/>
                <a:gd name="T33" fmla="*/ 30 h 71"/>
                <a:gd name="T34" fmla="*/ 54 w 134"/>
                <a:gd name="T35" fmla="*/ 29 h 71"/>
                <a:gd name="T36" fmla="*/ 51 w 134"/>
                <a:gd name="T37" fmla="*/ 29 h 71"/>
                <a:gd name="T38" fmla="*/ 49 w 134"/>
                <a:gd name="T39" fmla="*/ 32 h 71"/>
                <a:gd name="T40" fmla="*/ 48 w 134"/>
                <a:gd name="T41" fmla="*/ 35 h 71"/>
                <a:gd name="T42" fmla="*/ 46 w 134"/>
                <a:gd name="T43" fmla="*/ 34 h 71"/>
                <a:gd name="T44" fmla="*/ 44 w 134"/>
                <a:gd name="T45" fmla="*/ 32 h 71"/>
                <a:gd name="T46" fmla="*/ 41 w 134"/>
                <a:gd name="T47" fmla="*/ 34 h 71"/>
                <a:gd name="T48" fmla="*/ 39 w 134"/>
                <a:gd name="T49" fmla="*/ 36 h 71"/>
                <a:gd name="T50" fmla="*/ 37 w 134"/>
                <a:gd name="T51" fmla="*/ 36 h 71"/>
                <a:gd name="T52" fmla="*/ 34 w 134"/>
                <a:gd name="T53" fmla="*/ 35 h 71"/>
                <a:gd name="T54" fmla="*/ 30 w 134"/>
                <a:gd name="T55" fmla="*/ 37 h 71"/>
                <a:gd name="T56" fmla="*/ 25 w 134"/>
                <a:gd name="T57" fmla="*/ 38 h 71"/>
                <a:gd name="T58" fmla="*/ 22 w 134"/>
                <a:gd name="T59" fmla="*/ 39 h 71"/>
                <a:gd name="T60" fmla="*/ 21 w 134"/>
                <a:gd name="T61" fmla="*/ 44 h 71"/>
                <a:gd name="T62" fmla="*/ 15 w 134"/>
                <a:gd name="T63" fmla="*/ 50 h 71"/>
                <a:gd name="T64" fmla="*/ 13 w 134"/>
                <a:gd name="T65" fmla="*/ 57 h 71"/>
                <a:gd name="T66" fmla="*/ 4 w 134"/>
                <a:gd name="T67" fmla="*/ 64 h 71"/>
                <a:gd name="T68" fmla="*/ 1 w 134"/>
                <a:gd name="T69" fmla="*/ 69 h 71"/>
                <a:gd name="T70" fmla="*/ 0 w 134"/>
                <a:gd name="T71" fmla="*/ 71 h 71"/>
                <a:gd name="T72" fmla="*/ 24 w 134"/>
                <a:gd name="T73" fmla="*/ 66 h 71"/>
                <a:gd name="T74" fmla="*/ 31 w 134"/>
                <a:gd name="T75" fmla="*/ 66 h 71"/>
                <a:gd name="T76" fmla="*/ 107 w 134"/>
                <a:gd name="T77" fmla="*/ 57 h 71"/>
                <a:gd name="T78" fmla="*/ 115 w 134"/>
                <a:gd name="T79" fmla="*/ 53 h 71"/>
                <a:gd name="T80" fmla="*/ 119 w 134"/>
                <a:gd name="T81" fmla="*/ 49 h 71"/>
                <a:gd name="T82" fmla="*/ 121 w 134"/>
                <a:gd name="T83" fmla="*/ 46 h 71"/>
                <a:gd name="T84" fmla="*/ 126 w 134"/>
                <a:gd name="T85" fmla="*/ 40 h 71"/>
                <a:gd name="T86" fmla="*/ 134 w 134"/>
                <a:gd name="T87" fmla="*/ 31 h 71"/>
                <a:gd name="T88" fmla="*/ 125 w 134"/>
                <a:gd name="T89" fmla="*/ 24 h 71"/>
                <a:gd name="T90" fmla="*/ 120 w 134"/>
                <a:gd name="T91" fmla="*/ 13 h 71"/>
                <a:gd name="T92" fmla="*/ 119 w 134"/>
                <a:gd name="T93" fmla="*/ 1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71">
                  <a:moveTo>
                    <a:pt x="119" y="11"/>
                  </a:moveTo>
                  <a:cubicBezTo>
                    <a:pt x="118" y="11"/>
                    <a:pt x="119" y="10"/>
                    <a:pt x="118" y="10"/>
                  </a:cubicBezTo>
                  <a:cubicBezTo>
                    <a:pt x="117" y="10"/>
                    <a:pt x="116" y="10"/>
                    <a:pt x="115" y="9"/>
                  </a:cubicBezTo>
                  <a:cubicBezTo>
                    <a:pt x="115" y="8"/>
                    <a:pt x="115" y="8"/>
                    <a:pt x="114" y="8"/>
                  </a:cubicBezTo>
                  <a:cubicBezTo>
                    <a:pt x="114" y="8"/>
                    <a:pt x="113" y="7"/>
                    <a:pt x="113" y="7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6"/>
                    <a:pt x="110" y="7"/>
                    <a:pt x="110" y="7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9"/>
                    <a:pt x="106" y="9"/>
                  </a:cubicBezTo>
                  <a:cubicBezTo>
                    <a:pt x="105" y="9"/>
                    <a:pt x="105" y="9"/>
                    <a:pt x="103" y="8"/>
                  </a:cubicBezTo>
                  <a:cubicBezTo>
                    <a:pt x="101" y="8"/>
                    <a:pt x="102" y="10"/>
                    <a:pt x="101" y="10"/>
                  </a:cubicBezTo>
                  <a:cubicBezTo>
                    <a:pt x="99" y="11"/>
                    <a:pt x="97" y="9"/>
                    <a:pt x="96" y="8"/>
                  </a:cubicBezTo>
                  <a:cubicBezTo>
                    <a:pt x="95" y="7"/>
                    <a:pt x="93" y="8"/>
                    <a:pt x="91" y="8"/>
                  </a:cubicBezTo>
                  <a:cubicBezTo>
                    <a:pt x="88" y="8"/>
                    <a:pt x="89" y="6"/>
                    <a:pt x="88" y="5"/>
                  </a:cubicBezTo>
                  <a:cubicBezTo>
                    <a:pt x="87" y="4"/>
                    <a:pt x="87" y="3"/>
                    <a:pt x="85" y="2"/>
                  </a:cubicBezTo>
                  <a:cubicBezTo>
                    <a:pt x="84" y="0"/>
                    <a:pt x="84" y="2"/>
                    <a:pt x="82" y="1"/>
                  </a:cubicBezTo>
                  <a:cubicBezTo>
                    <a:pt x="81" y="1"/>
                    <a:pt x="80" y="1"/>
                    <a:pt x="78" y="1"/>
                  </a:cubicBezTo>
                  <a:cubicBezTo>
                    <a:pt x="77" y="1"/>
                    <a:pt x="77" y="3"/>
                    <a:pt x="77" y="4"/>
                  </a:cubicBezTo>
                  <a:cubicBezTo>
                    <a:pt x="76" y="5"/>
                    <a:pt x="77" y="5"/>
                    <a:pt x="77" y="6"/>
                  </a:cubicBezTo>
                  <a:cubicBezTo>
                    <a:pt x="78" y="7"/>
                    <a:pt x="78" y="9"/>
                    <a:pt x="78" y="9"/>
                  </a:cubicBezTo>
                  <a:cubicBezTo>
                    <a:pt x="78" y="10"/>
                    <a:pt x="76" y="9"/>
                    <a:pt x="74" y="10"/>
                  </a:cubicBezTo>
                  <a:cubicBezTo>
                    <a:pt x="72" y="10"/>
                    <a:pt x="73" y="11"/>
                    <a:pt x="72" y="12"/>
                  </a:cubicBezTo>
                  <a:cubicBezTo>
                    <a:pt x="72" y="13"/>
                    <a:pt x="70" y="11"/>
                    <a:pt x="70" y="11"/>
                  </a:cubicBezTo>
                  <a:cubicBezTo>
                    <a:pt x="69" y="10"/>
                    <a:pt x="68" y="11"/>
                    <a:pt x="67" y="13"/>
                  </a:cubicBezTo>
                  <a:cubicBezTo>
                    <a:pt x="67" y="14"/>
                    <a:pt x="68" y="14"/>
                    <a:pt x="68" y="16"/>
                  </a:cubicBezTo>
                  <a:cubicBezTo>
                    <a:pt x="69" y="17"/>
                    <a:pt x="67" y="17"/>
                    <a:pt x="67" y="18"/>
                  </a:cubicBezTo>
                  <a:cubicBezTo>
                    <a:pt x="66" y="19"/>
                    <a:pt x="66" y="18"/>
                    <a:pt x="65" y="19"/>
                  </a:cubicBezTo>
                  <a:cubicBezTo>
                    <a:pt x="65" y="19"/>
                    <a:pt x="64" y="20"/>
                    <a:pt x="64" y="21"/>
                  </a:cubicBezTo>
                  <a:cubicBezTo>
                    <a:pt x="64" y="22"/>
                    <a:pt x="63" y="23"/>
                    <a:pt x="63" y="23"/>
                  </a:cubicBezTo>
                  <a:cubicBezTo>
                    <a:pt x="62" y="23"/>
                    <a:pt x="60" y="28"/>
                    <a:pt x="60" y="29"/>
                  </a:cubicBezTo>
                  <a:cubicBezTo>
                    <a:pt x="60" y="30"/>
                    <a:pt x="59" y="30"/>
                    <a:pt x="58" y="30"/>
                  </a:cubicBezTo>
                  <a:cubicBezTo>
                    <a:pt x="57" y="30"/>
                    <a:pt x="57" y="30"/>
                    <a:pt x="56" y="30"/>
                  </a:cubicBezTo>
                  <a:cubicBezTo>
                    <a:pt x="56" y="29"/>
                    <a:pt x="55" y="29"/>
                    <a:pt x="54" y="29"/>
                  </a:cubicBezTo>
                  <a:cubicBezTo>
                    <a:pt x="54" y="28"/>
                    <a:pt x="53" y="27"/>
                    <a:pt x="53" y="27"/>
                  </a:cubicBezTo>
                  <a:cubicBezTo>
                    <a:pt x="52" y="27"/>
                    <a:pt x="52" y="28"/>
                    <a:pt x="51" y="29"/>
                  </a:cubicBezTo>
                  <a:cubicBezTo>
                    <a:pt x="51" y="29"/>
                    <a:pt x="50" y="29"/>
                    <a:pt x="50" y="30"/>
                  </a:cubicBezTo>
                  <a:cubicBezTo>
                    <a:pt x="49" y="32"/>
                    <a:pt x="49" y="31"/>
                    <a:pt x="49" y="32"/>
                  </a:cubicBezTo>
                  <a:cubicBezTo>
                    <a:pt x="48" y="32"/>
                    <a:pt x="48" y="33"/>
                    <a:pt x="48" y="33"/>
                  </a:cubicBezTo>
                  <a:cubicBezTo>
                    <a:pt x="48" y="33"/>
                    <a:pt x="48" y="35"/>
                    <a:pt x="48" y="35"/>
                  </a:cubicBezTo>
                  <a:cubicBezTo>
                    <a:pt x="48" y="35"/>
                    <a:pt x="47" y="35"/>
                    <a:pt x="47" y="35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5" y="33"/>
                    <a:pt x="45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3" y="32"/>
                    <a:pt x="43" y="33"/>
                    <a:pt x="43" y="33"/>
                  </a:cubicBezTo>
                  <a:cubicBezTo>
                    <a:pt x="42" y="33"/>
                    <a:pt x="42" y="33"/>
                    <a:pt x="41" y="34"/>
                  </a:cubicBezTo>
                  <a:cubicBezTo>
                    <a:pt x="41" y="34"/>
                    <a:pt x="41" y="34"/>
                    <a:pt x="40" y="34"/>
                  </a:cubicBezTo>
                  <a:cubicBezTo>
                    <a:pt x="40" y="34"/>
                    <a:pt x="39" y="35"/>
                    <a:pt x="39" y="36"/>
                  </a:cubicBezTo>
                  <a:cubicBezTo>
                    <a:pt x="40" y="36"/>
                    <a:pt x="39" y="37"/>
                    <a:pt x="39" y="37"/>
                  </a:cubicBezTo>
                  <a:cubicBezTo>
                    <a:pt x="38" y="37"/>
                    <a:pt x="38" y="37"/>
                    <a:pt x="37" y="36"/>
                  </a:cubicBezTo>
                  <a:cubicBezTo>
                    <a:pt x="36" y="36"/>
                    <a:pt x="37" y="36"/>
                    <a:pt x="36" y="36"/>
                  </a:cubicBezTo>
                  <a:cubicBezTo>
                    <a:pt x="35" y="36"/>
                    <a:pt x="35" y="35"/>
                    <a:pt x="34" y="35"/>
                  </a:cubicBezTo>
                  <a:cubicBezTo>
                    <a:pt x="33" y="34"/>
                    <a:pt x="32" y="35"/>
                    <a:pt x="31" y="36"/>
                  </a:cubicBezTo>
                  <a:cubicBezTo>
                    <a:pt x="30" y="36"/>
                    <a:pt x="30" y="37"/>
                    <a:pt x="30" y="37"/>
                  </a:cubicBezTo>
                  <a:cubicBezTo>
                    <a:pt x="30" y="38"/>
                    <a:pt x="28" y="37"/>
                    <a:pt x="27" y="37"/>
                  </a:cubicBezTo>
                  <a:cubicBezTo>
                    <a:pt x="26" y="37"/>
                    <a:pt x="25" y="37"/>
                    <a:pt x="25" y="38"/>
                  </a:cubicBezTo>
                  <a:cubicBezTo>
                    <a:pt x="25" y="39"/>
                    <a:pt x="25" y="39"/>
                    <a:pt x="24" y="39"/>
                  </a:cubicBezTo>
                  <a:cubicBezTo>
                    <a:pt x="24" y="39"/>
                    <a:pt x="23" y="39"/>
                    <a:pt x="22" y="39"/>
                  </a:cubicBezTo>
                  <a:cubicBezTo>
                    <a:pt x="22" y="40"/>
                    <a:pt x="23" y="40"/>
                    <a:pt x="22" y="41"/>
                  </a:cubicBezTo>
                  <a:cubicBezTo>
                    <a:pt x="21" y="42"/>
                    <a:pt x="20" y="43"/>
                    <a:pt x="21" y="44"/>
                  </a:cubicBezTo>
                  <a:cubicBezTo>
                    <a:pt x="22" y="45"/>
                    <a:pt x="23" y="46"/>
                    <a:pt x="22" y="46"/>
                  </a:cubicBezTo>
                  <a:cubicBezTo>
                    <a:pt x="21" y="47"/>
                    <a:pt x="14" y="47"/>
                    <a:pt x="15" y="50"/>
                  </a:cubicBezTo>
                  <a:cubicBezTo>
                    <a:pt x="16" y="53"/>
                    <a:pt x="17" y="53"/>
                    <a:pt x="16" y="55"/>
                  </a:cubicBezTo>
                  <a:cubicBezTo>
                    <a:pt x="16" y="56"/>
                    <a:pt x="15" y="58"/>
                    <a:pt x="13" y="57"/>
                  </a:cubicBezTo>
                  <a:cubicBezTo>
                    <a:pt x="11" y="55"/>
                    <a:pt x="4" y="53"/>
                    <a:pt x="4" y="59"/>
                  </a:cubicBezTo>
                  <a:cubicBezTo>
                    <a:pt x="4" y="60"/>
                    <a:pt x="6" y="64"/>
                    <a:pt x="4" y="64"/>
                  </a:cubicBezTo>
                  <a:cubicBezTo>
                    <a:pt x="2" y="64"/>
                    <a:pt x="4" y="65"/>
                    <a:pt x="3" y="68"/>
                  </a:cubicBezTo>
                  <a:cubicBezTo>
                    <a:pt x="2" y="70"/>
                    <a:pt x="2" y="69"/>
                    <a:pt x="1" y="69"/>
                  </a:cubicBezTo>
                  <a:cubicBezTo>
                    <a:pt x="1" y="69"/>
                    <a:pt x="0" y="70"/>
                    <a:pt x="0" y="7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" y="71"/>
                    <a:pt x="23" y="70"/>
                    <a:pt x="24" y="70"/>
                  </a:cubicBezTo>
                  <a:cubicBezTo>
                    <a:pt x="26" y="69"/>
                    <a:pt x="24" y="67"/>
                    <a:pt x="24" y="66"/>
                  </a:cubicBezTo>
                  <a:cubicBezTo>
                    <a:pt x="24" y="64"/>
                    <a:pt x="28" y="65"/>
                    <a:pt x="28" y="65"/>
                  </a:cubicBezTo>
                  <a:cubicBezTo>
                    <a:pt x="29" y="66"/>
                    <a:pt x="31" y="67"/>
                    <a:pt x="31" y="66"/>
                  </a:cubicBezTo>
                  <a:cubicBezTo>
                    <a:pt x="31" y="65"/>
                    <a:pt x="34" y="65"/>
                    <a:pt x="34" y="65"/>
                  </a:cubicBezTo>
                  <a:cubicBezTo>
                    <a:pt x="54" y="64"/>
                    <a:pt x="85" y="60"/>
                    <a:pt x="107" y="57"/>
                  </a:cubicBezTo>
                  <a:cubicBezTo>
                    <a:pt x="110" y="56"/>
                    <a:pt x="112" y="54"/>
                    <a:pt x="112" y="53"/>
                  </a:cubicBezTo>
                  <a:cubicBezTo>
                    <a:pt x="113" y="52"/>
                    <a:pt x="114" y="53"/>
                    <a:pt x="115" y="53"/>
                  </a:cubicBezTo>
                  <a:cubicBezTo>
                    <a:pt x="116" y="53"/>
                    <a:pt x="116" y="52"/>
                    <a:pt x="116" y="51"/>
                  </a:cubicBezTo>
                  <a:cubicBezTo>
                    <a:pt x="117" y="49"/>
                    <a:pt x="118" y="49"/>
                    <a:pt x="119" y="49"/>
                  </a:cubicBezTo>
                  <a:cubicBezTo>
                    <a:pt x="120" y="48"/>
                    <a:pt x="120" y="48"/>
                    <a:pt x="120" y="47"/>
                  </a:cubicBezTo>
                  <a:cubicBezTo>
                    <a:pt x="120" y="45"/>
                    <a:pt x="121" y="46"/>
                    <a:pt x="121" y="46"/>
                  </a:cubicBezTo>
                  <a:cubicBezTo>
                    <a:pt x="121" y="45"/>
                    <a:pt x="123" y="44"/>
                    <a:pt x="123" y="43"/>
                  </a:cubicBezTo>
                  <a:cubicBezTo>
                    <a:pt x="123" y="42"/>
                    <a:pt x="125" y="40"/>
                    <a:pt x="126" y="40"/>
                  </a:cubicBezTo>
                  <a:cubicBezTo>
                    <a:pt x="127" y="39"/>
                    <a:pt x="130" y="36"/>
                    <a:pt x="130" y="36"/>
                  </a:cubicBezTo>
                  <a:cubicBezTo>
                    <a:pt x="131" y="35"/>
                    <a:pt x="133" y="33"/>
                    <a:pt x="134" y="31"/>
                  </a:cubicBezTo>
                  <a:cubicBezTo>
                    <a:pt x="133" y="30"/>
                    <a:pt x="132" y="31"/>
                    <a:pt x="129" y="30"/>
                  </a:cubicBezTo>
                  <a:cubicBezTo>
                    <a:pt x="126" y="28"/>
                    <a:pt x="125" y="26"/>
                    <a:pt x="125" y="24"/>
                  </a:cubicBezTo>
                  <a:cubicBezTo>
                    <a:pt x="124" y="22"/>
                    <a:pt x="123" y="21"/>
                    <a:pt x="121" y="20"/>
                  </a:cubicBezTo>
                  <a:cubicBezTo>
                    <a:pt x="120" y="18"/>
                    <a:pt x="120" y="14"/>
                    <a:pt x="120" y="13"/>
                  </a:cubicBezTo>
                  <a:cubicBezTo>
                    <a:pt x="120" y="13"/>
                    <a:pt x="120" y="13"/>
                    <a:pt x="120" y="13"/>
                  </a:cubicBezTo>
                  <a:cubicBezTo>
                    <a:pt x="120" y="12"/>
                    <a:pt x="119" y="12"/>
                    <a:pt x="119" y="11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>
              <a:off x="4133586" y="2179393"/>
              <a:ext cx="300531" cy="531403"/>
            </a:xfrm>
            <a:custGeom>
              <a:avLst/>
              <a:gdLst>
                <a:gd name="T0" fmla="*/ 46 w 56"/>
                <a:gd name="T1" fmla="*/ 0 h 99"/>
                <a:gd name="T2" fmla="*/ 13 w 56"/>
                <a:gd name="T3" fmla="*/ 4 h 99"/>
                <a:gd name="T4" fmla="*/ 5 w 56"/>
                <a:gd name="T5" fmla="*/ 7 h 99"/>
                <a:gd name="T6" fmla="*/ 1 w 56"/>
                <a:gd name="T7" fmla="*/ 6 h 99"/>
                <a:gd name="T8" fmla="*/ 6 w 56"/>
                <a:gd name="T9" fmla="*/ 58 h 99"/>
                <a:gd name="T10" fmla="*/ 5 w 56"/>
                <a:gd name="T11" fmla="*/ 63 h 99"/>
                <a:gd name="T12" fmla="*/ 4 w 56"/>
                <a:gd name="T13" fmla="*/ 67 h 99"/>
                <a:gd name="T14" fmla="*/ 6 w 56"/>
                <a:gd name="T15" fmla="*/ 70 h 99"/>
                <a:gd name="T16" fmla="*/ 7 w 56"/>
                <a:gd name="T17" fmla="*/ 74 h 99"/>
                <a:gd name="T18" fmla="*/ 8 w 56"/>
                <a:gd name="T19" fmla="*/ 78 h 99"/>
                <a:gd name="T20" fmla="*/ 6 w 56"/>
                <a:gd name="T21" fmla="*/ 81 h 99"/>
                <a:gd name="T22" fmla="*/ 2 w 56"/>
                <a:gd name="T23" fmla="*/ 87 h 99"/>
                <a:gd name="T24" fmla="*/ 1 w 56"/>
                <a:gd name="T25" fmla="*/ 90 h 99"/>
                <a:gd name="T26" fmla="*/ 0 w 56"/>
                <a:gd name="T27" fmla="*/ 93 h 99"/>
                <a:gd name="T28" fmla="*/ 0 w 56"/>
                <a:gd name="T29" fmla="*/ 97 h 99"/>
                <a:gd name="T30" fmla="*/ 0 w 56"/>
                <a:gd name="T31" fmla="*/ 99 h 99"/>
                <a:gd name="T32" fmla="*/ 2 w 56"/>
                <a:gd name="T33" fmla="*/ 99 h 99"/>
                <a:gd name="T34" fmla="*/ 3 w 56"/>
                <a:gd name="T35" fmla="*/ 98 h 99"/>
                <a:gd name="T36" fmla="*/ 5 w 56"/>
                <a:gd name="T37" fmla="*/ 97 h 99"/>
                <a:gd name="T38" fmla="*/ 8 w 56"/>
                <a:gd name="T39" fmla="*/ 97 h 99"/>
                <a:gd name="T40" fmla="*/ 9 w 56"/>
                <a:gd name="T41" fmla="*/ 96 h 99"/>
                <a:gd name="T42" fmla="*/ 12 w 56"/>
                <a:gd name="T43" fmla="*/ 95 h 99"/>
                <a:gd name="T44" fmla="*/ 14 w 56"/>
                <a:gd name="T45" fmla="*/ 96 h 99"/>
                <a:gd name="T46" fmla="*/ 15 w 56"/>
                <a:gd name="T47" fmla="*/ 96 h 99"/>
                <a:gd name="T48" fmla="*/ 17 w 56"/>
                <a:gd name="T49" fmla="*/ 97 h 99"/>
                <a:gd name="T50" fmla="*/ 17 w 56"/>
                <a:gd name="T51" fmla="*/ 96 h 99"/>
                <a:gd name="T52" fmla="*/ 18 w 56"/>
                <a:gd name="T53" fmla="*/ 94 h 99"/>
                <a:gd name="T54" fmla="*/ 19 w 56"/>
                <a:gd name="T55" fmla="*/ 94 h 99"/>
                <a:gd name="T56" fmla="*/ 21 w 56"/>
                <a:gd name="T57" fmla="*/ 93 h 99"/>
                <a:gd name="T58" fmla="*/ 22 w 56"/>
                <a:gd name="T59" fmla="*/ 92 h 99"/>
                <a:gd name="T60" fmla="*/ 23 w 56"/>
                <a:gd name="T61" fmla="*/ 92 h 99"/>
                <a:gd name="T62" fmla="*/ 24 w 56"/>
                <a:gd name="T63" fmla="*/ 94 h 99"/>
                <a:gd name="T64" fmla="*/ 25 w 56"/>
                <a:gd name="T65" fmla="*/ 95 h 99"/>
                <a:gd name="T66" fmla="*/ 26 w 56"/>
                <a:gd name="T67" fmla="*/ 95 h 99"/>
                <a:gd name="T68" fmla="*/ 26 w 56"/>
                <a:gd name="T69" fmla="*/ 93 h 99"/>
                <a:gd name="T70" fmla="*/ 27 w 56"/>
                <a:gd name="T71" fmla="*/ 92 h 99"/>
                <a:gd name="T72" fmla="*/ 28 w 56"/>
                <a:gd name="T73" fmla="*/ 90 h 99"/>
                <a:gd name="T74" fmla="*/ 29 w 56"/>
                <a:gd name="T75" fmla="*/ 89 h 99"/>
                <a:gd name="T76" fmla="*/ 31 w 56"/>
                <a:gd name="T77" fmla="*/ 87 h 99"/>
                <a:gd name="T78" fmla="*/ 32 w 56"/>
                <a:gd name="T79" fmla="*/ 89 h 99"/>
                <a:gd name="T80" fmla="*/ 34 w 56"/>
                <a:gd name="T81" fmla="*/ 90 h 99"/>
                <a:gd name="T82" fmla="*/ 36 w 56"/>
                <a:gd name="T83" fmla="*/ 90 h 99"/>
                <a:gd name="T84" fmla="*/ 38 w 56"/>
                <a:gd name="T85" fmla="*/ 89 h 99"/>
                <a:gd name="T86" fmla="*/ 41 w 56"/>
                <a:gd name="T87" fmla="*/ 83 h 99"/>
                <a:gd name="T88" fmla="*/ 42 w 56"/>
                <a:gd name="T89" fmla="*/ 81 h 99"/>
                <a:gd name="T90" fmla="*/ 43 w 56"/>
                <a:gd name="T91" fmla="*/ 79 h 99"/>
                <a:gd name="T92" fmla="*/ 45 w 56"/>
                <a:gd name="T93" fmla="*/ 78 h 99"/>
                <a:gd name="T94" fmla="*/ 46 w 56"/>
                <a:gd name="T95" fmla="*/ 76 h 99"/>
                <a:gd name="T96" fmla="*/ 45 w 56"/>
                <a:gd name="T97" fmla="*/ 73 h 99"/>
                <a:gd name="T98" fmla="*/ 48 w 56"/>
                <a:gd name="T99" fmla="*/ 71 h 99"/>
                <a:gd name="T100" fmla="*/ 50 w 56"/>
                <a:gd name="T101" fmla="*/ 72 h 99"/>
                <a:gd name="T102" fmla="*/ 52 w 56"/>
                <a:gd name="T103" fmla="*/ 70 h 99"/>
                <a:gd name="T104" fmla="*/ 56 w 56"/>
                <a:gd name="T105" fmla="*/ 69 h 99"/>
                <a:gd name="T106" fmla="*/ 55 w 56"/>
                <a:gd name="T107" fmla="*/ 66 h 99"/>
                <a:gd name="T108" fmla="*/ 55 w 56"/>
                <a:gd name="T109" fmla="*/ 64 h 99"/>
                <a:gd name="T110" fmla="*/ 55 w 56"/>
                <a:gd name="T111" fmla="*/ 61 h 99"/>
                <a:gd name="T112" fmla="*/ 48 w 56"/>
                <a:gd name="T113" fmla="*/ 1 h 99"/>
                <a:gd name="T114" fmla="*/ 46 w 56"/>
                <a:gd name="T115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6" h="99">
                  <a:moveTo>
                    <a:pt x="46" y="0"/>
                  </a:moveTo>
                  <a:cubicBezTo>
                    <a:pt x="13" y="4"/>
                    <a:pt x="13" y="4"/>
                    <a:pt x="13" y="4"/>
                  </a:cubicBezTo>
                  <a:cubicBezTo>
                    <a:pt x="11" y="5"/>
                    <a:pt x="8" y="7"/>
                    <a:pt x="5" y="7"/>
                  </a:cubicBezTo>
                  <a:cubicBezTo>
                    <a:pt x="4" y="7"/>
                    <a:pt x="2" y="7"/>
                    <a:pt x="1" y="6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6" y="62"/>
                    <a:pt x="5" y="63"/>
                  </a:cubicBezTo>
                  <a:cubicBezTo>
                    <a:pt x="5" y="64"/>
                    <a:pt x="4" y="66"/>
                    <a:pt x="4" y="67"/>
                  </a:cubicBezTo>
                  <a:cubicBezTo>
                    <a:pt x="5" y="69"/>
                    <a:pt x="6" y="67"/>
                    <a:pt x="6" y="70"/>
                  </a:cubicBezTo>
                  <a:cubicBezTo>
                    <a:pt x="6" y="72"/>
                    <a:pt x="6" y="74"/>
                    <a:pt x="7" y="74"/>
                  </a:cubicBezTo>
                  <a:cubicBezTo>
                    <a:pt x="8" y="74"/>
                    <a:pt x="9" y="77"/>
                    <a:pt x="8" y="78"/>
                  </a:cubicBezTo>
                  <a:cubicBezTo>
                    <a:pt x="6" y="79"/>
                    <a:pt x="6" y="80"/>
                    <a:pt x="6" y="81"/>
                  </a:cubicBezTo>
                  <a:cubicBezTo>
                    <a:pt x="6" y="82"/>
                    <a:pt x="3" y="87"/>
                    <a:pt x="2" y="87"/>
                  </a:cubicBezTo>
                  <a:cubicBezTo>
                    <a:pt x="0" y="88"/>
                    <a:pt x="1" y="90"/>
                    <a:pt x="1" y="90"/>
                  </a:cubicBezTo>
                  <a:cubicBezTo>
                    <a:pt x="1" y="91"/>
                    <a:pt x="1" y="92"/>
                    <a:pt x="0" y="93"/>
                  </a:cubicBezTo>
                  <a:cubicBezTo>
                    <a:pt x="0" y="94"/>
                    <a:pt x="0" y="95"/>
                    <a:pt x="0" y="97"/>
                  </a:cubicBezTo>
                  <a:cubicBezTo>
                    <a:pt x="0" y="98"/>
                    <a:pt x="0" y="99"/>
                    <a:pt x="0" y="99"/>
                  </a:cubicBezTo>
                  <a:cubicBezTo>
                    <a:pt x="1" y="99"/>
                    <a:pt x="2" y="99"/>
                    <a:pt x="2" y="99"/>
                  </a:cubicBezTo>
                  <a:cubicBezTo>
                    <a:pt x="3" y="99"/>
                    <a:pt x="3" y="99"/>
                    <a:pt x="3" y="98"/>
                  </a:cubicBezTo>
                  <a:cubicBezTo>
                    <a:pt x="3" y="97"/>
                    <a:pt x="4" y="97"/>
                    <a:pt x="5" y="97"/>
                  </a:cubicBezTo>
                  <a:cubicBezTo>
                    <a:pt x="6" y="97"/>
                    <a:pt x="8" y="98"/>
                    <a:pt x="8" y="97"/>
                  </a:cubicBezTo>
                  <a:cubicBezTo>
                    <a:pt x="8" y="97"/>
                    <a:pt x="8" y="96"/>
                    <a:pt x="9" y="96"/>
                  </a:cubicBezTo>
                  <a:cubicBezTo>
                    <a:pt x="10" y="95"/>
                    <a:pt x="11" y="94"/>
                    <a:pt x="12" y="95"/>
                  </a:cubicBezTo>
                  <a:cubicBezTo>
                    <a:pt x="13" y="95"/>
                    <a:pt x="13" y="96"/>
                    <a:pt x="14" y="96"/>
                  </a:cubicBezTo>
                  <a:cubicBezTo>
                    <a:pt x="15" y="96"/>
                    <a:pt x="14" y="96"/>
                    <a:pt x="15" y="96"/>
                  </a:cubicBezTo>
                  <a:cubicBezTo>
                    <a:pt x="16" y="97"/>
                    <a:pt x="16" y="97"/>
                    <a:pt x="17" y="97"/>
                  </a:cubicBezTo>
                  <a:cubicBezTo>
                    <a:pt x="17" y="97"/>
                    <a:pt x="18" y="96"/>
                    <a:pt x="17" y="96"/>
                  </a:cubicBezTo>
                  <a:cubicBezTo>
                    <a:pt x="17" y="95"/>
                    <a:pt x="18" y="94"/>
                    <a:pt x="18" y="94"/>
                  </a:cubicBezTo>
                  <a:cubicBezTo>
                    <a:pt x="19" y="94"/>
                    <a:pt x="19" y="94"/>
                    <a:pt x="19" y="94"/>
                  </a:cubicBezTo>
                  <a:cubicBezTo>
                    <a:pt x="20" y="93"/>
                    <a:pt x="20" y="93"/>
                    <a:pt x="21" y="93"/>
                  </a:cubicBezTo>
                  <a:cubicBezTo>
                    <a:pt x="21" y="93"/>
                    <a:pt x="21" y="92"/>
                    <a:pt x="22" y="92"/>
                  </a:cubicBezTo>
                  <a:cubicBezTo>
                    <a:pt x="22" y="92"/>
                    <a:pt x="22" y="92"/>
                    <a:pt x="23" y="92"/>
                  </a:cubicBezTo>
                  <a:cubicBezTo>
                    <a:pt x="23" y="93"/>
                    <a:pt x="24" y="94"/>
                    <a:pt x="24" y="94"/>
                  </a:cubicBezTo>
                  <a:cubicBezTo>
                    <a:pt x="25" y="95"/>
                    <a:pt x="25" y="95"/>
                    <a:pt x="25" y="95"/>
                  </a:cubicBezTo>
                  <a:cubicBezTo>
                    <a:pt x="25" y="95"/>
                    <a:pt x="26" y="95"/>
                    <a:pt x="26" y="95"/>
                  </a:cubicBezTo>
                  <a:cubicBezTo>
                    <a:pt x="26" y="95"/>
                    <a:pt x="26" y="93"/>
                    <a:pt x="26" y="93"/>
                  </a:cubicBezTo>
                  <a:cubicBezTo>
                    <a:pt x="26" y="93"/>
                    <a:pt x="26" y="92"/>
                    <a:pt x="27" y="92"/>
                  </a:cubicBezTo>
                  <a:cubicBezTo>
                    <a:pt x="27" y="91"/>
                    <a:pt x="27" y="92"/>
                    <a:pt x="28" y="90"/>
                  </a:cubicBezTo>
                  <a:cubicBezTo>
                    <a:pt x="28" y="89"/>
                    <a:pt x="29" y="89"/>
                    <a:pt x="29" y="89"/>
                  </a:cubicBezTo>
                  <a:cubicBezTo>
                    <a:pt x="30" y="88"/>
                    <a:pt x="30" y="87"/>
                    <a:pt x="31" y="87"/>
                  </a:cubicBezTo>
                  <a:cubicBezTo>
                    <a:pt x="31" y="87"/>
                    <a:pt x="32" y="88"/>
                    <a:pt x="32" y="89"/>
                  </a:cubicBezTo>
                  <a:cubicBezTo>
                    <a:pt x="33" y="89"/>
                    <a:pt x="34" y="89"/>
                    <a:pt x="34" y="90"/>
                  </a:cubicBezTo>
                  <a:cubicBezTo>
                    <a:pt x="35" y="90"/>
                    <a:pt x="35" y="90"/>
                    <a:pt x="36" y="90"/>
                  </a:cubicBezTo>
                  <a:cubicBezTo>
                    <a:pt x="37" y="90"/>
                    <a:pt x="38" y="90"/>
                    <a:pt x="38" y="89"/>
                  </a:cubicBezTo>
                  <a:cubicBezTo>
                    <a:pt x="38" y="88"/>
                    <a:pt x="40" y="83"/>
                    <a:pt x="41" y="83"/>
                  </a:cubicBezTo>
                  <a:cubicBezTo>
                    <a:pt x="41" y="83"/>
                    <a:pt x="42" y="82"/>
                    <a:pt x="42" y="81"/>
                  </a:cubicBezTo>
                  <a:cubicBezTo>
                    <a:pt x="42" y="80"/>
                    <a:pt x="43" y="79"/>
                    <a:pt x="43" y="79"/>
                  </a:cubicBezTo>
                  <a:cubicBezTo>
                    <a:pt x="44" y="78"/>
                    <a:pt x="44" y="79"/>
                    <a:pt x="45" y="78"/>
                  </a:cubicBezTo>
                  <a:cubicBezTo>
                    <a:pt x="45" y="77"/>
                    <a:pt x="47" y="77"/>
                    <a:pt x="46" y="76"/>
                  </a:cubicBezTo>
                  <a:cubicBezTo>
                    <a:pt x="46" y="74"/>
                    <a:pt x="45" y="74"/>
                    <a:pt x="45" y="73"/>
                  </a:cubicBezTo>
                  <a:cubicBezTo>
                    <a:pt x="46" y="71"/>
                    <a:pt x="47" y="70"/>
                    <a:pt x="48" y="71"/>
                  </a:cubicBezTo>
                  <a:cubicBezTo>
                    <a:pt x="48" y="71"/>
                    <a:pt x="50" y="73"/>
                    <a:pt x="50" y="72"/>
                  </a:cubicBezTo>
                  <a:cubicBezTo>
                    <a:pt x="51" y="71"/>
                    <a:pt x="50" y="70"/>
                    <a:pt x="52" y="70"/>
                  </a:cubicBezTo>
                  <a:cubicBezTo>
                    <a:pt x="54" y="69"/>
                    <a:pt x="56" y="70"/>
                    <a:pt x="56" y="69"/>
                  </a:cubicBezTo>
                  <a:cubicBezTo>
                    <a:pt x="56" y="69"/>
                    <a:pt x="56" y="67"/>
                    <a:pt x="55" y="66"/>
                  </a:cubicBezTo>
                  <a:cubicBezTo>
                    <a:pt x="55" y="65"/>
                    <a:pt x="54" y="65"/>
                    <a:pt x="55" y="64"/>
                  </a:cubicBezTo>
                  <a:cubicBezTo>
                    <a:pt x="55" y="63"/>
                    <a:pt x="55" y="62"/>
                    <a:pt x="55" y="6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7" y="0"/>
                    <a:pt x="46" y="0"/>
                    <a:pt x="46" y="0"/>
                  </a:cubicBezTo>
                  <a:close/>
                </a:path>
              </a:pathLst>
            </a:custGeom>
            <a:grp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3" name="Freeform 54"/>
            <p:cNvSpPr>
              <a:spLocks/>
            </p:cNvSpPr>
            <p:nvPr/>
          </p:nvSpPr>
          <p:spPr bwMode="auto">
            <a:xfrm>
              <a:off x="4391327" y="2087840"/>
              <a:ext cx="418952" cy="483636"/>
            </a:xfrm>
            <a:custGeom>
              <a:avLst/>
              <a:gdLst>
                <a:gd name="T0" fmla="*/ 77 w 78"/>
                <a:gd name="T1" fmla="*/ 36 h 90"/>
                <a:gd name="T2" fmla="*/ 76 w 78"/>
                <a:gd name="T3" fmla="*/ 33 h 90"/>
                <a:gd name="T4" fmla="*/ 78 w 78"/>
                <a:gd name="T5" fmla="*/ 32 h 90"/>
                <a:gd name="T6" fmla="*/ 72 w 78"/>
                <a:gd name="T7" fmla="*/ 0 h 90"/>
                <a:gd name="T8" fmla="*/ 59 w 78"/>
                <a:gd name="T9" fmla="*/ 10 h 90"/>
                <a:gd name="T10" fmla="*/ 52 w 78"/>
                <a:gd name="T11" fmla="*/ 16 h 90"/>
                <a:gd name="T12" fmla="*/ 46 w 78"/>
                <a:gd name="T13" fmla="*/ 17 h 90"/>
                <a:gd name="T14" fmla="*/ 39 w 78"/>
                <a:gd name="T15" fmla="*/ 19 h 90"/>
                <a:gd name="T16" fmla="*/ 36 w 78"/>
                <a:gd name="T17" fmla="*/ 19 h 90"/>
                <a:gd name="T18" fmla="*/ 33 w 78"/>
                <a:gd name="T19" fmla="*/ 20 h 90"/>
                <a:gd name="T20" fmla="*/ 33 w 78"/>
                <a:gd name="T21" fmla="*/ 18 h 90"/>
                <a:gd name="T22" fmla="*/ 35 w 78"/>
                <a:gd name="T23" fmla="*/ 18 h 90"/>
                <a:gd name="T24" fmla="*/ 33 w 78"/>
                <a:gd name="T25" fmla="*/ 17 h 90"/>
                <a:gd name="T26" fmla="*/ 32 w 78"/>
                <a:gd name="T27" fmla="*/ 17 h 90"/>
                <a:gd name="T28" fmla="*/ 29 w 78"/>
                <a:gd name="T29" fmla="*/ 16 h 90"/>
                <a:gd name="T30" fmla="*/ 25 w 78"/>
                <a:gd name="T31" fmla="*/ 15 h 90"/>
                <a:gd name="T32" fmla="*/ 23 w 78"/>
                <a:gd name="T33" fmla="*/ 14 h 90"/>
                <a:gd name="T34" fmla="*/ 0 w 78"/>
                <a:gd name="T35" fmla="*/ 18 h 90"/>
                <a:gd name="T36" fmla="*/ 0 w 78"/>
                <a:gd name="T37" fmla="*/ 18 h 90"/>
                <a:gd name="T38" fmla="*/ 7 w 78"/>
                <a:gd name="T39" fmla="*/ 78 h 90"/>
                <a:gd name="T40" fmla="*/ 8 w 78"/>
                <a:gd name="T41" fmla="*/ 78 h 90"/>
                <a:gd name="T42" fmla="*/ 12 w 78"/>
                <a:gd name="T43" fmla="*/ 78 h 90"/>
                <a:gd name="T44" fmla="*/ 15 w 78"/>
                <a:gd name="T45" fmla="*/ 79 h 90"/>
                <a:gd name="T46" fmla="*/ 18 w 78"/>
                <a:gd name="T47" fmla="*/ 82 h 90"/>
                <a:gd name="T48" fmla="*/ 21 w 78"/>
                <a:gd name="T49" fmla="*/ 85 h 90"/>
                <a:gd name="T50" fmla="*/ 26 w 78"/>
                <a:gd name="T51" fmla="*/ 85 h 90"/>
                <a:gd name="T52" fmla="*/ 31 w 78"/>
                <a:gd name="T53" fmla="*/ 87 h 90"/>
                <a:gd name="T54" fmla="*/ 33 w 78"/>
                <a:gd name="T55" fmla="*/ 85 h 90"/>
                <a:gd name="T56" fmla="*/ 36 w 78"/>
                <a:gd name="T57" fmla="*/ 86 h 90"/>
                <a:gd name="T58" fmla="*/ 38 w 78"/>
                <a:gd name="T59" fmla="*/ 85 h 90"/>
                <a:gd name="T60" fmla="*/ 39 w 78"/>
                <a:gd name="T61" fmla="*/ 85 h 90"/>
                <a:gd name="T62" fmla="*/ 40 w 78"/>
                <a:gd name="T63" fmla="*/ 84 h 90"/>
                <a:gd name="T64" fmla="*/ 41 w 78"/>
                <a:gd name="T65" fmla="*/ 83 h 90"/>
                <a:gd name="T66" fmla="*/ 42 w 78"/>
                <a:gd name="T67" fmla="*/ 82 h 90"/>
                <a:gd name="T68" fmla="*/ 43 w 78"/>
                <a:gd name="T69" fmla="*/ 83 h 90"/>
                <a:gd name="T70" fmla="*/ 43 w 78"/>
                <a:gd name="T71" fmla="*/ 84 h 90"/>
                <a:gd name="T72" fmla="*/ 44 w 78"/>
                <a:gd name="T73" fmla="*/ 85 h 90"/>
                <a:gd name="T74" fmla="*/ 45 w 78"/>
                <a:gd name="T75" fmla="*/ 86 h 90"/>
                <a:gd name="T76" fmla="*/ 48 w 78"/>
                <a:gd name="T77" fmla="*/ 87 h 90"/>
                <a:gd name="T78" fmla="*/ 49 w 78"/>
                <a:gd name="T79" fmla="*/ 88 h 90"/>
                <a:gd name="T80" fmla="*/ 50 w 78"/>
                <a:gd name="T81" fmla="*/ 90 h 90"/>
                <a:gd name="T82" fmla="*/ 53 w 78"/>
                <a:gd name="T83" fmla="*/ 89 h 90"/>
                <a:gd name="T84" fmla="*/ 54 w 78"/>
                <a:gd name="T85" fmla="*/ 87 h 90"/>
                <a:gd name="T86" fmla="*/ 55 w 78"/>
                <a:gd name="T87" fmla="*/ 85 h 90"/>
                <a:gd name="T88" fmla="*/ 55 w 78"/>
                <a:gd name="T89" fmla="*/ 82 h 90"/>
                <a:gd name="T90" fmla="*/ 56 w 78"/>
                <a:gd name="T91" fmla="*/ 77 h 90"/>
                <a:gd name="T92" fmla="*/ 57 w 78"/>
                <a:gd name="T93" fmla="*/ 74 h 90"/>
                <a:gd name="T94" fmla="*/ 61 w 78"/>
                <a:gd name="T95" fmla="*/ 75 h 90"/>
                <a:gd name="T96" fmla="*/ 60 w 78"/>
                <a:gd name="T97" fmla="*/ 69 h 90"/>
                <a:gd name="T98" fmla="*/ 64 w 78"/>
                <a:gd name="T99" fmla="*/ 66 h 90"/>
                <a:gd name="T100" fmla="*/ 65 w 78"/>
                <a:gd name="T101" fmla="*/ 63 h 90"/>
                <a:gd name="T102" fmla="*/ 68 w 78"/>
                <a:gd name="T103" fmla="*/ 63 h 90"/>
                <a:gd name="T104" fmla="*/ 70 w 78"/>
                <a:gd name="T105" fmla="*/ 63 h 90"/>
                <a:gd name="T106" fmla="*/ 75 w 78"/>
                <a:gd name="T107" fmla="*/ 58 h 90"/>
                <a:gd name="T108" fmla="*/ 75 w 78"/>
                <a:gd name="T109" fmla="*/ 51 h 90"/>
                <a:gd name="T110" fmla="*/ 77 w 78"/>
                <a:gd name="T111" fmla="*/ 48 h 90"/>
                <a:gd name="T112" fmla="*/ 77 w 78"/>
                <a:gd name="T113" fmla="*/ 41 h 90"/>
                <a:gd name="T114" fmla="*/ 78 w 78"/>
                <a:gd name="T115" fmla="*/ 40 h 90"/>
                <a:gd name="T116" fmla="*/ 77 w 78"/>
                <a:gd name="T117" fmla="*/ 3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8" h="90">
                  <a:moveTo>
                    <a:pt x="77" y="36"/>
                  </a:moveTo>
                  <a:cubicBezTo>
                    <a:pt x="77" y="35"/>
                    <a:pt x="77" y="34"/>
                    <a:pt x="76" y="33"/>
                  </a:cubicBezTo>
                  <a:cubicBezTo>
                    <a:pt x="76" y="32"/>
                    <a:pt x="77" y="32"/>
                    <a:pt x="78" y="32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3"/>
                    <a:pt x="60" y="8"/>
                    <a:pt x="59" y="10"/>
                  </a:cubicBezTo>
                  <a:cubicBezTo>
                    <a:pt x="57" y="12"/>
                    <a:pt x="54" y="16"/>
                    <a:pt x="52" y="16"/>
                  </a:cubicBezTo>
                  <a:cubicBezTo>
                    <a:pt x="50" y="16"/>
                    <a:pt x="47" y="16"/>
                    <a:pt x="46" y="17"/>
                  </a:cubicBezTo>
                  <a:cubicBezTo>
                    <a:pt x="45" y="18"/>
                    <a:pt x="40" y="20"/>
                    <a:pt x="39" y="19"/>
                  </a:cubicBezTo>
                  <a:cubicBezTo>
                    <a:pt x="38" y="18"/>
                    <a:pt x="36" y="18"/>
                    <a:pt x="36" y="19"/>
                  </a:cubicBezTo>
                  <a:cubicBezTo>
                    <a:pt x="36" y="19"/>
                    <a:pt x="34" y="19"/>
                    <a:pt x="33" y="20"/>
                  </a:cubicBezTo>
                  <a:cubicBezTo>
                    <a:pt x="33" y="20"/>
                    <a:pt x="32" y="19"/>
                    <a:pt x="33" y="18"/>
                  </a:cubicBezTo>
                  <a:cubicBezTo>
                    <a:pt x="33" y="18"/>
                    <a:pt x="35" y="18"/>
                    <a:pt x="35" y="18"/>
                  </a:cubicBezTo>
                  <a:cubicBezTo>
                    <a:pt x="35" y="17"/>
                    <a:pt x="34" y="16"/>
                    <a:pt x="33" y="17"/>
                  </a:cubicBezTo>
                  <a:cubicBezTo>
                    <a:pt x="32" y="17"/>
                    <a:pt x="32" y="18"/>
                    <a:pt x="32" y="17"/>
                  </a:cubicBezTo>
                  <a:cubicBezTo>
                    <a:pt x="31" y="16"/>
                    <a:pt x="31" y="17"/>
                    <a:pt x="29" y="16"/>
                  </a:cubicBezTo>
                  <a:cubicBezTo>
                    <a:pt x="27" y="15"/>
                    <a:pt x="27" y="16"/>
                    <a:pt x="25" y="15"/>
                  </a:cubicBezTo>
                  <a:cubicBezTo>
                    <a:pt x="24" y="14"/>
                    <a:pt x="23" y="14"/>
                    <a:pt x="23" y="14"/>
                  </a:cubicBezTo>
                  <a:cubicBezTo>
                    <a:pt x="16" y="15"/>
                    <a:pt x="1" y="19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7" y="78"/>
                    <a:pt x="7" y="78"/>
                    <a:pt x="7" y="78"/>
                  </a:cubicBezTo>
                  <a:cubicBezTo>
                    <a:pt x="7" y="78"/>
                    <a:pt x="8" y="78"/>
                    <a:pt x="8" y="78"/>
                  </a:cubicBezTo>
                  <a:cubicBezTo>
                    <a:pt x="10" y="78"/>
                    <a:pt x="11" y="78"/>
                    <a:pt x="12" y="78"/>
                  </a:cubicBezTo>
                  <a:cubicBezTo>
                    <a:pt x="14" y="79"/>
                    <a:pt x="14" y="77"/>
                    <a:pt x="15" y="79"/>
                  </a:cubicBezTo>
                  <a:cubicBezTo>
                    <a:pt x="17" y="80"/>
                    <a:pt x="17" y="81"/>
                    <a:pt x="18" y="82"/>
                  </a:cubicBezTo>
                  <a:cubicBezTo>
                    <a:pt x="19" y="83"/>
                    <a:pt x="18" y="85"/>
                    <a:pt x="21" y="85"/>
                  </a:cubicBezTo>
                  <a:cubicBezTo>
                    <a:pt x="23" y="85"/>
                    <a:pt x="25" y="84"/>
                    <a:pt x="26" y="85"/>
                  </a:cubicBezTo>
                  <a:cubicBezTo>
                    <a:pt x="27" y="86"/>
                    <a:pt x="29" y="88"/>
                    <a:pt x="31" y="87"/>
                  </a:cubicBezTo>
                  <a:cubicBezTo>
                    <a:pt x="32" y="87"/>
                    <a:pt x="31" y="85"/>
                    <a:pt x="33" y="85"/>
                  </a:cubicBezTo>
                  <a:cubicBezTo>
                    <a:pt x="35" y="86"/>
                    <a:pt x="35" y="86"/>
                    <a:pt x="36" y="86"/>
                  </a:cubicBezTo>
                  <a:cubicBezTo>
                    <a:pt x="37" y="86"/>
                    <a:pt x="37" y="86"/>
                    <a:pt x="38" y="85"/>
                  </a:cubicBezTo>
                  <a:cubicBezTo>
                    <a:pt x="38" y="85"/>
                    <a:pt x="38" y="85"/>
                    <a:pt x="39" y="85"/>
                  </a:cubicBezTo>
                  <a:cubicBezTo>
                    <a:pt x="39" y="85"/>
                    <a:pt x="40" y="84"/>
                    <a:pt x="40" y="84"/>
                  </a:cubicBezTo>
                  <a:cubicBezTo>
                    <a:pt x="40" y="84"/>
                    <a:pt x="41" y="83"/>
                    <a:pt x="41" y="83"/>
                  </a:cubicBezTo>
                  <a:cubicBezTo>
                    <a:pt x="42" y="82"/>
                    <a:pt x="42" y="82"/>
                    <a:pt x="42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83"/>
                    <a:pt x="43" y="83"/>
                    <a:pt x="43" y="84"/>
                  </a:cubicBezTo>
                  <a:cubicBezTo>
                    <a:pt x="43" y="84"/>
                    <a:pt x="44" y="85"/>
                    <a:pt x="44" y="85"/>
                  </a:cubicBezTo>
                  <a:cubicBezTo>
                    <a:pt x="45" y="85"/>
                    <a:pt x="45" y="85"/>
                    <a:pt x="45" y="86"/>
                  </a:cubicBezTo>
                  <a:cubicBezTo>
                    <a:pt x="46" y="87"/>
                    <a:pt x="47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9"/>
                    <a:pt x="50" y="89"/>
                    <a:pt x="50" y="90"/>
                  </a:cubicBezTo>
                  <a:cubicBezTo>
                    <a:pt x="51" y="90"/>
                    <a:pt x="52" y="89"/>
                    <a:pt x="53" y="89"/>
                  </a:cubicBezTo>
                  <a:cubicBezTo>
                    <a:pt x="54" y="89"/>
                    <a:pt x="54" y="89"/>
                    <a:pt x="54" y="87"/>
                  </a:cubicBezTo>
                  <a:cubicBezTo>
                    <a:pt x="54" y="85"/>
                    <a:pt x="54" y="86"/>
                    <a:pt x="55" y="85"/>
                  </a:cubicBezTo>
                  <a:cubicBezTo>
                    <a:pt x="57" y="85"/>
                    <a:pt x="56" y="83"/>
                    <a:pt x="55" y="82"/>
                  </a:cubicBezTo>
                  <a:cubicBezTo>
                    <a:pt x="55" y="81"/>
                    <a:pt x="56" y="79"/>
                    <a:pt x="56" y="77"/>
                  </a:cubicBezTo>
                  <a:cubicBezTo>
                    <a:pt x="56" y="76"/>
                    <a:pt x="57" y="74"/>
                    <a:pt x="57" y="74"/>
                  </a:cubicBezTo>
                  <a:cubicBezTo>
                    <a:pt x="58" y="73"/>
                    <a:pt x="60" y="75"/>
                    <a:pt x="61" y="75"/>
                  </a:cubicBezTo>
                  <a:cubicBezTo>
                    <a:pt x="62" y="76"/>
                    <a:pt x="61" y="71"/>
                    <a:pt x="60" y="69"/>
                  </a:cubicBezTo>
                  <a:cubicBezTo>
                    <a:pt x="60" y="67"/>
                    <a:pt x="62" y="67"/>
                    <a:pt x="64" y="66"/>
                  </a:cubicBezTo>
                  <a:cubicBezTo>
                    <a:pt x="65" y="66"/>
                    <a:pt x="64" y="64"/>
                    <a:pt x="65" y="63"/>
                  </a:cubicBezTo>
                  <a:cubicBezTo>
                    <a:pt x="65" y="61"/>
                    <a:pt x="66" y="62"/>
                    <a:pt x="68" y="63"/>
                  </a:cubicBezTo>
                  <a:cubicBezTo>
                    <a:pt x="69" y="64"/>
                    <a:pt x="69" y="63"/>
                    <a:pt x="70" y="63"/>
                  </a:cubicBezTo>
                  <a:cubicBezTo>
                    <a:pt x="72" y="63"/>
                    <a:pt x="74" y="59"/>
                    <a:pt x="75" y="58"/>
                  </a:cubicBezTo>
                  <a:cubicBezTo>
                    <a:pt x="76" y="56"/>
                    <a:pt x="75" y="53"/>
                    <a:pt x="75" y="51"/>
                  </a:cubicBezTo>
                  <a:cubicBezTo>
                    <a:pt x="75" y="48"/>
                    <a:pt x="76" y="49"/>
                    <a:pt x="77" y="48"/>
                  </a:cubicBezTo>
                  <a:cubicBezTo>
                    <a:pt x="78" y="47"/>
                    <a:pt x="77" y="43"/>
                    <a:pt x="77" y="41"/>
                  </a:cubicBezTo>
                  <a:cubicBezTo>
                    <a:pt x="77" y="40"/>
                    <a:pt x="77" y="40"/>
                    <a:pt x="78" y="40"/>
                  </a:cubicBezTo>
                  <a:cubicBezTo>
                    <a:pt x="78" y="40"/>
                    <a:pt x="77" y="38"/>
                    <a:pt x="77" y="36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3921800" y="2242261"/>
            <a:ext cx="2603439" cy="2907149"/>
            <a:chOff x="3921800" y="2242261"/>
            <a:chExt cx="2603439" cy="2907149"/>
          </a:xfrm>
        </p:grpSpPr>
        <p:sp>
          <p:nvSpPr>
            <p:cNvPr id="81" name="Freeform 80"/>
            <p:cNvSpPr/>
            <p:nvPr/>
          </p:nvSpPr>
          <p:spPr>
            <a:xfrm>
              <a:off x="3921800" y="2242261"/>
              <a:ext cx="2589152" cy="2907149"/>
            </a:xfrm>
            <a:custGeom>
              <a:avLst/>
              <a:gdLst>
                <a:gd name="connsiteX0" fmla="*/ 367014 w 2589152"/>
                <a:gd name="connsiteY0" fmla="*/ 0 h 2907149"/>
                <a:gd name="connsiteX1" fmla="*/ 491570 w 2589152"/>
                <a:gd name="connsiteY1" fmla="*/ 124556 h 2907149"/>
                <a:gd name="connsiteX2" fmla="*/ 2557280 w 2589152"/>
                <a:gd name="connsiteY2" fmla="*/ 124556 h 2907149"/>
                <a:gd name="connsiteX3" fmla="*/ 2589152 w 2589152"/>
                <a:gd name="connsiteY3" fmla="*/ 156428 h 2907149"/>
                <a:gd name="connsiteX4" fmla="*/ 2589152 w 2589152"/>
                <a:gd name="connsiteY4" fmla="*/ 2875277 h 2907149"/>
                <a:gd name="connsiteX5" fmla="*/ 2557280 w 2589152"/>
                <a:gd name="connsiteY5" fmla="*/ 2907149 h 2907149"/>
                <a:gd name="connsiteX6" fmla="*/ 31872 w 2589152"/>
                <a:gd name="connsiteY6" fmla="*/ 2907149 h 2907149"/>
                <a:gd name="connsiteX7" fmla="*/ 0 w 2589152"/>
                <a:gd name="connsiteY7" fmla="*/ 2875277 h 2907149"/>
                <a:gd name="connsiteX8" fmla="*/ 0 w 2589152"/>
                <a:gd name="connsiteY8" fmla="*/ 156428 h 2907149"/>
                <a:gd name="connsiteX9" fmla="*/ 31872 w 2589152"/>
                <a:gd name="connsiteY9" fmla="*/ 124556 h 2907149"/>
                <a:gd name="connsiteX10" fmla="*/ 242458 w 2589152"/>
                <a:gd name="connsiteY10" fmla="*/ 124556 h 290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152" h="2907149">
                  <a:moveTo>
                    <a:pt x="367014" y="0"/>
                  </a:moveTo>
                  <a:lnTo>
                    <a:pt x="491570" y="124556"/>
                  </a:lnTo>
                  <a:lnTo>
                    <a:pt x="2557280" y="124556"/>
                  </a:lnTo>
                  <a:cubicBezTo>
                    <a:pt x="2574882" y="124556"/>
                    <a:pt x="2589152" y="138826"/>
                    <a:pt x="2589152" y="156428"/>
                  </a:cubicBezTo>
                  <a:lnTo>
                    <a:pt x="2589152" y="2875277"/>
                  </a:lnTo>
                  <a:cubicBezTo>
                    <a:pt x="2589152" y="2892879"/>
                    <a:pt x="2574882" y="2907149"/>
                    <a:pt x="2557280" y="2907149"/>
                  </a:cubicBezTo>
                  <a:lnTo>
                    <a:pt x="31872" y="2907149"/>
                  </a:lnTo>
                  <a:cubicBezTo>
                    <a:pt x="14270" y="2907149"/>
                    <a:pt x="0" y="2892879"/>
                    <a:pt x="0" y="2875277"/>
                  </a:cubicBezTo>
                  <a:lnTo>
                    <a:pt x="0" y="156428"/>
                  </a:lnTo>
                  <a:cubicBezTo>
                    <a:pt x="0" y="138826"/>
                    <a:pt x="14270" y="124556"/>
                    <a:pt x="31872" y="124556"/>
                  </a:cubicBezTo>
                  <a:lnTo>
                    <a:pt x="242458" y="1245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81000" dist="254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4" name="Title 3"/>
            <p:cNvSpPr txBox="1">
              <a:spLocks/>
            </p:cNvSpPr>
            <p:nvPr/>
          </p:nvSpPr>
          <p:spPr>
            <a:xfrm>
              <a:off x="4108237" y="2617475"/>
              <a:ext cx="2417002" cy="34060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800" b="0" dirty="0">
                  <a:latin typeface="Roboto Light" charset="0"/>
                  <a:ea typeface="Roboto Light" charset="0"/>
                  <a:cs typeface="Roboto Light" charset="0"/>
                </a:rPr>
                <a:t>Location</a:t>
              </a:r>
              <a:endParaRPr lang="en-US" sz="9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65" name="Title 3"/>
            <p:cNvSpPr txBox="1">
              <a:spLocks/>
            </p:cNvSpPr>
            <p:nvPr/>
          </p:nvSpPr>
          <p:spPr>
            <a:xfrm>
              <a:off x="4108237" y="2959971"/>
              <a:ext cx="2417002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8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Population: 1,700,000</a:t>
              </a:r>
              <a:endParaRPr lang="en-US" sz="1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66" name="Title 3"/>
            <p:cNvSpPr txBox="1">
              <a:spLocks/>
            </p:cNvSpPr>
            <p:nvPr/>
          </p:nvSpPr>
          <p:spPr>
            <a:xfrm>
              <a:off x="4108237" y="4525689"/>
              <a:ext cx="2216279" cy="55219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1200"/>
                </a:spcBef>
                <a:buClr>
                  <a:schemeClr val="accent1"/>
                </a:buClr>
                <a:buSzPct val="150000"/>
              </a:pPr>
              <a:r>
                <a:rPr lang="en-US" sz="10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Use maps to quickly illustrate  important data, such as comparing revenues from two locations.</a:t>
              </a:r>
            </a:p>
          </p:txBody>
        </p:sp>
        <p:cxnSp>
          <p:nvCxnSpPr>
            <p:cNvPr id="67" name="Straight Connector 66"/>
            <p:cNvCxnSpPr/>
            <p:nvPr/>
          </p:nvCxnSpPr>
          <p:spPr>
            <a:xfrm>
              <a:off x="3921800" y="3690153"/>
              <a:ext cx="2589152" cy="0"/>
            </a:xfrm>
            <a:prstGeom prst="line">
              <a:avLst/>
            </a:prstGeom>
            <a:ln>
              <a:solidFill>
                <a:schemeClr val="tx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Oval 67"/>
            <p:cNvSpPr/>
            <p:nvPr/>
          </p:nvSpPr>
          <p:spPr>
            <a:xfrm>
              <a:off x="4890206" y="3369375"/>
              <a:ext cx="641555" cy="6415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accent1"/>
                  </a:solidFill>
                  <a:latin typeface="Roboto Light" charset="0"/>
                  <a:ea typeface="Roboto Light" charset="0"/>
                  <a:cs typeface="Roboto Light" charset="0"/>
                </a:rPr>
                <a:t>45</a:t>
              </a:r>
            </a:p>
          </p:txBody>
        </p:sp>
        <p:sp>
          <p:nvSpPr>
            <p:cNvPr id="69" name="Block Arc 68"/>
            <p:cNvSpPr/>
            <p:nvPr/>
          </p:nvSpPr>
          <p:spPr>
            <a:xfrm>
              <a:off x="4841051" y="3323747"/>
              <a:ext cx="743214" cy="743214"/>
            </a:xfrm>
            <a:prstGeom prst="blockArc">
              <a:avLst>
                <a:gd name="adj1" fmla="val 3035964"/>
                <a:gd name="adj2" fmla="val 16092632"/>
                <a:gd name="adj3" fmla="val 4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itle 3"/>
            <p:cNvSpPr txBox="1">
              <a:spLocks/>
            </p:cNvSpPr>
            <p:nvPr/>
          </p:nvSpPr>
          <p:spPr>
            <a:xfrm>
              <a:off x="4108237" y="4337558"/>
              <a:ext cx="2216279" cy="34060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100" dirty="0">
                  <a:latin typeface="Roboto Light" charset="0"/>
                  <a:ea typeface="Roboto Light" charset="0"/>
                  <a:cs typeface="Roboto Light" charset="0"/>
                </a:rPr>
                <a:t>Key data</a:t>
              </a:r>
              <a:endParaRPr lang="en-US" sz="50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8620453" y="3094756"/>
            <a:ext cx="2603439" cy="2907149"/>
            <a:chOff x="3921800" y="2242261"/>
            <a:chExt cx="2603439" cy="2907149"/>
          </a:xfrm>
        </p:grpSpPr>
        <p:sp>
          <p:nvSpPr>
            <p:cNvPr id="84" name="Freeform 83"/>
            <p:cNvSpPr/>
            <p:nvPr/>
          </p:nvSpPr>
          <p:spPr>
            <a:xfrm>
              <a:off x="3921800" y="2242261"/>
              <a:ext cx="2589152" cy="2907149"/>
            </a:xfrm>
            <a:custGeom>
              <a:avLst/>
              <a:gdLst>
                <a:gd name="connsiteX0" fmla="*/ 367014 w 2589152"/>
                <a:gd name="connsiteY0" fmla="*/ 0 h 2907149"/>
                <a:gd name="connsiteX1" fmla="*/ 491570 w 2589152"/>
                <a:gd name="connsiteY1" fmla="*/ 124556 h 2907149"/>
                <a:gd name="connsiteX2" fmla="*/ 2557280 w 2589152"/>
                <a:gd name="connsiteY2" fmla="*/ 124556 h 2907149"/>
                <a:gd name="connsiteX3" fmla="*/ 2589152 w 2589152"/>
                <a:gd name="connsiteY3" fmla="*/ 156428 h 2907149"/>
                <a:gd name="connsiteX4" fmla="*/ 2589152 w 2589152"/>
                <a:gd name="connsiteY4" fmla="*/ 2875277 h 2907149"/>
                <a:gd name="connsiteX5" fmla="*/ 2557280 w 2589152"/>
                <a:gd name="connsiteY5" fmla="*/ 2907149 h 2907149"/>
                <a:gd name="connsiteX6" fmla="*/ 31872 w 2589152"/>
                <a:gd name="connsiteY6" fmla="*/ 2907149 h 2907149"/>
                <a:gd name="connsiteX7" fmla="*/ 0 w 2589152"/>
                <a:gd name="connsiteY7" fmla="*/ 2875277 h 2907149"/>
                <a:gd name="connsiteX8" fmla="*/ 0 w 2589152"/>
                <a:gd name="connsiteY8" fmla="*/ 156428 h 2907149"/>
                <a:gd name="connsiteX9" fmla="*/ 31872 w 2589152"/>
                <a:gd name="connsiteY9" fmla="*/ 124556 h 2907149"/>
                <a:gd name="connsiteX10" fmla="*/ 242458 w 2589152"/>
                <a:gd name="connsiteY10" fmla="*/ 124556 h 290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152" h="2907149">
                  <a:moveTo>
                    <a:pt x="367014" y="0"/>
                  </a:moveTo>
                  <a:lnTo>
                    <a:pt x="491570" y="124556"/>
                  </a:lnTo>
                  <a:lnTo>
                    <a:pt x="2557280" y="124556"/>
                  </a:lnTo>
                  <a:cubicBezTo>
                    <a:pt x="2574882" y="124556"/>
                    <a:pt x="2589152" y="138826"/>
                    <a:pt x="2589152" y="156428"/>
                  </a:cubicBezTo>
                  <a:lnTo>
                    <a:pt x="2589152" y="2875277"/>
                  </a:lnTo>
                  <a:cubicBezTo>
                    <a:pt x="2589152" y="2892879"/>
                    <a:pt x="2574882" y="2907149"/>
                    <a:pt x="2557280" y="2907149"/>
                  </a:cubicBezTo>
                  <a:lnTo>
                    <a:pt x="31872" y="2907149"/>
                  </a:lnTo>
                  <a:cubicBezTo>
                    <a:pt x="14270" y="2907149"/>
                    <a:pt x="0" y="2892879"/>
                    <a:pt x="0" y="2875277"/>
                  </a:cubicBezTo>
                  <a:lnTo>
                    <a:pt x="0" y="156428"/>
                  </a:lnTo>
                  <a:cubicBezTo>
                    <a:pt x="0" y="138826"/>
                    <a:pt x="14270" y="124556"/>
                    <a:pt x="31872" y="124556"/>
                  </a:cubicBezTo>
                  <a:lnTo>
                    <a:pt x="242458" y="1245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81000" dist="254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5" name="Title 3"/>
            <p:cNvSpPr txBox="1">
              <a:spLocks/>
            </p:cNvSpPr>
            <p:nvPr/>
          </p:nvSpPr>
          <p:spPr>
            <a:xfrm>
              <a:off x="4108237" y="2617475"/>
              <a:ext cx="2417002" cy="34060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800" b="0" dirty="0">
                  <a:latin typeface="Roboto Light" charset="0"/>
                  <a:ea typeface="Roboto Light" charset="0"/>
                  <a:cs typeface="Roboto Light" charset="0"/>
                </a:rPr>
                <a:t>Location</a:t>
              </a:r>
              <a:endParaRPr lang="en-US" sz="9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86" name="Title 3"/>
            <p:cNvSpPr txBox="1">
              <a:spLocks/>
            </p:cNvSpPr>
            <p:nvPr/>
          </p:nvSpPr>
          <p:spPr>
            <a:xfrm>
              <a:off x="4108237" y="3102126"/>
              <a:ext cx="2417002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8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Population: 11,600,000 </a:t>
              </a:r>
              <a:endParaRPr lang="en-US" sz="1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87" name="Title 3"/>
            <p:cNvSpPr txBox="1">
              <a:spLocks/>
            </p:cNvSpPr>
            <p:nvPr/>
          </p:nvSpPr>
          <p:spPr>
            <a:xfrm>
              <a:off x="4108237" y="4525689"/>
              <a:ext cx="2216279" cy="55219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1200"/>
                </a:spcBef>
                <a:buClr>
                  <a:schemeClr val="accent1"/>
                </a:buClr>
                <a:buSzPct val="150000"/>
              </a:pPr>
              <a:r>
                <a:rPr lang="en-US" sz="10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This visual image gives a clear compare-and-contrast picture of key data.</a:t>
              </a:r>
            </a:p>
          </p:txBody>
        </p:sp>
        <p:cxnSp>
          <p:nvCxnSpPr>
            <p:cNvPr id="88" name="Straight Connector 87"/>
            <p:cNvCxnSpPr/>
            <p:nvPr/>
          </p:nvCxnSpPr>
          <p:spPr>
            <a:xfrm>
              <a:off x="3921800" y="3690153"/>
              <a:ext cx="2589152" cy="0"/>
            </a:xfrm>
            <a:prstGeom prst="line">
              <a:avLst/>
            </a:prstGeom>
            <a:ln>
              <a:solidFill>
                <a:schemeClr val="tx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Oval 88"/>
            <p:cNvSpPr/>
            <p:nvPr/>
          </p:nvSpPr>
          <p:spPr>
            <a:xfrm>
              <a:off x="4890206" y="3369375"/>
              <a:ext cx="641555" cy="6415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3"/>
                  </a:solidFill>
                  <a:latin typeface="Roboto Light" charset="0"/>
                  <a:ea typeface="Roboto Light" charset="0"/>
                  <a:cs typeface="Roboto Light" charset="0"/>
                </a:rPr>
                <a:t>90</a:t>
              </a:r>
            </a:p>
          </p:txBody>
        </p:sp>
        <p:sp>
          <p:nvSpPr>
            <p:cNvPr id="90" name="Block Arc 89"/>
            <p:cNvSpPr/>
            <p:nvPr/>
          </p:nvSpPr>
          <p:spPr>
            <a:xfrm>
              <a:off x="4841051" y="3323747"/>
              <a:ext cx="743214" cy="743214"/>
            </a:xfrm>
            <a:prstGeom prst="blockArc">
              <a:avLst>
                <a:gd name="adj1" fmla="val 17742053"/>
                <a:gd name="adj2" fmla="val 16092632"/>
                <a:gd name="adj3" fmla="val 4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itle 3"/>
            <p:cNvSpPr txBox="1">
              <a:spLocks/>
            </p:cNvSpPr>
            <p:nvPr/>
          </p:nvSpPr>
          <p:spPr>
            <a:xfrm>
              <a:off x="4108237" y="4337558"/>
              <a:ext cx="2216279" cy="34060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100" dirty="0">
                  <a:latin typeface="Roboto Light" charset="0"/>
                  <a:ea typeface="Roboto Light" charset="0"/>
                  <a:cs typeface="Roboto Light" charset="0"/>
                </a:rPr>
                <a:t>Key data</a:t>
              </a:r>
              <a:endParaRPr lang="en-US" sz="50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302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</a:t>
            </a:r>
            <a:br>
              <a:rPr lang="en-US" dirty="0"/>
            </a:br>
            <a:r>
              <a:rPr lang="en-US" dirty="0"/>
              <a:t>Service</a:t>
            </a:r>
            <a:br>
              <a:rPr lang="en-US" dirty="0"/>
            </a:br>
            <a:r>
              <a:rPr lang="en-US" dirty="0"/>
              <a:t>Offering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685907" y="1419863"/>
            <a:ext cx="3128258" cy="749808"/>
            <a:chOff x="5244345" y="1021656"/>
            <a:chExt cx="2793526" cy="749808"/>
          </a:xfrm>
        </p:grpSpPr>
        <p:sp>
          <p:nvSpPr>
            <p:cNvPr id="5" name="Rounded Rectangle 4"/>
            <p:cNvSpPr/>
            <p:nvPr/>
          </p:nvSpPr>
          <p:spPr>
            <a:xfrm>
              <a:off x="5244345" y="1021656"/>
              <a:ext cx="749808" cy="749808"/>
            </a:xfrm>
            <a:prstGeom prst="roundRect">
              <a:avLst>
                <a:gd name="adj" fmla="val 2214"/>
              </a:avLst>
            </a:prstGeom>
            <a:solidFill>
              <a:schemeClr val="accent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FFFF"/>
                  </a:solidFill>
                  <a:latin typeface="linea-basic-10" charset="0"/>
                  <a:ea typeface="linea-basic-10" charset="0"/>
                  <a:cs typeface="linea-basic-10" charset="0"/>
                </a:rPr>
                <a:t>Q</a:t>
              </a:r>
              <a:endParaRPr lang="en-US" sz="1050" dirty="0">
                <a:solidFill>
                  <a:srgbClr val="FFFFFF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6" name="Title 3"/>
            <p:cNvSpPr txBox="1">
              <a:spLocks/>
            </p:cNvSpPr>
            <p:nvPr/>
          </p:nvSpPr>
          <p:spPr>
            <a:xfrm>
              <a:off x="6089694" y="1134150"/>
              <a:ext cx="1948177" cy="44900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800" b="0" dirty="0">
                  <a:latin typeface="Roboto Light" charset="0"/>
                  <a:ea typeface="Roboto Light" charset="0"/>
                  <a:cs typeface="Roboto Light" charset="0"/>
                </a:rPr>
                <a:t>Clients</a:t>
              </a:r>
              <a:endParaRPr lang="en-US" sz="9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7" name="Title 3"/>
            <p:cNvSpPr txBox="1">
              <a:spLocks/>
            </p:cNvSpPr>
            <p:nvPr/>
          </p:nvSpPr>
          <p:spPr>
            <a:xfrm>
              <a:off x="6089694" y="1422222"/>
              <a:ext cx="1948177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Show how the new service or product will benefit clients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685907" y="2510298"/>
            <a:ext cx="2793526" cy="749808"/>
            <a:chOff x="5244345" y="1021656"/>
            <a:chExt cx="2793526" cy="749808"/>
          </a:xfrm>
        </p:grpSpPr>
        <p:sp>
          <p:nvSpPr>
            <p:cNvPr id="9" name="Rounded Rectangle 8"/>
            <p:cNvSpPr/>
            <p:nvPr/>
          </p:nvSpPr>
          <p:spPr>
            <a:xfrm>
              <a:off x="5244345" y="1021656"/>
              <a:ext cx="749808" cy="749808"/>
            </a:xfrm>
            <a:prstGeom prst="roundRect">
              <a:avLst>
                <a:gd name="adj" fmla="val 2214"/>
              </a:avLst>
            </a:prstGeom>
            <a:solidFill>
              <a:schemeClr val="accent2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FFFF"/>
                  </a:solidFill>
                  <a:latin typeface="linea-basic-10" charset="0"/>
                  <a:ea typeface="linea-basic-10" charset="0"/>
                  <a:cs typeface="linea-basic-10" charset="0"/>
                </a:rPr>
                <a:t>v</a:t>
              </a:r>
              <a:endParaRPr lang="en-US" sz="1050" dirty="0">
                <a:solidFill>
                  <a:srgbClr val="FFFFFF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10" name="Title 3"/>
            <p:cNvSpPr txBox="1">
              <a:spLocks/>
            </p:cNvSpPr>
            <p:nvPr/>
          </p:nvSpPr>
          <p:spPr>
            <a:xfrm>
              <a:off x="6089694" y="1134150"/>
              <a:ext cx="1948177" cy="44900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800" b="0" dirty="0">
                  <a:latin typeface="Roboto Light" charset="0"/>
                  <a:ea typeface="Roboto Light" charset="0"/>
                  <a:cs typeface="Roboto Light" charset="0"/>
                </a:rPr>
                <a:t>Solutions</a:t>
              </a:r>
              <a:endParaRPr lang="en-US" sz="9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11" name="Title 3"/>
            <p:cNvSpPr txBox="1">
              <a:spLocks/>
            </p:cNvSpPr>
            <p:nvPr/>
          </p:nvSpPr>
          <p:spPr>
            <a:xfrm>
              <a:off x="6089694" y="1422222"/>
              <a:ext cx="1948177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Describe how the new offering gives solutions to problems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685907" y="3600733"/>
            <a:ext cx="2793526" cy="749808"/>
            <a:chOff x="5244345" y="1021656"/>
            <a:chExt cx="2793526" cy="749808"/>
          </a:xfrm>
        </p:grpSpPr>
        <p:sp>
          <p:nvSpPr>
            <p:cNvPr id="13" name="Rounded Rectangle 12"/>
            <p:cNvSpPr/>
            <p:nvPr/>
          </p:nvSpPr>
          <p:spPr>
            <a:xfrm>
              <a:off x="5244345" y="1021656"/>
              <a:ext cx="749808" cy="749808"/>
            </a:xfrm>
            <a:prstGeom prst="roundRect">
              <a:avLst>
                <a:gd name="adj" fmla="val 2214"/>
              </a:avLst>
            </a:prstGeom>
            <a:solidFill>
              <a:schemeClr val="accent3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FFFF"/>
                  </a:solidFill>
                  <a:latin typeface="linea-basic-10" charset="0"/>
                  <a:ea typeface="linea-basic-10" charset="0"/>
                  <a:cs typeface="linea-basic-10" charset="0"/>
                </a:rPr>
                <a:t>e</a:t>
              </a:r>
              <a:endParaRPr lang="en-US" sz="1050" dirty="0">
                <a:solidFill>
                  <a:srgbClr val="FFFFFF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14" name="Title 3"/>
            <p:cNvSpPr txBox="1">
              <a:spLocks/>
            </p:cNvSpPr>
            <p:nvPr/>
          </p:nvSpPr>
          <p:spPr>
            <a:xfrm>
              <a:off x="6089694" y="1134150"/>
              <a:ext cx="1948177" cy="44900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800" b="0" dirty="0">
                  <a:latin typeface="Roboto Light" charset="0"/>
                  <a:ea typeface="Roboto Light" charset="0"/>
                  <a:cs typeface="Roboto Light" charset="0"/>
                </a:rPr>
                <a:t>Markets</a:t>
              </a:r>
              <a:endParaRPr lang="en-US" sz="9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15" name="Title 3"/>
            <p:cNvSpPr txBox="1">
              <a:spLocks/>
            </p:cNvSpPr>
            <p:nvPr/>
          </p:nvSpPr>
          <p:spPr>
            <a:xfrm>
              <a:off x="6089694" y="1422222"/>
              <a:ext cx="1948177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Illustrate how the product will open up new markets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685907" y="4691167"/>
            <a:ext cx="2793526" cy="749808"/>
            <a:chOff x="5244345" y="1021656"/>
            <a:chExt cx="2793526" cy="749808"/>
          </a:xfrm>
        </p:grpSpPr>
        <p:sp>
          <p:nvSpPr>
            <p:cNvPr id="17" name="Rounded Rectangle 16"/>
            <p:cNvSpPr/>
            <p:nvPr/>
          </p:nvSpPr>
          <p:spPr>
            <a:xfrm>
              <a:off x="5244345" y="1021656"/>
              <a:ext cx="749808" cy="749808"/>
            </a:xfrm>
            <a:prstGeom prst="roundRect">
              <a:avLst>
                <a:gd name="adj" fmla="val 2214"/>
              </a:avLst>
            </a:prstGeom>
            <a:solidFill>
              <a:schemeClr val="accent4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FFFF"/>
                  </a:solidFill>
                  <a:latin typeface="linea-basic-10" charset="0"/>
                  <a:ea typeface="linea-basic-10" charset="0"/>
                  <a:cs typeface="linea-basic-10" charset="0"/>
                </a:rPr>
                <a:t>h</a:t>
              </a:r>
              <a:endParaRPr lang="en-US" sz="1050" dirty="0">
                <a:solidFill>
                  <a:srgbClr val="FFFFFF"/>
                </a:solidFill>
                <a:latin typeface="linea-basic-10" charset="0"/>
                <a:ea typeface="linea-basic-10" charset="0"/>
                <a:cs typeface="linea-basic-10" charset="0"/>
              </a:endParaRPr>
            </a:p>
          </p:txBody>
        </p:sp>
        <p:sp>
          <p:nvSpPr>
            <p:cNvPr id="18" name="Title 3"/>
            <p:cNvSpPr txBox="1">
              <a:spLocks/>
            </p:cNvSpPr>
            <p:nvPr/>
          </p:nvSpPr>
          <p:spPr>
            <a:xfrm>
              <a:off x="6089694" y="1124673"/>
              <a:ext cx="1948177" cy="44900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800" b="0" dirty="0">
                  <a:latin typeface="Roboto Light" charset="0"/>
                  <a:ea typeface="Roboto Light" charset="0"/>
                  <a:cs typeface="Roboto Light" charset="0"/>
                </a:rPr>
                <a:t>Scale</a:t>
              </a:r>
              <a:endParaRPr lang="en-US" sz="9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19" name="Title 3"/>
            <p:cNvSpPr txBox="1">
              <a:spLocks/>
            </p:cNvSpPr>
            <p:nvPr/>
          </p:nvSpPr>
          <p:spPr>
            <a:xfrm>
              <a:off x="6089694" y="1412745"/>
              <a:ext cx="1948177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Demonstrate how the new service can be scaled in the future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sp>
        <p:nvSpPr>
          <p:cNvPr id="20" name="Title 3"/>
          <p:cNvSpPr txBox="1">
            <a:spLocks/>
          </p:cNvSpPr>
          <p:nvPr/>
        </p:nvSpPr>
        <p:spPr>
          <a:xfrm>
            <a:off x="1261947" y="1493472"/>
            <a:ext cx="2755417" cy="7175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1800" b="0" dirty="0">
                <a:latin typeface="Roboto Medium" charset="0"/>
                <a:ea typeface="Roboto Medium" charset="0"/>
                <a:cs typeface="Roboto Medium" charset="0"/>
              </a:rPr>
              <a:t>Showcase a Product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61947" y="2356866"/>
            <a:ext cx="2580963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rPr>
              <a:t>A meeting demo can showcase a new product or offering. Highlight the key factors that make this product unique.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1386590" y="0"/>
            <a:ext cx="0" cy="121025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Placeholder 26" descr="qingbao-meng-330658-unsplash.jpg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5" r="333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220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PRICING AND SERVICES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463079" y="1906292"/>
            <a:ext cx="9176507" cy="4300779"/>
          </a:xfrm>
          <a:prstGeom prst="roundRect">
            <a:avLst>
              <a:gd name="adj" fmla="val 1231"/>
            </a:avLst>
          </a:prstGeom>
          <a:solidFill>
            <a:schemeClr val="bg1"/>
          </a:solidFill>
          <a:ln>
            <a:noFill/>
          </a:ln>
          <a:effectLst>
            <a:outerShdw blurRad="38100" dist="127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463079" y="2646128"/>
            <a:ext cx="9114514" cy="0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>
            <a:off x="1681566" y="2109502"/>
            <a:ext cx="2588217" cy="3770637"/>
            <a:chOff x="1681566" y="2109502"/>
            <a:chExt cx="2588217" cy="3770637"/>
          </a:xfrm>
        </p:grpSpPr>
        <p:sp>
          <p:nvSpPr>
            <p:cNvPr id="7" name="Title 3"/>
            <p:cNvSpPr txBox="1">
              <a:spLocks/>
            </p:cNvSpPr>
            <p:nvPr/>
          </p:nvSpPr>
          <p:spPr>
            <a:xfrm>
              <a:off x="1813460" y="2109502"/>
              <a:ext cx="2386580" cy="286376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1600" b="0" dirty="0">
                  <a:solidFill>
                    <a:schemeClr val="accent1"/>
                  </a:solidFill>
                  <a:latin typeface="Roboto Medium" charset="0"/>
                  <a:ea typeface="Roboto Medium" charset="0"/>
                  <a:cs typeface="Roboto Medium" charset="0"/>
                </a:rPr>
                <a:t>Basic</a:t>
              </a:r>
              <a:endParaRPr lang="en-US" sz="800" b="0" dirty="0">
                <a:solidFill>
                  <a:schemeClr val="accent1"/>
                </a:solidFill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sp>
          <p:nvSpPr>
            <p:cNvPr id="8" name="Title 3"/>
            <p:cNvSpPr txBox="1">
              <a:spLocks/>
            </p:cNvSpPr>
            <p:nvPr/>
          </p:nvSpPr>
          <p:spPr>
            <a:xfrm>
              <a:off x="1813460" y="2358839"/>
              <a:ext cx="2386580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Introductory rate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9" name="Title 3"/>
            <p:cNvSpPr txBox="1">
              <a:spLocks/>
            </p:cNvSpPr>
            <p:nvPr/>
          </p:nvSpPr>
          <p:spPr>
            <a:xfrm>
              <a:off x="1813460" y="3983516"/>
              <a:ext cx="2386579" cy="134360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marL="171450" indent="-171450">
                <a:lnSpc>
                  <a:spcPct val="100000"/>
                </a:lnSpc>
                <a:spcBef>
                  <a:spcPts val="1200"/>
                </a:spcBef>
                <a:buClr>
                  <a:schemeClr val="accent1"/>
                </a:buClr>
                <a:buSzPct val="150000"/>
                <a:buFont typeface="Courier New" charset="0"/>
                <a:buChar char="o"/>
              </a:pPr>
              <a:r>
                <a:rPr lang="en-US" sz="10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Use columns</a:t>
              </a:r>
            </a:p>
            <a:p>
              <a:pPr marL="171450" indent="-171450">
                <a:lnSpc>
                  <a:spcPct val="100000"/>
                </a:lnSpc>
                <a:spcBef>
                  <a:spcPts val="1200"/>
                </a:spcBef>
                <a:buClr>
                  <a:schemeClr val="accent1"/>
                </a:buClr>
                <a:buSzPct val="150000"/>
                <a:buFont typeface="Courier New" charset="0"/>
                <a:buChar char="o"/>
              </a:pPr>
              <a:r>
                <a:rPr lang="en-US" sz="10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Keep bullets short</a:t>
              </a:r>
            </a:p>
            <a:p>
              <a:pPr marL="171450" indent="-171450">
                <a:lnSpc>
                  <a:spcPct val="100000"/>
                </a:lnSpc>
                <a:spcBef>
                  <a:spcPts val="1200"/>
                </a:spcBef>
                <a:buClr>
                  <a:schemeClr val="accent1"/>
                </a:buClr>
                <a:buSzPct val="150000"/>
                <a:buFont typeface="Courier New" charset="0"/>
                <a:buChar char="o"/>
              </a:pPr>
              <a:r>
                <a:rPr lang="en-US" sz="10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Highlight key features</a:t>
              </a:r>
            </a:p>
          </p:txBody>
        </p:sp>
        <p:sp>
          <p:nvSpPr>
            <p:cNvPr id="13" name="Title 3"/>
            <p:cNvSpPr txBox="1">
              <a:spLocks/>
            </p:cNvSpPr>
            <p:nvPr/>
          </p:nvSpPr>
          <p:spPr>
            <a:xfrm>
              <a:off x="1813460" y="2889629"/>
              <a:ext cx="2386580" cy="489789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4000" b="0" dirty="0">
                  <a:latin typeface="Roboto Light" charset="0"/>
                  <a:ea typeface="Roboto Light" charset="0"/>
                  <a:cs typeface="Roboto Light" charset="0"/>
                </a:rPr>
                <a:t>$0</a:t>
              </a:r>
              <a:endParaRPr lang="en-US" sz="16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14" name="Title 3"/>
            <p:cNvSpPr txBox="1">
              <a:spLocks/>
            </p:cNvSpPr>
            <p:nvPr/>
          </p:nvSpPr>
          <p:spPr>
            <a:xfrm>
              <a:off x="1813460" y="3404218"/>
              <a:ext cx="2386580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1100" b="0" dirty="0">
                  <a:latin typeface="Roboto" charset="0"/>
                  <a:ea typeface="Roboto" charset="0"/>
                  <a:cs typeface="Roboto" charset="0"/>
                </a:rPr>
                <a:t>Forever</a:t>
              </a:r>
              <a:endParaRPr lang="en-US" sz="500" b="0" dirty="0">
                <a:latin typeface="Roboto" charset="0"/>
                <a:ea typeface="Roboto" charset="0"/>
                <a:cs typeface="Roboto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208523" y="5482900"/>
              <a:ext cx="1596452" cy="39723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342900" dist="190500" dir="5400000" sx="78000" sy="78000" algn="t" rotWithShape="0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latin typeface="Roboto Medium" charset="0"/>
                  <a:ea typeface="Roboto Medium" charset="0"/>
                  <a:cs typeface="Roboto Medium" charset="0"/>
                </a:rPr>
                <a:t>Start Today</a:t>
              </a:r>
              <a:endParaRPr lang="en-US" sz="1100" baseline="30000" dirty="0"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1681566" y="3800752"/>
              <a:ext cx="2588217" cy="0"/>
            </a:xfrm>
            <a:prstGeom prst="line">
              <a:avLst/>
            </a:prstGeom>
            <a:ln>
              <a:solidFill>
                <a:schemeClr val="tx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Straight Connector 19"/>
          <p:cNvCxnSpPr/>
          <p:nvPr/>
        </p:nvCxnSpPr>
        <p:spPr>
          <a:xfrm>
            <a:off x="4502257" y="1898543"/>
            <a:ext cx="0" cy="4308528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/>
        </p:nvGrpSpPr>
        <p:grpSpPr>
          <a:xfrm>
            <a:off x="4728490" y="2141399"/>
            <a:ext cx="2588217" cy="3770637"/>
            <a:chOff x="4728490" y="2141399"/>
            <a:chExt cx="2588217" cy="3770637"/>
          </a:xfrm>
        </p:grpSpPr>
        <p:sp>
          <p:nvSpPr>
            <p:cNvPr id="24" name="Title 3"/>
            <p:cNvSpPr txBox="1">
              <a:spLocks/>
            </p:cNvSpPr>
            <p:nvPr/>
          </p:nvSpPr>
          <p:spPr>
            <a:xfrm>
              <a:off x="4851126" y="2141399"/>
              <a:ext cx="2386580" cy="286376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1600" b="0" dirty="0">
                  <a:solidFill>
                    <a:schemeClr val="accent2"/>
                  </a:solidFill>
                  <a:latin typeface="Roboto Medium" charset="0"/>
                  <a:ea typeface="Roboto Medium" charset="0"/>
                  <a:cs typeface="Roboto Medium" charset="0"/>
                </a:rPr>
                <a:t>Professional</a:t>
              </a:r>
              <a:endParaRPr lang="en-US" sz="800" b="0" dirty="0">
                <a:solidFill>
                  <a:schemeClr val="accent2"/>
                </a:solidFill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sp>
          <p:nvSpPr>
            <p:cNvPr id="25" name="Title 3"/>
            <p:cNvSpPr txBox="1">
              <a:spLocks/>
            </p:cNvSpPr>
            <p:nvPr/>
          </p:nvSpPr>
          <p:spPr>
            <a:xfrm>
              <a:off x="4851126" y="2390736"/>
              <a:ext cx="2386580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For startups and smaller firms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26" name="Title 3"/>
            <p:cNvSpPr txBox="1">
              <a:spLocks/>
            </p:cNvSpPr>
            <p:nvPr/>
          </p:nvSpPr>
          <p:spPr>
            <a:xfrm>
              <a:off x="4851127" y="4015413"/>
              <a:ext cx="2386579" cy="134360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marL="171450" indent="-171450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SzPct val="150000"/>
                <a:buFont typeface="Courier New" charset="0"/>
                <a:buChar char="o"/>
              </a:pPr>
              <a:r>
                <a:rPr lang="en-US" sz="10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Everything in Basic and...</a:t>
              </a:r>
            </a:p>
            <a:p>
              <a:pPr marL="171450" indent="-171450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SzPct val="150000"/>
                <a:buFont typeface="Courier New" charset="0"/>
                <a:buChar char="o"/>
              </a:pPr>
              <a:r>
                <a:rPr lang="en-US" sz="10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Compare across columns</a:t>
              </a:r>
            </a:p>
            <a:p>
              <a:pPr marL="171450" indent="-171450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SzPct val="150000"/>
                <a:buFont typeface="Courier New" charset="0"/>
                <a:buChar char="o"/>
              </a:pPr>
              <a:r>
                <a:rPr lang="en-US" sz="10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Show how products vary</a:t>
              </a:r>
            </a:p>
            <a:p>
              <a:pPr marL="171450" indent="-171450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SzPct val="150000"/>
                <a:buFont typeface="Courier New" charset="0"/>
                <a:buChar char="o"/>
              </a:pPr>
              <a:r>
                <a:rPr lang="en-US" sz="10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Highlight benefits to users</a:t>
              </a:r>
            </a:p>
          </p:txBody>
        </p:sp>
        <p:sp>
          <p:nvSpPr>
            <p:cNvPr id="27" name="Title 3"/>
            <p:cNvSpPr txBox="1">
              <a:spLocks/>
            </p:cNvSpPr>
            <p:nvPr/>
          </p:nvSpPr>
          <p:spPr>
            <a:xfrm>
              <a:off x="4851127" y="2921526"/>
              <a:ext cx="2386580" cy="489789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4000" b="0" dirty="0">
                  <a:latin typeface="Roboto Light" charset="0"/>
                  <a:ea typeface="Roboto Light" charset="0"/>
                  <a:cs typeface="Roboto Light" charset="0"/>
                </a:rPr>
                <a:t>$10.</a:t>
              </a:r>
              <a:r>
                <a:rPr lang="en-US" sz="4000" b="0" baseline="30000" dirty="0">
                  <a:latin typeface="Roboto Light" charset="0"/>
                  <a:ea typeface="Roboto Light" charset="0"/>
                  <a:cs typeface="Roboto Light" charset="0"/>
                </a:rPr>
                <a:t>99</a:t>
              </a:r>
              <a:endParaRPr lang="en-US" sz="1600" b="0" baseline="3000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28" name="Title 3"/>
            <p:cNvSpPr txBox="1">
              <a:spLocks/>
            </p:cNvSpPr>
            <p:nvPr/>
          </p:nvSpPr>
          <p:spPr>
            <a:xfrm>
              <a:off x="4851126" y="3436115"/>
              <a:ext cx="2386580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1100" b="0" dirty="0">
                  <a:latin typeface="Roboto" charset="0"/>
                  <a:ea typeface="Roboto" charset="0"/>
                  <a:cs typeface="Roboto" charset="0"/>
                </a:rPr>
                <a:t>Per month</a:t>
              </a:r>
              <a:endParaRPr lang="en-US" sz="500" b="0" dirty="0">
                <a:latin typeface="Roboto" charset="0"/>
                <a:ea typeface="Roboto" charset="0"/>
                <a:cs typeface="Roboto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5246190" y="5514797"/>
              <a:ext cx="1596452" cy="39723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342900" dist="190500" dir="5400000" sx="78000" sy="78000" algn="t" rotWithShape="0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latin typeface="Roboto Medium" charset="0"/>
                  <a:ea typeface="Roboto Medium" charset="0"/>
                  <a:cs typeface="Roboto Medium" charset="0"/>
                </a:rPr>
                <a:t>Start Today</a:t>
              </a:r>
              <a:endParaRPr lang="en-US" sz="1100" baseline="30000" dirty="0"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4728490" y="3800752"/>
              <a:ext cx="2588217" cy="0"/>
            </a:xfrm>
            <a:prstGeom prst="line">
              <a:avLst/>
            </a:prstGeom>
            <a:ln>
              <a:solidFill>
                <a:schemeClr val="tx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Connector 37"/>
          <p:cNvCxnSpPr/>
          <p:nvPr/>
        </p:nvCxnSpPr>
        <p:spPr>
          <a:xfrm>
            <a:off x="7547674" y="1898543"/>
            <a:ext cx="0" cy="4308528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7764648" y="2141399"/>
            <a:ext cx="2588217" cy="3770637"/>
            <a:chOff x="7764648" y="2141399"/>
            <a:chExt cx="2588217" cy="3770637"/>
          </a:xfrm>
        </p:grpSpPr>
        <p:sp>
          <p:nvSpPr>
            <p:cNvPr id="30" name="Title 3"/>
            <p:cNvSpPr txBox="1">
              <a:spLocks/>
            </p:cNvSpPr>
            <p:nvPr/>
          </p:nvSpPr>
          <p:spPr>
            <a:xfrm>
              <a:off x="7888794" y="2141399"/>
              <a:ext cx="2386580" cy="286376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1600" b="0" dirty="0">
                  <a:solidFill>
                    <a:schemeClr val="accent3"/>
                  </a:solidFill>
                  <a:latin typeface="Roboto Medium" charset="0"/>
                  <a:ea typeface="Roboto Medium" charset="0"/>
                  <a:cs typeface="Roboto Medium" charset="0"/>
                </a:rPr>
                <a:t>Business</a:t>
              </a:r>
              <a:endParaRPr lang="en-US" sz="800" b="0" dirty="0">
                <a:solidFill>
                  <a:schemeClr val="accent3"/>
                </a:solidFill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sp>
          <p:nvSpPr>
            <p:cNvPr id="31" name="Title 3"/>
            <p:cNvSpPr txBox="1">
              <a:spLocks/>
            </p:cNvSpPr>
            <p:nvPr/>
          </p:nvSpPr>
          <p:spPr>
            <a:xfrm>
              <a:off x="7888794" y="2390736"/>
              <a:ext cx="2386580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Enterprise-grade support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32" name="Title 3"/>
            <p:cNvSpPr txBox="1">
              <a:spLocks/>
            </p:cNvSpPr>
            <p:nvPr/>
          </p:nvSpPr>
          <p:spPr>
            <a:xfrm>
              <a:off x="7888794" y="4015413"/>
              <a:ext cx="2386579" cy="134360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marL="171450" indent="-171450">
                <a:lnSpc>
                  <a:spcPct val="100000"/>
                </a:lnSpc>
                <a:spcBef>
                  <a:spcPts val="1200"/>
                </a:spcBef>
                <a:buClr>
                  <a:schemeClr val="accent3"/>
                </a:buClr>
                <a:buSzPct val="150000"/>
                <a:buFont typeface="Courier New" charset="0"/>
                <a:buChar char="o"/>
              </a:pPr>
              <a:r>
                <a:rPr lang="en-US" sz="10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Everything in Professional and</a:t>
              </a:r>
              <a:r>
                <a:rPr lang="mr-IN" sz="10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…</a:t>
              </a:r>
              <a:endParaRPr lang="en-US" sz="1000" b="0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  <a:p>
              <a:pPr marL="171450" indent="-171450">
                <a:lnSpc>
                  <a:spcPct val="100000"/>
                </a:lnSpc>
                <a:spcBef>
                  <a:spcPts val="1200"/>
                </a:spcBef>
                <a:buClr>
                  <a:schemeClr val="accent3"/>
                </a:buClr>
                <a:buSzPct val="150000"/>
                <a:buFont typeface="Courier New" charset="0"/>
                <a:buChar char="o"/>
              </a:pPr>
              <a:r>
                <a:rPr lang="en-US" sz="10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Add service points</a:t>
              </a:r>
            </a:p>
            <a:p>
              <a:pPr marL="171450" indent="-171450">
                <a:lnSpc>
                  <a:spcPct val="100000"/>
                </a:lnSpc>
                <a:spcBef>
                  <a:spcPts val="1200"/>
                </a:spcBef>
                <a:buClr>
                  <a:schemeClr val="accent3"/>
                </a:buClr>
                <a:buSzPct val="150000"/>
                <a:buFont typeface="Courier New" charset="0"/>
                <a:buChar char="o"/>
              </a:pPr>
              <a:r>
                <a:rPr lang="en-US" sz="10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Highlight problems solved</a:t>
              </a:r>
            </a:p>
            <a:p>
              <a:pPr marL="171450" indent="-171450">
                <a:lnSpc>
                  <a:spcPct val="100000"/>
                </a:lnSpc>
                <a:spcBef>
                  <a:spcPts val="1200"/>
                </a:spcBef>
                <a:buClr>
                  <a:schemeClr val="accent3"/>
                </a:buClr>
                <a:buSzPct val="150000"/>
                <a:buFont typeface="Courier New" charset="0"/>
                <a:buChar char="o"/>
              </a:pPr>
              <a:r>
                <a:rPr lang="en-US" sz="10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Highlight unique offerings</a:t>
              </a:r>
            </a:p>
          </p:txBody>
        </p:sp>
        <p:sp>
          <p:nvSpPr>
            <p:cNvPr id="33" name="Title 3"/>
            <p:cNvSpPr txBox="1">
              <a:spLocks/>
            </p:cNvSpPr>
            <p:nvPr/>
          </p:nvSpPr>
          <p:spPr>
            <a:xfrm>
              <a:off x="7888794" y="2921526"/>
              <a:ext cx="2386580" cy="489789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4000" b="0" dirty="0">
                  <a:latin typeface="Roboto Light" charset="0"/>
                  <a:ea typeface="Roboto Light" charset="0"/>
                  <a:cs typeface="Roboto Light" charset="0"/>
                </a:rPr>
                <a:t>$20.</a:t>
              </a:r>
              <a:r>
                <a:rPr lang="en-US" sz="4000" b="0" baseline="30000" dirty="0">
                  <a:latin typeface="Roboto Light" charset="0"/>
                  <a:ea typeface="Roboto Light" charset="0"/>
                  <a:cs typeface="Roboto Light" charset="0"/>
                </a:rPr>
                <a:t>00</a:t>
              </a:r>
              <a:endParaRPr lang="en-US" sz="1600" b="0" baseline="3000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34" name="Title 3"/>
            <p:cNvSpPr txBox="1">
              <a:spLocks/>
            </p:cNvSpPr>
            <p:nvPr/>
          </p:nvSpPr>
          <p:spPr>
            <a:xfrm>
              <a:off x="7888794" y="3436115"/>
              <a:ext cx="2386580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1100" b="0" dirty="0">
                  <a:latin typeface="Roboto" charset="0"/>
                  <a:ea typeface="Roboto" charset="0"/>
                  <a:cs typeface="Roboto" charset="0"/>
                </a:rPr>
                <a:t>Per user month</a:t>
              </a:r>
              <a:endParaRPr lang="en-US" sz="500" b="0" dirty="0">
                <a:latin typeface="Roboto" charset="0"/>
                <a:ea typeface="Roboto" charset="0"/>
                <a:cs typeface="Roboto" charset="0"/>
              </a:endParaRP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8283857" y="5514797"/>
              <a:ext cx="1596452" cy="39723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outerShdw blurRad="342900" dist="190500" dir="5400000" sx="78000" sy="78000" algn="t" rotWithShape="0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latin typeface="Roboto Medium" charset="0"/>
                  <a:ea typeface="Roboto Medium" charset="0"/>
                  <a:cs typeface="Roboto Medium" charset="0"/>
                </a:rPr>
                <a:t>Start Today</a:t>
              </a:r>
              <a:endParaRPr lang="en-US" sz="1100" baseline="30000" dirty="0"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7764648" y="3800752"/>
              <a:ext cx="2588217" cy="0"/>
            </a:xfrm>
            <a:prstGeom prst="line">
              <a:avLst/>
            </a:prstGeom>
            <a:ln>
              <a:solidFill>
                <a:schemeClr val="tx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8330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11" name="Group 10"/>
          <p:cNvGrpSpPr/>
          <p:nvPr/>
        </p:nvGrpSpPr>
        <p:grpSpPr>
          <a:xfrm>
            <a:off x="3217402" y="1956605"/>
            <a:ext cx="5921365" cy="2883330"/>
            <a:chOff x="3217402" y="1956605"/>
            <a:chExt cx="5921365" cy="2883330"/>
          </a:xfrm>
        </p:grpSpPr>
        <p:sp>
          <p:nvSpPr>
            <p:cNvPr id="5" name="Rounded Rectangle 4"/>
            <p:cNvSpPr/>
            <p:nvPr/>
          </p:nvSpPr>
          <p:spPr>
            <a:xfrm>
              <a:off x="3217403" y="1956605"/>
              <a:ext cx="5921364" cy="2883330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27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itle 1"/>
            <p:cNvSpPr txBox="1">
              <a:spLocks/>
            </p:cNvSpPr>
            <p:nvPr/>
          </p:nvSpPr>
          <p:spPr>
            <a:xfrm>
              <a:off x="3217402" y="2955360"/>
              <a:ext cx="5921365" cy="592175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r>
                <a:rPr lang="en-US" sz="4000" b="0" dirty="0">
                  <a:latin typeface="Roboto Light" charset="0"/>
                  <a:ea typeface="Roboto Light" charset="0"/>
                  <a:cs typeface="Roboto Light" charset="0"/>
                </a:rPr>
                <a:t>Break Time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490148" y="4251843"/>
              <a:ext cx="5375874" cy="479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10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Keep attendees motivated with scheduled breaks: tell them to stretch, move around, even run in place!</a:t>
              </a:r>
            </a:p>
          </p:txBody>
        </p:sp>
        <p:sp>
          <p:nvSpPr>
            <p:cNvPr id="10" name="Freeform 507"/>
            <p:cNvSpPr>
              <a:spLocks noEditPoints="1"/>
            </p:cNvSpPr>
            <p:nvPr/>
          </p:nvSpPr>
          <p:spPr bwMode="auto">
            <a:xfrm>
              <a:off x="5925178" y="2232872"/>
              <a:ext cx="505815" cy="502830"/>
            </a:xfrm>
            <a:custGeom>
              <a:avLst/>
              <a:gdLst>
                <a:gd name="T0" fmla="*/ 106 w 186"/>
                <a:gd name="T1" fmla="*/ 46 h 185"/>
                <a:gd name="T2" fmla="*/ 102 w 186"/>
                <a:gd name="T3" fmla="*/ 17 h 185"/>
                <a:gd name="T4" fmla="*/ 97 w 186"/>
                <a:gd name="T5" fmla="*/ 46 h 185"/>
                <a:gd name="T6" fmla="*/ 161 w 186"/>
                <a:gd name="T7" fmla="*/ 88 h 185"/>
                <a:gd name="T8" fmla="*/ 152 w 186"/>
                <a:gd name="T9" fmla="*/ 76 h 185"/>
                <a:gd name="T10" fmla="*/ 9 w 186"/>
                <a:gd name="T11" fmla="*/ 67 h 185"/>
                <a:gd name="T12" fmla="*/ 0 w 186"/>
                <a:gd name="T13" fmla="*/ 126 h 185"/>
                <a:gd name="T14" fmla="*/ 5 w 186"/>
                <a:gd name="T15" fmla="*/ 177 h 185"/>
                <a:gd name="T16" fmla="*/ 5 w 186"/>
                <a:gd name="T17" fmla="*/ 185 h 185"/>
                <a:gd name="T18" fmla="*/ 152 w 186"/>
                <a:gd name="T19" fmla="*/ 181 h 185"/>
                <a:gd name="T20" fmla="*/ 123 w 186"/>
                <a:gd name="T21" fmla="*/ 177 h 185"/>
                <a:gd name="T22" fmla="*/ 161 w 186"/>
                <a:gd name="T23" fmla="*/ 139 h 185"/>
                <a:gd name="T24" fmla="*/ 161 w 186"/>
                <a:gd name="T25" fmla="*/ 88 h 185"/>
                <a:gd name="T26" fmla="*/ 59 w 186"/>
                <a:gd name="T27" fmla="*/ 177 h 185"/>
                <a:gd name="T28" fmla="*/ 131 w 186"/>
                <a:gd name="T29" fmla="*/ 160 h 185"/>
                <a:gd name="T30" fmla="*/ 144 w 186"/>
                <a:gd name="T31" fmla="*/ 126 h 185"/>
                <a:gd name="T32" fmla="*/ 16 w 186"/>
                <a:gd name="T33" fmla="*/ 152 h 185"/>
                <a:gd name="T34" fmla="*/ 9 w 186"/>
                <a:gd name="T35" fmla="*/ 76 h 185"/>
                <a:gd name="T36" fmla="*/ 144 w 186"/>
                <a:gd name="T37" fmla="*/ 126 h 185"/>
                <a:gd name="T38" fmla="*/ 152 w 186"/>
                <a:gd name="T39" fmla="*/ 131 h 185"/>
                <a:gd name="T40" fmla="*/ 152 w 186"/>
                <a:gd name="T41" fmla="*/ 97 h 185"/>
                <a:gd name="T42" fmla="*/ 177 w 186"/>
                <a:gd name="T43" fmla="*/ 114 h 185"/>
                <a:gd name="T44" fmla="*/ 76 w 186"/>
                <a:gd name="T45" fmla="*/ 50 h 185"/>
                <a:gd name="T46" fmla="*/ 80 w 186"/>
                <a:gd name="T47" fmla="*/ 4 h 185"/>
                <a:gd name="T48" fmla="*/ 72 w 186"/>
                <a:gd name="T49" fmla="*/ 4 h 185"/>
                <a:gd name="T50" fmla="*/ 76 w 186"/>
                <a:gd name="T51" fmla="*/ 50 h 185"/>
                <a:gd name="T52" fmla="*/ 131 w 186"/>
                <a:gd name="T53" fmla="*/ 55 h 185"/>
                <a:gd name="T54" fmla="*/ 127 w 186"/>
                <a:gd name="T55" fmla="*/ 8 h 185"/>
                <a:gd name="T56" fmla="*/ 123 w 186"/>
                <a:gd name="T57" fmla="*/ 55 h 185"/>
                <a:gd name="T58" fmla="*/ 51 w 186"/>
                <a:gd name="T59" fmla="*/ 59 h 185"/>
                <a:gd name="T60" fmla="*/ 55 w 186"/>
                <a:gd name="T61" fmla="*/ 13 h 185"/>
                <a:gd name="T62" fmla="*/ 47 w 186"/>
                <a:gd name="T63" fmla="*/ 13 h 185"/>
                <a:gd name="T64" fmla="*/ 51 w 186"/>
                <a:gd name="T65" fmla="*/ 59 h 185"/>
                <a:gd name="T66" fmla="*/ 30 w 186"/>
                <a:gd name="T67" fmla="*/ 46 h 185"/>
                <a:gd name="T68" fmla="*/ 26 w 186"/>
                <a:gd name="T69" fmla="*/ 17 h 185"/>
                <a:gd name="T70" fmla="*/ 21 w 186"/>
                <a:gd name="T71" fmla="*/ 4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185">
                  <a:moveTo>
                    <a:pt x="102" y="50"/>
                  </a:moveTo>
                  <a:cubicBezTo>
                    <a:pt x="104" y="50"/>
                    <a:pt x="106" y="49"/>
                    <a:pt x="106" y="46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106" y="19"/>
                    <a:pt x="104" y="17"/>
                    <a:pt x="102" y="17"/>
                  </a:cubicBezTo>
                  <a:cubicBezTo>
                    <a:pt x="99" y="17"/>
                    <a:pt x="97" y="19"/>
                    <a:pt x="97" y="21"/>
                  </a:cubicBezTo>
                  <a:cubicBezTo>
                    <a:pt x="97" y="46"/>
                    <a:pt x="97" y="46"/>
                    <a:pt x="97" y="46"/>
                  </a:cubicBezTo>
                  <a:cubicBezTo>
                    <a:pt x="97" y="49"/>
                    <a:pt x="99" y="50"/>
                    <a:pt x="102" y="50"/>
                  </a:cubicBezTo>
                  <a:close/>
                  <a:moveTo>
                    <a:pt x="161" y="88"/>
                  </a:moveTo>
                  <a:cubicBezTo>
                    <a:pt x="152" y="88"/>
                    <a:pt x="152" y="88"/>
                    <a:pt x="152" y="88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52" y="71"/>
                    <a:pt x="148" y="67"/>
                    <a:pt x="144" y="67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4" y="67"/>
                    <a:pt x="0" y="71"/>
                    <a:pt x="0" y="7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148"/>
                    <a:pt x="12" y="167"/>
                    <a:pt x="29" y="177"/>
                  </a:cubicBezTo>
                  <a:cubicBezTo>
                    <a:pt x="5" y="177"/>
                    <a:pt x="5" y="177"/>
                    <a:pt x="5" y="177"/>
                  </a:cubicBezTo>
                  <a:cubicBezTo>
                    <a:pt x="2" y="177"/>
                    <a:pt x="0" y="179"/>
                    <a:pt x="0" y="181"/>
                  </a:cubicBezTo>
                  <a:cubicBezTo>
                    <a:pt x="0" y="184"/>
                    <a:pt x="2" y="185"/>
                    <a:pt x="5" y="185"/>
                  </a:cubicBezTo>
                  <a:cubicBezTo>
                    <a:pt x="148" y="185"/>
                    <a:pt x="148" y="185"/>
                    <a:pt x="148" y="185"/>
                  </a:cubicBezTo>
                  <a:cubicBezTo>
                    <a:pt x="150" y="185"/>
                    <a:pt x="152" y="184"/>
                    <a:pt x="152" y="181"/>
                  </a:cubicBezTo>
                  <a:cubicBezTo>
                    <a:pt x="152" y="179"/>
                    <a:pt x="150" y="177"/>
                    <a:pt x="148" y="177"/>
                  </a:cubicBezTo>
                  <a:cubicBezTo>
                    <a:pt x="123" y="177"/>
                    <a:pt x="123" y="177"/>
                    <a:pt x="123" y="177"/>
                  </a:cubicBezTo>
                  <a:cubicBezTo>
                    <a:pt x="137" y="169"/>
                    <a:pt x="147" y="155"/>
                    <a:pt x="151" y="139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75" y="139"/>
                    <a:pt x="186" y="128"/>
                    <a:pt x="186" y="114"/>
                  </a:cubicBezTo>
                  <a:cubicBezTo>
                    <a:pt x="186" y="100"/>
                    <a:pt x="175" y="88"/>
                    <a:pt x="161" y="88"/>
                  </a:cubicBezTo>
                  <a:close/>
                  <a:moveTo>
                    <a:pt x="93" y="177"/>
                  </a:moveTo>
                  <a:cubicBezTo>
                    <a:pt x="59" y="177"/>
                    <a:pt x="59" y="177"/>
                    <a:pt x="59" y="177"/>
                  </a:cubicBezTo>
                  <a:cubicBezTo>
                    <a:pt x="44" y="177"/>
                    <a:pt x="31" y="171"/>
                    <a:pt x="22" y="160"/>
                  </a:cubicBezTo>
                  <a:cubicBezTo>
                    <a:pt x="131" y="160"/>
                    <a:pt x="131" y="160"/>
                    <a:pt x="131" y="160"/>
                  </a:cubicBezTo>
                  <a:cubicBezTo>
                    <a:pt x="122" y="171"/>
                    <a:pt x="108" y="177"/>
                    <a:pt x="93" y="177"/>
                  </a:cubicBezTo>
                  <a:close/>
                  <a:moveTo>
                    <a:pt x="144" y="126"/>
                  </a:moveTo>
                  <a:cubicBezTo>
                    <a:pt x="144" y="136"/>
                    <a:pt x="141" y="144"/>
                    <a:pt x="137" y="152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1" y="144"/>
                    <a:pt x="9" y="136"/>
                    <a:pt x="9" y="126"/>
                  </a:cubicBezTo>
                  <a:cubicBezTo>
                    <a:pt x="9" y="76"/>
                    <a:pt x="9" y="76"/>
                    <a:pt x="9" y="76"/>
                  </a:cubicBezTo>
                  <a:cubicBezTo>
                    <a:pt x="144" y="76"/>
                    <a:pt x="144" y="76"/>
                    <a:pt x="144" y="76"/>
                  </a:cubicBezTo>
                  <a:lnTo>
                    <a:pt x="144" y="126"/>
                  </a:lnTo>
                  <a:close/>
                  <a:moveTo>
                    <a:pt x="161" y="131"/>
                  </a:moveTo>
                  <a:cubicBezTo>
                    <a:pt x="152" y="131"/>
                    <a:pt x="152" y="131"/>
                    <a:pt x="152" y="131"/>
                  </a:cubicBezTo>
                  <a:cubicBezTo>
                    <a:pt x="152" y="129"/>
                    <a:pt x="152" y="128"/>
                    <a:pt x="152" y="126"/>
                  </a:cubicBezTo>
                  <a:cubicBezTo>
                    <a:pt x="152" y="97"/>
                    <a:pt x="152" y="97"/>
                    <a:pt x="152" y="97"/>
                  </a:cubicBezTo>
                  <a:cubicBezTo>
                    <a:pt x="161" y="97"/>
                    <a:pt x="161" y="97"/>
                    <a:pt x="161" y="97"/>
                  </a:cubicBezTo>
                  <a:cubicBezTo>
                    <a:pt x="170" y="97"/>
                    <a:pt x="177" y="104"/>
                    <a:pt x="177" y="114"/>
                  </a:cubicBezTo>
                  <a:cubicBezTo>
                    <a:pt x="177" y="123"/>
                    <a:pt x="170" y="131"/>
                    <a:pt x="161" y="131"/>
                  </a:cubicBezTo>
                  <a:close/>
                  <a:moveTo>
                    <a:pt x="76" y="50"/>
                  </a:moveTo>
                  <a:cubicBezTo>
                    <a:pt x="79" y="50"/>
                    <a:pt x="80" y="49"/>
                    <a:pt x="80" y="46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2"/>
                    <a:pt x="79" y="0"/>
                    <a:pt x="76" y="0"/>
                  </a:cubicBezTo>
                  <a:cubicBezTo>
                    <a:pt x="74" y="0"/>
                    <a:pt x="72" y="2"/>
                    <a:pt x="72" y="4"/>
                  </a:cubicBezTo>
                  <a:cubicBezTo>
                    <a:pt x="72" y="46"/>
                    <a:pt x="72" y="46"/>
                    <a:pt x="72" y="46"/>
                  </a:cubicBezTo>
                  <a:cubicBezTo>
                    <a:pt x="72" y="49"/>
                    <a:pt x="74" y="50"/>
                    <a:pt x="76" y="50"/>
                  </a:cubicBezTo>
                  <a:close/>
                  <a:moveTo>
                    <a:pt x="127" y="59"/>
                  </a:moveTo>
                  <a:cubicBezTo>
                    <a:pt x="129" y="59"/>
                    <a:pt x="131" y="57"/>
                    <a:pt x="131" y="55"/>
                  </a:cubicBezTo>
                  <a:cubicBezTo>
                    <a:pt x="131" y="13"/>
                    <a:pt x="131" y="13"/>
                    <a:pt x="131" y="13"/>
                  </a:cubicBezTo>
                  <a:cubicBezTo>
                    <a:pt x="131" y="10"/>
                    <a:pt x="129" y="8"/>
                    <a:pt x="127" y="8"/>
                  </a:cubicBezTo>
                  <a:cubicBezTo>
                    <a:pt x="125" y="8"/>
                    <a:pt x="123" y="10"/>
                    <a:pt x="123" y="13"/>
                  </a:cubicBezTo>
                  <a:cubicBezTo>
                    <a:pt x="123" y="55"/>
                    <a:pt x="123" y="55"/>
                    <a:pt x="123" y="55"/>
                  </a:cubicBezTo>
                  <a:cubicBezTo>
                    <a:pt x="123" y="57"/>
                    <a:pt x="125" y="59"/>
                    <a:pt x="127" y="59"/>
                  </a:cubicBezTo>
                  <a:close/>
                  <a:moveTo>
                    <a:pt x="51" y="59"/>
                  </a:moveTo>
                  <a:cubicBezTo>
                    <a:pt x="53" y="59"/>
                    <a:pt x="55" y="57"/>
                    <a:pt x="55" y="55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0"/>
                    <a:pt x="53" y="8"/>
                    <a:pt x="51" y="8"/>
                  </a:cubicBezTo>
                  <a:cubicBezTo>
                    <a:pt x="49" y="8"/>
                    <a:pt x="47" y="10"/>
                    <a:pt x="47" y="13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7" y="57"/>
                    <a:pt x="49" y="59"/>
                    <a:pt x="51" y="59"/>
                  </a:cubicBezTo>
                  <a:close/>
                  <a:moveTo>
                    <a:pt x="26" y="50"/>
                  </a:moveTo>
                  <a:cubicBezTo>
                    <a:pt x="28" y="50"/>
                    <a:pt x="30" y="49"/>
                    <a:pt x="30" y="46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19"/>
                    <a:pt x="28" y="17"/>
                    <a:pt x="26" y="17"/>
                  </a:cubicBezTo>
                  <a:cubicBezTo>
                    <a:pt x="23" y="17"/>
                    <a:pt x="21" y="19"/>
                    <a:pt x="21" y="21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9"/>
                    <a:pt x="23" y="50"/>
                    <a:pt x="26" y="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" name="Rounded Rectangle 7"/>
          <p:cNvSpPr/>
          <p:nvPr/>
        </p:nvSpPr>
        <p:spPr>
          <a:xfrm>
            <a:off x="5297562" y="3611540"/>
            <a:ext cx="1684424" cy="32758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>
            <a:outerShdw blurRad="342900" dist="190500" dir="5400000" sx="78000" sy="78000" algn="t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Roboto Medium" charset="0"/>
                <a:ea typeface="Roboto Medium" charset="0"/>
                <a:cs typeface="Roboto Medium" charset="0"/>
              </a:rPr>
              <a:t>15 Minutes</a:t>
            </a:r>
            <a:endParaRPr lang="en-US" sz="1100" baseline="30000" dirty="0">
              <a:latin typeface="Roboto Medium" charset="0"/>
              <a:ea typeface="Roboto Medium" charset="0"/>
              <a:cs typeface="Roboto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081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Graphics For Data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5147341" y="1016964"/>
            <a:ext cx="2990083" cy="4906617"/>
            <a:chOff x="5352594" y="1210253"/>
            <a:chExt cx="2990083" cy="4906617"/>
          </a:xfrm>
        </p:grpSpPr>
        <p:sp>
          <p:nvSpPr>
            <p:cNvPr id="5" name="Rounded Rectangle 4"/>
            <p:cNvSpPr/>
            <p:nvPr/>
          </p:nvSpPr>
          <p:spPr>
            <a:xfrm>
              <a:off x="5352594" y="1210253"/>
              <a:ext cx="2990083" cy="4906617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itle 3"/>
            <p:cNvSpPr txBox="1">
              <a:spLocks/>
            </p:cNvSpPr>
            <p:nvPr/>
          </p:nvSpPr>
          <p:spPr>
            <a:xfrm>
              <a:off x="5524745" y="1955131"/>
              <a:ext cx="2817932" cy="62898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4800" b="0" dirty="0"/>
                <a:t>4,699</a:t>
              </a:r>
              <a:endParaRPr lang="en-US" sz="2000" b="0" dirty="0"/>
            </a:p>
          </p:txBody>
        </p:sp>
        <p:sp>
          <p:nvSpPr>
            <p:cNvPr id="7" name="Title 3"/>
            <p:cNvSpPr txBox="1">
              <a:spLocks/>
            </p:cNvSpPr>
            <p:nvPr/>
          </p:nvSpPr>
          <p:spPr>
            <a:xfrm>
              <a:off x="5524745" y="1719828"/>
              <a:ext cx="2817932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Medium" charset="0"/>
                  <a:ea typeface="Roboto Medium" charset="0"/>
                  <a:cs typeface="Roboto Medium" charset="0"/>
                </a:rPr>
                <a:t>TOTAL  CONTRACTS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5665351" y="1210253"/>
              <a:ext cx="0" cy="435999"/>
            </a:xfrm>
            <a:prstGeom prst="line">
              <a:avLst/>
            </a:prstGeom>
            <a:ln w="25400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/>
            <p:cNvGrpSpPr/>
            <p:nvPr/>
          </p:nvGrpSpPr>
          <p:grpSpPr>
            <a:xfrm>
              <a:off x="5665352" y="2772997"/>
              <a:ext cx="2327288" cy="2673287"/>
              <a:chOff x="5665352" y="2734784"/>
              <a:chExt cx="2327288" cy="2284935"/>
            </a:xfrm>
          </p:grpSpPr>
          <p:sp>
            <p:nvSpPr>
              <p:cNvPr id="11" name="Flowchart: Process 4"/>
              <p:cNvSpPr/>
              <p:nvPr/>
            </p:nvSpPr>
            <p:spPr>
              <a:xfrm rot="16200000">
                <a:off x="5472783" y="4730348"/>
                <a:ext cx="481939" cy="96802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12" name="Flowchart: Process 5"/>
              <p:cNvSpPr/>
              <p:nvPr/>
            </p:nvSpPr>
            <p:spPr>
              <a:xfrm rot="16200000">
                <a:off x="5152331" y="4277423"/>
                <a:ext cx="1387782" cy="96802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13" name="Flowchart: Process 6"/>
              <p:cNvSpPr/>
              <p:nvPr/>
            </p:nvSpPr>
            <p:spPr>
              <a:xfrm rot="16200000">
                <a:off x="4836225" y="3828849"/>
                <a:ext cx="2284932" cy="96802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14" name="Flowchart: Process 7"/>
              <p:cNvSpPr/>
              <p:nvPr/>
            </p:nvSpPr>
            <p:spPr>
              <a:xfrm rot="16200000">
                <a:off x="5640897" y="4501052"/>
                <a:ext cx="940526" cy="96802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15" name="Flowchart: Process 8"/>
              <p:cNvSpPr/>
              <p:nvPr/>
            </p:nvSpPr>
            <p:spPr>
              <a:xfrm rot="16200000">
                <a:off x="5680683" y="4408371"/>
                <a:ext cx="1125891" cy="96802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16" name="Flowchart: Process 9"/>
              <p:cNvSpPr/>
              <p:nvPr/>
            </p:nvSpPr>
            <p:spPr>
              <a:xfrm rot="16200000">
                <a:off x="5495899" y="4091118"/>
                <a:ext cx="1760398" cy="96802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17" name="Flowchart: Process 10"/>
              <p:cNvSpPr/>
              <p:nvPr/>
            </p:nvSpPr>
            <p:spPr>
              <a:xfrm rot="16200000">
                <a:off x="5738156" y="4200907"/>
                <a:ext cx="1540821" cy="96802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20" name="Flowchart: Process 4"/>
              <p:cNvSpPr/>
              <p:nvPr/>
            </p:nvSpPr>
            <p:spPr>
              <a:xfrm rot="16200000">
                <a:off x="6202483" y="4539005"/>
                <a:ext cx="870866" cy="90561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21" name="Flowchart: Process 5"/>
              <p:cNvSpPr/>
              <p:nvPr/>
            </p:nvSpPr>
            <p:spPr>
              <a:xfrm rot="16200000">
                <a:off x="6073373" y="4277423"/>
                <a:ext cx="1387782" cy="96802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22" name="Flowchart: Process 6"/>
              <p:cNvSpPr/>
              <p:nvPr/>
            </p:nvSpPr>
            <p:spPr>
              <a:xfrm rot="16200000">
                <a:off x="6016414" y="4094236"/>
                <a:ext cx="1760397" cy="90561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23" name="Flowchart: Process 7"/>
              <p:cNvSpPr/>
              <p:nvPr/>
            </p:nvSpPr>
            <p:spPr>
              <a:xfrm rot="16200000">
                <a:off x="6555698" y="4501052"/>
                <a:ext cx="940526" cy="96802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24" name="Flowchart: Process 8"/>
              <p:cNvSpPr/>
              <p:nvPr/>
            </p:nvSpPr>
            <p:spPr>
              <a:xfrm rot="16200000">
                <a:off x="6460033" y="4281928"/>
                <a:ext cx="1387786" cy="87793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25" name="Flowchart: Process 9"/>
              <p:cNvSpPr/>
              <p:nvPr/>
            </p:nvSpPr>
            <p:spPr>
              <a:xfrm rot="16200000">
                <a:off x="6401691" y="4091118"/>
                <a:ext cx="1760398" cy="96802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26" name="Flowchart: Process 10"/>
              <p:cNvSpPr/>
              <p:nvPr/>
            </p:nvSpPr>
            <p:spPr>
              <a:xfrm rot="16200000">
                <a:off x="6643948" y="4200907"/>
                <a:ext cx="1540821" cy="96802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31" name="Flowchart: Process 7"/>
              <p:cNvSpPr/>
              <p:nvPr/>
            </p:nvSpPr>
            <p:spPr>
              <a:xfrm rot="16200000">
                <a:off x="7076565" y="4501052"/>
                <a:ext cx="940526" cy="96802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32" name="Flowchart: Process 8"/>
              <p:cNvSpPr/>
              <p:nvPr/>
            </p:nvSpPr>
            <p:spPr>
              <a:xfrm rot="16200000">
                <a:off x="7116351" y="4408371"/>
                <a:ext cx="1125891" cy="96802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33" name="Flowchart: Process 9"/>
              <p:cNvSpPr/>
              <p:nvPr/>
            </p:nvSpPr>
            <p:spPr>
              <a:xfrm rot="16200000">
                <a:off x="6931567" y="4091118"/>
                <a:ext cx="1760398" cy="96802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34" name="Flowchart: Process 10"/>
              <p:cNvSpPr/>
              <p:nvPr/>
            </p:nvSpPr>
            <p:spPr>
              <a:xfrm rot="16200000">
                <a:off x="7173828" y="4200907"/>
                <a:ext cx="1540821" cy="96802"/>
              </a:xfrm>
              <a:prstGeom prst="flowChartProcess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5597756" y="5649077"/>
              <a:ext cx="1163470" cy="278910"/>
              <a:chOff x="5627714" y="5522696"/>
              <a:chExt cx="1163470" cy="278910"/>
            </a:xfrm>
          </p:grpSpPr>
          <p:sp>
            <p:nvSpPr>
              <p:cNvPr id="38" name="Title 3"/>
              <p:cNvSpPr txBox="1">
                <a:spLocks/>
              </p:cNvSpPr>
              <p:nvPr/>
            </p:nvSpPr>
            <p:spPr>
              <a:xfrm>
                <a:off x="5834474" y="5537564"/>
                <a:ext cx="956710" cy="26404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800" b="0" dirty="0">
                    <a:solidFill>
                      <a:schemeClr val="tx1">
                        <a:alpha val="50000"/>
                      </a:schemeClr>
                    </a:solidFill>
                    <a:latin typeface="Roboto Medium" charset="0"/>
                    <a:ea typeface="Roboto Medium" charset="0"/>
                    <a:cs typeface="Roboto Medium" charset="0"/>
                  </a:rPr>
                  <a:t>TODAY</a:t>
                </a:r>
                <a:endParaRPr lang="en-US" sz="100" b="0" dirty="0">
                  <a:solidFill>
                    <a:schemeClr val="tx1">
                      <a:alpha val="50000"/>
                    </a:schemeClr>
                  </a:solidFill>
                  <a:latin typeface="Roboto Medium" charset="0"/>
                  <a:ea typeface="Roboto Medium" charset="0"/>
                  <a:cs typeface="Roboto Medium" charset="0"/>
                </a:endParaRPr>
              </a:p>
            </p:txBody>
          </p:sp>
          <p:sp>
            <p:nvSpPr>
              <p:cNvPr id="39" name="Title 3"/>
              <p:cNvSpPr txBox="1">
                <a:spLocks/>
              </p:cNvSpPr>
              <p:nvPr/>
            </p:nvSpPr>
            <p:spPr>
              <a:xfrm>
                <a:off x="5627714" y="5522696"/>
                <a:ext cx="393136" cy="26404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000" dirty="0">
                    <a:latin typeface="Roboto Medium" charset="0"/>
                    <a:ea typeface="Roboto Medium" charset="0"/>
                    <a:cs typeface="Roboto Medium" charset="0"/>
                  </a:rPr>
                  <a:t>12</a:t>
                </a:r>
                <a:endParaRPr lang="en-US" sz="300" dirty="0">
                  <a:latin typeface="Roboto Medium" charset="0"/>
                  <a:ea typeface="Roboto Medium" charset="0"/>
                  <a:cs typeface="Roboto Medium" charset="0"/>
                </a:endParaRP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6631413" y="5649077"/>
              <a:ext cx="1163470" cy="278910"/>
              <a:chOff x="5627714" y="5522696"/>
              <a:chExt cx="1163470" cy="278910"/>
            </a:xfrm>
          </p:grpSpPr>
          <p:sp>
            <p:nvSpPr>
              <p:cNvPr id="42" name="Title 3"/>
              <p:cNvSpPr txBox="1">
                <a:spLocks/>
              </p:cNvSpPr>
              <p:nvPr/>
            </p:nvSpPr>
            <p:spPr>
              <a:xfrm>
                <a:off x="5834474" y="5537564"/>
                <a:ext cx="956710" cy="26404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800" b="0" dirty="0">
                    <a:solidFill>
                      <a:schemeClr val="tx1">
                        <a:alpha val="50000"/>
                      </a:schemeClr>
                    </a:solidFill>
                    <a:latin typeface="Roboto Medium" charset="0"/>
                    <a:ea typeface="Roboto Medium" charset="0"/>
                    <a:cs typeface="Roboto Medium" charset="0"/>
                  </a:rPr>
                  <a:t>PER  YEAR</a:t>
                </a:r>
                <a:endParaRPr lang="en-US" sz="100" b="0" dirty="0">
                  <a:solidFill>
                    <a:schemeClr val="tx1">
                      <a:alpha val="50000"/>
                    </a:schemeClr>
                  </a:solidFill>
                  <a:latin typeface="Roboto Medium" charset="0"/>
                  <a:ea typeface="Roboto Medium" charset="0"/>
                  <a:cs typeface="Roboto Medium" charset="0"/>
                </a:endParaRPr>
              </a:p>
            </p:txBody>
          </p:sp>
          <p:sp>
            <p:nvSpPr>
              <p:cNvPr id="43" name="Title 3"/>
              <p:cNvSpPr txBox="1">
                <a:spLocks/>
              </p:cNvSpPr>
              <p:nvPr/>
            </p:nvSpPr>
            <p:spPr>
              <a:xfrm>
                <a:off x="5627714" y="5522696"/>
                <a:ext cx="393136" cy="26404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000" dirty="0">
                    <a:latin typeface="Roboto Medium" charset="0"/>
                    <a:ea typeface="Roboto Medium" charset="0"/>
                    <a:cs typeface="Roboto Medium" charset="0"/>
                  </a:rPr>
                  <a:t>24</a:t>
                </a:r>
                <a:endParaRPr lang="en-US" sz="300" dirty="0">
                  <a:latin typeface="Roboto Medium" charset="0"/>
                  <a:ea typeface="Roboto Medium" charset="0"/>
                  <a:cs typeface="Roboto Medium" charset="0"/>
                </a:endParaRPr>
              </a:p>
            </p:txBody>
          </p:sp>
        </p:grpSp>
      </p:grpSp>
      <p:grpSp>
        <p:nvGrpSpPr>
          <p:cNvPr id="75" name="Group 74"/>
          <p:cNvGrpSpPr/>
          <p:nvPr/>
        </p:nvGrpSpPr>
        <p:grpSpPr>
          <a:xfrm>
            <a:off x="8363423" y="1016964"/>
            <a:ext cx="2990083" cy="4906617"/>
            <a:chOff x="8489804" y="1054135"/>
            <a:chExt cx="2990083" cy="4906617"/>
          </a:xfrm>
        </p:grpSpPr>
        <p:sp>
          <p:nvSpPr>
            <p:cNvPr id="46" name="Rounded Rectangle 45"/>
            <p:cNvSpPr/>
            <p:nvPr/>
          </p:nvSpPr>
          <p:spPr>
            <a:xfrm>
              <a:off x="8489804" y="1054135"/>
              <a:ext cx="2990083" cy="4906617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itle 3"/>
            <p:cNvSpPr txBox="1">
              <a:spLocks/>
            </p:cNvSpPr>
            <p:nvPr/>
          </p:nvSpPr>
          <p:spPr>
            <a:xfrm>
              <a:off x="8661955" y="1799013"/>
              <a:ext cx="2817932" cy="62898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4800" b="0" dirty="0"/>
                <a:t>1,552</a:t>
              </a:r>
              <a:endParaRPr lang="en-US" sz="2000" b="0" dirty="0"/>
            </a:p>
          </p:txBody>
        </p:sp>
        <p:sp>
          <p:nvSpPr>
            <p:cNvPr id="48" name="Title 3"/>
            <p:cNvSpPr txBox="1">
              <a:spLocks/>
            </p:cNvSpPr>
            <p:nvPr/>
          </p:nvSpPr>
          <p:spPr>
            <a:xfrm>
              <a:off x="8661955" y="1563710"/>
              <a:ext cx="2817932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000" b="0" dirty="0">
                  <a:solidFill>
                    <a:schemeClr val="tx1">
                      <a:alpha val="50000"/>
                    </a:schemeClr>
                  </a:solidFill>
                  <a:latin typeface="Roboto Medium" charset="0"/>
                  <a:ea typeface="Roboto Medium" charset="0"/>
                  <a:cs typeface="Roboto Medium" charset="0"/>
                </a:rPr>
                <a:t>TOTAL  REVENUES</a:t>
              </a:r>
              <a:endParaRPr lang="en-US" sz="300" b="0" dirty="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cxnSp>
          <p:nvCxnSpPr>
            <p:cNvPr id="49" name="Straight Connector 48"/>
            <p:cNvCxnSpPr/>
            <p:nvPr/>
          </p:nvCxnSpPr>
          <p:spPr>
            <a:xfrm>
              <a:off x="8802561" y="1054135"/>
              <a:ext cx="0" cy="435999"/>
            </a:xfrm>
            <a:prstGeom prst="line">
              <a:avLst/>
            </a:prstGeom>
            <a:ln w="25400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/>
            <p:cNvGrpSpPr/>
            <p:nvPr/>
          </p:nvGrpSpPr>
          <p:grpSpPr>
            <a:xfrm flipH="1">
              <a:off x="8802562" y="2995961"/>
              <a:ext cx="2327288" cy="2294205"/>
              <a:chOff x="5665352" y="2734784"/>
              <a:chExt cx="2327288" cy="2284935"/>
            </a:xfrm>
            <a:solidFill>
              <a:schemeClr val="accent4"/>
            </a:solidFill>
          </p:grpSpPr>
          <p:sp>
            <p:nvSpPr>
              <p:cNvPr id="57" name="Flowchart: Process 4"/>
              <p:cNvSpPr/>
              <p:nvPr/>
            </p:nvSpPr>
            <p:spPr>
              <a:xfrm rot="16200000">
                <a:off x="5472783" y="4730348"/>
                <a:ext cx="481939" cy="96802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58" name="Flowchart: Process 5"/>
              <p:cNvSpPr/>
              <p:nvPr/>
            </p:nvSpPr>
            <p:spPr>
              <a:xfrm rot="16200000">
                <a:off x="5152331" y="4277423"/>
                <a:ext cx="1387782" cy="96802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59" name="Flowchart: Process 6"/>
              <p:cNvSpPr/>
              <p:nvPr/>
            </p:nvSpPr>
            <p:spPr>
              <a:xfrm rot="16200000">
                <a:off x="4836225" y="3828849"/>
                <a:ext cx="2284932" cy="96802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60" name="Flowchart: Process 7"/>
              <p:cNvSpPr/>
              <p:nvPr/>
            </p:nvSpPr>
            <p:spPr>
              <a:xfrm rot="16200000">
                <a:off x="5640897" y="4501052"/>
                <a:ext cx="940526" cy="96802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61" name="Flowchart: Process 8"/>
              <p:cNvSpPr/>
              <p:nvPr/>
            </p:nvSpPr>
            <p:spPr>
              <a:xfrm rot="16200000">
                <a:off x="5680683" y="4408371"/>
                <a:ext cx="1125891" cy="96802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62" name="Flowchart: Process 9"/>
              <p:cNvSpPr/>
              <p:nvPr/>
            </p:nvSpPr>
            <p:spPr>
              <a:xfrm rot="16200000">
                <a:off x="5495899" y="4091118"/>
                <a:ext cx="1760398" cy="96802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63" name="Flowchart: Process 10"/>
              <p:cNvSpPr/>
              <p:nvPr/>
            </p:nvSpPr>
            <p:spPr>
              <a:xfrm rot="16200000">
                <a:off x="5738156" y="4200907"/>
                <a:ext cx="1540821" cy="96802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64" name="Flowchart: Process 4"/>
              <p:cNvSpPr/>
              <p:nvPr/>
            </p:nvSpPr>
            <p:spPr>
              <a:xfrm rot="16200000">
                <a:off x="6202483" y="4539005"/>
                <a:ext cx="870866" cy="90561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65" name="Flowchart: Process 5"/>
              <p:cNvSpPr/>
              <p:nvPr/>
            </p:nvSpPr>
            <p:spPr>
              <a:xfrm rot="16200000">
                <a:off x="6073373" y="4277423"/>
                <a:ext cx="1387782" cy="96802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66" name="Flowchart: Process 6"/>
              <p:cNvSpPr/>
              <p:nvPr/>
            </p:nvSpPr>
            <p:spPr>
              <a:xfrm rot="16200000">
                <a:off x="6016414" y="4094236"/>
                <a:ext cx="1760397" cy="90561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67" name="Flowchart: Process 7"/>
              <p:cNvSpPr/>
              <p:nvPr/>
            </p:nvSpPr>
            <p:spPr>
              <a:xfrm rot="16200000">
                <a:off x="6555698" y="4501052"/>
                <a:ext cx="940526" cy="96802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68" name="Flowchart: Process 8"/>
              <p:cNvSpPr/>
              <p:nvPr/>
            </p:nvSpPr>
            <p:spPr>
              <a:xfrm rot="16200000">
                <a:off x="6460033" y="4281928"/>
                <a:ext cx="1387786" cy="87793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69" name="Flowchart: Process 9"/>
              <p:cNvSpPr/>
              <p:nvPr/>
            </p:nvSpPr>
            <p:spPr>
              <a:xfrm rot="16200000">
                <a:off x="6401691" y="4091118"/>
                <a:ext cx="1760398" cy="96802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70" name="Flowchart: Process 10"/>
              <p:cNvSpPr/>
              <p:nvPr/>
            </p:nvSpPr>
            <p:spPr>
              <a:xfrm rot="16200000">
                <a:off x="6643948" y="4200907"/>
                <a:ext cx="1540821" cy="96802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71" name="Flowchart: Process 7"/>
              <p:cNvSpPr/>
              <p:nvPr/>
            </p:nvSpPr>
            <p:spPr>
              <a:xfrm rot="16200000">
                <a:off x="7076565" y="4501052"/>
                <a:ext cx="940526" cy="96802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72" name="Flowchart: Process 8"/>
              <p:cNvSpPr/>
              <p:nvPr/>
            </p:nvSpPr>
            <p:spPr>
              <a:xfrm rot="16200000">
                <a:off x="7116351" y="4408371"/>
                <a:ext cx="1125891" cy="96802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73" name="Flowchart: Process 9"/>
              <p:cNvSpPr/>
              <p:nvPr/>
            </p:nvSpPr>
            <p:spPr>
              <a:xfrm rot="16200000">
                <a:off x="6931567" y="4091118"/>
                <a:ext cx="1760398" cy="96802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  <p:sp>
            <p:nvSpPr>
              <p:cNvPr id="74" name="Flowchart: Process 10"/>
              <p:cNvSpPr/>
              <p:nvPr/>
            </p:nvSpPr>
            <p:spPr>
              <a:xfrm rot="16200000">
                <a:off x="7173828" y="4200907"/>
                <a:ext cx="1540821" cy="96802"/>
              </a:xfrm>
              <a:prstGeom prst="flowChartProcess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Roboto Thin" charset="0"/>
                  <a:ea typeface="Roboto Thin" charset="0"/>
                  <a:cs typeface="Roboto Thin" charset="0"/>
                </a:endParaRPr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8734966" y="5492959"/>
              <a:ext cx="1163470" cy="278910"/>
              <a:chOff x="5627714" y="5522696"/>
              <a:chExt cx="1163470" cy="278910"/>
            </a:xfrm>
          </p:grpSpPr>
          <p:sp>
            <p:nvSpPr>
              <p:cNvPr id="55" name="Title 3"/>
              <p:cNvSpPr txBox="1">
                <a:spLocks/>
              </p:cNvSpPr>
              <p:nvPr/>
            </p:nvSpPr>
            <p:spPr>
              <a:xfrm>
                <a:off x="5834474" y="5537564"/>
                <a:ext cx="956710" cy="26404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800" b="0" dirty="0">
                    <a:solidFill>
                      <a:schemeClr val="tx1">
                        <a:alpha val="50000"/>
                      </a:schemeClr>
                    </a:solidFill>
                    <a:latin typeface="Roboto Medium" charset="0"/>
                    <a:ea typeface="Roboto Medium" charset="0"/>
                    <a:cs typeface="Roboto Medium" charset="0"/>
                  </a:rPr>
                  <a:t>TODAY</a:t>
                </a:r>
                <a:endParaRPr lang="en-US" sz="100" b="0" dirty="0">
                  <a:solidFill>
                    <a:schemeClr val="tx1">
                      <a:alpha val="50000"/>
                    </a:schemeClr>
                  </a:solidFill>
                  <a:latin typeface="Roboto Medium" charset="0"/>
                  <a:ea typeface="Roboto Medium" charset="0"/>
                  <a:cs typeface="Roboto Medium" charset="0"/>
                </a:endParaRPr>
              </a:p>
            </p:txBody>
          </p:sp>
          <p:sp>
            <p:nvSpPr>
              <p:cNvPr id="56" name="Title 3"/>
              <p:cNvSpPr txBox="1">
                <a:spLocks/>
              </p:cNvSpPr>
              <p:nvPr/>
            </p:nvSpPr>
            <p:spPr>
              <a:xfrm>
                <a:off x="5627714" y="5522696"/>
                <a:ext cx="393136" cy="26404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000" dirty="0">
                    <a:latin typeface="Roboto Medium" charset="0"/>
                    <a:ea typeface="Roboto Medium" charset="0"/>
                    <a:cs typeface="Roboto Medium" charset="0"/>
                  </a:rPr>
                  <a:t>12</a:t>
                </a:r>
                <a:endParaRPr lang="en-US" sz="300" dirty="0">
                  <a:latin typeface="Roboto Medium" charset="0"/>
                  <a:ea typeface="Roboto Medium" charset="0"/>
                  <a:cs typeface="Roboto Medium" charset="0"/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9768623" y="5492959"/>
              <a:ext cx="1163470" cy="278910"/>
              <a:chOff x="5627714" y="5522696"/>
              <a:chExt cx="1163470" cy="278910"/>
            </a:xfrm>
          </p:grpSpPr>
          <p:sp>
            <p:nvSpPr>
              <p:cNvPr id="53" name="Title 3"/>
              <p:cNvSpPr txBox="1">
                <a:spLocks/>
              </p:cNvSpPr>
              <p:nvPr/>
            </p:nvSpPr>
            <p:spPr>
              <a:xfrm>
                <a:off x="5834474" y="5537564"/>
                <a:ext cx="956710" cy="26404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800" b="0" dirty="0">
                    <a:solidFill>
                      <a:schemeClr val="tx1">
                        <a:alpha val="50000"/>
                      </a:schemeClr>
                    </a:solidFill>
                    <a:latin typeface="Roboto Medium" charset="0"/>
                    <a:ea typeface="Roboto Medium" charset="0"/>
                    <a:cs typeface="Roboto Medium" charset="0"/>
                  </a:rPr>
                  <a:t>PER  YEAR</a:t>
                </a:r>
                <a:endParaRPr lang="en-US" sz="100" b="0" dirty="0">
                  <a:solidFill>
                    <a:schemeClr val="tx1">
                      <a:alpha val="50000"/>
                    </a:schemeClr>
                  </a:solidFill>
                  <a:latin typeface="Roboto Medium" charset="0"/>
                  <a:ea typeface="Roboto Medium" charset="0"/>
                  <a:cs typeface="Roboto Medium" charset="0"/>
                </a:endParaRPr>
              </a:p>
            </p:txBody>
          </p:sp>
          <p:sp>
            <p:nvSpPr>
              <p:cNvPr id="54" name="Title 3"/>
              <p:cNvSpPr txBox="1">
                <a:spLocks/>
              </p:cNvSpPr>
              <p:nvPr/>
            </p:nvSpPr>
            <p:spPr>
              <a:xfrm>
                <a:off x="5627714" y="5522696"/>
                <a:ext cx="393136" cy="26404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000" dirty="0">
                    <a:latin typeface="Roboto Medium" charset="0"/>
                    <a:ea typeface="Roboto Medium" charset="0"/>
                    <a:cs typeface="Roboto Medium" charset="0"/>
                  </a:rPr>
                  <a:t>24</a:t>
                </a:r>
                <a:endParaRPr lang="en-US" sz="300" dirty="0">
                  <a:latin typeface="Roboto Medium" charset="0"/>
                  <a:ea typeface="Roboto Medium" charset="0"/>
                  <a:cs typeface="Roboto Medium" charset="0"/>
                </a:endParaRPr>
              </a:p>
            </p:txBody>
          </p:sp>
        </p:grpSp>
      </p:grpSp>
      <p:sp>
        <p:nvSpPr>
          <p:cNvPr id="76" name="Title 3"/>
          <p:cNvSpPr txBox="1">
            <a:spLocks/>
          </p:cNvSpPr>
          <p:nvPr/>
        </p:nvSpPr>
        <p:spPr>
          <a:xfrm>
            <a:off x="1261947" y="1493472"/>
            <a:ext cx="3287752" cy="7175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1800" b="0" dirty="0">
                <a:latin typeface="Roboto Medium" charset="0"/>
                <a:ea typeface="Roboto Medium" charset="0"/>
                <a:cs typeface="Roboto Medium" charset="0"/>
              </a:rPr>
              <a:t>Visual Presentation of Data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261947" y="2157930"/>
            <a:ext cx="3079594" cy="1330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rPr>
              <a:t>The best way to present data, particularly contrasting series like contracts vs. revenues, is with a visual graphic. Attendees can grasp the story shown in a chart much easier than one shown in a dry table of numbers.</a:t>
            </a:r>
          </a:p>
        </p:txBody>
      </p:sp>
      <p:cxnSp>
        <p:nvCxnSpPr>
          <p:cNvPr id="78" name="Straight Connector 77"/>
          <p:cNvCxnSpPr/>
          <p:nvPr/>
        </p:nvCxnSpPr>
        <p:spPr>
          <a:xfrm>
            <a:off x="1386590" y="0"/>
            <a:ext cx="0" cy="121025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0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what we want to achieve today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1261947" y="1493472"/>
            <a:ext cx="4494276" cy="7175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1800" b="0" dirty="0">
                <a:latin typeface="Roboto Medium" charset="0"/>
                <a:ea typeface="Roboto Medium" charset="0"/>
                <a:cs typeface="Roboto Medium" charset="0"/>
              </a:rPr>
              <a:t>Meeting highlights. Give a one sentence summary of the purpose of the meeting.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61947" y="2270031"/>
            <a:ext cx="3867462" cy="1076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rPr>
              <a:t>This overview or summary can serve as a touchstone throughout the meeting, keeping everyone on track. If you have some numeric goals to decide or to discuss, state them up front.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9350477" y="1659194"/>
            <a:ext cx="2197510" cy="2197510"/>
            <a:chOff x="9350477" y="1659194"/>
            <a:chExt cx="2197510" cy="2197510"/>
          </a:xfrm>
        </p:grpSpPr>
        <p:sp>
          <p:nvSpPr>
            <p:cNvPr id="12" name="Rounded Rectangle 11"/>
            <p:cNvSpPr/>
            <p:nvPr/>
          </p:nvSpPr>
          <p:spPr>
            <a:xfrm>
              <a:off x="9350477" y="1659194"/>
              <a:ext cx="2197510" cy="2197510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itle 3"/>
            <p:cNvSpPr txBox="1">
              <a:spLocks/>
            </p:cNvSpPr>
            <p:nvPr/>
          </p:nvSpPr>
          <p:spPr>
            <a:xfrm>
              <a:off x="9747935" y="2243183"/>
              <a:ext cx="1800052" cy="573759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4800" b="0" dirty="0">
                  <a:latin typeface="Roboto Light" charset="0"/>
                  <a:ea typeface="Roboto Light" charset="0"/>
                  <a:cs typeface="Roboto Light" charset="0"/>
                </a:rPr>
                <a:t>30</a:t>
              </a:r>
              <a:r>
                <a:rPr lang="en-US" sz="2000" b="0" dirty="0">
                  <a:latin typeface="Roboto Light" charset="0"/>
                  <a:ea typeface="Roboto Light" charset="0"/>
                  <a:cs typeface="Roboto Light" charset="0"/>
                </a:rPr>
                <a:t>%</a:t>
              </a:r>
            </a:p>
          </p:txBody>
        </p:sp>
        <p:sp>
          <p:nvSpPr>
            <p:cNvPr id="15" name="Title 3"/>
            <p:cNvSpPr txBox="1">
              <a:spLocks/>
            </p:cNvSpPr>
            <p:nvPr/>
          </p:nvSpPr>
          <p:spPr>
            <a:xfrm>
              <a:off x="9747935" y="2825746"/>
              <a:ext cx="1800052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1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+0.16 (2.16%)</a:t>
              </a:r>
              <a:endParaRPr lang="en-US" sz="5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16" name="Title 3"/>
            <p:cNvSpPr txBox="1">
              <a:spLocks/>
            </p:cNvSpPr>
            <p:nvPr/>
          </p:nvSpPr>
          <p:spPr>
            <a:xfrm>
              <a:off x="9747935" y="3328673"/>
              <a:ext cx="1800052" cy="247751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100" b="0" dirty="0">
                  <a:latin typeface="Roboto Light" charset="0"/>
                  <a:ea typeface="Roboto Light" charset="0"/>
                  <a:cs typeface="Roboto Light" charset="0"/>
                </a:rPr>
                <a:t>Presentation Results</a:t>
              </a:r>
              <a:endParaRPr lang="en-US" sz="5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9630696" y="3377381"/>
              <a:ext cx="100487" cy="10048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 rot="10800000">
              <a:off x="9479710" y="2268717"/>
              <a:ext cx="40245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>
                  <a:solidFill>
                    <a:schemeClr val="accent1"/>
                  </a:solidFill>
                  <a:latin typeface="linea-arrows-10" charset="0"/>
                  <a:ea typeface="linea-arrows-10" charset="0"/>
                  <a:cs typeface="linea-arrows-10" charset="0"/>
                </a:rPr>
                <a:t></a:t>
              </a:r>
              <a:endParaRPr lang="en-US" sz="2000" b="1">
                <a:solidFill>
                  <a:schemeClr val="accent1"/>
                </a:solidFill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11182071" y="1659194"/>
              <a:ext cx="0" cy="609522"/>
            </a:xfrm>
            <a:prstGeom prst="line">
              <a:avLst/>
            </a:prstGeom>
            <a:ln w="25400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9350477" y="3959269"/>
            <a:ext cx="2197510" cy="2197510"/>
            <a:chOff x="9350477" y="1659194"/>
            <a:chExt cx="2197510" cy="2197510"/>
          </a:xfrm>
        </p:grpSpPr>
        <p:sp>
          <p:nvSpPr>
            <p:cNvPr id="21" name="Rounded Rectangle 20"/>
            <p:cNvSpPr/>
            <p:nvPr/>
          </p:nvSpPr>
          <p:spPr>
            <a:xfrm>
              <a:off x="9350477" y="1659194"/>
              <a:ext cx="2197510" cy="2197510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itle 3"/>
            <p:cNvSpPr txBox="1">
              <a:spLocks/>
            </p:cNvSpPr>
            <p:nvPr/>
          </p:nvSpPr>
          <p:spPr>
            <a:xfrm>
              <a:off x="9747935" y="2243183"/>
              <a:ext cx="1800052" cy="573759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4800" b="0" dirty="0">
                  <a:latin typeface="Roboto Light" charset="0"/>
                  <a:ea typeface="Roboto Light" charset="0"/>
                  <a:cs typeface="Roboto Light" charset="0"/>
                </a:rPr>
                <a:t>45</a:t>
              </a:r>
              <a:r>
                <a:rPr lang="en-US" sz="2000" b="0" dirty="0">
                  <a:latin typeface="Roboto Light" charset="0"/>
                  <a:ea typeface="Roboto Light" charset="0"/>
                  <a:cs typeface="Roboto Light" charset="0"/>
                </a:rPr>
                <a:t>%</a:t>
              </a:r>
            </a:p>
          </p:txBody>
        </p:sp>
        <p:sp>
          <p:nvSpPr>
            <p:cNvPr id="23" name="Title 3"/>
            <p:cNvSpPr txBox="1">
              <a:spLocks/>
            </p:cNvSpPr>
            <p:nvPr/>
          </p:nvSpPr>
          <p:spPr>
            <a:xfrm>
              <a:off x="9747935" y="2825746"/>
              <a:ext cx="1800052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1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+0.16 (2.16%)</a:t>
              </a:r>
              <a:endParaRPr lang="en-US" sz="5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24" name="Title 3"/>
            <p:cNvSpPr txBox="1">
              <a:spLocks/>
            </p:cNvSpPr>
            <p:nvPr/>
          </p:nvSpPr>
          <p:spPr>
            <a:xfrm>
              <a:off x="9747935" y="3328673"/>
              <a:ext cx="1800052" cy="247751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100" b="0" dirty="0">
                  <a:latin typeface="Roboto Light" charset="0"/>
                  <a:ea typeface="Roboto Light" charset="0"/>
                  <a:cs typeface="Roboto Light" charset="0"/>
                </a:rPr>
                <a:t>Tactics Feedback</a:t>
              </a:r>
              <a:endParaRPr lang="en-US" sz="5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9630696" y="3377381"/>
              <a:ext cx="100487" cy="10048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479710" y="2351227"/>
              <a:ext cx="40245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>
                  <a:solidFill>
                    <a:schemeClr val="accent2"/>
                  </a:solidFill>
                  <a:latin typeface="linea-arrows-10" charset="0"/>
                  <a:ea typeface="linea-arrows-10" charset="0"/>
                  <a:cs typeface="linea-arrows-10" charset="0"/>
                </a:rPr>
                <a:t></a:t>
              </a:r>
              <a:endParaRPr lang="en-US" sz="2000" b="1">
                <a:solidFill>
                  <a:schemeClr val="accent2"/>
                </a:solidFill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11182071" y="1659194"/>
              <a:ext cx="0" cy="609522"/>
            </a:xfrm>
            <a:prstGeom prst="line">
              <a:avLst/>
            </a:prstGeom>
            <a:ln w="25400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7052951" y="3959269"/>
            <a:ext cx="2197510" cy="2197510"/>
            <a:chOff x="9350477" y="1659194"/>
            <a:chExt cx="2197510" cy="2197510"/>
          </a:xfrm>
        </p:grpSpPr>
        <p:sp>
          <p:nvSpPr>
            <p:cNvPr id="29" name="Rounded Rectangle 28"/>
            <p:cNvSpPr/>
            <p:nvPr/>
          </p:nvSpPr>
          <p:spPr>
            <a:xfrm>
              <a:off x="9350477" y="1659194"/>
              <a:ext cx="2197510" cy="2197510"/>
            </a:xfrm>
            <a:prstGeom prst="roundRect">
              <a:avLst>
                <a:gd name="adj" fmla="val 1231"/>
              </a:avLst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itle 3"/>
            <p:cNvSpPr txBox="1">
              <a:spLocks/>
            </p:cNvSpPr>
            <p:nvPr/>
          </p:nvSpPr>
          <p:spPr>
            <a:xfrm>
              <a:off x="9747935" y="2243183"/>
              <a:ext cx="1800052" cy="573759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4800" b="0" dirty="0">
                  <a:latin typeface="Roboto Light" charset="0"/>
                  <a:ea typeface="Roboto Light" charset="0"/>
                  <a:cs typeface="Roboto Light" charset="0"/>
                </a:rPr>
                <a:t>92</a:t>
              </a:r>
              <a:r>
                <a:rPr lang="en-US" sz="2000" b="0" dirty="0">
                  <a:latin typeface="Roboto Light" charset="0"/>
                  <a:ea typeface="Roboto Light" charset="0"/>
                  <a:cs typeface="Roboto Light" charset="0"/>
                </a:rPr>
                <a:t>%</a:t>
              </a:r>
            </a:p>
          </p:txBody>
        </p:sp>
        <p:sp>
          <p:nvSpPr>
            <p:cNvPr id="31" name="Title 3"/>
            <p:cNvSpPr txBox="1">
              <a:spLocks/>
            </p:cNvSpPr>
            <p:nvPr/>
          </p:nvSpPr>
          <p:spPr>
            <a:xfrm>
              <a:off x="9747935" y="2825746"/>
              <a:ext cx="1800052" cy="26404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1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+0.16 (2.16%)</a:t>
              </a:r>
              <a:endParaRPr lang="en-US" sz="500" b="0" dirty="0">
                <a:solidFill>
                  <a:schemeClr val="tx1">
                    <a:alpha val="5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32" name="Title 3"/>
            <p:cNvSpPr txBox="1">
              <a:spLocks/>
            </p:cNvSpPr>
            <p:nvPr/>
          </p:nvSpPr>
          <p:spPr>
            <a:xfrm>
              <a:off x="9747935" y="3328673"/>
              <a:ext cx="1800052" cy="247751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100" b="0" dirty="0">
                  <a:latin typeface="Roboto Light" charset="0"/>
                  <a:ea typeface="Roboto Light" charset="0"/>
                  <a:cs typeface="Roboto Light" charset="0"/>
                </a:rPr>
                <a:t>Summary Feedback</a:t>
              </a:r>
              <a:endParaRPr lang="en-US" sz="5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9630696" y="3377381"/>
              <a:ext cx="100487" cy="10048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 rot="10800000">
              <a:off x="9479710" y="2268717"/>
              <a:ext cx="40245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3"/>
                  </a:solidFill>
                  <a:latin typeface="linea-arrows-10" charset="0"/>
                  <a:ea typeface="linea-arrows-10" charset="0"/>
                  <a:cs typeface="linea-arrows-10" charset="0"/>
                </a:rPr>
                <a:t></a:t>
              </a:r>
              <a:endParaRPr lang="en-US" sz="2000" b="1" dirty="0">
                <a:solidFill>
                  <a:schemeClr val="accent3"/>
                </a:solidFill>
              </a:endParaRPr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11182071" y="1659194"/>
              <a:ext cx="0" cy="609522"/>
            </a:xfrm>
            <a:prstGeom prst="line">
              <a:avLst/>
            </a:prstGeom>
            <a:ln w="25400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Straight Connector 35"/>
          <p:cNvCxnSpPr/>
          <p:nvPr/>
        </p:nvCxnSpPr>
        <p:spPr>
          <a:xfrm>
            <a:off x="1386590" y="0"/>
            <a:ext cx="0" cy="121025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96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261947" y="1786622"/>
            <a:ext cx="3165273" cy="1330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rPr>
              <a:t>The more material you have to present, the more important it is to have a clear schedule or agenda. If it’s more than two hours long, make sure to schedule breaks with opportunities to network.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1386590" y="0"/>
            <a:ext cx="0" cy="121025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352594" y="1210253"/>
            <a:ext cx="2990083" cy="4946526"/>
            <a:chOff x="5352594" y="1210253"/>
            <a:chExt cx="2990083" cy="4946526"/>
          </a:xfrm>
        </p:grpSpPr>
        <p:grpSp>
          <p:nvGrpSpPr>
            <p:cNvPr id="14" name="Group 13"/>
            <p:cNvGrpSpPr/>
            <p:nvPr/>
          </p:nvGrpSpPr>
          <p:grpSpPr>
            <a:xfrm>
              <a:off x="5352594" y="1210253"/>
              <a:ext cx="2990083" cy="4946526"/>
              <a:chOff x="5352594" y="1210253"/>
              <a:chExt cx="2990083" cy="4946526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5352594" y="1210253"/>
                <a:ext cx="2990083" cy="4946526"/>
              </a:xfrm>
              <a:prstGeom prst="roundRect">
                <a:avLst>
                  <a:gd name="adj" fmla="val 123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38100" dist="12700" dir="5400000" algn="t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itle 3"/>
              <p:cNvSpPr txBox="1">
                <a:spLocks/>
              </p:cNvSpPr>
              <p:nvPr/>
            </p:nvSpPr>
            <p:spPr>
              <a:xfrm>
                <a:off x="6867487" y="1786622"/>
                <a:ext cx="1475190" cy="921730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 algn="r">
                  <a:lnSpc>
                    <a:spcPct val="80000"/>
                  </a:lnSpc>
                </a:pPr>
                <a:r>
                  <a:rPr lang="en-US" sz="8800" b="0">
                    <a:solidFill>
                      <a:schemeClr val="tx1">
                        <a:alpha val="6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rPr>
                  <a:t>01</a:t>
                </a:r>
                <a:endParaRPr lang="en-US" sz="4400" b="0" dirty="0">
                  <a:solidFill>
                    <a:schemeClr val="tx1">
                      <a:alpha val="6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5352594" y="2949035"/>
                <a:ext cx="2990083" cy="411480"/>
              </a:xfrm>
              <a:prstGeom prst="rect">
                <a:avLst/>
              </a:prstGeom>
              <a:solidFill>
                <a:schemeClr val="tx1">
                  <a:alpha val="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itle 3"/>
              <p:cNvSpPr txBox="1">
                <a:spLocks/>
              </p:cNvSpPr>
              <p:nvPr/>
            </p:nvSpPr>
            <p:spPr>
              <a:xfrm>
                <a:off x="5524745" y="1794242"/>
                <a:ext cx="2817932" cy="582563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2400" b="0" dirty="0">
                    <a:latin typeface="Roboto Light" charset="0"/>
                    <a:ea typeface="Roboto Light" charset="0"/>
                    <a:cs typeface="Roboto Light" charset="0"/>
                  </a:rPr>
                  <a:t>Keynote Presentation</a:t>
                </a:r>
                <a:endParaRPr lang="en-US" sz="1050" b="0" dirty="0">
                  <a:latin typeface="Roboto Light" charset="0"/>
                  <a:ea typeface="Roboto Light" charset="0"/>
                  <a:cs typeface="Roboto Light" charset="0"/>
                </a:endParaRPr>
              </a:p>
            </p:txBody>
          </p:sp>
          <p:sp>
            <p:nvSpPr>
              <p:cNvPr id="7" name="Title 3"/>
              <p:cNvSpPr txBox="1">
                <a:spLocks/>
              </p:cNvSpPr>
              <p:nvPr/>
            </p:nvSpPr>
            <p:spPr>
              <a:xfrm>
                <a:off x="5524745" y="2464210"/>
                <a:ext cx="2817932" cy="26404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70000"/>
                  </a:lnSpc>
                  <a:spcBef>
                    <a:spcPct val="0"/>
                  </a:spcBef>
                  <a:buNone/>
                  <a:defRPr sz="3600" b="1" i="0" kern="1200">
                    <a:solidFill>
                      <a:schemeClr val="tx1"/>
                    </a:solidFill>
                    <a:latin typeface="Roboto Thin" charset="0"/>
                    <a:ea typeface="Roboto Thin" charset="0"/>
                    <a:cs typeface="Roboto Thin" charset="0"/>
                  </a:defRPr>
                </a:lvl1pPr>
              </a:lstStyle>
              <a:p>
                <a:pPr>
                  <a:lnSpc>
                    <a:spcPct val="80000"/>
                  </a:lnSpc>
                </a:pPr>
                <a:r>
                  <a:rPr lang="en-US" sz="1100" b="0" dirty="0">
                    <a:solidFill>
                      <a:schemeClr val="tx1">
                        <a:alpha val="50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rPr>
                  <a:t>Our main speaker for the day</a:t>
                </a:r>
                <a:endParaRPr lang="en-US" sz="500" b="0" dirty="0">
                  <a:solidFill>
                    <a:schemeClr val="tx1">
                      <a:alpha val="5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endParaRPr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65351" y="1210253"/>
                <a:ext cx="0" cy="435999"/>
              </a:xfrm>
              <a:prstGeom prst="line">
                <a:avLst/>
              </a:prstGeom>
              <a:ln w="25400">
                <a:solidFill>
                  <a:schemeClr val="tx1">
                    <a:alpha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Rectangle 10"/>
              <p:cNvSpPr/>
              <p:nvPr/>
            </p:nvSpPr>
            <p:spPr>
              <a:xfrm>
                <a:off x="5352594" y="3885328"/>
                <a:ext cx="2990083" cy="581706"/>
              </a:xfrm>
              <a:prstGeom prst="rect">
                <a:avLst/>
              </a:prstGeom>
              <a:solidFill>
                <a:schemeClr val="tx1">
                  <a:alpha val="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5352594" y="5007087"/>
                <a:ext cx="2990083" cy="411480"/>
              </a:xfrm>
              <a:prstGeom prst="rect">
                <a:avLst/>
              </a:prstGeom>
              <a:solidFill>
                <a:schemeClr val="tx1">
                  <a:alpha val="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Title 3"/>
            <p:cNvSpPr txBox="1">
              <a:spLocks/>
            </p:cNvSpPr>
            <p:nvPr/>
          </p:nvSpPr>
          <p:spPr>
            <a:xfrm>
              <a:off x="5524744" y="3425136"/>
              <a:ext cx="2177853" cy="384749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2400"/>
                </a:spcBef>
                <a:buClr>
                  <a:schemeClr val="accent1"/>
                </a:buClr>
                <a:buSzPct val="150000"/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Hello and welcome!</a:t>
              </a:r>
              <a:endParaRPr lang="en-US" sz="1000" b="0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37" name="Title 3"/>
            <p:cNvSpPr txBox="1">
              <a:spLocks/>
            </p:cNvSpPr>
            <p:nvPr/>
          </p:nvSpPr>
          <p:spPr>
            <a:xfrm>
              <a:off x="5524744" y="3977331"/>
              <a:ext cx="2177853" cy="384749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2400"/>
                </a:spcBef>
                <a:buClr>
                  <a:schemeClr val="accent1"/>
                </a:buClr>
                <a:buSzPct val="150000"/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Introduction to the day</a:t>
              </a:r>
              <a:endParaRPr lang="en-US" sz="1000" b="0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38" name="Title 3"/>
            <p:cNvSpPr txBox="1">
              <a:spLocks/>
            </p:cNvSpPr>
            <p:nvPr/>
          </p:nvSpPr>
          <p:spPr>
            <a:xfrm>
              <a:off x="5524744" y="4541203"/>
              <a:ext cx="2177853" cy="384749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2400"/>
                </a:spcBef>
                <a:buClr>
                  <a:schemeClr val="accent1"/>
                </a:buClr>
                <a:buSzPct val="150000"/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Agenda topic one</a:t>
              </a:r>
            </a:p>
          </p:txBody>
        </p:sp>
        <p:sp>
          <p:nvSpPr>
            <p:cNvPr id="39" name="Title 3"/>
            <p:cNvSpPr txBox="1">
              <a:spLocks/>
            </p:cNvSpPr>
            <p:nvPr/>
          </p:nvSpPr>
          <p:spPr>
            <a:xfrm>
              <a:off x="5524744" y="5033818"/>
              <a:ext cx="2177853" cy="384749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2400"/>
                </a:spcBef>
                <a:buClr>
                  <a:schemeClr val="accent1"/>
                </a:buClr>
                <a:buSzPct val="150000"/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Agenda topic two</a:t>
              </a:r>
            </a:p>
          </p:txBody>
        </p:sp>
        <p:sp>
          <p:nvSpPr>
            <p:cNvPr id="40" name="Title 3"/>
            <p:cNvSpPr txBox="1">
              <a:spLocks/>
            </p:cNvSpPr>
            <p:nvPr/>
          </p:nvSpPr>
          <p:spPr>
            <a:xfrm>
              <a:off x="5524744" y="5459802"/>
              <a:ext cx="2177853" cy="384749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2400"/>
                </a:spcBef>
                <a:buClr>
                  <a:schemeClr val="accent1"/>
                </a:buClr>
                <a:buSzPct val="150000"/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First session wrap-up</a:t>
              </a:r>
              <a:endParaRPr lang="en-US" sz="1000" b="0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8557904" y="1210253"/>
            <a:ext cx="2990083" cy="4946526"/>
            <a:chOff x="8557904" y="1210253"/>
            <a:chExt cx="2990083" cy="4946526"/>
          </a:xfrm>
        </p:grpSpPr>
        <p:grpSp>
          <p:nvGrpSpPr>
            <p:cNvPr id="3" name="Group 2"/>
            <p:cNvGrpSpPr/>
            <p:nvPr/>
          </p:nvGrpSpPr>
          <p:grpSpPr>
            <a:xfrm>
              <a:off x="8557904" y="1210253"/>
              <a:ext cx="2990083" cy="4946526"/>
              <a:chOff x="8557904" y="1210253"/>
              <a:chExt cx="2990083" cy="4946526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8557904" y="1210253"/>
                <a:ext cx="2990083" cy="4946526"/>
                <a:chOff x="5352594" y="1210253"/>
                <a:chExt cx="2990083" cy="4946526"/>
              </a:xfrm>
            </p:grpSpPr>
            <p:sp>
              <p:nvSpPr>
                <p:cNvPr id="16" name="Rounded Rectangle 15"/>
                <p:cNvSpPr/>
                <p:nvPr/>
              </p:nvSpPr>
              <p:spPr>
                <a:xfrm>
                  <a:off x="5352594" y="1210253"/>
                  <a:ext cx="2990083" cy="4946526"/>
                </a:xfrm>
                <a:prstGeom prst="roundRect">
                  <a:avLst>
                    <a:gd name="adj" fmla="val 1231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8100" dist="12700" dir="5400000" algn="t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Title 3"/>
                <p:cNvSpPr txBox="1">
                  <a:spLocks/>
                </p:cNvSpPr>
                <p:nvPr/>
              </p:nvSpPr>
              <p:spPr>
                <a:xfrm>
                  <a:off x="6867487" y="1786622"/>
                  <a:ext cx="1475190" cy="921730"/>
                </a:xfrm>
                <a:prstGeom prst="rect">
                  <a:avLst/>
                </a:prstGeom>
              </p:spPr>
              <p:txBody>
                <a:bodyPr/>
                <a:lstStyle>
                  <a:lvl1pPr algn="l" defTabSz="914400" rtl="0" eaLnBrk="1" latinLnBrk="0" hangingPunct="1">
                    <a:lnSpc>
                      <a:spcPct val="70000"/>
                    </a:lnSpc>
                    <a:spcBef>
                      <a:spcPct val="0"/>
                    </a:spcBef>
                    <a:buNone/>
                    <a:defRPr sz="3600" b="1" i="0" kern="1200">
                      <a:solidFill>
                        <a:schemeClr val="tx1"/>
                      </a:solidFill>
                      <a:latin typeface="Roboto Thin" charset="0"/>
                      <a:ea typeface="Roboto Thin" charset="0"/>
                      <a:cs typeface="Roboto Thin" charset="0"/>
                    </a:defRPr>
                  </a:lvl1pPr>
                </a:lstStyle>
                <a:p>
                  <a:pPr algn="r">
                    <a:lnSpc>
                      <a:spcPct val="80000"/>
                    </a:lnSpc>
                  </a:pPr>
                  <a:r>
                    <a:rPr lang="en-US" sz="8800" b="0" dirty="0">
                      <a:solidFill>
                        <a:schemeClr val="tx1">
                          <a:alpha val="6000"/>
                        </a:schemeClr>
                      </a:solidFill>
                      <a:latin typeface="Roboto Light" charset="0"/>
                      <a:ea typeface="Roboto Light" charset="0"/>
                      <a:cs typeface="Roboto Light" charset="0"/>
                    </a:rPr>
                    <a:t>02</a:t>
                  </a:r>
                  <a:endParaRPr lang="en-US" sz="4400" b="0" dirty="0">
                    <a:solidFill>
                      <a:schemeClr val="tx1">
                        <a:alpha val="6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5352594" y="2949035"/>
                  <a:ext cx="2990083" cy="411480"/>
                </a:xfrm>
                <a:prstGeom prst="rect">
                  <a:avLst/>
                </a:prstGeom>
                <a:solidFill>
                  <a:schemeClr val="tx1">
                    <a:alpha val="4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Title 3"/>
                <p:cNvSpPr txBox="1">
                  <a:spLocks/>
                </p:cNvSpPr>
                <p:nvPr/>
              </p:nvSpPr>
              <p:spPr>
                <a:xfrm>
                  <a:off x="5524745" y="1794242"/>
                  <a:ext cx="2817932" cy="582563"/>
                </a:xfrm>
                <a:prstGeom prst="rect">
                  <a:avLst/>
                </a:prstGeom>
              </p:spPr>
              <p:txBody>
                <a:bodyPr/>
                <a:lstStyle>
                  <a:lvl1pPr algn="l" defTabSz="914400" rtl="0" eaLnBrk="1" latinLnBrk="0" hangingPunct="1">
                    <a:lnSpc>
                      <a:spcPct val="70000"/>
                    </a:lnSpc>
                    <a:spcBef>
                      <a:spcPct val="0"/>
                    </a:spcBef>
                    <a:buNone/>
                    <a:defRPr sz="3600" b="1" i="0" kern="1200">
                      <a:solidFill>
                        <a:schemeClr val="tx1"/>
                      </a:solidFill>
                      <a:latin typeface="Roboto Thin" charset="0"/>
                      <a:ea typeface="Roboto Thin" charset="0"/>
                      <a:cs typeface="Roboto Thin" charset="0"/>
                    </a:defRPr>
                  </a:lvl1pPr>
                </a:lstStyle>
                <a:p>
                  <a:pPr>
                    <a:lnSpc>
                      <a:spcPct val="80000"/>
                    </a:lnSpc>
                  </a:pPr>
                  <a:r>
                    <a:rPr lang="en-US" sz="2400" b="0" dirty="0">
                      <a:latin typeface="Roboto Light" charset="0"/>
                      <a:ea typeface="Roboto Light" charset="0"/>
                      <a:cs typeface="Roboto Light" charset="0"/>
                    </a:rPr>
                    <a:t>Seminar</a:t>
                  </a:r>
                </a:p>
                <a:p>
                  <a:pPr>
                    <a:lnSpc>
                      <a:spcPct val="80000"/>
                    </a:lnSpc>
                  </a:pPr>
                  <a:r>
                    <a:rPr lang="en-US" sz="2400" b="0" dirty="0">
                      <a:latin typeface="Roboto Light" charset="0"/>
                      <a:ea typeface="Roboto Light" charset="0"/>
                      <a:cs typeface="Roboto Light" charset="0"/>
                    </a:rPr>
                    <a:t>Break</a:t>
                  </a:r>
                </a:p>
              </p:txBody>
            </p:sp>
            <p:sp>
              <p:nvSpPr>
                <p:cNvPr id="20" name="Title 3"/>
                <p:cNvSpPr txBox="1">
                  <a:spLocks/>
                </p:cNvSpPr>
                <p:nvPr/>
              </p:nvSpPr>
              <p:spPr>
                <a:xfrm>
                  <a:off x="5524745" y="2464210"/>
                  <a:ext cx="2817932" cy="264042"/>
                </a:xfrm>
                <a:prstGeom prst="rect">
                  <a:avLst/>
                </a:prstGeom>
              </p:spPr>
              <p:txBody>
                <a:bodyPr/>
                <a:lstStyle>
                  <a:lvl1pPr algn="l" defTabSz="914400" rtl="0" eaLnBrk="1" latinLnBrk="0" hangingPunct="1">
                    <a:lnSpc>
                      <a:spcPct val="70000"/>
                    </a:lnSpc>
                    <a:spcBef>
                      <a:spcPct val="0"/>
                    </a:spcBef>
                    <a:buNone/>
                    <a:defRPr sz="3600" b="1" i="0" kern="1200">
                      <a:solidFill>
                        <a:schemeClr val="tx1"/>
                      </a:solidFill>
                      <a:latin typeface="Roboto Thin" charset="0"/>
                      <a:ea typeface="Roboto Thin" charset="0"/>
                      <a:cs typeface="Roboto Thin" charset="0"/>
                    </a:defRPr>
                  </a:lvl1pPr>
                </a:lstStyle>
                <a:p>
                  <a:pPr>
                    <a:lnSpc>
                      <a:spcPct val="80000"/>
                    </a:lnSpc>
                  </a:pPr>
                  <a:r>
                    <a:rPr lang="en-US" sz="1100" b="0" dirty="0">
                      <a:solidFill>
                        <a:schemeClr val="tx1">
                          <a:alpha val="50000"/>
                        </a:schemeClr>
                      </a:solidFill>
                      <a:latin typeface="Roboto Light" charset="0"/>
                      <a:ea typeface="Roboto Light" charset="0"/>
                      <a:cs typeface="Roboto Light" charset="0"/>
                    </a:rPr>
                    <a:t>Network with others</a:t>
                  </a:r>
                  <a:endParaRPr lang="en-US" sz="500" b="0" dirty="0">
                    <a:solidFill>
                      <a:schemeClr val="tx1">
                        <a:alpha val="50000"/>
                      </a:schemeClr>
                    </a:solidFill>
                    <a:latin typeface="Roboto Light" charset="0"/>
                    <a:ea typeface="Roboto Light" charset="0"/>
                    <a:cs typeface="Roboto Light" charset="0"/>
                  </a:endParaRPr>
                </a:p>
              </p:txBody>
            </p: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5665351" y="1210253"/>
                  <a:ext cx="0" cy="435999"/>
                </a:xfrm>
                <a:prstGeom prst="line">
                  <a:avLst/>
                </a:prstGeom>
                <a:ln w="25400">
                  <a:solidFill>
                    <a:schemeClr val="tx1">
                      <a:alpha val="1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Rectangle 22"/>
                <p:cNvSpPr/>
                <p:nvPr/>
              </p:nvSpPr>
              <p:spPr>
                <a:xfrm>
                  <a:off x="5352594" y="3885328"/>
                  <a:ext cx="2990083" cy="581706"/>
                </a:xfrm>
                <a:prstGeom prst="rect">
                  <a:avLst/>
                </a:prstGeom>
                <a:solidFill>
                  <a:schemeClr val="tx1">
                    <a:alpha val="4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5" name="Rectangle 24"/>
              <p:cNvSpPr/>
              <p:nvPr/>
            </p:nvSpPr>
            <p:spPr>
              <a:xfrm>
                <a:off x="8557904" y="5007087"/>
                <a:ext cx="2990083" cy="411480"/>
              </a:xfrm>
              <a:prstGeom prst="rect">
                <a:avLst/>
              </a:prstGeom>
              <a:solidFill>
                <a:schemeClr val="tx1">
                  <a:alpha val="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1" name="Title 3"/>
            <p:cNvSpPr txBox="1">
              <a:spLocks/>
            </p:cNvSpPr>
            <p:nvPr/>
          </p:nvSpPr>
          <p:spPr>
            <a:xfrm>
              <a:off x="8730055" y="3425136"/>
              <a:ext cx="2177853" cy="384749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2400"/>
                </a:spcBef>
                <a:buClr>
                  <a:schemeClr val="accent1"/>
                </a:buClr>
                <a:buSzPct val="150000"/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Reconvene</a:t>
              </a:r>
            </a:p>
          </p:txBody>
        </p:sp>
        <p:sp>
          <p:nvSpPr>
            <p:cNvPr id="42" name="Title 3"/>
            <p:cNvSpPr txBox="1">
              <a:spLocks/>
            </p:cNvSpPr>
            <p:nvPr/>
          </p:nvSpPr>
          <p:spPr>
            <a:xfrm>
              <a:off x="8730055" y="3977331"/>
              <a:ext cx="2177853" cy="384749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2400"/>
                </a:spcBef>
                <a:buClr>
                  <a:schemeClr val="accent1"/>
                </a:buClr>
                <a:buSzPct val="150000"/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Second session opening panel</a:t>
              </a:r>
            </a:p>
          </p:txBody>
        </p:sp>
        <p:sp>
          <p:nvSpPr>
            <p:cNvPr id="43" name="Title 3"/>
            <p:cNvSpPr txBox="1">
              <a:spLocks/>
            </p:cNvSpPr>
            <p:nvPr/>
          </p:nvSpPr>
          <p:spPr>
            <a:xfrm>
              <a:off x="8730055" y="4541203"/>
              <a:ext cx="2177853" cy="384749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2400"/>
                </a:spcBef>
                <a:buClr>
                  <a:schemeClr val="accent1"/>
                </a:buClr>
                <a:buSzPct val="150000"/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Agenda topic three</a:t>
              </a:r>
            </a:p>
          </p:txBody>
        </p:sp>
        <p:sp>
          <p:nvSpPr>
            <p:cNvPr id="44" name="Title 3"/>
            <p:cNvSpPr txBox="1">
              <a:spLocks/>
            </p:cNvSpPr>
            <p:nvPr/>
          </p:nvSpPr>
          <p:spPr>
            <a:xfrm>
              <a:off x="8730055" y="5033818"/>
              <a:ext cx="2177853" cy="384749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2400"/>
                </a:spcBef>
                <a:buClr>
                  <a:schemeClr val="accent1"/>
                </a:buClr>
                <a:buSzPct val="150000"/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Agenda topic four</a:t>
              </a:r>
              <a:endParaRPr lang="en-US" sz="1000" b="0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45" name="Title 3"/>
            <p:cNvSpPr txBox="1">
              <a:spLocks/>
            </p:cNvSpPr>
            <p:nvPr/>
          </p:nvSpPr>
          <p:spPr>
            <a:xfrm>
              <a:off x="8730055" y="5459802"/>
              <a:ext cx="2177853" cy="384749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2400"/>
                </a:spcBef>
                <a:buClr>
                  <a:schemeClr val="accent1"/>
                </a:buClr>
                <a:buSzPct val="150000"/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Meeting wrap-up; conclusions reached</a:t>
              </a:r>
              <a:endParaRPr lang="en-US" sz="1000" b="0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endParaRPr>
            </a:p>
          </p:txBody>
        </p:sp>
      </p:grpSp>
      <p:sp>
        <p:nvSpPr>
          <p:cNvPr id="46" name="Title 1"/>
          <p:cNvSpPr txBox="1">
            <a:spLocks/>
          </p:cNvSpPr>
          <p:nvPr/>
        </p:nvSpPr>
        <p:spPr>
          <a:xfrm>
            <a:off x="1488019" y="173728"/>
            <a:ext cx="4533542" cy="7051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Schedule</a:t>
            </a:r>
          </a:p>
        </p:txBody>
      </p:sp>
    </p:spTree>
    <p:extLst>
      <p:ext uri="{BB962C8B-B14F-4D97-AF65-F5344CB8AC3E}">
        <p14:creationId xmlns:p14="http://schemas.microsoft.com/office/powerpoint/2010/main" val="172805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Timeline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AGENDA FOR THE DAY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215570" y="2861728"/>
            <a:ext cx="2144851" cy="3200708"/>
            <a:chOff x="1253669" y="2956071"/>
            <a:chExt cx="2144851" cy="3200708"/>
          </a:xfrm>
        </p:grpSpPr>
        <p:sp>
          <p:nvSpPr>
            <p:cNvPr id="6" name="Rounded Rectangle 5"/>
            <p:cNvSpPr/>
            <p:nvPr/>
          </p:nvSpPr>
          <p:spPr>
            <a:xfrm>
              <a:off x="1253669" y="3046599"/>
              <a:ext cx="2144851" cy="3110180"/>
            </a:xfrm>
            <a:custGeom>
              <a:avLst/>
              <a:gdLst>
                <a:gd name="connsiteX0" fmla="*/ 0 w 2144851"/>
                <a:gd name="connsiteY0" fmla="*/ 26403 h 3032580"/>
                <a:gd name="connsiteX1" fmla="*/ 26403 w 2144851"/>
                <a:gd name="connsiteY1" fmla="*/ 0 h 3032580"/>
                <a:gd name="connsiteX2" fmla="*/ 2118448 w 2144851"/>
                <a:gd name="connsiteY2" fmla="*/ 0 h 3032580"/>
                <a:gd name="connsiteX3" fmla="*/ 2144851 w 2144851"/>
                <a:gd name="connsiteY3" fmla="*/ 26403 h 3032580"/>
                <a:gd name="connsiteX4" fmla="*/ 2144851 w 2144851"/>
                <a:gd name="connsiteY4" fmla="*/ 3006177 h 3032580"/>
                <a:gd name="connsiteX5" fmla="*/ 2118448 w 2144851"/>
                <a:gd name="connsiteY5" fmla="*/ 3032580 h 3032580"/>
                <a:gd name="connsiteX6" fmla="*/ 26403 w 2144851"/>
                <a:gd name="connsiteY6" fmla="*/ 3032580 h 3032580"/>
                <a:gd name="connsiteX7" fmla="*/ 0 w 2144851"/>
                <a:gd name="connsiteY7" fmla="*/ 3006177 h 3032580"/>
                <a:gd name="connsiteX8" fmla="*/ 0 w 2144851"/>
                <a:gd name="connsiteY8" fmla="*/ 26403 h 3032580"/>
                <a:gd name="connsiteX0" fmla="*/ 0 w 2144851"/>
                <a:gd name="connsiteY0" fmla="*/ 27984 h 3034161"/>
                <a:gd name="connsiteX1" fmla="*/ 26403 w 2144851"/>
                <a:gd name="connsiteY1" fmla="*/ 1581 h 3034161"/>
                <a:gd name="connsiteX2" fmla="*/ 210889 w 2144851"/>
                <a:gd name="connsiteY2" fmla="*/ 0 h 3034161"/>
                <a:gd name="connsiteX3" fmla="*/ 2118448 w 2144851"/>
                <a:gd name="connsiteY3" fmla="*/ 1581 h 3034161"/>
                <a:gd name="connsiteX4" fmla="*/ 2144851 w 2144851"/>
                <a:gd name="connsiteY4" fmla="*/ 27984 h 3034161"/>
                <a:gd name="connsiteX5" fmla="*/ 2144851 w 2144851"/>
                <a:gd name="connsiteY5" fmla="*/ 3007758 h 3034161"/>
                <a:gd name="connsiteX6" fmla="*/ 2118448 w 2144851"/>
                <a:gd name="connsiteY6" fmla="*/ 3034161 h 3034161"/>
                <a:gd name="connsiteX7" fmla="*/ 26403 w 2144851"/>
                <a:gd name="connsiteY7" fmla="*/ 3034161 h 3034161"/>
                <a:gd name="connsiteX8" fmla="*/ 0 w 2144851"/>
                <a:gd name="connsiteY8" fmla="*/ 3007758 h 3034161"/>
                <a:gd name="connsiteX9" fmla="*/ 0 w 2144851"/>
                <a:gd name="connsiteY9" fmla="*/ 27984 h 3034161"/>
                <a:gd name="connsiteX0" fmla="*/ 0 w 2144851"/>
                <a:gd name="connsiteY0" fmla="*/ 27984 h 3034161"/>
                <a:gd name="connsiteX1" fmla="*/ 26403 w 2144851"/>
                <a:gd name="connsiteY1" fmla="*/ 1581 h 3034161"/>
                <a:gd name="connsiteX2" fmla="*/ 210889 w 2144851"/>
                <a:gd name="connsiteY2" fmla="*/ 0 h 3034161"/>
                <a:gd name="connsiteX3" fmla="*/ 256419 w 2144851"/>
                <a:gd name="connsiteY3" fmla="*/ 1 h 3034161"/>
                <a:gd name="connsiteX4" fmla="*/ 2118448 w 2144851"/>
                <a:gd name="connsiteY4" fmla="*/ 1581 h 3034161"/>
                <a:gd name="connsiteX5" fmla="*/ 2144851 w 2144851"/>
                <a:gd name="connsiteY5" fmla="*/ 27984 h 3034161"/>
                <a:gd name="connsiteX6" fmla="*/ 2144851 w 2144851"/>
                <a:gd name="connsiteY6" fmla="*/ 3007758 h 3034161"/>
                <a:gd name="connsiteX7" fmla="*/ 2118448 w 2144851"/>
                <a:gd name="connsiteY7" fmla="*/ 3034161 h 3034161"/>
                <a:gd name="connsiteX8" fmla="*/ 26403 w 2144851"/>
                <a:gd name="connsiteY8" fmla="*/ 3034161 h 3034161"/>
                <a:gd name="connsiteX9" fmla="*/ 0 w 2144851"/>
                <a:gd name="connsiteY9" fmla="*/ 3007758 h 3034161"/>
                <a:gd name="connsiteX10" fmla="*/ 0 w 2144851"/>
                <a:gd name="connsiteY10" fmla="*/ 27984 h 3034161"/>
                <a:gd name="connsiteX0" fmla="*/ 0 w 2144851"/>
                <a:gd name="connsiteY0" fmla="*/ 27984 h 3034161"/>
                <a:gd name="connsiteX1" fmla="*/ 26403 w 2144851"/>
                <a:gd name="connsiteY1" fmla="*/ 1581 h 3034161"/>
                <a:gd name="connsiteX2" fmla="*/ 210889 w 2144851"/>
                <a:gd name="connsiteY2" fmla="*/ 0 h 3034161"/>
                <a:gd name="connsiteX3" fmla="*/ 256419 w 2144851"/>
                <a:gd name="connsiteY3" fmla="*/ 1 h 3034161"/>
                <a:gd name="connsiteX4" fmla="*/ 298155 w 2144851"/>
                <a:gd name="connsiteY4" fmla="*/ 1 h 3034161"/>
                <a:gd name="connsiteX5" fmla="*/ 2118448 w 2144851"/>
                <a:gd name="connsiteY5" fmla="*/ 1581 h 3034161"/>
                <a:gd name="connsiteX6" fmla="*/ 2144851 w 2144851"/>
                <a:gd name="connsiteY6" fmla="*/ 27984 h 3034161"/>
                <a:gd name="connsiteX7" fmla="*/ 2144851 w 2144851"/>
                <a:gd name="connsiteY7" fmla="*/ 3007758 h 3034161"/>
                <a:gd name="connsiteX8" fmla="*/ 2118448 w 2144851"/>
                <a:gd name="connsiteY8" fmla="*/ 3034161 h 3034161"/>
                <a:gd name="connsiteX9" fmla="*/ 26403 w 2144851"/>
                <a:gd name="connsiteY9" fmla="*/ 3034161 h 3034161"/>
                <a:gd name="connsiteX10" fmla="*/ 0 w 2144851"/>
                <a:gd name="connsiteY10" fmla="*/ 3007758 h 3034161"/>
                <a:gd name="connsiteX11" fmla="*/ 0 w 2144851"/>
                <a:gd name="connsiteY11" fmla="*/ 27984 h 3034161"/>
                <a:gd name="connsiteX0" fmla="*/ 0 w 2144851"/>
                <a:gd name="connsiteY0" fmla="*/ 81102 h 3087279"/>
                <a:gd name="connsiteX1" fmla="*/ 26403 w 2144851"/>
                <a:gd name="connsiteY1" fmla="*/ 54699 h 3087279"/>
                <a:gd name="connsiteX2" fmla="*/ 210889 w 2144851"/>
                <a:gd name="connsiteY2" fmla="*/ 53118 h 3087279"/>
                <a:gd name="connsiteX3" fmla="*/ 256419 w 2144851"/>
                <a:gd name="connsiteY3" fmla="*/ 0 h 3087279"/>
                <a:gd name="connsiteX4" fmla="*/ 298155 w 2144851"/>
                <a:gd name="connsiteY4" fmla="*/ 53119 h 3087279"/>
                <a:gd name="connsiteX5" fmla="*/ 2118448 w 2144851"/>
                <a:gd name="connsiteY5" fmla="*/ 54699 h 3087279"/>
                <a:gd name="connsiteX6" fmla="*/ 2144851 w 2144851"/>
                <a:gd name="connsiteY6" fmla="*/ 81102 h 3087279"/>
                <a:gd name="connsiteX7" fmla="*/ 2144851 w 2144851"/>
                <a:gd name="connsiteY7" fmla="*/ 3060876 h 3087279"/>
                <a:gd name="connsiteX8" fmla="*/ 2118448 w 2144851"/>
                <a:gd name="connsiteY8" fmla="*/ 3087279 h 3087279"/>
                <a:gd name="connsiteX9" fmla="*/ 26403 w 2144851"/>
                <a:gd name="connsiteY9" fmla="*/ 3087279 h 3087279"/>
                <a:gd name="connsiteX10" fmla="*/ 0 w 2144851"/>
                <a:gd name="connsiteY10" fmla="*/ 3060876 h 3087279"/>
                <a:gd name="connsiteX11" fmla="*/ 0 w 2144851"/>
                <a:gd name="connsiteY11" fmla="*/ 81102 h 3087279"/>
                <a:gd name="connsiteX0" fmla="*/ 0 w 2144851"/>
                <a:gd name="connsiteY0" fmla="*/ 81102 h 3087279"/>
                <a:gd name="connsiteX1" fmla="*/ 26403 w 2144851"/>
                <a:gd name="connsiteY1" fmla="*/ 54699 h 3087279"/>
                <a:gd name="connsiteX2" fmla="*/ 210889 w 2144851"/>
                <a:gd name="connsiteY2" fmla="*/ 53118 h 3087279"/>
                <a:gd name="connsiteX3" fmla="*/ 256419 w 2144851"/>
                <a:gd name="connsiteY3" fmla="*/ 0 h 3087279"/>
                <a:gd name="connsiteX4" fmla="*/ 358862 w 2144851"/>
                <a:gd name="connsiteY4" fmla="*/ 53119 h 3087279"/>
                <a:gd name="connsiteX5" fmla="*/ 2118448 w 2144851"/>
                <a:gd name="connsiteY5" fmla="*/ 54699 h 3087279"/>
                <a:gd name="connsiteX6" fmla="*/ 2144851 w 2144851"/>
                <a:gd name="connsiteY6" fmla="*/ 81102 h 3087279"/>
                <a:gd name="connsiteX7" fmla="*/ 2144851 w 2144851"/>
                <a:gd name="connsiteY7" fmla="*/ 3060876 h 3087279"/>
                <a:gd name="connsiteX8" fmla="*/ 2118448 w 2144851"/>
                <a:gd name="connsiteY8" fmla="*/ 3087279 h 3087279"/>
                <a:gd name="connsiteX9" fmla="*/ 26403 w 2144851"/>
                <a:gd name="connsiteY9" fmla="*/ 3087279 h 3087279"/>
                <a:gd name="connsiteX10" fmla="*/ 0 w 2144851"/>
                <a:gd name="connsiteY10" fmla="*/ 3060876 h 3087279"/>
                <a:gd name="connsiteX11" fmla="*/ 0 w 2144851"/>
                <a:gd name="connsiteY11" fmla="*/ 81102 h 3087279"/>
                <a:gd name="connsiteX0" fmla="*/ 0 w 2144851"/>
                <a:gd name="connsiteY0" fmla="*/ 111455 h 3117632"/>
                <a:gd name="connsiteX1" fmla="*/ 26403 w 2144851"/>
                <a:gd name="connsiteY1" fmla="*/ 85052 h 3117632"/>
                <a:gd name="connsiteX2" fmla="*/ 210889 w 2144851"/>
                <a:gd name="connsiteY2" fmla="*/ 83471 h 3117632"/>
                <a:gd name="connsiteX3" fmla="*/ 301949 w 2144851"/>
                <a:gd name="connsiteY3" fmla="*/ 0 h 3117632"/>
                <a:gd name="connsiteX4" fmla="*/ 358862 w 2144851"/>
                <a:gd name="connsiteY4" fmla="*/ 83472 h 3117632"/>
                <a:gd name="connsiteX5" fmla="*/ 2118448 w 2144851"/>
                <a:gd name="connsiteY5" fmla="*/ 85052 h 3117632"/>
                <a:gd name="connsiteX6" fmla="*/ 2144851 w 2144851"/>
                <a:gd name="connsiteY6" fmla="*/ 111455 h 3117632"/>
                <a:gd name="connsiteX7" fmla="*/ 2144851 w 2144851"/>
                <a:gd name="connsiteY7" fmla="*/ 3091229 h 3117632"/>
                <a:gd name="connsiteX8" fmla="*/ 2118448 w 2144851"/>
                <a:gd name="connsiteY8" fmla="*/ 3117632 h 3117632"/>
                <a:gd name="connsiteX9" fmla="*/ 26403 w 2144851"/>
                <a:gd name="connsiteY9" fmla="*/ 3117632 h 3117632"/>
                <a:gd name="connsiteX10" fmla="*/ 0 w 2144851"/>
                <a:gd name="connsiteY10" fmla="*/ 3091229 h 3117632"/>
                <a:gd name="connsiteX11" fmla="*/ 0 w 2144851"/>
                <a:gd name="connsiteY11" fmla="*/ 111455 h 3117632"/>
                <a:gd name="connsiteX0" fmla="*/ 0 w 2144851"/>
                <a:gd name="connsiteY0" fmla="*/ 122838 h 3129015"/>
                <a:gd name="connsiteX1" fmla="*/ 26403 w 2144851"/>
                <a:gd name="connsiteY1" fmla="*/ 96435 h 3129015"/>
                <a:gd name="connsiteX2" fmla="*/ 210889 w 2144851"/>
                <a:gd name="connsiteY2" fmla="*/ 94854 h 3129015"/>
                <a:gd name="connsiteX3" fmla="*/ 286772 w 2144851"/>
                <a:gd name="connsiteY3" fmla="*/ 0 h 3129015"/>
                <a:gd name="connsiteX4" fmla="*/ 358862 w 2144851"/>
                <a:gd name="connsiteY4" fmla="*/ 94855 h 3129015"/>
                <a:gd name="connsiteX5" fmla="*/ 2118448 w 2144851"/>
                <a:gd name="connsiteY5" fmla="*/ 96435 h 3129015"/>
                <a:gd name="connsiteX6" fmla="*/ 2144851 w 2144851"/>
                <a:gd name="connsiteY6" fmla="*/ 122838 h 3129015"/>
                <a:gd name="connsiteX7" fmla="*/ 2144851 w 2144851"/>
                <a:gd name="connsiteY7" fmla="*/ 3102612 h 3129015"/>
                <a:gd name="connsiteX8" fmla="*/ 2118448 w 2144851"/>
                <a:gd name="connsiteY8" fmla="*/ 3129015 h 3129015"/>
                <a:gd name="connsiteX9" fmla="*/ 26403 w 2144851"/>
                <a:gd name="connsiteY9" fmla="*/ 3129015 h 3129015"/>
                <a:gd name="connsiteX10" fmla="*/ 0 w 2144851"/>
                <a:gd name="connsiteY10" fmla="*/ 3102612 h 3129015"/>
                <a:gd name="connsiteX11" fmla="*/ 0 w 2144851"/>
                <a:gd name="connsiteY11" fmla="*/ 122838 h 3129015"/>
                <a:gd name="connsiteX0" fmla="*/ 0 w 2144851"/>
                <a:gd name="connsiteY0" fmla="*/ 107661 h 3113838"/>
                <a:gd name="connsiteX1" fmla="*/ 26403 w 2144851"/>
                <a:gd name="connsiteY1" fmla="*/ 81258 h 3113838"/>
                <a:gd name="connsiteX2" fmla="*/ 210889 w 2144851"/>
                <a:gd name="connsiteY2" fmla="*/ 79677 h 3113838"/>
                <a:gd name="connsiteX3" fmla="*/ 286772 w 2144851"/>
                <a:gd name="connsiteY3" fmla="*/ 0 h 3113838"/>
                <a:gd name="connsiteX4" fmla="*/ 358862 w 2144851"/>
                <a:gd name="connsiteY4" fmla="*/ 79678 h 3113838"/>
                <a:gd name="connsiteX5" fmla="*/ 2118448 w 2144851"/>
                <a:gd name="connsiteY5" fmla="*/ 81258 h 3113838"/>
                <a:gd name="connsiteX6" fmla="*/ 2144851 w 2144851"/>
                <a:gd name="connsiteY6" fmla="*/ 107661 h 3113838"/>
                <a:gd name="connsiteX7" fmla="*/ 2144851 w 2144851"/>
                <a:gd name="connsiteY7" fmla="*/ 3087435 h 3113838"/>
                <a:gd name="connsiteX8" fmla="*/ 2118448 w 2144851"/>
                <a:gd name="connsiteY8" fmla="*/ 3113838 h 3113838"/>
                <a:gd name="connsiteX9" fmla="*/ 26403 w 2144851"/>
                <a:gd name="connsiteY9" fmla="*/ 3113838 h 3113838"/>
                <a:gd name="connsiteX10" fmla="*/ 0 w 2144851"/>
                <a:gd name="connsiteY10" fmla="*/ 3087435 h 3113838"/>
                <a:gd name="connsiteX11" fmla="*/ 0 w 2144851"/>
                <a:gd name="connsiteY11" fmla="*/ 107661 h 3113838"/>
                <a:gd name="connsiteX0" fmla="*/ 0 w 2144851"/>
                <a:gd name="connsiteY0" fmla="*/ 107661 h 3113838"/>
                <a:gd name="connsiteX1" fmla="*/ 26403 w 2144851"/>
                <a:gd name="connsiteY1" fmla="*/ 81258 h 3113838"/>
                <a:gd name="connsiteX2" fmla="*/ 210889 w 2144851"/>
                <a:gd name="connsiteY2" fmla="*/ 79677 h 3113838"/>
                <a:gd name="connsiteX3" fmla="*/ 286772 w 2144851"/>
                <a:gd name="connsiteY3" fmla="*/ 0 h 3113838"/>
                <a:gd name="connsiteX4" fmla="*/ 388123 w 2144851"/>
                <a:gd name="connsiteY4" fmla="*/ 79678 h 3113838"/>
                <a:gd name="connsiteX5" fmla="*/ 2118448 w 2144851"/>
                <a:gd name="connsiteY5" fmla="*/ 81258 h 3113838"/>
                <a:gd name="connsiteX6" fmla="*/ 2144851 w 2144851"/>
                <a:gd name="connsiteY6" fmla="*/ 107661 h 3113838"/>
                <a:gd name="connsiteX7" fmla="*/ 2144851 w 2144851"/>
                <a:gd name="connsiteY7" fmla="*/ 3087435 h 3113838"/>
                <a:gd name="connsiteX8" fmla="*/ 2118448 w 2144851"/>
                <a:gd name="connsiteY8" fmla="*/ 3113838 h 3113838"/>
                <a:gd name="connsiteX9" fmla="*/ 26403 w 2144851"/>
                <a:gd name="connsiteY9" fmla="*/ 3113838 h 3113838"/>
                <a:gd name="connsiteX10" fmla="*/ 0 w 2144851"/>
                <a:gd name="connsiteY10" fmla="*/ 3087435 h 3113838"/>
                <a:gd name="connsiteX11" fmla="*/ 0 w 2144851"/>
                <a:gd name="connsiteY11" fmla="*/ 107661 h 3113838"/>
                <a:gd name="connsiteX0" fmla="*/ 0 w 2144851"/>
                <a:gd name="connsiteY0" fmla="*/ 104003 h 3110180"/>
                <a:gd name="connsiteX1" fmla="*/ 26403 w 2144851"/>
                <a:gd name="connsiteY1" fmla="*/ 77600 h 3110180"/>
                <a:gd name="connsiteX2" fmla="*/ 210889 w 2144851"/>
                <a:gd name="connsiteY2" fmla="*/ 76019 h 3110180"/>
                <a:gd name="connsiteX3" fmla="*/ 301402 w 2144851"/>
                <a:gd name="connsiteY3" fmla="*/ 0 h 3110180"/>
                <a:gd name="connsiteX4" fmla="*/ 388123 w 2144851"/>
                <a:gd name="connsiteY4" fmla="*/ 76020 h 3110180"/>
                <a:gd name="connsiteX5" fmla="*/ 2118448 w 2144851"/>
                <a:gd name="connsiteY5" fmla="*/ 77600 h 3110180"/>
                <a:gd name="connsiteX6" fmla="*/ 2144851 w 2144851"/>
                <a:gd name="connsiteY6" fmla="*/ 104003 h 3110180"/>
                <a:gd name="connsiteX7" fmla="*/ 2144851 w 2144851"/>
                <a:gd name="connsiteY7" fmla="*/ 3083777 h 3110180"/>
                <a:gd name="connsiteX8" fmla="*/ 2118448 w 2144851"/>
                <a:gd name="connsiteY8" fmla="*/ 3110180 h 3110180"/>
                <a:gd name="connsiteX9" fmla="*/ 26403 w 2144851"/>
                <a:gd name="connsiteY9" fmla="*/ 3110180 h 3110180"/>
                <a:gd name="connsiteX10" fmla="*/ 0 w 2144851"/>
                <a:gd name="connsiteY10" fmla="*/ 3083777 h 3110180"/>
                <a:gd name="connsiteX11" fmla="*/ 0 w 2144851"/>
                <a:gd name="connsiteY11" fmla="*/ 104003 h 311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44851" h="3110180">
                  <a:moveTo>
                    <a:pt x="0" y="104003"/>
                  </a:moveTo>
                  <a:cubicBezTo>
                    <a:pt x="0" y="89421"/>
                    <a:pt x="11821" y="77600"/>
                    <a:pt x="26403" y="77600"/>
                  </a:cubicBezTo>
                  <a:lnTo>
                    <a:pt x="210889" y="76019"/>
                  </a:lnTo>
                  <a:lnTo>
                    <a:pt x="301402" y="0"/>
                  </a:lnTo>
                  <a:lnTo>
                    <a:pt x="388123" y="76020"/>
                  </a:lnTo>
                  <a:lnTo>
                    <a:pt x="2118448" y="77600"/>
                  </a:lnTo>
                  <a:cubicBezTo>
                    <a:pt x="2133030" y="77600"/>
                    <a:pt x="2144851" y="89421"/>
                    <a:pt x="2144851" y="104003"/>
                  </a:cubicBezTo>
                  <a:lnTo>
                    <a:pt x="2144851" y="3083777"/>
                  </a:lnTo>
                  <a:cubicBezTo>
                    <a:pt x="2144851" y="3098359"/>
                    <a:pt x="2133030" y="3110180"/>
                    <a:pt x="2118448" y="3110180"/>
                  </a:cubicBezTo>
                  <a:lnTo>
                    <a:pt x="26403" y="3110180"/>
                  </a:lnTo>
                  <a:cubicBezTo>
                    <a:pt x="11821" y="3110180"/>
                    <a:pt x="0" y="3098359"/>
                    <a:pt x="0" y="3083777"/>
                  </a:cubicBezTo>
                  <a:lnTo>
                    <a:pt x="0" y="1040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itle 3"/>
            <p:cNvSpPr txBox="1">
              <a:spLocks/>
            </p:cNvSpPr>
            <p:nvPr/>
          </p:nvSpPr>
          <p:spPr>
            <a:xfrm>
              <a:off x="1387720" y="3382778"/>
              <a:ext cx="2010800" cy="315146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400" b="0" dirty="0">
                  <a:latin typeface="Roboto Medium" charset="0"/>
                  <a:ea typeface="Roboto Medium" charset="0"/>
                  <a:cs typeface="Roboto Medium" charset="0"/>
                </a:rPr>
                <a:t>Item One</a:t>
              </a:r>
              <a:endParaRPr lang="en-US" sz="700" b="0" dirty="0"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 rot="10800000">
              <a:off x="1356790" y="2956071"/>
              <a:ext cx="40245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>
                  <a:solidFill>
                    <a:schemeClr val="accent5"/>
                  </a:solidFill>
                  <a:latin typeface="linea-arrows-10" charset="0"/>
                  <a:ea typeface="linea-arrows-10" charset="0"/>
                  <a:cs typeface="linea-arrows-10" charset="0"/>
                </a:rPr>
                <a:t></a:t>
              </a:r>
              <a:endParaRPr lang="en-US" sz="1600" b="1">
                <a:solidFill>
                  <a:schemeClr val="accent5"/>
                </a:solidFill>
              </a:endParaRP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-277951" y="2183761"/>
            <a:ext cx="8583751" cy="600405"/>
          </a:xfrm>
          <a:prstGeom prst="roundRect">
            <a:avLst>
              <a:gd name="adj" fmla="val 3769"/>
            </a:avLst>
          </a:prstGeom>
          <a:solidFill>
            <a:schemeClr val="bg1"/>
          </a:solidFill>
          <a:ln>
            <a:noFill/>
          </a:ln>
          <a:effectLst>
            <a:outerShdw blurRad="38100" dist="127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3707309" y="2861728"/>
            <a:ext cx="2144851" cy="3200708"/>
            <a:chOff x="1253669" y="2956071"/>
            <a:chExt cx="2144851" cy="3200708"/>
          </a:xfrm>
        </p:grpSpPr>
        <p:sp>
          <p:nvSpPr>
            <p:cNvPr id="19" name="Rounded Rectangle 5"/>
            <p:cNvSpPr/>
            <p:nvPr/>
          </p:nvSpPr>
          <p:spPr>
            <a:xfrm>
              <a:off x="1253669" y="3046599"/>
              <a:ext cx="2144851" cy="3110180"/>
            </a:xfrm>
            <a:custGeom>
              <a:avLst/>
              <a:gdLst>
                <a:gd name="connsiteX0" fmla="*/ 0 w 2144851"/>
                <a:gd name="connsiteY0" fmla="*/ 26403 h 3032580"/>
                <a:gd name="connsiteX1" fmla="*/ 26403 w 2144851"/>
                <a:gd name="connsiteY1" fmla="*/ 0 h 3032580"/>
                <a:gd name="connsiteX2" fmla="*/ 2118448 w 2144851"/>
                <a:gd name="connsiteY2" fmla="*/ 0 h 3032580"/>
                <a:gd name="connsiteX3" fmla="*/ 2144851 w 2144851"/>
                <a:gd name="connsiteY3" fmla="*/ 26403 h 3032580"/>
                <a:gd name="connsiteX4" fmla="*/ 2144851 w 2144851"/>
                <a:gd name="connsiteY4" fmla="*/ 3006177 h 3032580"/>
                <a:gd name="connsiteX5" fmla="*/ 2118448 w 2144851"/>
                <a:gd name="connsiteY5" fmla="*/ 3032580 h 3032580"/>
                <a:gd name="connsiteX6" fmla="*/ 26403 w 2144851"/>
                <a:gd name="connsiteY6" fmla="*/ 3032580 h 3032580"/>
                <a:gd name="connsiteX7" fmla="*/ 0 w 2144851"/>
                <a:gd name="connsiteY7" fmla="*/ 3006177 h 3032580"/>
                <a:gd name="connsiteX8" fmla="*/ 0 w 2144851"/>
                <a:gd name="connsiteY8" fmla="*/ 26403 h 3032580"/>
                <a:gd name="connsiteX0" fmla="*/ 0 w 2144851"/>
                <a:gd name="connsiteY0" fmla="*/ 27984 h 3034161"/>
                <a:gd name="connsiteX1" fmla="*/ 26403 w 2144851"/>
                <a:gd name="connsiteY1" fmla="*/ 1581 h 3034161"/>
                <a:gd name="connsiteX2" fmla="*/ 210889 w 2144851"/>
                <a:gd name="connsiteY2" fmla="*/ 0 h 3034161"/>
                <a:gd name="connsiteX3" fmla="*/ 2118448 w 2144851"/>
                <a:gd name="connsiteY3" fmla="*/ 1581 h 3034161"/>
                <a:gd name="connsiteX4" fmla="*/ 2144851 w 2144851"/>
                <a:gd name="connsiteY4" fmla="*/ 27984 h 3034161"/>
                <a:gd name="connsiteX5" fmla="*/ 2144851 w 2144851"/>
                <a:gd name="connsiteY5" fmla="*/ 3007758 h 3034161"/>
                <a:gd name="connsiteX6" fmla="*/ 2118448 w 2144851"/>
                <a:gd name="connsiteY6" fmla="*/ 3034161 h 3034161"/>
                <a:gd name="connsiteX7" fmla="*/ 26403 w 2144851"/>
                <a:gd name="connsiteY7" fmla="*/ 3034161 h 3034161"/>
                <a:gd name="connsiteX8" fmla="*/ 0 w 2144851"/>
                <a:gd name="connsiteY8" fmla="*/ 3007758 h 3034161"/>
                <a:gd name="connsiteX9" fmla="*/ 0 w 2144851"/>
                <a:gd name="connsiteY9" fmla="*/ 27984 h 3034161"/>
                <a:gd name="connsiteX0" fmla="*/ 0 w 2144851"/>
                <a:gd name="connsiteY0" fmla="*/ 27984 h 3034161"/>
                <a:gd name="connsiteX1" fmla="*/ 26403 w 2144851"/>
                <a:gd name="connsiteY1" fmla="*/ 1581 h 3034161"/>
                <a:gd name="connsiteX2" fmla="*/ 210889 w 2144851"/>
                <a:gd name="connsiteY2" fmla="*/ 0 h 3034161"/>
                <a:gd name="connsiteX3" fmla="*/ 256419 w 2144851"/>
                <a:gd name="connsiteY3" fmla="*/ 1 h 3034161"/>
                <a:gd name="connsiteX4" fmla="*/ 2118448 w 2144851"/>
                <a:gd name="connsiteY4" fmla="*/ 1581 h 3034161"/>
                <a:gd name="connsiteX5" fmla="*/ 2144851 w 2144851"/>
                <a:gd name="connsiteY5" fmla="*/ 27984 h 3034161"/>
                <a:gd name="connsiteX6" fmla="*/ 2144851 w 2144851"/>
                <a:gd name="connsiteY6" fmla="*/ 3007758 h 3034161"/>
                <a:gd name="connsiteX7" fmla="*/ 2118448 w 2144851"/>
                <a:gd name="connsiteY7" fmla="*/ 3034161 h 3034161"/>
                <a:gd name="connsiteX8" fmla="*/ 26403 w 2144851"/>
                <a:gd name="connsiteY8" fmla="*/ 3034161 h 3034161"/>
                <a:gd name="connsiteX9" fmla="*/ 0 w 2144851"/>
                <a:gd name="connsiteY9" fmla="*/ 3007758 h 3034161"/>
                <a:gd name="connsiteX10" fmla="*/ 0 w 2144851"/>
                <a:gd name="connsiteY10" fmla="*/ 27984 h 3034161"/>
                <a:gd name="connsiteX0" fmla="*/ 0 w 2144851"/>
                <a:gd name="connsiteY0" fmla="*/ 27984 h 3034161"/>
                <a:gd name="connsiteX1" fmla="*/ 26403 w 2144851"/>
                <a:gd name="connsiteY1" fmla="*/ 1581 h 3034161"/>
                <a:gd name="connsiteX2" fmla="*/ 210889 w 2144851"/>
                <a:gd name="connsiteY2" fmla="*/ 0 h 3034161"/>
                <a:gd name="connsiteX3" fmla="*/ 256419 w 2144851"/>
                <a:gd name="connsiteY3" fmla="*/ 1 h 3034161"/>
                <a:gd name="connsiteX4" fmla="*/ 298155 w 2144851"/>
                <a:gd name="connsiteY4" fmla="*/ 1 h 3034161"/>
                <a:gd name="connsiteX5" fmla="*/ 2118448 w 2144851"/>
                <a:gd name="connsiteY5" fmla="*/ 1581 h 3034161"/>
                <a:gd name="connsiteX6" fmla="*/ 2144851 w 2144851"/>
                <a:gd name="connsiteY6" fmla="*/ 27984 h 3034161"/>
                <a:gd name="connsiteX7" fmla="*/ 2144851 w 2144851"/>
                <a:gd name="connsiteY7" fmla="*/ 3007758 h 3034161"/>
                <a:gd name="connsiteX8" fmla="*/ 2118448 w 2144851"/>
                <a:gd name="connsiteY8" fmla="*/ 3034161 h 3034161"/>
                <a:gd name="connsiteX9" fmla="*/ 26403 w 2144851"/>
                <a:gd name="connsiteY9" fmla="*/ 3034161 h 3034161"/>
                <a:gd name="connsiteX10" fmla="*/ 0 w 2144851"/>
                <a:gd name="connsiteY10" fmla="*/ 3007758 h 3034161"/>
                <a:gd name="connsiteX11" fmla="*/ 0 w 2144851"/>
                <a:gd name="connsiteY11" fmla="*/ 27984 h 3034161"/>
                <a:gd name="connsiteX0" fmla="*/ 0 w 2144851"/>
                <a:gd name="connsiteY0" fmla="*/ 81102 h 3087279"/>
                <a:gd name="connsiteX1" fmla="*/ 26403 w 2144851"/>
                <a:gd name="connsiteY1" fmla="*/ 54699 h 3087279"/>
                <a:gd name="connsiteX2" fmla="*/ 210889 w 2144851"/>
                <a:gd name="connsiteY2" fmla="*/ 53118 h 3087279"/>
                <a:gd name="connsiteX3" fmla="*/ 256419 w 2144851"/>
                <a:gd name="connsiteY3" fmla="*/ 0 h 3087279"/>
                <a:gd name="connsiteX4" fmla="*/ 298155 w 2144851"/>
                <a:gd name="connsiteY4" fmla="*/ 53119 h 3087279"/>
                <a:gd name="connsiteX5" fmla="*/ 2118448 w 2144851"/>
                <a:gd name="connsiteY5" fmla="*/ 54699 h 3087279"/>
                <a:gd name="connsiteX6" fmla="*/ 2144851 w 2144851"/>
                <a:gd name="connsiteY6" fmla="*/ 81102 h 3087279"/>
                <a:gd name="connsiteX7" fmla="*/ 2144851 w 2144851"/>
                <a:gd name="connsiteY7" fmla="*/ 3060876 h 3087279"/>
                <a:gd name="connsiteX8" fmla="*/ 2118448 w 2144851"/>
                <a:gd name="connsiteY8" fmla="*/ 3087279 h 3087279"/>
                <a:gd name="connsiteX9" fmla="*/ 26403 w 2144851"/>
                <a:gd name="connsiteY9" fmla="*/ 3087279 h 3087279"/>
                <a:gd name="connsiteX10" fmla="*/ 0 w 2144851"/>
                <a:gd name="connsiteY10" fmla="*/ 3060876 h 3087279"/>
                <a:gd name="connsiteX11" fmla="*/ 0 w 2144851"/>
                <a:gd name="connsiteY11" fmla="*/ 81102 h 3087279"/>
                <a:gd name="connsiteX0" fmla="*/ 0 w 2144851"/>
                <a:gd name="connsiteY0" fmla="*/ 81102 h 3087279"/>
                <a:gd name="connsiteX1" fmla="*/ 26403 w 2144851"/>
                <a:gd name="connsiteY1" fmla="*/ 54699 h 3087279"/>
                <a:gd name="connsiteX2" fmla="*/ 210889 w 2144851"/>
                <a:gd name="connsiteY2" fmla="*/ 53118 h 3087279"/>
                <a:gd name="connsiteX3" fmla="*/ 256419 w 2144851"/>
                <a:gd name="connsiteY3" fmla="*/ 0 h 3087279"/>
                <a:gd name="connsiteX4" fmla="*/ 358862 w 2144851"/>
                <a:gd name="connsiteY4" fmla="*/ 53119 h 3087279"/>
                <a:gd name="connsiteX5" fmla="*/ 2118448 w 2144851"/>
                <a:gd name="connsiteY5" fmla="*/ 54699 h 3087279"/>
                <a:gd name="connsiteX6" fmla="*/ 2144851 w 2144851"/>
                <a:gd name="connsiteY6" fmla="*/ 81102 h 3087279"/>
                <a:gd name="connsiteX7" fmla="*/ 2144851 w 2144851"/>
                <a:gd name="connsiteY7" fmla="*/ 3060876 h 3087279"/>
                <a:gd name="connsiteX8" fmla="*/ 2118448 w 2144851"/>
                <a:gd name="connsiteY8" fmla="*/ 3087279 h 3087279"/>
                <a:gd name="connsiteX9" fmla="*/ 26403 w 2144851"/>
                <a:gd name="connsiteY9" fmla="*/ 3087279 h 3087279"/>
                <a:gd name="connsiteX10" fmla="*/ 0 w 2144851"/>
                <a:gd name="connsiteY10" fmla="*/ 3060876 h 3087279"/>
                <a:gd name="connsiteX11" fmla="*/ 0 w 2144851"/>
                <a:gd name="connsiteY11" fmla="*/ 81102 h 3087279"/>
                <a:gd name="connsiteX0" fmla="*/ 0 w 2144851"/>
                <a:gd name="connsiteY0" fmla="*/ 111455 h 3117632"/>
                <a:gd name="connsiteX1" fmla="*/ 26403 w 2144851"/>
                <a:gd name="connsiteY1" fmla="*/ 85052 h 3117632"/>
                <a:gd name="connsiteX2" fmla="*/ 210889 w 2144851"/>
                <a:gd name="connsiteY2" fmla="*/ 83471 h 3117632"/>
                <a:gd name="connsiteX3" fmla="*/ 301949 w 2144851"/>
                <a:gd name="connsiteY3" fmla="*/ 0 h 3117632"/>
                <a:gd name="connsiteX4" fmla="*/ 358862 w 2144851"/>
                <a:gd name="connsiteY4" fmla="*/ 83472 h 3117632"/>
                <a:gd name="connsiteX5" fmla="*/ 2118448 w 2144851"/>
                <a:gd name="connsiteY5" fmla="*/ 85052 h 3117632"/>
                <a:gd name="connsiteX6" fmla="*/ 2144851 w 2144851"/>
                <a:gd name="connsiteY6" fmla="*/ 111455 h 3117632"/>
                <a:gd name="connsiteX7" fmla="*/ 2144851 w 2144851"/>
                <a:gd name="connsiteY7" fmla="*/ 3091229 h 3117632"/>
                <a:gd name="connsiteX8" fmla="*/ 2118448 w 2144851"/>
                <a:gd name="connsiteY8" fmla="*/ 3117632 h 3117632"/>
                <a:gd name="connsiteX9" fmla="*/ 26403 w 2144851"/>
                <a:gd name="connsiteY9" fmla="*/ 3117632 h 3117632"/>
                <a:gd name="connsiteX10" fmla="*/ 0 w 2144851"/>
                <a:gd name="connsiteY10" fmla="*/ 3091229 h 3117632"/>
                <a:gd name="connsiteX11" fmla="*/ 0 w 2144851"/>
                <a:gd name="connsiteY11" fmla="*/ 111455 h 3117632"/>
                <a:gd name="connsiteX0" fmla="*/ 0 w 2144851"/>
                <a:gd name="connsiteY0" fmla="*/ 122838 h 3129015"/>
                <a:gd name="connsiteX1" fmla="*/ 26403 w 2144851"/>
                <a:gd name="connsiteY1" fmla="*/ 96435 h 3129015"/>
                <a:gd name="connsiteX2" fmla="*/ 210889 w 2144851"/>
                <a:gd name="connsiteY2" fmla="*/ 94854 h 3129015"/>
                <a:gd name="connsiteX3" fmla="*/ 286772 w 2144851"/>
                <a:gd name="connsiteY3" fmla="*/ 0 h 3129015"/>
                <a:gd name="connsiteX4" fmla="*/ 358862 w 2144851"/>
                <a:gd name="connsiteY4" fmla="*/ 94855 h 3129015"/>
                <a:gd name="connsiteX5" fmla="*/ 2118448 w 2144851"/>
                <a:gd name="connsiteY5" fmla="*/ 96435 h 3129015"/>
                <a:gd name="connsiteX6" fmla="*/ 2144851 w 2144851"/>
                <a:gd name="connsiteY6" fmla="*/ 122838 h 3129015"/>
                <a:gd name="connsiteX7" fmla="*/ 2144851 w 2144851"/>
                <a:gd name="connsiteY7" fmla="*/ 3102612 h 3129015"/>
                <a:gd name="connsiteX8" fmla="*/ 2118448 w 2144851"/>
                <a:gd name="connsiteY8" fmla="*/ 3129015 h 3129015"/>
                <a:gd name="connsiteX9" fmla="*/ 26403 w 2144851"/>
                <a:gd name="connsiteY9" fmla="*/ 3129015 h 3129015"/>
                <a:gd name="connsiteX10" fmla="*/ 0 w 2144851"/>
                <a:gd name="connsiteY10" fmla="*/ 3102612 h 3129015"/>
                <a:gd name="connsiteX11" fmla="*/ 0 w 2144851"/>
                <a:gd name="connsiteY11" fmla="*/ 122838 h 3129015"/>
                <a:gd name="connsiteX0" fmla="*/ 0 w 2144851"/>
                <a:gd name="connsiteY0" fmla="*/ 107661 h 3113838"/>
                <a:gd name="connsiteX1" fmla="*/ 26403 w 2144851"/>
                <a:gd name="connsiteY1" fmla="*/ 81258 h 3113838"/>
                <a:gd name="connsiteX2" fmla="*/ 210889 w 2144851"/>
                <a:gd name="connsiteY2" fmla="*/ 79677 h 3113838"/>
                <a:gd name="connsiteX3" fmla="*/ 286772 w 2144851"/>
                <a:gd name="connsiteY3" fmla="*/ 0 h 3113838"/>
                <a:gd name="connsiteX4" fmla="*/ 358862 w 2144851"/>
                <a:gd name="connsiteY4" fmla="*/ 79678 h 3113838"/>
                <a:gd name="connsiteX5" fmla="*/ 2118448 w 2144851"/>
                <a:gd name="connsiteY5" fmla="*/ 81258 h 3113838"/>
                <a:gd name="connsiteX6" fmla="*/ 2144851 w 2144851"/>
                <a:gd name="connsiteY6" fmla="*/ 107661 h 3113838"/>
                <a:gd name="connsiteX7" fmla="*/ 2144851 w 2144851"/>
                <a:gd name="connsiteY7" fmla="*/ 3087435 h 3113838"/>
                <a:gd name="connsiteX8" fmla="*/ 2118448 w 2144851"/>
                <a:gd name="connsiteY8" fmla="*/ 3113838 h 3113838"/>
                <a:gd name="connsiteX9" fmla="*/ 26403 w 2144851"/>
                <a:gd name="connsiteY9" fmla="*/ 3113838 h 3113838"/>
                <a:gd name="connsiteX10" fmla="*/ 0 w 2144851"/>
                <a:gd name="connsiteY10" fmla="*/ 3087435 h 3113838"/>
                <a:gd name="connsiteX11" fmla="*/ 0 w 2144851"/>
                <a:gd name="connsiteY11" fmla="*/ 107661 h 3113838"/>
                <a:gd name="connsiteX0" fmla="*/ 0 w 2144851"/>
                <a:gd name="connsiteY0" fmla="*/ 107661 h 3113838"/>
                <a:gd name="connsiteX1" fmla="*/ 26403 w 2144851"/>
                <a:gd name="connsiteY1" fmla="*/ 81258 h 3113838"/>
                <a:gd name="connsiteX2" fmla="*/ 210889 w 2144851"/>
                <a:gd name="connsiteY2" fmla="*/ 79677 h 3113838"/>
                <a:gd name="connsiteX3" fmla="*/ 286772 w 2144851"/>
                <a:gd name="connsiteY3" fmla="*/ 0 h 3113838"/>
                <a:gd name="connsiteX4" fmla="*/ 388123 w 2144851"/>
                <a:gd name="connsiteY4" fmla="*/ 79678 h 3113838"/>
                <a:gd name="connsiteX5" fmla="*/ 2118448 w 2144851"/>
                <a:gd name="connsiteY5" fmla="*/ 81258 h 3113838"/>
                <a:gd name="connsiteX6" fmla="*/ 2144851 w 2144851"/>
                <a:gd name="connsiteY6" fmla="*/ 107661 h 3113838"/>
                <a:gd name="connsiteX7" fmla="*/ 2144851 w 2144851"/>
                <a:gd name="connsiteY7" fmla="*/ 3087435 h 3113838"/>
                <a:gd name="connsiteX8" fmla="*/ 2118448 w 2144851"/>
                <a:gd name="connsiteY8" fmla="*/ 3113838 h 3113838"/>
                <a:gd name="connsiteX9" fmla="*/ 26403 w 2144851"/>
                <a:gd name="connsiteY9" fmla="*/ 3113838 h 3113838"/>
                <a:gd name="connsiteX10" fmla="*/ 0 w 2144851"/>
                <a:gd name="connsiteY10" fmla="*/ 3087435 h 3113838"/>
                <a:gd name="connsiteX11" fmla="*/ 0 w 2144851"/>
                <a:gd name="connsiteY11" fmla="*/ 107661 h 3113838"/>
                <a:gd name="connsiteX0" fmla="*/ 0 w 2144851"/>
                <a:gd name="connsiteY0" fmla="*/ 104003 h 3110180"/>
                <a:gd name="connsiteX1" fmla="*/ 26403 w 2144851"/>
                <a:gd name="connsiteY1" fmla="*/ 77600 h 3110180"/>
                <a:gd name="connsiteX2" fmla="*/ 210889 w 2144851"/>
                <a:gd name="connsiteY2" fmla="*/ 76019 h 3110180"/>
                <a:gd name="connsiteX3" fmla="*/ 301402 w 2144851"/>
                <a:gd name="connsiteY3" fmla="*/ 0 h 3110180"/>
                <a:gd name="connsiteX4" fmla="*/ 388123 w 2144851"/>
                <a:gd name="connsiteY4" fmla="*/ 76020 h 3110180"/>
                <a:gd name="connsiteX5" fmla="*/ 2118448 w 2144851"/>
                <a:gd name="connsiteY5" fmla="*/ 77600 h 3110180"/>
                <a:gd name="connsiteX6" fmla="*/ 2144851 w 2144851"/>
                <a:gd name="connsiteY6" fmla="*/ 104003 h 3110180"/>
                <a:gd name="connsiteX7" fmla="*/ 2144851 w 2144851"/>
                <a:gd name="connsiteY7" fmla="*/ 3083777 h 3110180"/>
                <a:gd name="connsiteX8" fmla="*/ 2118448 w 2144851"/>
                <a:gd name="connsiteY8" fmla="*/ 3110180 h 3110180"/>
                <a:gd name="connsiteX9" fmla="*/ 26403 w 2144851"/>
                <a:gd name="connsiteY9" fmla="*/ 3110180 h 3110180"/>
                <a:gd name="connsiteX10" fmla="*/ 0 w 2144851"/>
                <a:gd name="connsiteY10" fmla="*/ 3083777 h 3110180"/>
                <a:gd name="connsiteX11" fmla="*/ 0 w 2144851"/>
                <a:gd name="connsiteY11" fmla="*/ 104003 h 311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44851" h="3110180">
                  <a:moveTo>
                    <a:pt x="0" y="104003"/>
                  </a:moveTo>
                  <a:cubicBezTo>
                    <a:pt x="0" y="89421"/>
                    <a:pt x="11821" y="77600"/>
                    <a:pt x="26403" y="77600"/>
                  </a:cubicBezTo>
                  <a:lnTo>
                    <a:pt x="210889" y="76019"/>
                  </a:lnTo>
                  <a:lnTo>
                    <a:pt x="301402" y="0"/>
                  </a:lnTo>
                  <a:lnTo>
                    <a:pt x="388123" y="76020"/>
                  </a:lnTo>
                  <a:lnTo>
                    <a:pt x="2118448" y="77600"/>
                  </a:lnTo>
                  <a:cubicBezTo>
                    <a:pt x="2133030" y="77600"/>
                    <a:pt x="2144851" y="89421"/>
                    <a:pt x="2144851" y="104003"/>
                  </a:cubicBezTo>
                  <a:lnTo>
                    <a:pt x="2144851" y="3083777"/>
                  </a:lnTo>
                  <a:cubicBezTo>
                    <a:pt x="2144851" y="3098359"/>
                    <a:pt x="2133030" y="3110180"/>
                    <a:pt x="2118448" y="3110180"/>
                  </a:cubicBezTo>
                  <a:lnTo>
                    <a:pt x="26403" y="3110180"/>
                  </a:lnTo>
                  <a:cubicBezTo>
                    <a:pt x="11821" y="3110180"/>
                    <a:pt x="0" y="3098359"/>
                    <a:pt x="0" y="3083777"/>
                  </a:cubicBezTo>
                  <a:lnTo>
                    <a:pt x="0" y="1040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itle 3"/>
            <p:cNvSpPr txBox="1">
              <a:spLocks/>
            </p:cNvSpPr>
            <p:nvPr/>
          </p:nvSpPr>
          <p:spPr>
            <a:xfrm>
              <a:off x="1387720" y="3382778"/>
              <a:ext cx="2010800" cy="315146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400" b="0" dirty="0">
                  <a:latin typeface="Roboto Medium" charset="0"/>
                  <a:ea typeface="Roboto Medium" charset="0"/>
                  <a:cs typeface="Roboto Medium" charset="0"/>
                </a:rPr>
                <a:t>Item Two</a:t>
              </a:r>
              <a:endParaRPr lang="en-US" sz="700" b="0" dirty="0"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 rot="10800000">
              <a:off x="1356790" y="2956071"/>
              <a:ext cx="40245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>
                  <a:solidFill>
                    <a:schemeClr val="accent6"/>
                  </a:solidFill>
                  <a:latin typeface="linea-arrows-10" charset="0"/>
                  <a:ea typeface="linea-arrows-10" charset="0"/>
                  <a:cs typeface="linea-arrows-10" charset="0"/>
                </a:rPr>
                <a:t></a:t>
              </a:r>
              <a:endParaRPr lang="en-US" sz="1600" b="1">
                <a:solidFill>
                  <a:schemeClr val="accent6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160949" y="2861728"/>
            <a:ext cx="2144851" cy="3200708"/>
            <a:chOff x="1253669" y="2956071"/>
            <a:chExt cx="2144851" cy="3200708"/>
          </a:xfrm>
        </p:grpSpPr>
        <p:sp>
          <p:nvSpPr>
            <p:cNvPr id="26" name="Rounded Rectangle 5"/>
            <p:cNvSpPr/>
            <p:nvPr/>
          </p:nvSpPr>
          <p:spPr>
            <a:xfrm>
              <a:off x="1253669" y="3046599"/>
              <a:ext cx="2144851" cy="3110180"/>
            </a:xfrm>
            <a:custGeom>
              <a:avLst/>
              <a:gdLst>
                <a:gd name="connsiteX0" fmla="*/ 0 w 2144851"/>
                <a:gd name="connsiteY0" fmla="*/ 26403 h 3032580"/>
                <a:gd name="connsiteX1" fmla="*/ 26403 w 2144851"/>
                <a:gd name="connsiteY1" fmla="*/ 0 h 3032580"/>
                <a:gd name="connsiteX2" fmla="*/ 2118448 w 2144851"/>
                <a:gd name="connsiteY2" fmla="*/ 0 h 3032580"/>
                <a:gd name="connsiteX3" fmla="*/ 2144851 w 2144851"/>
                <a:gd name="connsiteY3" fmla="*/ 26403 h 3032580"/>
                <a:gd name="connsiteX4" fmla="*/ 2144851 w 2144851"/>
                <a:gd name="connsiteY4" fmla="*/ 3006177 h 3032580"/>
                <a:gd name="connsiteX5" fmla="*/ 2118448 w 2144851"/>
                <a:gd name="connsiteY5" fmla="*/ 3032580 h 3032580"/>
                <a:gd name="connsiteX6" fmla="*/ 26403 w 2144851"/>
                <a:gd name="connsiteY6" fmla="*/ 3032580 h 3032580"/>
                <a:gd name="connsiteX7" fmla="*/ 0 w 2144851"/>
                <a:gd name="connsiteY7" fmla="*/ 3006177 h 3032580"/>
                <a:gd name="connsiteX8" fmla="*/ 0 w 2144851"/>
                <a:gd name="connsiteY8" fmla="*/ 26403 h 3032580"/>
                <a:gd name="connsiteX0" fmla="*/ 0 w 2144851"/>
                <a:gd name="connsiteY0" fmla="*/ 27984 h 3034161"/>
                <a:gd name="connsiteX1" fmla="*/ 26403 w 2144851"/>
                <a:gd name="connsiteY1" fmla="*/ 1581 h 3034161"/>
                <a:gd name="connsiteX2" fmla="*/ 210889 w 2144851"/>
                <a:gd name="connsiteY2" fmla="*/ 0 h 3034161"/>
                <a:gd name="connsiteX3" fmla="*/ 2118448 w 2144851"/>
                <a:gd name="connsiteY3" fmla="*/ 1581 h 3034161"/>
                <a:gd name="connsiteX4" fmla="*/ 2144851 w 2144851"/>
                <a:gd name="connsiteY4" fmla="*/ 27984 h 3034161"/>
                <a:gd name="connsiteX5" fmla="*/ 2144851 w 2144851"/>
                <a:gd name="connsiteY5" fmla="*/ 3007758 h 3034161"/>
                <a:gd name="connsiteX6" fmla="*/ 2118448 w 2144851"/>
                <a:gd name="connsiteY6" fmla="*/ 3034161 h 3034161"/>
                <a:gd name="connsiteX7" fmla="*/ 26403 w 2144851"/>
                <a:gd name="connsiteY7" fmla="*/ 3034161 h 3034161"/>
                <a:gd name="connsiteX8" fmla="*/ 0 w 2144851"/>
                <a:gd name="connsiteY8" fmla="*/ 3007758 h 3034161"/>
                <a:gd name="connsiteX9" fmla="*/ 0 w 2144851"/>
                <a:gd name="connsiteY9" fmla="*/ 27984 h 3034161"/>
                <a:gd name="connsiteX0" fmla="*/ 0 w 2144851"/>
                <a:gd name="connsiteY0" fmla="*/ 27984 h 3034161"/>
                <a:gd name="connsiteX1" fmla="*/ 26403 w 2144851"/>
                <a:gd name="connsiteY1" fmla="*/ 1581 h 3034161"/>
                <a:gd name="connsiteX2" fmla="*/ 210889 w 2144851"/>
                <a:gd name="connsiteY2" fmla="*/ 0 h 3034161"/>
                <a:gd name="connsiteX3" fmla="*/ 256419 w 2144851"/>
                <a:gd name="connsiteY3" fmla="*/ 1 h 3034161"/>
                <a:gd name="connsiteX4" fmla="*/ 2118448 w 2144851"/>
                <a:gd name="connsiteY4" fmla="*/ 1581 h 3034161"/>
                <a:gd name="connsiteX5" fmla="*/ 2144851 w 2144851"/>
                <a:gd name="connsiteY5" fmla="*/ 27984 h 3034161"/>
                <a:gd name="connsiteX6" fmla="*/ 2144851 w 2144851"/>
                <a:gd name="connsiteY6" fmla="*/ 3007758 h 3034161"/>
                <a:gd name="connsiteX7" fmla="*/ 2118448 w 2144851"/>
                <a:gd name="connsiteY7" fmla="*/ 3034161 h 3034161"/>
                <a:gd name="connsiteX8" fmla="*/ 26403 w 2144851"/>
                <a:gd name="connsiteY8" fmla="*/ 3034161 h 3034161"/>
                <a:gd name="connsiteX9" fmla="*/ 0 w 2144851"/>
                <a:gd name="connsiteY9" fmla="*/ 3007758 h 3034161"/>
                <a:gd name="connsiteX10" fmla="*/ 0 w 2144851"/>
                <a:gd name="connsiteY10" fmla="*/ 27984 h 3034161"/>
                <a:gd name="connsiteX0" fmla="*/ 0 w 2144851"/>
                <a:gd name="connsiteY0" fmla="*/ 27984 h 3034161"/>
                <a:gd name="connsiteX1" fmla="*/ 26403 w 2144851"/>
                <a:gd name="connsiteY1" fmla="*/ 1581 h 3034161"/>
                <a:gd name="connsiteX2" fmla="*/ 210889 w 2144851"/>
                <a:gd name="connsiteY2" fmla="*/ 0 h 3034161"/>
                <a:gd name="connsiteX3" fmla="*/ 256419 w 2144851"/>
                <a:gd name="connsiteY3" fmla="*/ 1 h 3034161"/>
                <a:gd name="connsiteX4" fmla="*/ 298155 w 2144851"/>
                <a:gd name="connsiteY4" fmla="*/ 1 h 3034161"/>
                <a:gd name="connsiteX5" fmla="*/ 2118448 w 2144851"/>
                <a:gd name="connsiteY5" fmla="*/ 1581 h 3034161"/>
                <a:gd name="connsiteX6" fmla="*/ 2144851 w 2144851"/>
                <a:gd name="connsiteY6" fmla="*/ 27984 h 3034161"/>
                <a:gd name="connsiteX7" fmla="*/ 2144851 w 2144851"/>
                <a:gd name="connsiteY7" fmla="*/ 3007758 h 3034161"/>
                <a:gd name="connsiteX8" fmla="*/ 2118448 w 2144851"/>
                <a:gd name="connsiteY8" fmla="*/ 3034161 h 3034161"/>
                <a:gd name="connsiteX9" fmla="*/ 26403 w 2144851"/>
                <a:gd name="connsiteY9" fmla="*/ 3034161 h 3034161"/>
                <a:gd name="connsiteX10" fmla="*/ 0 w 2144851"/>
                <a:gd name="connsiteY10" fmla="*/ 3007758 h 3034161"/>
                <a:gd name="connsiteX11" fmla="*/ 0 w 2144851"/>
                <a:gd name="connsiteY11" fmla="*/ 27984 h 3034161"/>
                <a:gd name="connsiteX0" fmla="*/ 0 w 2144851"/>
                <a:gd name="connsiteY0" fmla="*/ 81102 h 3087279"/>
                <a:gd name="connsiteX1" fmla="*/ 26403 w 2144851"/>
                <a:gd name="connsiteY1" fmla="*/ 54699 h 3087279"/>
                <a:gd name="connsiteX2" fmla="*/ 210889 w 2144851"/>
                <a:gd name="connsiteY2" fmla="*/ 53118 h 3087279"/>
                <a:gd name="connsiteX3" fmla="*/ 256419 w 2144851"/>
                <a:gd name="connsiteY3" fmla="*/ 0 h 3087279"/>
                <a:gd name="connsiteX4" fmla="*/ 298155 w 2144851"/>
                <a:gd name="connsiteY4" fmla="*/ 53119 h 3087279"/>
                <a:gd name="connsiteX5" fmla="*/ 2118448 w 2144851"/>
                <a:gd name="connsiteY5" fmla="*/ 54699 h 3087279"/>
                <a:gd name="connsiteX6" fmla="*/ 2144851 w 2144851"/>
                <a:gd name="connsiteY6" fmla="*/ 81102 h 3087279"/>
                <a:gd name="connsiteX7" fmla="*/ 2144851 w 2144851"/>
                <a:gd name="connsiteY7" fmla="*/ 3060876 h 3087279"/>
                <a:gd name="connsiteX8" fmla="*/ 2118448 w 2144851"/>
                <a:gd name="connsiteY8" fmla="*/ 3087279 h 3087279"/>
                <a:gd name="connsiteX9" fmla="*/ 26403 w 2144851"/>
                <a:gd name="connsiteY9" fmla="*/ 3087279 h 3087279"/>
                <a:gd name="connsiteX10" fmla="*/ 0 w 2144851"/>
                <a:gd name="connsiteY10" fmla="*/ 3060876 h 3087279"/>
                <a:gd name="connsiteX11" fmla="*/ 0 w 2144851"/>
                <a:gd name="connsiteY11" fmla="*/ 81102 h 3087279"/>
                <a:gd name="connsiteX0" fmla="*/ 0 w 2144851"/>
                <a:gd name="connsiteY0" fmla="*/ 81102 h 3087279"/>
                <a:gd name="connsiteX1" fmla="*/ 26403 w 2144851"/>
                <a:gd name="connsiteY1" fmla="*/ 54699 h 3087279"/>
                <a:gd name="connsiteX2" fmla="*/ 210889 w 2144851"/>
                <a:gd name="connsiteY2" fmla="*/ 53118 h 3087279"/>
                <a:gd name="connsiteX3" fmla="*/ 256419 w 2144851"/>
                <a:gd name="connsiteY3" fmla="*/ 0 h 3087279"/>
                <a:gd name="connsiteX4" fmla="*/ 358862 w 2144851"/>
                <a:gd name="connsiteY4" fmla="*/ 53119 h 3087279"/>
                <a:gd name="connsiteX5" fmla="*/ 2118448 w 2144851"/>
                <a:gd name="connsiteY5" fmla="*/ 54699 h 3087279"/>
                <a:gd name="connsiteX6" fmla="*/ 2144851 w 2144851"/>
                <a:gd name="connsiteY6" fmla="*/ 81102 h 3087279"/>
                <a:gd name="connsiteX7" fmla="*/ 2144851 w 2144851"/>
                <a:gd name="connsiteY7" fmla="*/ 3060876 h 3087279"/>
                <a:gd name="connsiteX8" fmla="*/ 2118448 w 2144851"/>
                <a:gd name="connsiteY8" fmla="*/ 3087279 h 3087279"/>
                <a:gd name="connsiteX9" fmla="*/ 26403 w 2144851"/>
                <a:gd name="connsiteY9" fmla="*/ 3087279 h 3087279"/>
                <a:gd name="connsiteX10" fmla="*/ 0 w 2144851"/>
                <a:gd name="connsiteY10" fmla="*/ 3060876 h 3087279"/>
                <a:gd name="connsiteX11" fmla="*/ 0 w 2144851"/>
                <a:gd name="connsiteY11" fmla="*/ 81102 h 3087279"/>
                <a:gd name="connsiteX0" fmla="*/ 0 w 2144851"/>
                <a:gd name="connsiteY0" fmla="*/ 111455 h 3117632"/>
                <a:gd name="connsiteX1" fmla="*/ 26403 w 2144851"/>
                <a:gd name="connsiteY1" fmla="*/ 85052 h 3117632"/>
                <a:gd name="connsiteX2" fmla="*/ 210889 w 2144851"/>
                <a:gd name="connsiteY2" fmla="*/ 83471 h 3117632"/>
                <a:gd name="connsiteX3" fmla="*/ 301949 w 2144851"/>
                <a:gd name="connsiteY3" fmla="*/ 0 h 3117632"/>
                <a:gd name="connsiteX4" fmla="*/ 358862 w 2144851"/>
                <a:gd name="connsiteY4" fmla="*/ 83472 h 3117632"/>
                <a:gd name="connsiteX5" fmla="*/ 2118448 w 2144851"/>
                <a:gd name="connsiteY5" fmla="*/ 85052 h 3117632"/>
                <a:gd name="connsiteX6" fmla="*/ 2144851 w 2144851"/>
                <a:gd name="connsiteY6" fmla="*/ 111455 h 3117632"/>
                <a:gd name="connsiteX7" fmla="*/ 2144851 w 2144851"/>
                <a:gd name="connsiteY7" fmla="*/ 3091229 h 3117632"/>
                <a:gd name="connsiteX8" fmla="*/ 2118448 w 2144851"/>
                <a:gd name="connsiteY8" fmla="*/ 3117632 h 3117632"/>
                <a:gd name="connsiteX9" fmla="*/ 26403 w 2144851"/>
                <a:gd name="connsiteY9" fmla="*/ 3117632 h 3117632"/>
                <a:gd name="connsiteX10" fmla="*/ 0 w 2144851"/>
                <a:gd name="connsiteY10" fmla="*/ 3091229 h 3117632"/>
                <a:gd name="connsiteX11" fmla="*/ 0 w 2144851"/>
                <a:gd name="connsiteY11" fmla="*/ 111455 h 3117632"/>
                <a:gd name="connsiteX0" fmla="*/ 0 w 2144851"/>
                <a:gd name="connsiteY0" fmla="*/ 122838 h 3129015"/>
                <a:gd name="connsiteX1" fmla="*/ 26403 w 2144851"/>
                <a:gd name="connsiteY1" fmla="*/ 96435 h 3129015"/>
                <a:gd name="connsiteX2" fmla="*/ 210889 w 2144851"/>
                <a:gd name="connsiteY2" fmla="*/ 94854 h 3129015"/>
                <a:gd name="connsiteX3" fmla="*/ 286772 w 2144851"/>
                <a:gd name="connsiteY3" fmla="*/ 0 h 3129015"/>
                <a:gd name="connsiteX4" fmla="*/ 358862 w 2144851"/>
                <a:gd name="connsiteY4" fmla="*/ 94855 h 3129015"/>
                <a:gd name="connsiteX5" fmla="*/ 2118448 w 2144851"/>
                <a:gd name="connsiteY5" fmla="*/ 96435 h 3129015"/>
                <a:gd name="connsiteX6" fmla="*/ 2144851 w 2144851"/>
                <a:gd name="connsiteY6" fmla="*/ 122838 h 3129015"/>
                <a:gd name="connsiteX7" fmla="*/ 2144851 w 2144851"/>
                <a:gd name="connsiteY7" fmla="*/ 3102612 h 3129015"/>
                <a:gd name="connsiteX8" fmla="*/ 2118448 w 2144851"/>
                <a:gd name="connsiteY8" fmla="*/ 3129015 h 3129015"/>
                <a:gd name="connsiteX9" fmla="*/ 26403 w 2144851"/>
                <a:gd name="connsiteY9" fmla="*/ 3129015 h 3129015"/>
                <a:gd name="connsiteX10" fmla="*/ 0 w 2144851"/>
                <a:gd name="connsiteY10" fmla="*/ 3102612 h 3129015"/>
                <a:gd name="connsiteX11" fmla="*/ 0 w 2144851"/>
                <a:gd name="connsiteY11" fmla="*/ 122838 h 3129015"/>
                <a:gd name="connsiteX0" fmla="*/ 0 w 2144851"/>
                <a:gd name="connsiteY0" fmla="*/ 107661 h 3113838"/>
                <a:gd name="connsiteX1" fmla="*/ 26403 w 2144851"/>
                <a:gd name="connsiteY1" fmla="*/ 81258 h 3113838"/>
                <a:gd name="connsiteX2" fmla="*/ 210889 w 2144851"/>
                <a:gd name="connsiteY2" fmla="*/ 79677 h 3113838"/>
                <a:gd name="connsiteX3" fmla="*/ 286772 w 2144851"/>
                <a:gd name="connsiteY3" fmla="*/ 0 h 3113838"/>
                <a:gd name="connsiteX4" fmla="*/ 358862 w 2144851"/>
                <a:gd name="connsiteY4" fmla="*/ 79678 h 3113838"/>
                <a:gd name="connsiteX5" fmla="*/ 2118448 w 2144851"/>
                <a:gd name="connsiteY5" fmla="*/ 81258 h 3113838"/>
                <a:gd name="connsiteX6" fmla="*/ 2144851 w 2144851"/>
                <a:gd name="connsiteY6" fmla="*/ 107661 h 3113838"/>
                <a:gd name="connsiteX7" fmla="*/ 2144851 w 2144851"/>
                <a:gd name="connsiteY7" fmla="*/ 3087435 h 3113838"/>
                <a:gd name="connsiteX8" fmla="*/ 2118448 w 2144851"/>
                <a:gd name="connsiteY8" fmla="*/ 3113838 h 3113838"/>
                <a:gd name="connsiteX9" fmla="*/ 26403 w 2144851"/>
                <a:gd name="connsiteY9" fmla="*/ 3113838 h 3113838"/>
                <a:gd name="connsiteX10" fmla="*/ 0 w 2144851"/>
                <a:gd name="connsiteY10" fmla="*/ 3087435 h 3113838"/>
                <a:gd name="connsiteX11" fmla="*/ 0 w 2144851"/>
                <a:gd name="connsiteY11" fmla="*/ 107661 h 3113838"/>
                <a:gd name="connsiteX0" fmla="*/ 0 w 2144851"/>
                <a:gd name="connsiteY0" fmla="*/ 107661 h 3113838"/>
                <a:gd name="connsiteX1" fmla="*/ 26403 w 2144851"/>
                <a:gd name="connsiteY1" fmla="*/ 81258 h 3113838"/>
                <a:gd name="connsiteX2" fmla="*/ 210889 w 2144851"/>
                <a:gd name="connsiteY2" fmla="*/ 79677 h 3113838"/>
                <a:gd name="connsiteX3" fmla="*/ 286772 w 2144851"/>
                <a:gd name="connsiteY3" fmla="*/ 0 h 3113838"/>
                <a:gd name="connsiteX4" fmla="*/ 388123 w 2144851"/>
                <a:gd name="connsiteY4" fmla="*/ 79678 h 3113838"/>
                <a:gd name="connsiteX5" fmla="*/ 2118448 w 2144851"/>
                <a:gd name="connsiteY5" fmla="*/ 81258 h 3113838"/>
                <a:gd name="connsiteX6" fmla="*/ 2144851 w 2144851"/>
                <a:gd name="connsiteY6" fmla="*/ 107661 h 3113838"/>
                <a:gd name="connsiteX7" fmla="*/ 2144851 w 2144851"/>
                <a:gd name="connsiteY7" fmla="*/ 3087435 h 3113838"/>
                <a:gd name="connsiteX8" fmla="*/ 2118448 w 2144851"/>
                <a:gd name="connsiteY8" fmla="*/ 3113838 h 3113838"/>
                <a:gd name="connsiteX9" fmla="*/ 26403 w 2144851"/>
                <a:gd name="connsiteY9" fmla="*/ 3113838 h 3113838"/>
                <a:gd name="connsiteX10" fmla="*/ 0 w 2144851"/>
                <a:gd name="connsiteY10" fmla="*/ 3087435 h 3113838"/>
                <a:gd name="connsiteX11" fmla="*/ 0 w 2144851"/>
                <a:gd name="connsiteY11" fmla="*/ 107661 h 3113838"/>
                <a:gd name="connsiteX0" fmla="*/ 0 w 2144851"/>
                <a:gd name="connsiteY0" fmla="*/ 104003 h 3110180"/>
                <a:gd name="connsiteX1" fmla="*/ 26403 w 2144851"/>
                <a:gd name="connsiteY1" fmla="*/ 77600 h 3110180"/>
                <a:gd name="connsiteX2" fmla="*/ 210889 w 2144851"/>
                <a:gd name="connsiteY2" fmla="*/ 76019 h 3110180"/>
                <a:gd name="connsiteX3" fmla="*/ 301402 w 2144851"/>
                <a:gd name="connsiteY3" fmla="*/ 0 h 3110180"/>
                <a:gd name="connsiteX4" fmla="*/ 388123 w 2144851"/>
                <a:gd name="connsiteY4" fmla="*/ 76020 h 3110180"/>
                <a:gd name="connsiteX5" fmla="*/ 2118448 w 2144851"/>
                <a:gd name="connsiteY5" fmla="*/ 77600 h 3110180"/>
                <a:gd name="connsiteX6" fmla="*/ 2144851 w 2144851"/>
                <a:gd name="connsiteY6" fmla="*/ 104003 h 3110180"/>
                <a:gd name="connsiteX7" fmla="*/ 2144851 w 2144851"/>
                <a:gd name="connsiteY7" fmla="*/ 3083777 h 3110180"/>
                <a:gd name="connsiteX8" fmla="*/ 2118448 w 2144851"/>
                <a:gd name="connsiteY8" fmla="*/ 3110180 h 3110180"/>
                <a:gd name="connsiteX9" fmla="*/ 26403 w 2144851"/>
                <a:gd name="connsiteY9" fmla="*/ 3110180 h 3110180"/>
                <a:gd name="connsiteX10" fmla="*/ 0 w 2144851"/>
                <a:gd name="connsiteY10" fmla="*/ 3083777 h 3110180"/>
                <a:gd name="connsiteX11" fmla="*/ 0 w 2144851"/>
                <a:gd name="connsiteY11" fmla="*/ 104003 h 311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44851" h="3110180">
                  <a:moveTo>
                    <a:pt x="0" y="104003"/>
                  </a:moveTo>
                  <a:cubicBezTo>
                    <a:pt x="0" y="89421"/>
                    <a:pt x="11821" y="77600"/>
                    <a:pt x="26403" y="77600"/>
                  </a:cubicBezTo>
                  <a:lnTo>
                    <a:pt x="210889" y="76019"/>
                  </a:lnTo>
                  <a:lnTo>
                    <a:pt x="301402" y="0"/>
                  </a:lnTo>
                  <a:lnTo>
                    <a:pt x="388123" y="76020"/>
                  </a:lnTo>
                  <a:lnTo>
                    <a:pt x="2118448" y="77600"/>
                  </a:lnTo>
                  <a:cubicBezTo>
                    <a:pt x="2133030" y="77600"/>
                    <a:pt x="2144851" y="89421"/>
                    <a:pt x="2144851" y="104003"/>
                  </a:cubicBezTo>
                  <a:lnTo>
                    <a:pt x="2144851" y="3083777"/>
                  </a:lnTo>
                  <a:cubicBezTo>
                    <a:pt x="2144851" y="3098359"/>
                    <a:pt x="2133030" y="3110180"/>
                    <a:pt x="2118448" y="3110180"/>
                  </a:cubicBezTo>
                  <a:lnTo>
                    <a:pt x="26403" y="3110180"/>
                  </a:lnTo>
                  <a:cubicBezTo>
                    <a:pt x="11821" y="3110180"/>
                    <a:pt x="0" y="3098359"/>
                    <a:pt x="0" y="3083777"/>
                  </a:cubicBezTo>
                  <a:lnTo>
                    <a:pt x="0" y="1040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itle 3"/>
            <p:cNvSpPr txBox="1">
              <a:spLocks/>
            </p:cNvSpPr>
            <p:nvPr/>
          </p:nvSpPr>
          <p:spPr>
            <a:xfrm>
              <a:off x="1387720" y="3382778"/>
              <a:ext cx="2010800" cy="315146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n-US" sz="1400" b="0" dirty="0">
                  <a:latin typeface="Roboto Medium" charset="0"/>
                  <a:ea typeface="Roboto Medium" charset="0"/>
                  <a:cs typeface="Roboto Medium" charset="0"/>
                </a:rPr>
                <a:t>Item Three</a:t>
              </a:r>
              <a:endParaRPr lang="en-US" sz="700" b="0" dirty="0">
                <a:latin typeface="Roboto Medium" charset="0"/>
                <a:ea typeface="Roboto Medium" charset="0"/>
                <a:cs typeface="Roboto Medium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 rot="10800000">
              <a:off x="1356790" y="2956071"/>
              <a:ext cx="40245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>
                  <a:solidFill>
                    <a:schemeClr val="accent1"/>
                  </a:solidFill>
                  <a:latin typeface="linea-arrows-10" charset="0"/>
                  <a:ea typeface="linea-arrows-10" charset="0"/>
                  <a:cs typeface="linea-arrows-10" charset="0"/>
                </a:rPr>
                <a:t></a:t>
              </a:r>
              <a:endParaRPr lang="en-US" sz="1600" b="1">
                <a:solidFill>
                  <a:schemeClr val="accent1"/>
                </a:solidFill>
              </a:endParaRPr>
            </a:p>
          </p:txBody>
        </p:sp>
      </p:grpSp>
      <p:sp>
        <p:nvSpPr>
          <p:cNvPr id="39" name="Title 3"/>
          <p:cNvSpPr txBox="1">
            <a:spLocks/>
          </p:cNvSpPr>
          <p:nvPr/>
        </p:nvSpPr>
        <p:spPr>
          <a:xfrm>
            <a:off x="1375873" y="2320574"/>
            <a:ext cx="1618787" cy="3803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2400" b="0" dirty="0">
                <a:solidFill>
                  <a:schemeClr val="accent5"/>
                </a:solidFill>
                <a:latin typeface="Roboto Light" charset="0"/>
                <a:ea typeface="Roboto Light" charset="0"/>
                <a:cs typeface="Roboto Light" charset="0"/>
              </a:rPr>
              <a:t>14:00</a:t>
            </a:r>
            <a:r>
              <a:rPr lang="en-US" sz="1600" b="0" dirty="0">
                <a:solidFill>
                  <a:schemeClr val="accent5"/>
                </a:solidFill>
                <a:latin typeface="Roboto Light" charset="0"/>
                <a:ea typeface="Roboto Light" charset="0"/>
                <a:cs typeface="Roboto Light" charset="0"/>
              </a:rPr>
              <a:t>pm</a:t>
            </a:r>
            <a:endParaRPr lang="en-US" sz="1050" b="0" dirty="0">
              <a:solidFill>
                <a:schemeClr val="accent5"/>
              </a:solidFill>
              <a:latin typeface="Roboto Light" charset="0"/>
              <a:ea typeface="Roboto Light" charset="0"/>
              <a:cs typeface="Roboto Light" charset="0"/>
            </a:endParaRPr>
          </a:p>
        </p:txBody>
      </p:sp>
      <p:sp>
        <p:nvSpPr>
          <p:cNvPr id="40" name="Title 3"/>
          <p:cNvSpPr txBox="1">
            <a:spLocks/>
          </p:cNvSpPr>
          <p:nvPr/>
        </p:nvSpPr>
        <p:spPr>
          <a:xfrm>
            <a:off x="3810430" y="2320574"/>
            <a:ext cx="1618787" cy="3803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2400" b="0" dirty="0">
                <a:solidFill>
                  <a:schemeClr val="accent6"/>
                </a:solidFill>
                <a:latin typeface="Roboto Light" charset="0"/>
                <a:ea typeface="Roboto Light" charset="0"/>
                <a:cs typeface="Roboto Light" charset="0"/>
              </a:rPr>
              <a:t>14:30</a:t>
            </a:r>
            <a:r>
              <a:rPr lang="en-US" sz="1600" b="0" dirty="0">
                <a:solidFill>
                  <a:schemeClr val="accent6"/>
                </a:solidFill>
                <a:latin typeface="Roboto Light" charset="0"/>
                <a:ea typeface="Roboto Light" charset="0"/>
                <a:cs typeface="Roboto Light" charset="0"/>
              </a:rPr>
              <a:t>pm</a:t>
            </a:r>
            <a:endParaRPr lang="en-US" sz="1050" b="0" dirty="0">
              <a:solidFill>
                <a:schemeClr val="accent6"/>
              </a:solidFill>
              <a:latin typeface="Roboto Light" charset="0"/>
              <a:ea typeface="Roboto Light" charset="0"/>
              <a:cs typeface="Roboto Light" charset="0"/>
            </a:endParaRPr>
          </a:p>
        </p:txBody>
      </p:sp>
      <p:sp>
        <p:nvSpPr>
          <p:cNvPr id="41" name="Title 3"/>
          <p:cNvSpPr txBox="1">
            <a:spLocks/>
          </p:cNvSpPr>
          <p:nvPr/>
        </p:nvSpPr>
        <p:spPr>
          <a:xfrm>
            <a:off x="6264070" y="2320574"/>
            <a:ext cx="1618787" cy="3803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2400" b="0" dirty="0">
                <a:solidFill>
                  <a:schemeClr val="accent1"/>
                </a:solidFill>
                <a:latin typeface="Roboto Light" charset="0"/>
                <a:ea typeface="Roboto Light" charset="0"/>
                <a:cs typeface="Roboto Light" charset="0"/>
              </a:rPr>
              <a:t>16:00</a:t>
            </a:r>
            <a:r>
              <a:rPr lang="en-US" sz="1600" b="0" dirty="0">
                <a:solidFill>
                  <a:schemeClr val="accent1"/>
                </a:solidFill>
                <a:latin typeface="Roboto Light" charset="0"/>
                <a:ea typeface="Roboto Light" charset="0"/>
                <a:cs typeface="Roboto Light" charset="0"/>
              </a:rPr>
              <a:t>pm</a:t>
            </a:r>
            <a:endParaRPr lang="en-US" sz="1050" b="0" dirty="0">
              <a:solidFill>
                <a:schemeClr val="accent1"/>
              </a:solidFill>
              <a:latin typeface="Roboto Light" charset="0"/>
              <a:ea typeface="Roboto Light" charset="0"/>
              <a:cs typeface="Roboto Light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3360421" y="2183761"/>
            <a:ext cx="0" cy="600405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852160" y="2183761"/>
            <a:ext cx="0" cy="600405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375873" y="3710927"/>
            <a:ext cx="1823921" cy="889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rPr>
              <a:t>Give a timeline to help keep the presenter and the attendees focused.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41360" y="3710927"/>
            <a:ext cx="1823921" cy="889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rPr>
              <a:t>Clarify which topics should take the most time.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295000" y="3710927"/>
            <a:ext cx="1823921" cy="1166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rPr>
              <a:t>A clear timeline reduces the risk that the last items on the agenda get overlooked. </a:t>
            </a:r>
          </a:p>
        </p:txBody>
      </p:sp>
    </p:spTree>
    <p:extLst>
      <p:ext uri="{BB962C8B-B14F-4D97-AF65-F5344CB8AC3E}">
        <p14:creationId xmlns:p14="http://schemas.microsoft.com/office/powerpoint/2010/main" val="28825495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george-kedenburg-iii-561935-unsplash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Picture Placeholder 10" descr="g7axsvst6y-stefan-stefancik.jpg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2" name="Picture Placeholder 11" descr="photo-1453969660886-e8110a029b40.jpeg"/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CLEAR AND CONCISE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164896" y="4351223"/>
            <a:ext cx="2156328" cy="1161033"/>
            <a:chOff x="1020037" y="4343148"/>
            <a:chExt cx="2156328" cy="1161033"/>
          </a:xfrm>
        </p:grpSpPr>
        <p:sp>
          <p:nvSpPr>
            <p:cNvPr id="8" name="Title 3"/>
            <p:cNvSpPr txBox="1">
              <a:spLocks/>
            </p:cNvSpPr>
            <p:nvPr/>
          </p:nvSpPr>
          <p:spPr>
            <a:xfrm>
              <a:off x="1022022" y="4343148"/>
              <a:ext cx="2152358" cy="41301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2000" b="0" dirty="0">
                  <a:latin typeface="Roboto Light" charset="0"/>
                  <a:ea typeface="Roboto Light" charset="0"/>
                  <a:cs typeface="Roboto Light" charset="0"/>
                </a:rPr>
                <a:t>Agree on X</a:t>
              </a:r>
              <a:endParaRPr lang="en-US" sz="10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9" name="Title 3"/>
            <p:cNvSpPr txBox="1">
              <a:spLocks/>
            </p:cNvSpPr>
            <p:nvPr/>
          </p:nvSpPr>
          <p:spPr>
            <a:xfrm>
              <a:off x="1020037" y="4695186"/>
              <a:ext cx="2156328" cy="80899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150000"/>
                </a:lnSpc>
                <a:spcBef>
                  <a:spcPts val="1200"/>
                </a:spcBef>
                <a:buClr>
                  <a:schemeClr val="accent3"/>
                </a:buClr>
                <a:buSzPct val="150000"/>
              </a:pPr>
              <a:r>
                <a:rPr lang="en-US" sz="9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Summarize the key goals on one slide, to remind everyone of the meeting’s purpose.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992809" y="4351223"/>
            <a:ext cx="2156328" cy="1161033"/>
            <a:chOff x="1020037" y="4343148"/>
            <a:chExt cx="2156328" cy="1161033"/>
          </a:xfrm>
        </p:grpSpPr>
        <p:sp>
          <p:nvSpPr>
            <p:cNvPr id="38" name="Title 3"/>
            <p:cNvSpPr txBox="1">
              <a:spLocks/>
            </p:cNvSpPr>
            <p:nvPr/>
          </p:nvSpPr>
          <p:spPr>
            <a:xfrm>
              <a:off x="1022022" y="4343148"/>
              <a:ext cx="2152358" cy="41301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2000" b="0" dirty="0">
                  <a:latin typeface="Roboto Light" charset="0"/>
                  <a:ea typeface="Roboto Light" charset="0"/>
                  <a:cs typeface="Roboto Light" charset="0"/>
                </a:rPr>
                <a:t>Design Y</a:t>
              </a:r>
              <a:endParaRPr lang="en-US" sz="10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39" name="Title 3"/>
            <p:cNvSpPr txBox="1">
              <a:spLocks/>
            </p:cNvSpPr>
            <p:nvPr/>
          </p:nvSpPr>
          <p:spPr>
            <a:xfrm>
              <a:off x="1020037" y="4695186"/>
              <a:ext cx="2156328" cy="80899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150000"/>
                </a:lnSpc>
                <a:spcBef>
                  <a:spcPts val="1200"/>
                </a:spcBef>
                <a:buClr>
                  <a:schemeClr val="accent3"/>
                </a:buClr>
                <a:buSzPct val="150000"/>
              </a:pPr>
              <a:r>
                <a:rPr lang="en-US" sz="9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Adding a visual image for each goal will give attendees focal points to remember.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820721" y="4351223"/>
            <a:ext cx="2156328" cy="1247864"/>
            <a:chOff x="1020037" y="4343148"/>
            <a:chExt cx="2156328" cy="1247864"/>
          </a:xfrm>
        </p:grpSpPr>
        <p:sp>
          <p:nvSpPr>
            <p:cNvPr id="43" name="Title 3"/>
            <p:cNvSpPr txBox="1">
              <a:spLocks/>
            </p:cNvSpPr>
            <p:nvPr/>
          </p:nvSpPr>
          <p:spPr>
            <a:xfrm>
              <a:off x="1022022" y="4343148"/>
              <a:ext cx="2152358" cy="41301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80000"/>
                </a:lnSpc>
              </a:pPr>
              <a:r>
                <a:rPr lang="en-US" sz="2000" b="0" dirty="0">
                  <a:latin typeface="Roboto Light" charset="0"/>
                  <a:ea typeface="Roboto Light" charset="0"/>
                  <a:cs typeface="Roboto Light" charset="0"/>
                </a:rPr>
                <a:t>Solve Z</a:t>
              </a:r>
              <a:endParaRPr lang="en-US" sz="1000" b="0" dirty="0">
                <a:latin typeface="Roboto Light" charset="0"/>
                <a:ea typeface="Roboto Light" charset="0"/>
                <a:cs typeface="Roboto Light" charset="0"/>
              </a:endParaRPr>
            </a:p>
          </p:txBody>
        </p:sp>
        <p:sp>
          <p:nvSpPr>
            <p:cNvPr id="44" name="Title 3"/>
            <p:cNvSpPr txBox="1">
              <a:spLocks/>
            </p:cNvSpPr>
            <p:nvPr/>
          </p:nvSpPr>
          <p:spPr>
            <a:xfrm>
              <a:off x="1020037" y="4782017"/>
              <a:ext cx="2156328" cy="80899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3600" b="1" i="0" kern="1200">
                  <a:solidFill>
                    <a:schemeClr val="tx1"/>
                  </a:solidFill>
                  <a:latin typeface="Roboto Thin" charset="0"/>
                  <a:ea typeface="Roboto Thin" charset="0"/>
                  <a:cs typeface="Roboto Thin" charset="0"/>
                </a:defRPr>
              </a:lvl1pPr>
            </a:lstStyle>
            <a:p>
              <a:pPr algn="ctr">
                <a:lnSpc>
                  <a:spcPct val="150000"/>
                </a:lnSpc>
                <a:spcBef>
                  <a:spcPts val="1200"/>
                </a:spcBef>
                <a:buClr>
                  <a:schemeClr val="accent3"/>
                </a:buClr>
                <a:buSzPct val="150000"/>
              </a:pPr>
              <a:r>
                <a:rPr lang="en-US" sz="9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Make the goal as specific as possible. “Find a solution to </a:t>
              </a:r>
              <a:r>
                <a:rPr lang="en-US" sz="900" b="0" dirty="0" err="1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zz</a:t>
              </a:r>
              <a:r>
                <a:rPr lang="en-US" sz="9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” is more effective than “Discuss problem </a:t>
              </a:r>
              <a:r>
                <a:rPr lang="en-US" sz="900" b="0" dirty="0" err="1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zz</a:t>
              </a:r>
              <a:r>
                <a:rPr lang="en-US" sz="900" b="0" dirty="0">
                  <a:solidFill>
                    <a:schemeClr val="tx1">
                      <a:alpha val="70000"/>
                    </a:schemeClr>
                  </a:solidFill>
                  <a:latin typeface="Roboto Light" charset="0"/>
                  <a:ea typeface="Roboto Light" charset="0"/>
                  <a:cs typeface="Roboto Light" charset="0"/>
                </a:rPr>
                <a:t>.”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926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tangle 169">
            <a:extLst>
              <a:ext uri="{FF2B5EF4-FFF2-40B4-BE49-F238E27FC236}">
                <a16:creationId xmlns:a16="http://schemas.microsoft.com/office/drawing/2014/main" id="{A9739813-F4A2-4E2D-951C-0E48E8BABF38}"/>
              </a:ext>
            </a:extLst>
          </p:cNvPr>
          <p:cNvSpPr/>
          <p:nvPr/>
        </p:nvSpPr>
        <p:spPr>
          <a:xfrm>
            <a:off x="7141340" y="2400150"/>
            <a:ext cx="5703061" cy="2221925"/>
          </a:xfrm>
          <a:prstGeom prst="rect">
            <a:avLst/>
          </a:prstGeom>
          <a:solidFill>
            <a:schemeClr val="tx1">
              <a:lumMod val="10000"/>
              <a:lumOff val="90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/>
          </a:p>
        </p:txBody>
      </p:sp>
      <p:pic>
        <p:nvPicPr>
          <p:cNvPr id="182" name="Picture 181">
            <a:extLst>
              <a:ext uri="{FF2B5EF4-FFF2-40B4-BE49-F238E27FC236}">
                <a16:creationId xmlns:a16="http://schemas.microsoft.com/office/drawing/2014/main" id="{4A0EB587-9686-41DA-8607-5FBBFB12C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94314" y="3387703"/>
            <a:ext cx="4403372" cy="2447257"/>
          </a:xfrm>
          <a:prstGeom prst="rect">
            <a:avLst/>
          </a:prstGeom>
        </p:spPr>
      </p:pic>
      <p:grpSp>
        <p:nvGrpSpPr>
          <p:cNvPr id="82" name="Group 81">
            <a:extLst>
              <a:ext uri="{FF2B5EF4-FFF2-40B4-BE49-F238E27FC236}">
                <a16:creationId xmlns:a16="http://schemas.microsoft.com/office/drawing/2014/main" id="{412B2785-4C26-40F9-B020-37498B4B0809}"/>
              </a:ext>
            </a:extLst>
          </p:cNvPr>
          <p:cNvGrpSpPr/>
          <p:nvPr/>
        </p:nvGrpSpPr>
        <p:grpSpPr>
          <a:xfrm>
            <a:off x="3164537" y="4861843"/>
            <a:ext cx="3192653" cy="1379663"/>
            <a:chOff x="6329898" y="9723685"/>
            <a:chExt cx="6386138" cy="2759325"/>
          </a:xfrm>
        </p:grpSpPr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CC43381C-DDB6-479B-A535-E87107E484E5}"/>
                </a:ext>
              </a:extLst>
            </p:cNvPr>
            <p:cNvCxnSpPr>
              <a:cxnSpLocks/>
            </p:cNvCxnSpPr>
            <p:nvPr/>
          </p:nvCxnSpPr>
          <p:spPr>
            <a:xfrm>
              <a:off x="12193588" y="9723685"/>
              <a:ext cx="0" cy="2196407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214F2987-E1AF-4FBB-8D6D-6748715CC8E6}"/>
                </a:ext>
              </a:extLst>
            </p:cNvPr>
            <p:cNvSpPr/>
            <p:nvPr/>
          </p:nvSpPr>
          <p:spPr>
            <a:xfrm>
              <a:off x="11671139" y="11422725"/>
              <a:ext cx="1044897" cy="1044897"/>
            </a:xfrm>
            <a:prstGeom prst="ellipse">
              <a:avLst/>
            </a:prstGeom>
            <a:solidFill>
              <a:schemeClr val="accent1"/>
            </a:solidFill>
            <a:ln w="88900">
              <a:solidFill>
                <a:schemeClr val="accent1">
                  <a:lumMod val="75000"/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rgbClr val="FFFFFF"/>
                  </a:solidFill>
                  <a:latin typeface="dt-business-02" panose="02000509000000000000" pitchFamily="49" charset="0"/>
                </a:rPr>
                <a:t>l</a:t>
              </a:r>
              <a:endParaRPr lang="en-US" sz="2000">
                <a:solidFill>
                  <a:srgbClr val="FFFFFF"/>
                </a:solidFill>
                <a:latin typeface="dt-business-03" panose="02000509000000000000" pitchFamily="49" charset="0"/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7E546237-1C94-4B92-80DE-66516BE61899}"/>
                </a:ext>
              </a:extLst>
            </p:cNvPr>
            <p:cNvSpPr txBox="1"/>
            <p:nvPr/>
          </p:nvSpPr>
          <p:spPr>
            <a:xfrm>
              <a:off x="6329898" y="11005683"/>
              <a:ext cx="5029905" cy="1477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>
                  <a:solidFill>
                    <a:schemeClr val="bg2"/>
                  </a:solidFill>
                </a:rPr>
                <a:t>Work</a:t>
              </a:r>
            </a:p>
            <a:p>
              <a:pPr algn="r"/>
              <a:r>
                <a:rPr lang="en-US" sz="1200"/>
                <a:t>Aenean ac viverra neque. Maecenas ullamcorper turpis sed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C3020AF-0448-47F8-95D6-F425A3E0B8D6}"/>
              </a:ext>
            </a:extLst>
          </p:cNvPr>
          <p:cNvGrpSpPr/>
          <p:nvPr/>
        </p:nvGrpSpPr>
        <p:grpSpPr>
          <a:xfrm>
            <a:off x="1108859" y="4063975"/>
            <a:ext cx="3888134" cy="911555"/>
            <a:chOff x="2218007" y="8127949"/>
            <a:chExt cx="7777281" cy="1823109"/>
          </a:xfrm>
        </p:grpSpPr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BD0D6707-94D3-4D9A-8EBC-08EAA28F3C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97256" y="8127949"/>
              <a:ext cx="2098032" cy="111899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41A82328-CD77-4C99-8D63-7B2EDBD34926}"/>
                </a:ext>
              </a:extLst>
            </p:cNvPr>
            <p:cNvSpPr/>
            <p:nvPr/>
          </p:nvSpPr>
          <p:spPr>
            <a:xfrm>
              <a:off x="7376552" y="8712474"/>
              <a:ext cx="1044897" cy="1044897"/>
            </a:xfrm>
            <a:prstGeom prst="ellipse">
              <a:avLst/>
            </a:prstGeom>
            <a:solidFill>
              <a:schemeClr val="accent1"/>
            </a:solidFill>
            <a:ln w="88900">
              <a:solidFill>
                <a:schemeClr val="accent1">
                  <a:lumMod val="75000"/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rgbClr val="FFFFFF"/>
                  </a:solidFill>
                  <a:latin typeface="dt-business-02" panose="02000509000000000000" pitchFamily="49" charset="0"/>
                </a:rPr>
                <a:t>v</a:t>
              </a:r>
              <a:endParaRPr lang="en-US" sz="2000">
                <a:solidFill>
                  <a:srgbClr val="FFFFFF"/>
                </a:solidFill>
                <a:latin typeface="dt-business-03" panose="02000509000000000000" pitchFamily="49" charset="0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29A232C9-A44B-4B6E-842A-30A715830FA9}"/>
                </a:ext>
              </a:extLst>
            </p:cNvPr>
            <p:cNvSpPr txBox="1"/>
            <p:nvPr/>
          </p:nvSpPr>
          <p:spPr>
            <a:xfrm>
              <a:off x="2218007" y="8473731"/>
              <a:ext cx="5029905" cy="1477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>
                  <a:solidFill>
                    <a:schemeClr val="bg2"/>
                  </a:solidFill>
                </a:rPr>
                <a:t>Opening</a:t>
              </a:r>
            </a:p>
            <a:p>
              <a:pPr algn="r"/>
              <a:r>
                <a:rPr lang="en-US" sz="1200"/>
                <a:t>Aenean ac viverra neque. Maecenas ullamcorper turpis sed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7487A5F-6C22-478F-A124-EC3D2B2D35E9}"/>
              </a:ext>
            </a:extLst>
          </p:cNvPr>
          <p:cNvGrpSpPr/>
          <p:nvPr/>
        </p:nvGrpSpPr>
        <p:grpSpPr>
          <a:xfrm>
            <a:off x="3164537" y="755702"/>
            <a:ext cx="3192653" cy="1555459"/>
            <a:chOff x="6329898" y="1511403"/>
            <a:chExt cx="6386138" cy="3110917"/>
          </a:xfrm>
        </p:grpSpPr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199D3F03-DFA9-4DE4-B025-BD3BCE204DD4}"/>
                </a:ext>
              </a:extLst>
            </p:cNvPr>
            <p:cNvCxnSpPr>
              <a:cxnSpLocks/>
            </p:cNvCxnSpPr>
            <p:nvPr/>
          </p:nvCxnSpPr>
          <p:spPr>
            <a:xfrm>
              <a:off x="12193588" y="2425913"/>
              <a:ext cx="0" cy="2196407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26B56698-0737-415A-86C2-5D91B6D33B82}"/>
                </a:ext>
              </a:extLst>
            </p:cNvPr>
            <p:cNvSpPr/>
            <p:nvPr/>
          </p:nvSpPr>
          <p:spPr>
            <a:xfrm>
              <a:off x="11671139" y="1928445"/>
              <a:ext cx="1044897" cy="1044897"/>
            </a:xfrm>
            <a:prstGeom prst="ellipse">
              <a:avLst/>
            </a:prstGeom>
            <a:solidFill>
              <a:schemeClr val="accent1"/>
            </a:solidFill>
            <a:ln w="88900">
              <a:solidFill>
                <a:schemeClr val="accent1">
                  <a:lumMod val="75000"/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rgbClr val="FFFFFF"/>
                  </a:solidFill>
                  <a:latin typeface="dt-business-02" panose="02000509000000000000" pitchFamily="49" charset="0"/>
                </a:rPr>
                <a:t>s</a:t>
              </a:r>
              <a:endParaRPr lang="en-US" sz="2000">
                <a:solidFill>
                  <a:srgbClr val="FFFFFF"/>
                </a:solidFill>
                <a:latin typeface="dt-business-03" panose="02000509000000000000" pitchFamily="49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C0795052-DCA3-41AC-B9D7-CB4D4437EA13}"/>
                </a:ext>
              </a:extLst>
            </p:cNvPr>
            <p:cNvSpPr txBox="1"/>
            <p:nvPr/>
          </p:nvSpPr>
          <p:spPr>
            <a:xfrm>
              <a:off x="6329898" y="1511403"/>
              <a:ext cx="502990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>
                  <a:solidFill>
                    <a:schemeClr val="bg2"/>
                  </a:solidFill>
                </a:rPr>
                <a:t>Contract</a:t>
              </a:r>
            </a:p>
            <a:p>
              <a:pPr algn="r"/>
              <a:r>
                <a:rPr lang="en-US" sz="1200"/>
                <a:t>Aenean ac viverra neque. Maecenas ullamcorper turpis sed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8730E87E-200B-4F98-8F65-193D68FB6B57}"/>
              </a:ext>
            </a:extLst>
          </p:cNvPr>
          <p:cNvGrpSpPr/>
          <p:nvPr/>
        </p:nvGrpSpPr>
        <p:grpSpPr>
          <a:xfrm>
            <a:off x="1233770" y="1857897"/>
            <a:ext cx="3509821" cy="794760"/>
            <a:chOff x="2467861" y="3715794"/>
            <a:chExt cx="7020557" cy="1589519"/>
          </a:xfrm>
        </p:grpSpPr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46F544D8-1D40-4126-A0F8-D99322DA9EED}"/>
                </a:ext>
              </a:extLst>
            </p:cNvPr>
            <p:cNvCxnSpPr>
              <a:cxnSpLocks/>
            </p:cNvCxnSpPr>
            <p:nvPr/>
          </p:nvCxnSpPr>
          <p:spPr>
            <a:xfrm>
              <a:off x="7897256" y="4476985"/>
              <a:ext cx="1591162" cy="82832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55F17C52-2B72-45D3-A1F9-9F7AF41B1C82}"/>
                </a:ext>
              </a:extLst>
            </p:cNvPr>
            <p:cNvSpPr/>
            <p:nvPr/>
          </p:nvSpPr>
          <p:spPr>
            <a:xfrm>
              <a:off x="7751266" y="4132836"/>
              <a:ext cx="1044897" cy="1044897"/>
            </a:xfrm>
            <a:prstGeom prst="ellipse">
              <a:avLst/>
            </a:prstGeom>
            <a:solidFill>
              <a:schemeClr val="accent1"/>
            </a:solidFill>
            <a:ln w="88900">
              <a:solidFill>
                <a:schemeClr val="accent1">
                  <a:lumMod val="75000"/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rgbClr val="FFFFFF"/>
                  </a:solidFill>
                  <a:latin typeface="dt-business-02" panose="02000509000000000000" pitchFamily="49" charset="0"/>
                </a:rPr>
                <a:t>w</a:t>
              </a:r>
              <a:endParaRPr lang="en-US" sz="2000">
                <a:solidFill>
                  <a:srgbClr val="FFFFFF"/>
                </a:solidFill>
                <a:latin typeface="dt-business-03" panose="02000509000000000000" pitchFamily="49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818C92A0-38FB-49AA-A32B-81BD39468C05}"/>
                </a:ext>
              </a:extLst>
            </p:cNvPr>
            <p:cNvSpPr txBox="1"/>
            <p:nvPr/>
          </p:nvSpPr>
          <p:spPr>
            <a:xfrm>
              <a:off x="2467861" y="3715794"/>
              <a:ext cx="5029906" cy="1477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>
                  <a:solidFill>
                    <a:schemeClr val="bg2"/>
                  </a:solidFill>
                </a:rPr>
                <a:t>Conference</a:t>
              </a:r>
            </a:p>
            <a:p>
              <a:pPr algn="r"/>
              <a:r>
                <a:rPr lang="en-US" sz="1200"/>
                <a:t>Aenean ac viverra neque. Maecenas ullamcorper turpis sed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EDA6F92-4BB3-4FA7-AD01-639541BAEEC2}"/>
              </a:ext>
            </a:extLst>
          </p:cNvPr>
          <p:cNvGrpSpPr/>
          <p:nvPr/>
        </p:nvGrpSpPr>
        <p:grpSpPr>
          <a:xfrm>
            <a:off x="523928" y="3043018"/>
            <a:ext cx="4584617" cy="738664"/>
            <a:chOff x="225421" y="3853332"/>
            <a:chExt cx="9170427" cy="1477327"/>
          </a:xfrm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F4EB6F9F-BB91-4EB5-956D-2640BEDF8DF4}"/>
                </a:ext>
              </a:extLst>
            </p:cNvPr>
            <p:cNvSpPr/>
            <p:nvPr/>
          </p:nvSpPr>
          <p:spPr>
            <a:xfrm>
              <a:off x="5383966" y="4092075"/>
              <a:ext cx="1044897" cy="1044897"/>
            </a:xfrm>
            <a:prstGeom prst="ellipse">
              <a:avLst/>
            </a:prstGeom>
            <a:solidFill>
              <a:schemeClr val="accent1"/>
            </a:solidFill>
            <a:ln w="88900">
              <a:solidFill>
                <a:schemeClr val="accent1">
                  <a:lumMod val="75000"/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rgbClr val="FFFFFF"/>
                  </a:solidFill>
                  <a:latin typeface="dt-business-02" panose="02000509000000000000" pitchFamily="49" charset="0"/>
                </a:rPr>
                <a:t>E</a:t>
              </a:r>
              <a:endParaRPr lang="en-US" sz="2000">
                <a:solidFill>
                  <a:srgbClr val="FFFFFF"/>
                </a:solidFill>
                <a:latin typeface="dt-business-03" panose="02000509000000000000" pitchFamily="49" charset="0"/>
              </a:endParaRPr>
            </a:p>
          </p:txBody>
        </p: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36FB0D8A-6437-4A0E-BED3-302A1B2D4A4E}"/>
                </a:ext>
              </a:extLst>
            </p:cNvPr>
            <p:cNvCxnSpPr>
              <a:cxnSpLocks/>
              <a:stCxn id="133" idx="6"/>
            </p:cNvCxnSpPr>
            <p:nvPr/>
          </p:nvCxnSpPr>
          <p:spPr>
            <a:xfrm>
              <a:off x="6428863" y="4614524"/>
              <a:ext cx="2966985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0ACD2B0E-FB16-4723-AD0F-3F1DC2032D12}"/>
                </a:ext>
              </a:extLst>
            </p:cNvPr>
            <p:cNvSpPr txBox="1"/>
            <p:nvPr/>
          </p:nvSpPr>
          <p:spPr>
            <a:xfrm>
              <a:off x="225421" y="3853332"/>
              <a:ext cx="5029904" cy="1477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>
                  <a:solidFill>
                    <a:schemeClr val="bg2"/>
                  </a:solidFill>
                </a:rPr>
                <a:t>Planing</a:t>
              </a:r>
            </a:p>
            <a:p>
              <a:pPr algn="r"/>
              <a:r>
                <a:rPr lang="en-US" sz="1200"/>
                <a:t>Aenean ac viverra neque. Maecenas ullamcorper turpis sed</a:t>
              </a:r>
            </a:p>
          </p:txBody>
        </p:sp>
      </p:grpSp>
      <p:grpSp>
        <p:nvGrpSpPr>
          <p:cNvPr id="1074" name="Group 1073">
            <a:extLst>
              <a:ext uri="{FF2B5EF4-FFF2-40B4-BE49-F238E27FC236}">
                <a16:creationId xmlns:a16="http://schemas.microsoft.com/office/drawing/2014/main" id="{B73088CF-E5AD-498B-9A2D-6DB599322DE7}"/>
              </a:ext>
            </a:extLst>
          </p:cNvPr>
          <p:cNvGrpSpPr/>
          <p:nvPr/>
        </p:nvGrpSpPr>
        <p:grpSpPr>
          <a:xfrm>
            <a:off x="4362618" y="1694368"/>
            <a:ext cx="3466764" cy="3469266"/>
            <a:chOff x="8166893" y="2828925"/>
            <a:chExt cx="8053388" cy="8058151"/>
          </a:xfrm>
        </p:grpSpPr>
        <p:sp>
          <p:nvSpPr>
            <p:cNvPr id="1036" name="Oval 44">
              <a:extLst>
                <a:ext uri="{FF2B5EF4-FFF2-40B4-BE49-F238E27FC236}">
                  <a16:creationId xmlns:a16="http://schemas.microsoft.com/office/drawing/2014/main" id="{74BC3C01-67EA-4E95-8E88-8C54B81C6B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6893" y="2828925"/>
              <a:ext cx="8053388" cy="805815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700"/>
            </a:p>
          </p:txBody>
        </p:sp>
        <p:sp>
          <p:nvSpPr>
            <p:cNvPr id="1037" name="Oval 45">
              <a:extLst>
                <a:ext uri="{FF2B5EF4-FFF2-40B4-BE49-F238E27FC236}">
                  <a16:creationId xmlns:a16="http://schemas.microsoft.com/office/drawing/2014/main" id="{0DBEA0F8-14C5-491D-9DEB-62B323832B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1855" y="3163888"/>
              <a:ext cx="7385050" cy="7388225"/>
            </a:xfrm>
            <a:prstGeom prst="ellipse">
              <a:avLst/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700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C1F856CD-C48B-45EE-B9F2-FF1E1CA79C77}"/>
              </a:ext>
            </a:extLst>
          </p:cNvPr>
          <p:cNvGrpSpPr/>
          <p:nvPr/>
        </p:nvGrpSpPr>
        <p:grpSpPr>
          <a:xfrm>
            <a:off x="4549522" y="1881637"/>
            <a:ext cx="3092957" cy="3094727"/>
            <a:chOff x="9100228" y="3763273"/>
            <a:chExt cx="6186720" cy="6189453"/>
          </a:xfrm>
        </p:grpSpPr>
        <p:sp>
          <p:nvSpPr>
            <p:cNvPr id="92" name="Freeform 46">
              <a:extLst>
                <a:ext uri="{FF2B5EF4-FFF2-40B4-BE49-F238E27FC236}">
                  <a16:creationId xmlns:a16="http://schemas.microsoft.com/office/drawing/2014/main" id="{0E7E0CD5-E5BA-442F-9109-0FA0F00E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0228" y="3763273"/>
              <a:ext cx="6186720" cy="6189453"/>
            </a:xfrm>
            <a:custGeom>
              <a:avLst/>
              <a:gdLst>
                <a:gd name="T0" fmla="*/ 183 w 215"/>
                <a:gd name="T1" fmla="*/ 32 h 215"/>
                <a:gd name="T2" fmla="*/ 107 w 215"/>
                <a:gd name="T3" fmla="*/ 0 h 215"/>
                <a:gd name="T4" fmla="*/ 31 w 215"/>
                <a:gd name="T5" fmla="*/ 32 h 215"/>
                <a:gd name="T6" fmla="*/ 0 w 215"/>
                <a:gd name="T7" fmla="*/ 108 h 215"/>
                <a:gd name="T8" fmla="*/ 31 w 215"/>
                <a:gd name="T9" fmla="*/ 184 h 215"/>
                <a:gd name="T10" fmla="*/ 107 w 215"/>
                <a:gd name="T11" fmla="*/ 215 h 215"/>
                <a:gd name="T12" fmla="*/ 183 w 215"/>
                <a:gd name="T13" fmla="*/ 184 h 215"/>
                <a:gd name="T14" fmla="*/ 215 w 215"/>
                <a:gd name="T15" fmla="*/ 108 h 215"/>
                <a:gd name="T16" fmla="*/ 183 w 215"/>
                <a:gd name="T17" fmla="*/ 32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5" h="215">
                  <a:moveTo>
                    <a:pt x="183" y="32"/>
                  </a:moveTo>
                  <a:cubicBezTo>
                    <a:pt x="163" y="11"/>
                    <a:pt x="136" y="0"/>
                    <a:pt x="107" y="0"/>
                  </a:cubicBezTo>
                  <a:cubicBezTo>
                    <a:pt x="79" y="0"/>
                    <a:pt x="52" y="11"/>
                    <a:pt x="31" y="32"/>
                  </a:cubicBezTo>
                  <a:cubicBezTo>
                    <a:pt x="11" y="52"/>
                    <a:pt x="0" y="79"/>
                    <a:pt x="0" y="108"/>
                  </a:cubicBezTo>
                  <a:cubicBezTo>
                    <a:pt x="0" y="136"/>
                    <a:pt x="11" y="163"/>
                    <a:pt x="31" y="184"/>
                  </a:cubicBezTo>
                  <a:cubicBezTo>
                    <a:pt x="52" y="204"/>
                    <a:pt x="79" y="215"/>
                    <a:pt x="107" y="215"/>
                  </a:cubicBezTo>
                  <a:cubicBezTo>
                    <a:pt x="136" y="215"/>
                    <a:pt x="163" y="204"/>
                    <a:pt x="183" y="184"/>
                  </a:cubicBezTo>
                  <a:cubicBezTo>
                    <a:pt x="204" y="163"/>
                    <a:pt x="215" y="136"/>
                    <a:pt x="215" y="108"/>
                  </a:cubicBezTo>
                  <a:cubicBezTo>
                    <a:pt x="215" y="79"/>
                    <a:pt x="204" y="52"/>
                    <a:pt x="183" y="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700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2F2E6704-C918-460E-BF7E-8DB1A016EBAC}"/>
                </a:ext>
              </a:extLst>
            </p:cNvPr>
            <p:cNvSpPr/>
            <p:nvPr/>
          </p:nvSpPr>
          <p:spPr>
            <a:xfrm>
              <a:off x="12049130" y="6713543"/>
              <a:ext cx="288915" cy="288915"/>
            </a:xfrm>
            <a:prstGeom prst="ellipse">
              <a:avLst/>
            </a:prstGeom>
            <a:solidFill>
              <a:schemeClr val="bg2"/>
            </a:solidFill>
            <a:ln w="88900">
              <a:solidFill>
                <a:schemeClr val="accent6">
                  <a:lumMod val="50000"/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dt-business-03" panose="02000509000000000000" pitchFamily="49" charset="0"/>
              </a:endParaRPr>
            </a:p>
          </p:txBody>
        </p:sp>
      </p:grpSp>
      <p:sp>
        <p:nvSpPr>
          <p:cNvPr id="171" name="TextBox 170">
            <a:extLst>
              <a:ext uri="{FF2B5EF4-FFF2-40B4-BE49-F238E27FC236}">
                <a16:creationId xmlns:a16="http://schemas.microsoft.com/office/drawing/2014/main" id="{A2C5F291-57CD-47F9-8DCC-CA4F7384A4AA}"/>
              </a:ext>
            </a:extLst>
          </p:cNvPr>
          <p:cNvSpPr txBox="1"/>
          <p:nvPr/>
        </p:nvSpPr>
        <p:spPr>
          <a:xfrm>
            <a:off x="8684127" y="2686893"/>
            <a:ext cx="3109008" cy="1523484"/>
          </a:xfrm>
          <a:prstGeom prst="rect">
            <a:avLst/>
          </a:prstGeom>
          <a:noFill/>
        </p:spPr>
        <p:txBody>
          <a:bodyPr wrap="square" lIns="45711" tIns="22855" rIns="45711" bIns="22855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If you have a long meeting, or a half day meeting write the goals to be achieved by which hour of the day. Replace this text with a summary of what should be achieved through the day.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C7A174CA-265C-43BE-B845-420A75CBB989}"/>
              </a:ext>
            </a:extLst>
          </p:cNvPr>
          <p:cNvGrpSpPr/>
          <p:nvPr/>
        </p:nvGrpSpPr>
        <p:grpSpPr>
          <a:xfrm>
            <a:off x="4600587" y="1933393"/>
            <a:ext cx="2990825" cy="2991214"/>
            <a:chOff x="9202373" y="3866786"/>
            <a:chExt cx="5982428" cy="5982428"/>
          </a:xfrm>
        </p:grpSpPr>
        <p:grpSp>
          <p:nvGrpSpPr>
            <p:cNvPr id="1083" name="Group 1082">
              <a:extLst>
                <a:ext uri="{FF2B5EF4-FFF2-40B4-BE49-F238E27FC236}">
                  <a16:creationId xmlns:a16="http://schemas.microsoft.com/office/drawing/2014/main" id="{368576F7-A3C5-49EB-B5C7-7EFCDCD57763}"/>
                </a:ext>
              </a:extLst>
            </p:cNvPr>
            <p:cNvGrpSpPr/>
            <p:nvPr/>
          </p:nvGrpSpPr>
          <p:grpSpPr>
            <a:xfrm>
              <a:off x="12154319" y="3866786"/>
              <a:ext cx="78536" cy="5982428"/>
              <a:chOff x="12147983" y="3382622"/>
              <a:chExt cx="91209" cy="6947769"/>
            </a:xfrm>
          </p:grpSpPr>
          <p:sp>
            <p:nvSpPr>
              <p:cNvPr id="1082" name="Arrow: Pentagon 1081">
                <a:extLst>
                  <a:ext uri="{FF2B5EF4-FFF2-40B4-BE49-F238E27FC236}">
                    <a16:creationId xmlns:a16="http://schemas.microsoft.com/office/drawing/2014/main" id="{D5C89C07-ACF9-4C22-8BA1-FCC5BC142B3C}"/>
                  </a:ext>
                </a:extLst>
              </p:cNvPr>
              <p:cNvSpPr/>
              <p:nvPr/>
            </p:nvSpPr>
            <p:spPr>
              <a:xfrm rot="16200000">
                <a:off x="12047803" y="3482802"/>
                <a:ext cx="291569" cy="91209"/>
              </a:xfrm>
              <a:prstGeom prst="homePlat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/>
              </a:p>
            </p:txBody>
          </p:sp>
          <p:sp>
            <p:nvSpPr>
              <p:cNvPr id="94" name="Arrow: Pentagon 93">
                <a:extLst>
                  <a:ext uri="{FF2B5EF4-FFF2-40B4-BE49-F238E27FC236}">
                    <a16:creationId xmlns:a16="http://schemas.microsoft.com/office/drawing/2014/main" id="{7FC1CD18-19F0-4282-8711-0AD3A2FA24F4}"/>
                  </a:ext>
                </a:extLst>
              </p:cNvPr>
              <p:cNvSpPr/>
              <p:nvPr/>
            </p:nvSpPr>
            <p:spPr>
              <a:xfrm rot="5400000" flipV="1">
                <a:off x="12047803" y="10139002"/>
                <a:ext cx="291569" cy="91209"/>
              </a:xfrm>
              <a:prstGeom prst="homePlat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37C3A9CE-1615-4D4B-9FEA-69885165C10E}"/>
                </a:ext>
              </a:extLst>
            </p:cNvPr>
            <p:cNvGrpSpPr/>
            <p:nvPr/>
          </p:nvGrpSpPr>
          <p:grpSpPr>
            <a:xfrm rot="1800000">
              <a:off x="12154319" y="3866786"/>
              <a:ext cx="78536" cy="5982428"/>
              <a:chOff x="12147983" y="3382622"/>
              <a:chExt cx="91209" cy="6947769"/>
            </a:xfrm>
          </p:grpSpPr>
          <p:sp>
            <p:nvSpPr>
              <p:cNvPr id="97" name="Arrow: Pentagon 96">
                <a:extLst>
                  <a:ext uri="{FF2B5EF4-FFF2-40B4-BE49-F238E27FC236}">
                    <a16:creationId xmlns:a16="http://schemas.microsoft.com/office/drawing/2014/main" id="{5CFA5657-728D-4B45-A019-C82D24DF68D3}"/>
                  </a:ext>
                </a:extLst>
              </p:cNvPr>
              <p:cNvSpPr/>
              <p:nvPr/>
            </p:nvSpPr>
            <p:spPr>
              <a:xfrm rot="16200000">
                <a:off x="12047803" y="3482802"/>
                <a:ext cx="291569" cy="91209"/>
              </a:xfrm>
              <a:prstGeom prst="homePlat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/>
              </a:p>
            </p:txBody>
          </p:sp>
          <p:sp>
            <p:nvSpPr>
              <p:cNvPr id="98" name="Arrow: Pentagon 97">
                <a:extLst>
                  <a:ext uri="{FF2B5EF4-FFF2-40B4-BE49-F238E27FC236}">
                    <a16:creationId xmlns:a16="http://schemas.microsoft.com/office/drawing/2014/main" id="{B6FDE02F-96C4-4B42-8481-EF99EC818176}"/>
                  </a:ext>
                </a:extLst>
              </p:cNvPr>
              <p:cNvSpPr/>
              <p:nvPr/>
            </p:nvSpPr>
            <p:spPr>
              <a:xfrm rot="5400000" flipV="1">
                <a:off x="12047803" y="10139002"/>
                <a:ext cx="291569" cy="91209"/>
              </a:xfrm>
              <a:prstGeom prst="homePlat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78951313-425D-40AB-93CC-B5F9896369A9}"/>
                </a:ext>
              </a:extLst>
            </p:cNvPr>
            <p:cNvGrpSpPr/>
            <p:nvPr/>
          </p:nvGrpSpPr>
          <p:grpSpPr>
            <a:xfrm rot="3600000">
              <a:off x="12154319" y="3866786"/>
              <a:ext cx="78536" cy="5982428"/>
              <a:chOff x="12147983" y="3382622"/>
              <a:chExt cx="91209" cy="6947769"/>
            </a:xfrm>
          </p:grpSpPr>
          <p:sp>
            <p:nvSpPr>
              <p:cNvPr id="103" name="Arrow: Pentagon 102">
                <a:extLst>
                  <a:ext uri="{FF2B5EF4-FFF2-40B4-BE49-F238E27FC236}">
                    <a16:creationId xmlns:a16="http://schemas.microsoft.com/office/drawing/2014/main" id="{1E41A643-789A-4EDA-AFE4-99AE87B00AF3}"/>
                  </a:ext>
                </a:extLst>
              </p:cNvPr>
              <p:cNvSpPr/>
              <p:nvPr/>
            </p:nvSpPr>
            <p:spPr>
              <a:xfrm rot="16200000">
                <a:off x="12047803" y="3482802"/>
                <a:ext cx="291569" cy="91209"/>
              </a:xfrm>
              <a:prstGeom prst="homePlat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/>
              </a:p>
            </p:txBody>
          </p:sp>
          <p:sp>
            <p:nvSpPr>
              <p:cNvPr id="104" name="Arrow: Pentagon 103">
                <a:extLst>
                  <a:ext uri="{FF2B5EF4-FFF2-40B4-BE49-F238E27FC236}">
                    <a16:creationId xmlns:a16="http://schemas.microsoft.com/office/drawing/2014/main" id="{00631CAD-C169-4341-A702-A3DFE8D81288}"/>
                  </a:ext>
                </a:extLst>
              </p:cNvPr>
              <p:cNvSpPr/>
              <p:nvPr/>
            </p:nvSpPr>
            <p:spPr>
              <a:xfrm rot="5400000" flipV="1">
                <a:off x="12047803" y="10139002"/>
                <a:ext cx="291569" cy="91209"/>
              </a:xfrm>
              <a:prstGeom prst="homePlat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5B35CC2A-E384-40C5-9A0E-8F5549E47991}"/>
                </a:ext>
              </a:extLst>
            </p:cNvPr>
            <p:cNvGrpSpPr/>
            <p:nvPr/>
          </p:nvGrpSpPr>
          <p:grpSpPr>
            <a:xfrm rot="19800000">
              <a:off x="12154319" y="3866786"/>
              <a:ext cx="78536" cy="5982428"/>
              <a:chOff x="12147983" y="3382622"/>
              <a:chExt cx="91209" cy="6947769"/>
            </a:xfrm>
          </p:grpSpPr>
          <p:sp>
            <p:nvSpPr>
              <p:cNvPr id="106" name="Arrow: Pentagon 105">
                <a:extLst>
                  <a:ext uri="{FF2B5EF4-FFF2-40B4-BE49-F238E27FC236}">
                    <a16:creationId xmlns:a16="http://schemas.microsoft.com/office/drawing/2014/main" id="{F4B63139-43D6-4F01-9D6B-A70A2D5C2C83}"/>
                  </a:ext>
                </a:extLst>
              </p:cNvPr>
              <p:cNvSpPr/>
              <p:nvPr/>
            </p:nvSpPr>
            <p:spPr>
              <a:xfrm rot="16200000">
                <a:off x="12047803" y="3482802"/>
                <a:ext cx="291569" cy="91209"/>
              </a:xfrm>
              <a:prstGeom prst="homePlat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/>
              </a:p>
            </p:txBody>
          </p:sp>
          <p:sp>
            <p:nvSpPr>
              <p:cNvPr id="107" name="Arrow: Pentagon 106">
                <a:extLst>
                  <a:ext uri="{FF2B5EF4-FFF2-40B4-BE49-F238E27FC236}">
                    <a16:creationId xmlns:a16="http://schemas.microsoft.com/office/drawing/2014/main" id="{268CC966-8BA7-4416-80D6-929A8EE08C91}"/>
                  </a:ext>
                </a:extLst>
              </p:cNvPr>
              <p:cNvSpPr/>
              <p:nvPr/>
            </p:nvSpPr>
            <p:spPr>
              <a:xfrm rot="5400000" flipV="1">
                <a:off x="12047803" y="10139002"/>
                <a:ext cx="291569" cy="91209"/>
              </a:xfrm>
              <a:prstGeom prst="homePlat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F28A8042-3920-425A-8BAA-534143F3E47F}"/>
                </a:ext>
              </a:extLst>
            </p:cNvPr>
            <p:cNvGrpSpPr/>
            <p:nvPr/>
          </p:nvGrpSpPr>
          <p:grpSpPr>
            <a:xfrm rot="18000000">
              <a:off x="12154319" y="3866786"/>
              <a:ext cx="78536" cy="5982428"/>
              <a:chOff x="12147983" y="3382622"/>
              <a:chExt cx="91209" cy="6947769"/>
            </a:xfrm>
          </p:grpSpPr>
          <p:sp>
            <p:nvSpPr>
              <p:cNvPr id="109" name="Arrow: Pentagon 108">
                <a:extLst>
                  <a:ext uri="{FF2B5EF4-FFF2-40B4-BE49-F238E27FC236}">
                    <a16:creationId xmlns:a16="http://schemas.microsoft.com/office/drawing/2014/main" id="{1A3ED432-A08A-4E5A-9440-03E92C071B25}"/>
                  </a:ext>
                </a:extLst>
              </p:cNvPr>
              <p:cNvSpPr/>
              <p:nvPr/>
            </p:nvSpPr>
            <p:spPr>
              <a:xfrm rot="16200000">
                <a:off x="12047803" y="3482802"/>
                <a:ext cx="291569" cy="91209"/>
              </a:xfrm>
              <a:prstGeom prst="homePlat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/>
              </a:p>
            </p:txBody>
          </p:sp>
          <p:sp>
            <p:nvSpPr>
              <p:cNvPr id="110" name="Arrow: Pentagon 109">
                <a:extLst>
                  <a:ext uri="{FF2B5EF4-FFF2-40B4-BE49-F238E27FC236}">
                    <a16:creationId xmlns:a16="http://schemas.microsoft.com/office/drawing/2014/main" id="{B213F495-C3B8-4AD3-A492-9AF716257A92}"/>
                  </a:ext>
                </a:extLst>
              </p:cNvPr>
              <p:cNvSpPr/>
              <p:nvPr/>
            </p:nvSpPr>
            <p:spPr>
              <a:xfrm rot="5400000" flipV="1">
                <a:off x="12047803" y="10139002"/>
                <a:ext cx="291569" cy="91209"/>
              </a:xfrm>
              <a:prstGeom prst="homePlat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D456D303-C2BC-4817-974A-4C65C07319C5}"/>
                </a:ext>
              </a:extLst>
            </p:cNvPr>
            <p:cNvGrpSpPr/>
            <p:nvPr/>
          </p:nvGrpSpPr>
          <p:grpSpPr>
            <a:xfrm rot="5400000">
              <a:off x="12154319" y="3866786"/>
              <a:ext cx="78536" cy="5982428"/>
              <a:chOff x="12147983" y="3382622"/>
              <a:chExt cx="91209" cy="6947769"/>
            </a:xfrm>
          </p:grpSpPr>
          <p:sp>
            <p:nvSpPr>
              <p:cNvPr id="112" name="Arrow: Pentagon 111">
                <a:extLst>
                  <a:ext uri="{FF2B5EF4-FFF2-40B4-BE49-F238E27FC236}">
                    <a16:creationId xmlns:a16="http://schemas.microsoft.com/office/drawing/2014/main" id="{25C0F162-4330-4631-919C-2DB7D3976E23}"/>
                  </a:ext>
                </a:extLst>
              </p:cNvPr>
              <p:cNvSpPr/>
              <p:nvPr/>
            </p:nvSpPr>
            <p:spPr>
              <a:xfrm rot="16200000">
                <a:off x="12047803" y="3482802"/>
                <a:ext cx="291569" cy="91209"/>
              </a:xfrm>
              <a:prstGeom prst="homePlat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/>
              </a:p>
            </p:txBody>
          </p:sp>
          <p:sp>
            <p:nvSpPr>
              <p:cNvPr id="113" name="Arrow: Pentagon 112">
                <a:extLst>
                  <a:ext uri="{FF2B5EF4-FFF2-40B4-BE49-F238E27FC236}">
                    <a16:creationId xmlns:a16="http://schemas.microsoft.com/office/drawing/2014/main" id="{86941326-476E-46D2-B027-409ABA7E7B56}"/>
                  </a:ext>
                </a:extLst>
              </p:cNvPr>
              <p:cNvSpPr/>
              <p:nvPr/>
            </p:nvSpPr>
            <p:spPr>
              <a:xfrm rot="5400000" flipV="1">
                <a:off x="12047803" y="10139002"/>
                <a:ext cx="291569" cy="91209"/>
              </a:xfrm>
              <a:prstGeom prst="homePlat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/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889C014-45B4-465C-BBD3-18ACFDFA07FD}"/>
              </a:ext>
            </a:extLst>
          </p:cNvPr>
          <p:cNvGrpSpPr/>
          <p:nvPr/>
        </p:nvGrpSpPr>
        <p:grpSpPr>
          <a:xfrm>
            <a:off x="4697303" y="2031882"/>
            <a:ext cx="2816279" cy="2809744"/>
            <a:chOff x="9395828" y="4063764"/>
            <a:chExt cx="5633292" cy="5619487"/>
          </a:xfrm>
        </p:grpSpPr>
        <p:sp>
          <p:nvSpPr>
            <p:cNvPr id="1084" name="TextBox 1083">
              <a:extLst>
                <a:ext uri="{FF2B5EF4-FFF2-40B4-BE49-F238E27FC236}">
                  <a16:creationId xmlns:a16="http://schemas.microsoft.com/office/drawing/2014/main" id="{63B8174C-40DF-47C7-8290-EC08A4BBB577}"/>
                </a:ext>
              </a:extLst>
            </p:cNvPr>
            <p:cNvSpPr txBox="1"/>
            <p:nvPr/>
          </p:nvSpPr>
          <p:spPr>
            <a:xfrm>
              <a:off x="11686226" y="4063764"/>
              <a:ext cx="1014722" cy="8617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200"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12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01119A9D-1153-49F0-B41F-3CAF4E1FEC1E}"/>
                </a:ext>
              </a:extLst>
            </p:cNvPr>
            <p:cNvSpPr txBox="1"/>
            <p:nvPr/>
          </p:nvSpPr>
          <p:spPr>
            <a:xfrm>
              <a:off x="13123664" y="4362126"/>
              <a:ext cx="692052" cy="8617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200"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1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E6BE8C4B-E57A-4878-ABAB-378230FA7A37}"/>
                </a:ext>
              </a:extLst>
            </p:cNvPr>
            <p:cNvSpPr txBox="1"/>
            <p:nvPr/>
          </p:nvSpPr>
          <p:spPr>
            <a:xfrm>
              <a:off x="10350154" y="4362126"/>
              <a:ext cx="1014722" cy="8617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200"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11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BDE9714F-8015-4C0B-BDBB-4D243A292F1B}"/>
                </a:ext>
              </a:extLst>
            </p:cNvPr>
            <p:cNvSpPr txBox="1"/>
            <p:nvPr/>
          </p:nvSpPr>
          <p:spPr>
            <a:xfrm>
              <a:off x="13976091" y="5259148"/>
              <a:ext cx="692052" cy="8617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200"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2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B7A284BD-DA4F-4AC3-8FEF-57D3ED463031}"/>
                </a:ext>
              </a:extLst>
            </p:cNvPr>
            <p:cNvSpPr txBox="1"/>
            <p:nvPr/>
          </p:nvSpPr>
          <p:spPr>
            <a:xfrm>
              <a:off x="9718074" y="5259148"/>
              <a:ext cx="1014722" cy="8617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200"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10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CD35DB84-3DCC-43F2-909D-00D2AE5558D7}"/>
                </a:ext>
              </a:extLst>
            </p:cNvPr>
            <p:cNvSpPr txBox="1"/>
            <p:nvPr/>
          </p:nvSpPr>
          <p:spPr>
            <a:xfrm>
              <a:off x="14337068" y="6372566"/>
              <a:ext cx="692052" cy="8617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200"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3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D4ADFE84-886D-49B5-9371-F84E0C5307FA}"/>
                </a:ext>
              </a:extLst>
            </p:cNvPr>
            <p:cNvSpPr txBox="1"/>
            <p:nvPr/>
          </p:nvSpPr>
          <p:spPr>
            <a:xfrm>
              <a:off x="9395828" y="6372566"/>
              <a:ext cx="692052" cy="8617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200"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9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4FCF53EB-443E-4FF8-9B42-B234653276A6}"/>
                </a:ext>
              </a:extLst>
            </p:cNvPr>
            <p:cNvSpPr txBox="1"/>
            <p:nvPr/>
          </p:nvSpPr>
          <p:spPr>
            <a:xfrm>
              <a:off x="13970692" y="7697063"/>
              <a:ext cx="702848" cy="8617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200"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4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DE95B764-96A4-4472-9580-82AE4DE0438E}"/>
                </a:ext>
              </a:extLst>
            </p:cNvPr>
            <p:cNvSpPr txBox="1"/>
            <p:nvPr/>
          </p:nvSpPr>
          <p:spPr>
            <a:xfrm>
              <a:off x="9748186" y="7697063"/>
              <a:ext cx="692052" cy="8617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200"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8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EDBA93A8-8660-4A16-B348-D57A48D89292}"/>
                </a:ext>
              </a:extLst>
            </p:cNvPr>
            <p:cNvSpPr txBox="1"/>
            <p:nvPr/>
          </p:nvSpPr>
          <p:spPr>
            <a:xfrm>
              <a:off x="13123664" y="8476045"/>
              <a:ext cx="692052" cy="8617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200"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5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66E42C5F-E94B-457D-A867-1D65FBC5C412}"/>
                </a:ext>
              </a:extLst>
            </p:cNvPr>
            <p:cNvSpPr txBox="1"/>
            <p:nvPr/>
          </p:nvSpPr>
          <p:spPr>
            <a:xfrm>
              <a:off x="10511491" y="8476045"/>
              <a:ext cx="692052" cy="8617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200"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7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AD48B161-3E0F-49BF-8814-9956AF54E29C}"/>
                </a:ext>
              </a:extLst>
            </p:cNvPr>
            <p:cNvSpPr txBox="1"/>
            <p:nvPr/>
          </p:nvSpPr>
          <p:spPr>
            <a:xfrm>
              <a:off x="11847563" y="8821477"/>
              <a:ext cx="692052" cy="8617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200"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6</a:t>
              </a:r>
            </a:p>
          </p:txBody>
        </p:sp>
      </p:grpSp>
      <p:grpSp>
        <p:nvGrpSpPr>
          <p:cNvPr id="1081" name="Group 1080">
            <a:extLst>
              <a:ext uri="{FF2B5EF4-FFF2-40B4-BE49-F238E27FC236}">
                <a16:creationId xmlns:a16="http://schemas.microsoft.com/office/drawing/2014/main" id="{07BCFEED-D690-40C6-86AF-6ED81AB69436}"/>
              </a:ext>
            </a:extLst>
          </p:cNvPr>
          <p:cNvGrpSpPr/>
          <p:nvPr/>
        </p:nvGrpSpPr>
        <p:grpSpPr>
          <a:xfrm>
            <a:off x="4549522" y="1881637"/>
            <a:ext cx="3092957" cy="3094727"/>
            <a:chOff x="8601075" y="3263900"/>
            <a:chExt cx="7185025" cy="7188200"/>
          </a:xfrm>
        </p:grpSpPr>
        <p:sp>
          <p:nvSpPr>
            <p:cNvPr id="81" name="Freeform 46">
              <a:extLst>
                <a:ext uri="{FF2B5EF4-FFF2-40B4-BE49-F238E27FC236}">
                  <a16:creationId xmlns:a16="http://schemas.microsoft.com/office/drawing/2014/main" id="{83CD943E-38C7-4797-A7F3-2D5D607CF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1075" y="3263900"/>
              <a:ext cx="7185025" cy="7188200"/>
            </a:xfrm>
            <a:custGeom>
              <a:avLst/>
              <a:gdLst>
                <a:gd name="T0" fmla="*/ 183 w 215"/>
                <a:gd name="T1" fmla="*/ 32 h 215"/>
                <a:gd name="T2" fmla="*/ 107 w 215"/>
                <a:gd name="T3" fmla="*/ 0 h 215"/>
                <a:gd name="T4" fmla="*/ 31 w 215"/>
                <a:gd name="T5" fmla="*/ 32 h 215"/>
                <a:gd name="T6" fmla="*/ 0 w 215"/>
                <a:gd name="T7" fmla="*/ 108 h 215"/>
                <a:gd name="T8" fmla="*/ 31 w 215"/>
                <a:gd name="T9" fmla="*/ 184 h 215"/>
                <a:gd name="T10" fmla="*/ 107 w 215"/>
                <a:gd name="T11" fmla="*/ 215 h 215"/>
                <a:gd name="T12" fmla="*/ 183 w 215"/>
                <a:gd name="T13" fmla="*/ 184 h 215"/>
                <a:gd name="T14" fmla="*/ 215 w 215"/>
                <a:gd name="T15" fmla="*/ 108 h 215"/>
                <a:gd name="T16" fmla="*/ 183 w 215"/>
                <a:gd name="T17" fmla="*/ 32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5" h="215">
                  <a:moveTo>
                    <a:pt x="183" y="32"/>
                  </a:moveTo>
                  <a:cubicBezTo>
                    <a:pt x="163" y="11"/>
                    <a:pt x="136" y="0"/>
                    <a:pt x="107" y="0"/>
                  </a:cubicBezTo>
                  <a:cubicBezTo>
                    <a:pt x="79" y="0"/>
                    <a:pt x="52" y="11"/>
                    <a:pt x="31" y="32"/>
                  </a:cubicBezTo>
                  <a:cubicBezTo>
                    <a:pt x="11" y="52"/>
                    <a:pt x="0" y="79"/>
                    <a:pt x="0" y="108"/>
                  </a:cubicBezTo>
                  <a:cubicBezTo>
                    <a:pt x="0" y="136"/>
                    <a:pt x="11" y="163"/>
                    <a:pt x="31" y="184"/>
                  </a:cubicBezTo>
                  <a:cubicBezTo>
                    <a:pt x="52" y="204"/>
                    <a:pt x="79" y="215"/>
                    <a:pt x="107" y="215"/>
                  </a:cubicBezTo>
                  <a:cubicBezTo>
                    <a:pt x="136" y="215"/>
                    <a:pt x="163" y="204"/>
                    <a:pt x="183" y="184"/>
                  </a:cubicBezTo>
                  <a:cubicBezTo>
                    <a:pt x="204" y="163"/>
                    <a:pt x="215" y="136"/>
                    <a:pt x="215" y="108"/>
                  </a:cubicBezTo>
                  <a:cubicBezTo>
                    <a:pt x="215" y="79"/>
                    <a:pt x="204" y="52"/>
                    <a:pt x="183" y="3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700"/>
            </a:p>
          </p:txBody>
        </p:sp>
        <p:grpSp>
          <p:nvGrpSpPr>
            <p:cNvPr id="1080" name="Group 1079">
              <a:extLst>
                <a:ext uri="{FF2B5EF4-FFF2-40B4-BE49-F238E27FC236}">
                  <a16:creationId xmlns:a16="http://schemas.microsoft.com/office/drawing/2014/main" id="{2F2E2398-CDB0-4D9F-8787-82952CE5DE05}"/>
                </a:ext>
              </a:extLst>
            </p:cNvPr>
            <p:cNvGrpSpPr/>
            <p:nvPr/>
          </p:nvGrpSpPr>
          <p:grpSpPr>
            <a:xfrm>
              <a:off x="12010230" y="4132263"/>
              <a:ext cx="368301" cy="2743200"/>
              <a:chOff x="12010230" y="4132263"/>
              <a:chExt cx="368301" cy="2743200"/>
            </a:xfrm>
          </p:grpSpPr>
          <p:sp>
            <p:nvSpPr>
              <p:cNvPr id="1067" name="Freeform 75">
                <a:extLst>
                  <a:ext uri="{FF2B5EF4-FFF2-40B4-BE49-F238E27FC236}">
                    <a16:creationId xmlns:a16="http://schemas.microsoft.com/office/drawing/2014/main" id="{DBA8142A-9A2F-4BAD-AD9E-8B582DBE54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10230" y="4132263"/>
                <a:ext cx="166688" cy="2743200"/>
              </a:xfrm>
              <a:custGeom>
                <a:avLst/>
                <a:gdLst>
                  <a:gd name="T0" fmla="*/ 105 w 105"/>
                  <a:gd name="T1" fmla="*/ 1728 h 1728"/>
                  <a:gd name="T2" fmla="*/ 0 w 105"/>
                  <a:gd name="T3" fmla="*/ 1222 h 1728"/>
                  <a:gd name="T4" fmla="*/ 105 w 105"/>
                  <a:gd name="T5" fmla="*/ 0 h 1728"/>
                  <a:gd name="T6" fmla="*/ 105 w 105"/>
                  <a:gd name="T7" fmla="*/ 1728 h 1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5" h="1728">
                    <a:moveTo>
                      <a:pt x="105" y="1728"/>
                    </a:moveTo>
                    <a:lnTo>
                      <a:pt x="0" y="1222"/>
                    </a:lnTo>
                    <a:lnTo>
                      <a:pt x="105" y="0"/>
                    </a:lnTo>
                    <a:lnTo>
                      <a:pt x="105" y="1728"/>
                    </a:lnTo>
                    <a:close/>
                  </a:path>
                </a:pathLst>
              </a:custGeom>
              <a:solidFill>
                <a:schemeClr val="tx1">
                  <a:lumMod val="90000"/>
                  <a:lumOff val="1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00"/>
              </a:p>
            </p:txBody>
          </p:sp>
          <p:sp>
            <p:nvSpPr>
              <p:cNvPr id="1068" name="Freeform 76">
                <a:extLst>
                  <a:ext uri="{FF2B5EF4-FFF2-40B4-BE49-F238E27FC236}">
                    <a16:creationId xmlns:a16="http://schemas.microsoft.com/office/drawing/2014/main" id="{C1BA14B6-7F5A-42CF-9E6D-1DE8835728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918" y="4132263"/>
                <a:ext cx="201613" cy="2743200"/>
              </a:xfrm>
              <a:custGeom>
                <a:avLst/>
                <a:gdLst>
                  <a:gd name="T0" fmla="*/ 0 w 127"/>
                  <a:gd name="T1" fmla="*/ 1728 h 1728"/>
                  <a:gd name="T2" fmla="*/ 127 w 127"/>
                  <a:gd name="T3" fmla="*/ 1222 h 1728"/>
                  <a:gd name="T4" fmla="*/ 0 w 127"/>
                  <a:gd name="T5" fmla="*/ 0 h 1728"/>
                  <a:gd name="T6" fmla="*/ 0 w 127"/>
                  <a:gd name="T7" fmla="*/ 1728 h 1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7" h="1728">
                    <a:moveTo>
                      <a:pt x="0" y="1728"/>
                    </a:moveTo>
                    <a:lnTo>
                      <a:pt x="127" y="1222"/>
                    </a:lnTo>
                    <a:lnTo>
                      <a:pt x="0" y="0"/>
                    </a:lnTo>
                    <a:lnTo>
                      <a:pt x="0" y="1728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00"/>
              </a:p>
            </p:txBody>
          </p:sp>
        </p:grpSp>
      </p:grpSp>
      <p:grpSp>
        <p:nvGrpSpPr>
          <p:cNvPr id="1078" name="Group 1077">
            <a:extLst>
              <a:ext uri="{FF2B5EF4-FFF2-40B4-BE49-F238E27FC236}">
                <a16:creationId xmlns:a16="http://schemas.microsoft.com/office/drawing/2014/main" id="{6CE22F1B-D339-4838-8ABE-E87D72D849D6}"/>
              </a:ext>
            </a:extLst>
          </p:cNvPr>
          <p:cNvGrpSpPr/>
          <p:nvPr/>
        </p:nvGrpSpPr>
        <p:grpSpPr>
          <a:xfrm rot="3600000">
            <a:off x="4549661" y="1881838"/>
            <a:ext cx="3093360" cy="3094324"/>
            <a:chOff x="8601868" y="3263900"/>
            <a:chExt cx="7185025" cy="7188200"/>
          </a:xfrm>
        </p:grpSpPr>
        <p:sp>
          <p:nvSpPr>
            <p:cNvPr id="1038" name="Freeform 46">
              <a:extLst>
                <a:ext uri="{FF2B5EF4-FFF2-40B4-BE49-F238E27FC236}">
                  <a16:creationId xmlns:a16="http://schemas.microsoft.com/office/drawing/2014/main" id="{6C602820-A9A5-4FCF-B8C6-0FCAD3D7C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1868" y="3263900"/>
              <a:ext cx="7185025" cy="7188200"/>
            </a:xfrm>
            <a:custGeom>
              <a:avLst/>
              <a:gdLst>
                <a:gd name="T0" fmla="*/ 183 w 215"/>
                <a:gd name="T1" fmla="*/ 32 h 215"/>
                <a:gd name="T2" fmla="*/ 107 w 215"/>
                <a:gd name="T3" fmla="*/ 0 h 215"/>
                <a:gd name="T4" fmla="*/ 31 w 215"/>
                <a:gd name="T5" fmla="*/ 32 h 215"/>
                <a:gd name="T6" fmla="*/ 0 w 215"/>
                <a:gd name="T7" fmla="*/ 108 h 215"/>
                <a:gd name="T8" fmla="*/ 31 w 215"/>
                <a:gd name="T9" fmla="*/ 184 h 215"/>
                <a:gd name="T10" fmla="*/ 107 w 215"/>
                <a:gd name="T11" fmla="*/ 215 h 215"/>
                <a:gd name="T12" fmla="*/ 183 w 215"/>
                <a:gd name="T13" fmla="*/ 184 h 215"/>
                <a:gd name="T14" fmla="*/ 215 w 215"/>
                <a:gd name="T15" fmla="*/ 108 h 215"/>
                <a:gd name="T16" fmla="*/ 183 w 215"/>
                <a:gd name="T17" fmla="*/ 32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5" h="215">
                  <a:moveTo>
                    <a:pt x="183" y="32"/>
                  </a:moveTo>
                  <a:cubicBezTo>
                    <a:pt x="163" y="11"/>
                    <a:pt x="136" y="0"/>
                    <a:pt x="107" y="0"/>
                  </a:cubicBezTo>
                  <a:cubicBezTo>
                    <a:pt x="79" y="0"/>
                    <a:pt x="52" y="11"/>
                    <a:pt x="31" y="32"/>
                  </a:cubicBezTo>
                  <a:cubicBezTo>
                    <a:pt x="11" y="52"/>
                    <a:pt x="0" y="79"/>
                    <a:pt x="0" y="108"/>
                  </a:cubicBezTo>
                  <a:cubicBezTo>
                    <a:pt x="0" y="136"/>
                    <a:pt x="11" y="163"/>
                    <a:pt x="31" y="184"/>
                  </a:cubicBezTo>
                  <a:cubicBezTo>
                    <a:pt x="52" y="204"/>
                    <a:pt x="79" y="215"/>
                    <a:pt x="107" y="215"/>
                  </a:cubicBezTo>
                  <a:cubicBezTo>
                    <a:pt x="136" y="215"/>
                    <a:pt x="163" y="204"/>
                    <a:pt x="183" y="184"/>
                  </a:cubicBezTo>
                  <a:cubicBezTo>
                    <a:pt x="204" y="163"/>
                    <a:pt x="215" y="136"/>
                    <a:pt x="215" y="108"/>
                  </a:cubicBezTo>
                  <a:cubicBezTo>
                    <a:pt x="215" y="79"/>
                    <a:pt x="204" y="52"/>
                    <a:pt x="183" y="3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700"/>
            </a:p>
          </p:txBody>
        </p:sp>
        <p:grpSp>
          <p:nvGrpSpPr>
            <p:cNvPr id="1076" name="Group 1075">
              <a:extLst>
                <a:ext uri="{FF2B5EF4-FFF2-40B4-BE49-F238E27FC236}">
                  <a16:creationId xmlns:a16="http://schemas.microsoft.com/office/drawing/2014/main" id="{1C4EA474-83CA-47E5-B077-6CEEC1D41435}"/>
                </a:ext>
              </a:extLst>
            </p:cNvPr>
            <p:cNvGrpSpPr/>
            <p:nvPr/>
          </p:nvGrpSpPr>
          <p:grpSpPr>
            <a:xfrm>
              <a:off x="12176918" y="6875463"/>
              <a:ext cx="1471613" cy="835025"/>
              <a:chOff x="12176918" y="6875463"/>
              <a:chExt cx="1471613" cy="835025"/>
            </a:xfrm>
          </p:grpSpPr>
          <p:sp>
            <p:nvSpPr>
              <p:cNvPr id="1069" name="Freeform 77">
                <a:extLst>
                  <a:ext uri="{FF2B5EF4-FFF2-40B4-BE49-F238E27FC236}">
                    <a16:creationId xmlns:a16="http://schemas.microsoft.com/office/drawing/2014/main" id="{4936B366-0207-42DC-A2F5-7B0B069F56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918" y="6875463"/>
                <a:ext cx="1471613" cy="835025"/>
              </a:xfrm>
              <a:custGeom>
                <a:avLst/>
                <a:gdLst>
                  <a:gd name="T0" fmla="*/ 0 w 927"/>
                  <a:gd name="T1" fmla="*/ 0 h 526"/>
                  <a:gd name="T2" fmla="*/ 295 w 927"/>
                  <a:gd name="T3" fmla="*/ 273 h 526"/>
                  <a:gd name="T4" fmla="*/ 927 w 927"/>
                  <a:gd name="T5" fmla="*/ 526 h 526"/>
                  <a:gd name="T6" fmla="*/ 0 w 927"/>
                  <a:gd name="T7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7" h="526">
                    <a:moveTo>
                      <a:pt x="0" y="0"/>
                    </a:moveTo>
                    <a:lnTo>
                      <a:pt x="295" y="273"/>
                    </a:lnTo>
                    <a:lnTo>
                      <a:pt x="927" y="5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90000"/>
                  <a:lumOff val="1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00"/>
              </a:p>
            </p:txBody>
          </p:sp>
          <p:sp>
            <p:nvSpPr>
              <p:cNvPr id="1070" name="Freeform 78">
                <a:extLst>
                  <a:ext uri="{FF2B5EF4-FFF2-40B4-BE49-F238E27FC236}">
                    <a16:creationId xmlns:a16="http://schemas.microsoft.com/office/drawing/2014/main" id="{DBE8B706-8336-42A9-B16F-E3174AAE07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918" y="6875463"/>
                <a:ext cx="1471613" cy="835025"/>
              </a:xfrm>
              <a:custGeom>
                <a:avLst/>
                <a:gdLst>
                  <a:gd name="T0" fmla="*/ 0 w 927"/>
                  <a:gd name="T1" fmla="*/ 0 h 526"/>
                  <a:gd name="T2" fmla="*/ 400 w 927"/>
                  <a:gd name="T3" fmla="*/ 84 h 526"/>
                  <a:gd name="T4" fmla="*/ 927 w 927"/>
                  <a:gd name="T5" fmla="*/ 526 h 526"/>
                  <a:gd name="T6" fmla="*/ 0 w 927"/>
                  <a:gd name="T7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7" h="526">
                    <a:moveTo>
                      <a:pt x="0" y="0"/>
                    </a:moveTo>
                    <a:lnTo>
                      <a:pt x="400" y="84"/>
                    </a:lnTo>
                    <a:lnTo>
                      <a:pt x="927" y="5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00"/>
              </a:p>
            </p:txBody>
          </p:sp>
        </p:grpSp>
      </p:grpSp>
      <p:sp>
        <p:nvSpPr>
          <p:cNvPr id="74" name="Title 1"/>
          <p:cNvSpPr txBox="1">
            <a:spLocks/>
          </p:cNvSpPr>
          <p:nvPr/>
        </p:nvSpPr>
        <p:spPr>
          <a:xfrm>
            <a:off x="8248067" y="338206"/>
            <a:ext cx="3545068" cy="13666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Goals by Hour of Day</a:t>
            </a:r>
          </a:p>
        </p:txBody>
      </p:sp>
    </p:spTree>
    <p:extLst>
      <p:ext uri="{BB962C8B-B14F-4D97-AF65-F5344CB8AC3E}">
        <p14:creationId xmlns:p14="http://schemas.microsoft.com/office/powerpoint/2010/main" val="357311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07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7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07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10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49" presetClass="entr" presetSubtype="0" decel="10000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49" presetClass="entr" presetSubtype="0" decel="10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49" presetClass="entr" presetSubtype="0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0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49" presetClass="entr" presetSubtype="0" decel="10000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0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3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8" presetClass="emph" presetSubtype="0" fill="hold" nodeType="clickEffect" p14:presetBounceEnd="81250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 p14:bounceEnd="81250">
                                          <p:cBhvr>
                                            <p:cTn id="50" dur="1000" fill="hold"/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8" presetClass="emph" presetSubtype="0" fill="hold" nodeType="withEffect" p14:presetBounceEnd="79000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 p14:bounceEnd="79000">
                                          <p:cBhvr>
                                            <p:cTn id="52" dur="1000" fill="hold"/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3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3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8" presetClass="emph" presetSubtype="0" fill="hold" nodeType="click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 p14:bounceEnd="81000">
                                          <p:cBhvr>
                                            <p:cTn id="59" dur="1000" fill="hold"/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0" presetID="8" presetClass="emph" presetSubtype="0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6200000" p14:bounceEnd="81000">
                                          <p:cBhvr>
                                            <p:cTn id="61" dur="1000" fill="hold"/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8" presetClass="emph" presetSubtype="0" fill="hold" nodeType="click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 p14:bounceEnd="81000">
                                          <p:cBhvr>
                                            <p:cTn id="68" dur="1000" fill="hold"/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9" presetID="8" presetClass="emph" presetSubtype="0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 p14:bounceEnd="81000">
                                          <p:cBhvr>
                                            <p:cTn id="70" dur="1000" fill="hold"/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1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3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8" presetClass="emph" presetSubtype="0" fill="hold" nodeType="click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 p14:bounceEnd="81000">
                                          <p:cBhvr>
                                            <p:cTn id="77" dur="1000" fill="hold"/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8" presetID="8" presetClass="emph" presetSubtype="0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 p14:bounceEnd="81000">
                                          <p:cBhvr>
                                            <p:cTn id="79" dur="1000" fill="hold"/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0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3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07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7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07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10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49" presetClass="entr" presetSubtype="0" decel="10000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49" presetClass="entr" presetSubtype="0" decel="10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49" presetClass="entr" presetSubtype="0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0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49" presetClass="entr" presetSubtype="0" decel="10000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0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3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0" dur="1000" fill="hold"/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2" dur="1000" fill="hold"/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3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3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>
                                          <p:cBhvr>
                                            <p:cTn id="59" dur="1000" fill="hold"/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0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6200000">
                                          <p:cBhvr>
                                            <p:cTn id="61" dur="1000" fill="hold"/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>
                                          <p:cBhvr>
                                            <p:cTn id="68" dur="1000" fill="hold"/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70" dur="1000" fill="hold"/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1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3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77" dur="1000" fill="hold"/>
                                            <p:tgtEl>
                                              <p:spTgt spid="10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8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79" dur="1000" fill="hold"/>
                                            <p:tgtEl>
                                              <p:spTgt spid="10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0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3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79785B3F-4B7D-4215-A2D6-EF59491606AC}"/>
              </a:ext>
            </a:extLst>
          </p:cNvPr>
          <p:cNvSpPr/>
          <p:nvPr/>
        </p:nvSpPr>
        <p:spPr>
          <a:xfrm>
            <a:off x="4951500" y="2284351"/>
            <a:ext cx="2289000" cy="22892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251F15F-C6E9-48BA-9A70-34888B3373ED}"/>
              </a:ext>
            </a:extLst>
          </p:cNvPr>
          <p:cNvGrpSpPr/>
          <p:nvPr/>
        </p:nvGrpSpPr>
        <p:grpSpPr>
          <a:xfrm>
            <a:off x="3641743" y="974424"/>
            <a:ext cx="4908514" cy="4909154"/>
            <a:chOff x="7284434" y="1948847"/>
            <a:chExt cx="9818307" cy="9818307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F36E97B-B608-4012-B010-A63C5F6DF812}"/>
                </a:ext>
              </a:extLst>
            </p:cNvPr>
            <p:cNvGrpSpPr/>
            <p:nvPr/>
          </p:nvGrpSpPr>
          <p:grpSpPr>
            <a:xfrm>
              <a:off x="7284434" y="1948847"/>
              <a:ext cx="9818307" cy="9818307"/>
              <a:chOff x="7284434" y="1948847"/>
              <a:chExt cx="9818307" cy="9818307"/>
            </a:xfrm>
          </p:grpSpPr>
          <p:sp>
            <p:nvSpPr>
              <p:cNvPr id="20" name="Partial Circle 19">
                <a:extLst>
                  <a:ext uri="{FF2B5EF4-FFF2-40B4-BE49-F238E27FC236}">
                    <a16:creationId xmlns:a16="http://schemas.microsoft.com/office/drawing/2014/main" id="{7664F0A8-07A6-45A8-B893-EBE41A8E8F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84434" y="1948847"/>
                <a:ext cx="9818307" cy="9818307"/>
              </a:xfrm>
              <a:prstGeom prst="pie">
                <a:avLst>
                  <a:gd name="adj1" fmla="val 1779985"/>
                  <a:gd name="adj2" fmla="val 5423525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D5096B38-4960-483F-8A2C-83A89C4D49CC}"/>
                  </a:ext>
                </a:extLst>
              </p:cNvPr>
              <p:cNvSpPr/>
              <p:nvPr/>
            </p:nvSpPr>
            <p:spPr>
              <a:xfrm>
                <a:off x="14140643" y="8992742"/>
                <a:ext cx="1215876" cy="12003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300">
                    <a:solidFill>
                      <a:srgbClr val="FFFFFF"/>
                    </a:solidFill>
                    <a:latin typeface="dt-commerce-02" panose="02000509000000000000" pitchFamily="49" charset="0"/>
                  </a:rPr>
                  <a:t>F</a:t>
                </a:r>
                <a:endParaRPr lang="en-US" sz="33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893E87-FCFB-4B49-9574-F66550E7B8F9}"/>
                </a:ext>
              </a:extLst>
            </p:cNvPr>
            <p:cNvSpPr txBox="1"/>
            <p:nvPr/>
          </p:nvSpPr>
          <p:spPr>
            <a:xfrm>
              <a:off x="12602801" y="9891172"/>
              <a:ext cx="1249393" cy="110799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3000">
                  <a:solidFill>
                    <a:schemeClr val="tx1">
                      <a:alpha val="32000"/>
                    </a:schemeClr>
                  </a:solidFill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03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9A0733E-D541-41C4-BAED-4BD77B9BA6E2}"/>
              </a:ext>
            </a:extLst>
          </p:cNvPr>
          <p:cNvGrpSpPr/>
          <p:nvPr/>
        </p:nvGrpSpPr>
        <p:grpSpPr>
          <a:xfrm>
            <a:off x="3641743" y="974424"/>
            <a:ext cx="4908514" cy="4909154"/>
            <a:chOff x="7284434" y="1948847"/>
            <a:chExt cx="9818307" cy="9818307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A9AD45E4-C08D-4010-A28E-71475F28FAAF}"/>
                </a:ext>
              </a:extLst>
            </p:cNvPr>
            <p:cNvGrpSpPr/>
            <p:nvPr/>
          </p:nvGrpSpPr>
          <p:grpSpPr>
            <a:xfrm>
              <a:off x="7284434" y="1948847"/>
              <a:ext cx="9818307" cy="9818307"/>
              <a:chOff x="7284434" y="1948847"/>
              <a:chExt cx="9818307" cy="9818307"/>
            </a:xfrm>
          </p:grpSpPr>
          <p:sp>
            <p:nvSpPr>
              <p:cNvPr id="19" name="Partial Circle 18">
                <a:extLst>
                  <a:ext uri="{FF2B5EF4-FFF2-40B4-BE49-F238E27FC236}">
                    <a16:creationId xmlns:a16="http://schemas.microsoft.com/office/drawing/2014/main" id="{B4976954-3898-4061-AE1D-97D4833F29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84434" y="1948847"/>
                <a:ext cx="9818307" cy="9818307"/>
              </a:xfrm>
              <a:prstGeom prst="pie">
                <a:avLst>
                  <a:gd name="adj1" fmla="val 19763735"/>
                  <a:gd name="adj2" fmla="val 1796162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D71084E-4E53-43C1-8218-0F007F356B73}"/>
                  </a:ext>
                </a:extLst>
              </p:cNvPr>
              <p:cNvSpPr/>
              <p:nvPr/>
            </p:nvSpPr>
            <p:spPr>
              <a:xfrm>
                <a:off x="15393164" y="5534757"/>
                <a:ext cx="1215876" cy="12003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300">
                    <a:solidFill>
                      <a:srgbClr val="FFFFFF"/>
                    </a:solidFill>
                    <a:latin typeface="dt-commerce-02" panose="02000509000000000000" pitchFamily="49" charset="0"/>
                  </a:rPr>
                  <a:t>h</a:t>
                </a:r>
                <a:endParaRPr lang="en-US" sz="33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62C9AC7-E682-48AD-BF7C-4E7A8A901960}"/>
                </a:ext>
              </a:extLst>
            </p:cNvPr>
            <p:cNvSpPr txBox="1"/>
            <p:nvPr/>
          </p:nvSpPr>
          <p:spPr>
            <a:xfrm>
              <a:off x="15279441" y="7044728"/>
              <a:ext cx="1249393" cy="110799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3000">
                  <a:solidFill>
                    <a:schemeClr val="tx1">
                      <a:alpha val="32000"/>
                    </a:schemeClr>
                  </a:solidFill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02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86B7A03-1662-4F32-920D-5BACD1B2CB76}"/>
              </a:ext>
            </a:extLst>
          </p:cNvPr>
          <p:cNvGrpSpPr/>
          <p:nvPr/>
        </p:nvGrpSpPr>
        <p:grpSpPr>
          <a:xfrm>
            <a:off x="3641743" y="974424"/>
            <a:ext cx="4908514" cy="4909154"/>
            <a:chOff x="7284434" y="1948847"/>
            <a:chExt cx="9818307" cy="9818307"/>
          </a:xfrm>
        </p:grpSpPr>
        <p:sp>
          <p:nvSpPr>
            <p:cNvPr id="21" name="Partial Circle 20">
              <a:extLst>
                <a:ext uri="{FF2B5EF4-FFF2-40B4-BE49-F238E27FC236}">
                  <a16:creationId xmlns:a16="http://schemas.microsoft.com/office/drawing/2014/main" id="{47C00666-3409-4C53-956B-1D004DBD2D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84434" y="1948847"/>
              <a:ext cx="9818307" cy="9818307"/>
            </a:xfrm>
            <a:prstGeom prst="pie">
              <a:avLst>
                <a:gd name="adj1" fmla="val 5348895"/>
                <a:gd name="adj2" fmla="val 9017965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521F697-1627-468F-A1E4-7ED29143A808}"/>
                </a:ext>
              </a:extLst>
            </p:cNvPr>
            <p:cNvSpPr txBox="1"/>
            <p:nvPr/>
          </p:nvSpPr>
          <p:spPr>
            <a:xfrm>
              <a:off x="8833934" y="9038908"/>
              <a:ext cx="1249393" cy="110799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3000">
                  <a:solidFill>
                    <a:schemeClr val="tx1">
                      <a:alpha val="32000"/>
                    </a:schemeClr>
                  </a:solidFill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04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5868992-19F4-4FEE-B8D2-3E536B6BCDBC}"/>
                </a:ext>
              </a:extLst>
            </p:cNvPr>
            <p:cNvSpPr/>
            <p:nvPr/>
          </p:nvSpPr>
          <p:spPr>
            <a:xfrm>
              <a:off x="10459668" y="9910740"/>
              <a:ext cx="1215876" cy="12003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300">
                  <a:solidFill>
                    <a:srgbClr val="FFFFFF"/>
                  </a:solidFill>
                  <a:latin typeface="dt-commerce-02" panose="02000509000000000000" pitchFamily="49" charset="0"/>
                </a:rPr>
                <a:t>T</a:t>
              </a:r>
              <a:endParaRPr lang="en-US" sz="3300">
                <a:solidFill>
                  <a:srgbClr val="FFFFFF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CD9835F-7041-46DC-9504-F768C06B1C9F}"/>
              </a:ext>
            </a:extLst>
          </p:cNvPr>
          <p:cNvGrpSpPr/>
          <p:nvPr/>
        </p:nvGrpSpPr>
        <p:grpSpPr>
          <a:xfrm>
            <a:off x="3641743" y="974424"/>
            <a:ext cx="4908514" cy="4909154"/>
            <a:chOff x="7284434" y="1948847"/>
            <a:chExt cx="9818307" cy="9818307"/>
          </a:xfrm>
        </p:grpSpPr>
        <p:sp>
          <p:nvSpPr>
            <p:cNvPr id="15" name="Partial Circle 14">
              <a:extLst>
                <a:ext uri="{FF2B5EF4-FFF2-40B4-BE49-F238E27FC236}">
                  <a16:creationId xmlns:a16="http://schemas.microsoft.com/office/drawing/2014/main" id="{0B65087F-8298-4D1A-B148-2E7E892DEB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84434" y="1948847"/>
              <a:ext cx="9818307" cy="9818307"/>
            </a:xfrm>
            <a:prstGeom prst="pie">
              <a:avLst>
                <a:gd name="adj1" fmla="val 9010219"/>
                <a:gd name="adj2" fmla="val 1257838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50F9882-7BD8-499E-AFD3-F9E78F4D4E3D}"/>
                </a:ext>
              </a:extLst>
            </p:cNvPr>
            <p:cNvSpPr txBox="1"/>
            <p:nvPr/>
          </p:nvSpPr>
          <p:spPr>
            <a:xfrm>
              <a:off x="7858341" y="5285241"/>
              <a:ext cx="1249393" cy="110799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3000">
                  <a:solidFill>
                    <a:schemeClr val="tx1">
                      <a:alpha val="32000"/>
                    </a:schemeClr>
                  </a:solidFill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05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8AFD6AC-0D40-465E-B403-0909BE8D7F66}"/>
                </a:ext>
              </a:extLst>
            </p:cNvPr>
            <p:cNvSpPr/>
            <p:nvPr/>
          </p:nvSpPr>
          <p:spPr>
            <a:xfrm>
              <a:off x="8083006" y="6869312"/>
              <a:ext cx="1215876" cy="12003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300">
                  <a:solidFill>
                    <a:srgbClr val="FFFFFF"/>
                  </a:solidFill>
                  <a:latin typeface="dt-commerce-02" panose="02000509000000000000" pitchFamily="49" charset="0"/>
                </a:rPr>
                <a:t>P</a:t>
              </a:r>
              <a:endParaRPr lang="en-US" sz="3300">
                <a:solidFill>
                  <a:srgbClr val="FFFFFF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38FCF05-00AC-4A71-84E9-A32A86AF68DE}"/>
              </a:ext>
            </a:extLst>
          </p:cNvPr>
          <p:cNvGrpSpPr/>
          <p:nvPr/>
        </p:nvGrpSpPr>
        <p:grpSpPr>
          <a:xfrm>
            <a:off x="3641743" y="974424"/>
            <a:ext cx="4908514" cy="4909154"/>
            <a:chOff x="7284434" y="1948847"/>
            <a:chExt cx="9818307" cy="9818307"/>
          </a:xfrm>
        </p:grpSpPr>
        <p:sp>
          <p:nvSpPr>
            <p:cNvPr id="16" name="Partial Circle 15">
              <a:extLst>
                <a:ext uri="{FF2B5EF4-FFF2-40B4-BE49-F238E27FC236}">
                  <a16:creationId xmlns:a16="http://schemas.microsoft.com/office/drawing/2014/main" id="{580899BA-1835-4AB3-9A1A-A2190F6C2D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84434" y="1948847"/>
              <a:ext cx="9818307" cy="9818307"/>
            </a:xfrm>
            <a:prstGeom prst="pie">
              <a:avLst>
                <a:gd name="adj1" fmla="val 12576914"/>
                <a:gd name="adj2" fmla="val 1620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4E0F54A-7A2F-4F88-BA12-4222039EEDEB}"/>
                </a:ext>
              </a:extLst>
            </p:cNvPr>
            <p:cNvSpPr txBox="1"/>
            <p:nvPr/>
          </p:nvSpPr>
          <p:spPr>
            <a:xfrm>
              <a:off x="10704105" y="2666259"/>
              <a:ext cx="1249393" cy="110799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3000">
                  <a:solidFill>
                    <a:schemeClr val="tx1">
                      <a:alpha val="32000"/>
                    </a:schemeClr>
                  </a:solidFill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06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B1AC33A-F464-4BA6-98B8-928B7CDA6071}"/>
                </a:ext>
              </a:extLst>
            </p:cNvPr>
            <p:cNvSpPr/>
            <p:nvPr/>
          </p:nvSpPr>
          <p:spPr>
            <a:xfrm>
              <a:off x="9226471" y="3553037"/>
              <a:ext cx="1215876" cy="12003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300">
                  <a:solidFill>
                    <a:srgbClr val="FFFFFF"/>
                  </a:solidFill>
                  <a:latin typeface="dt-commerce-02" panose="02000509000000000000" pitchFamily="49" charset="0"/>
                </a:rPr>
                <a:t>E</a:t>
              </a:r>
              <a:endParaRPr lang="en-US" sz="3300">
                <a:solidFill>
                  <a:srgbClr val="FFFFFF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B17D62F-1217-421C-BBB7-5CFC38F9510E}"/>
              </a:ext>
            </a:extLst>
          </p:cNvPr>
          <p:cNvGrpSpPr/>
          <p:nvPr/>
        </p:nvGrpSpPr>
        <p:grpSpPr>
          <a:xfrm>
            <a:off x="3641743" y="974424"/>
            <a:ext cx="4908514" cy="4909154"/>
            <a:chOff x="7284434" y="1948847"/>
            <a:chExt cx="9818307" cy="9818307"/>
          </a:xfrm>
        </p:grpSpPr>
        <p:sp>
          <p:nvSpPr>
            <p:cNvPr id="17" name="Partial Circle 16">
              <a:extLst>
                <a:ext uri="{FF2B5EF4-FFF2-40B4-BE49-F238E27FC236}">
                  <a16:creationId xmlns:a16="http://schemas.microsoft.com/office/drawing/2014/main" id="{A7BA01AA-47A6-45F7-8AF2-07DD6389A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84434" y="1948847"/>
              <a:ext cx="9818307" cy="9818307"/>
            </a:xfrm>
            <a:prstGeom prst="pie">
              <a:avLst>
                <a:gd name="adj1" fmla="val 16178986"/>
                <a:gd name="adj2" fmla="val 1980129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8D41C26-27E5-49EA-8DF2-2FFED14799BC}"/>
                </a:ext>
              </a:extLst>
            </p:cNvPr>
            <p:cNvSpPr/>
            <p:nvPr/>
          </p:nvSpPr>
          <p:spPr>
            <a:xfrm>
              <a:off x="12695941" y="2719137"/>
              <a:ext cx="1267179" cy="12003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300">
                  <a:solidFill>
                    <a:srgbClr val="FFFFFF"/>
                  </a:solidFill>
                  <a:latin typeface="dt-commerce-02" panose="02000509000000000000" pitchFamily="49" charset="0"/>
                </a:rPr>
                <a:t>r</a:t>
              </a:r>
              <a:endParaRPr lang="en-US" sz="3300">
                <a:solidFill>
                  <a:srgbClr val="FFFFFF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FFED427-3E49-41EF-8F48-B857BBC571D1}"/>
                </a:ext>
              </a:extLst>
            </p:cNvPr>
            <p:cNvSpPr txBox="1"/>
            <p:nvPr/>
          </p:nvSpPr>
          <p:spPr>
            <a:xfrm>
              <a:off x="14116866" y="3506871"/>
              <a:ext cx="1249393" cy="110799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3000">
                  <a:solidFill>
                    <a:schemeClr val="tx1">
                      <a:alpha val="32000"/>
                    </a:schemeClr>
                  </a:solidFill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01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8702AF7-15F6-46FF-8DFC-16BB161B8F7D}"/>
              </a:ext>
            </a:extLst>
          </p:cNvPr>
          <p:cNvGrpSpPr/>
          <p:nvPr/>
        </p:nvGrpSpPr>
        <p:grpSpPr>
          <a:xfrm>
            <a:off x="4951500" y="2284351"/>
            <a:ext cx="2289000" cy="2289299"/>
            <a:chOff x="9675359" y="4339772"/>
            <a:chExt cx="5036457" cy="5036457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1F4D84D-E2DB-4E1B-B57B-AF738A9758D0}"/>
                </a:ext>
              </a:extLst>
            </p:cNvPr>
            <p:cNvSpPr/>
            <p:nvPr/>
          </p:nvSpPr>
          <p:spPr>
            <a:xfrm>
              <a:off x="9675359" y="4339772"/>
              <a:ext cx="5036457" cy="5036457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09830EE6-6D72-4A00-ADDF-4FE2C0AA5EB1}"/>
                </a:ext>
              </a:extLst>
            </p:cNvPr>
            <p:cNvSpPr/>
            <p:nvPr/>
          </p:nvSpPr>
          <p:spPr>
            <a:xfrm rot="5400000">
              <a:off x="13198954" y="5759606"/>
              <a:ext cx="228600" cy="2196787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7B30475-E748-4D1E-BA0E-543DC9BDD128}"/>
              </a:ext>
            </a:extLst>
          </p:cNvPr>
          <p:cNvGrpSpPr/>
          <p:nvPr/>
        </p:nvGrpSpPr>
        <p:grpSpPr>
          <a:xfrm>
            <a:off x="4951500" y="2284351"/>
            <a:ext cx="2289000" cy="2289299"/>
            <a:chOff x="9675359" y="4339772"/>
            <a:chExt cx="5036457" cy="503645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CD33C1A-8C89-433C-AF51-18DAB6F4C54C}"/>
                </a:ext>
              </a:extLst>
            </p:cNvPr>
            <p:cNvSpPr/>
            <p:nvPr/>
          </p:nvSpPr>
          <p:spPr>
            <a:xfrm>
              <a:off x="9675359" y="4339772"/>
              <a:ext cx="5036457" cy="5036457"/>
            </a:xfrm>
            <a:prstGeom prst="ellipse">
              <a:avLst/>
            </a:prstGeom>
            <a:noFill/>
            <a:ln w="111125">
              <a:solidFill>
                <a:schemeClr val="bg1">
                  <a:alpha val="1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CF506D3-6904-456B-B1A6-861EE2776A49}"/>
                </a:ext>
              </a:extLst>
            </p:cNvPr>
            <p:cNvSpPr/>
            <p:nvPr/>
          </p:nvSpPr>
          <p:spPr>
            <a:xfrm>
              <a:off x="12079287" y="5402432"/>
              <a:ext cx="228600" cy="1290468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reeform 5">
            <a:extLst>
              <a:ext uri="{FF2B5EF4-FFF2-40B4-BE49-F238E27FC236}">
                <a16:creationId xmlns:a16="http://schemas.microsoft.com/office/drawing/2014/main" id="{45F7F548-C75C-458C-9EED-36F1418E631A}"/>
              </a:ext>
            </a:extLst>
          </p:cNvPr>
          <p:cNvSpPr>
            <a:spLocks noEditPoints="1"/>
          </p:cNvSpPr>
          <p:nvPr/>
        </p:nvSpPr>
        <p:spPr bwMode="auto">
          <a:xfrm>
            <a:off x="4754738" y="2086841"/>
            <a:ext cx="2682525" cy="2684318"/>
          </a:xfrm>
          <a:custGeom>
            <a:avLst/>
            <a:gdLst>
              <a:gd name="T0" fmla="*/ 293 w 585"/>
              <a:gd name="T1" fmla="*/ 0 h 585"/>
              <a:gd name="T2" fmla="*/ 0 w 585"/>
              <a:gd name="T3" fmla="*/ 292 h 585"/>
              <a:gd name="T4" fmla="*/ 293 w 585"/>
              <a:gd name="T5" fmla="*/ 585 h 585"/>
              <a:gd name="T6" fmla="*/ 585 w 585"/>
              <a:gd name="T7" fmla="*/ 292 h 585"/>
              <a:gd name="T8" fmla="*/ 293 w 585"/>
              <a:gd name="T9" fmla="*/ 0 h 585"/>
              <a:gd name="T10" fmla="*/ 429 w 585"/>
              <a:gd name="T11" fmla="*/ 519 h 585"/>
              <a:gd name="T12" fmla="*/ 411 w 585"/>
              <a:gd name="T13" fmla="*/ 498 h 585"/>
              <a:gd name="T14" fmla="*/ 421 w 585"/>
              <a:gd name="T15" fmla="*/ 524 h 585"/>
              <a:gd name="T16" fmla="*/ 297 w 585"/>
              <a:gd name="T17" fmla="*/ 557 h 585"/>
              <a:gd name="T18" fmla="*/ 293 w 585"/>
              <a:gd name="T19" fmla="*/ 529 h 585"/>
              <a:gd name="T20" fmla="*/ 288 w 585"/>
              <a:gd name="T21" fmla="*/ 557 h 585"/>
              <a:gd name="T22" fmla="*/ 164 w 585"/>
              <a:gd name="T23" fmla="*/ 524 h 585"/>
              <a:gd name="T24" fmla="*/ 174 w 585"/>
              <a:gd name="T25" fmla="*/ 498 h 585"/>
              <a:gd name="T26" fmla="*/ 156 w 585"/>
              <a:gd name="T27" fmla="*/ 519 h 585"/>
              <a:gd name="T28" fmla="*/ 66 w 585"/>
              <a:gd name="T29" fmla="*/ 429 h 585"/>
              <a:gd name="T30" fmla="*/ 88 w 585"/>
              <a:gd name="T31" fmla="*/ 411 h 585"/>
              <a:gd name="T32" fmla="*/ 61 w 585"/>
              <a:gd name="T33" fmla="*/ 421 h 585"/>
              <a:gd name="T34" fmla="*/ 28 w 585"/>
              <a:gd name="T35" fmla="*/ 297 h 585"/>
              <a:gd name="T36" fmla="*/ 56 w 585"/>
              <a:gd name="T37" fmla="*/ 292 h 585"/>
              <a:gd name="T38" fmla="*/ 28 w 585"/>
              <a:gd name="T39" fmla="*/ 288 h 585"/>
              <a:gd name="T40" fmla="*/ 61 w 585"/>
              <a:gd name="T41" fmla="*/ 164 h 585"/>
              <a:gd name="T42" fmla="*/ 88 w 585"/>
              <a:gd name="T43" fmla="*/ 174 h 585"/>
              <a:gd name="T44" fmla="*/ 66 w 585"/>
              <a:gd name="T45" fmla="*/ 156 h 585"/>
              <a:gd name="T46" fmla="*/ 156 w 585"/>
              <a:gd name="T47" fmla="*/ 66 h 585"/>
              <a:gd name="T48" fmla="*/ 174 w 585"/>
              <a:gd name="T49" fmla="*/ 87 h 585"/>
              <a:gd name="T50" fmla="*/ 164 w 585"/>
              <a:gd name="T51" fmla="*/ 61 h 585"/>
              <a:gd name="T52" fmla="*/ 288 w 585"/>
              <a:gd name="T53" fmla="*/ 28 h 585"/>
              <a:gd name="T54" fmla="*/ 293 w 585"/>
              <a:gd name="T55" fmla="*/ 56 h 585"/>
              <a:gd name="T56" fmla="*/ 297 w 585"/>
              <a:gd name="T57" fmla="*/ 28 h 585"/>
              <a:gd name="T58" fmla="*/ 421 w 585"/>
              <a:gd name="T59" fmla="*/ 61 h 585"/>
              <a:gd name="T60" fmla="*/ 411 w 585"/>
              <a:gd name="T61" fmla="*/ 87 h 585"/>
              <a:gd name="T62" fmla="*/ 429 w 585"/>
              <a:gd name="T63" fmla="*/ 66 h 585"/>
              <a:gd name="T64" fmla="*/ 520 w 585"/>
              <a:gd name="T65" fmla="*/ 156 h 585"/>
              <a:gd name="T66" fmla="*/ 498 w 585"/>
              <a:gd name="T67" fmla="*/ 174 h 585"/>
              <a:gd name="T68" fmla="*/ 524 w 585"/>
              <a:gd name="T69" fmla="*/ 164 h 585"/>
              <a:gd name="T70" fmla="*/ 557 w 585"/>
              <a:gd name="T71" fmla="*/ 288 h 585"/>
              <a:gd name="T72" fmla="*/ 530 w 585"/>
              <a:gd name="T73" fmla="*/ 292 h 585"/>
              <a:gd name="T74" fmla="*/ 557 w 585"/>
              <a:gd name="T75" fmla="*/ 297 h 585"/>
              <a:gd name="T76" fmla="*/ 524 w 585"/>
              <a:gd name="T77" fmla="*/ 421 h 585"/>
              <a:gd name="T78" fmla="*/ 498 w 585"/>
              <a:gd name="T79" fmla="*/ 411 h 585"/>
              <a:gd name="T80" fmla="*/ 520 w 585"/>
              <a:gd name="T81" fmla="*/ 429 h 585"/>
              <a:gd name="T82" fmla="*/ 429 w 585"/>
              <a:gd name="T83" fmla="*/ 519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85" h="585">
                <a:moveTo>
                  <a:pt x="293" y="0"/>
                </a:moveTo>
                <a:cubicBezTo>
                  <a:pt x="131" y="0"/>
                  <a:pt x="0" y="131"/>
                  <a:pt x="0" y="292"/>
                </a:cubicBezTo>
                <a:cubicBezTo>
                  <a:pt x="0" y="454"/>
                  <a:pt x="131" y="585"/>
                  <a:pt x="293" y="585"/>
                </a:cubicBezTo>
                <a:cubicBezTo>
                  <a:pt x="454" y="585"/>
                  <a:pt x="585" y="454"/>
                  <a:pt x="585" y="292"/>
                </a:cubicBezTo>
                <a:cubicBezTo>
                  <a:pt x="585" y="131"/>
                  <a:pt x="454" y="0"/>
                  <a:pt x="293" y="0"/>
                </a:cubicBezTo>
                <a:close/>
                <a:moveTo>
                  <a:pt x="429" y="519"/>
                </a:moveTo>
                <a:cubicBezTo>
                  <a:pt x="411" y="498"/>
                  <a:pt x="411" y="498"/>
                  <a:pt x="411" y="498"/>
                </a:cubicBezTo>
                <a:cubicBezTo>
                  <a:pt x="421" y="524"/>
                  <a:pt x="421" y="524"/>
                  <a:pt x="421" y="524"/>
                </a:cubicBezTo>
                <a:cubicBezTo>
                  <a:pt x="384" y="544"/>
                  <a:pt x="342" y="556"/>
                  <a:pt x="297" y="557"/>
                </a:cubicBezTo>
                <a:cubicBezTo>
                  <a:pt x="293" y="529"/>
                  <a:pt x="293" y="529"/>
                  <a:pt x="293" y="529"/>
                </a:cubicBezTo>
                <a:cubicBezTo>
                  <a:pt x="288" y="557"/>
                  <a:pt x="288" y="557"/>
                  <a:pt x="288" y="557"/>
                </a:cubicBezTo>
                <a:cubicBezTo>
                  <a:pt x="243" y="556"/>
                  <a:pt x="201" y="544"/>
                  <a:pt x="164" y="524"/>
                </a:cubicBezTo>
                <a:cubicBezTo>
                  <a:pt x="174" y="498"/>
                  <a:pt x="174" y="498"/>
                  <a:pt x="174" y="498"/>
                </a:cubicBezTo>
                <a:cubicBezTo>
                  <a:pt x="156" y="519"/>
                  <a:pt x="156" y="519"/>
                  <a:pt x="156" y="519"/>
                </a:cubicBezTo>
                <a:cubicBezTo>
                  <a:pt x="119" y="497"/>
                  <a:pt x="88" y="466"/>
                  <a:pt x="66" y="429"/>
                </a:cubicBezTo>
                <a:cubicBezTo>
                  <a:pt x="88" y="411"/>
                  <a:pt x="88" y="411"/>
                  <a:pt x="88" y="411"/>
                </a:cubicBezTo>
                <a:cubicBezTo>
                  <a:pt x="61" y="421"/>
                  <a:pt x="61" y="421"/>
                  <a:pt x="61" y="421"/>
                </a:cubicBezTo>
                <a:cubicBezTo>
                  <a:pt x="41" y="384"/>
                  <a:pt x="29" y="342"/>
                  <a:pt x="28" y="297"/>
                </a:cubicBezTo>
                <a:cubicBezTo>
                  <a:pt x="56" y="292"/>
                  <a:pt x="56" y="292"/>
                  <a:pt x="56" y="292"/>
                </a:cubicBezTo>
                <a:cubicBezTo>
                  <a:pt x="28" y="288"/>
                  <a:pt x="28" y="288"/>
                  <a:pt x="28" y="288"/>
                </a:cubicBezTo>
                <a:cubicBezTo>
                  <a:pt x="29" y="243"/>
                  <a:pt x="41" y="201"/>
                  <a:pt x="61" y="164"/>
                </a:cubicBezTo>
                <a:cubicBezTo>
                  <a:pt x="88" y="174"/>
                  <a:pt x="88" y="174"/>
                  <a:pt x="88" y="174"/>
                </a:cubicBezTo>
                <a:cubicBezTo>
                  <a:pt x="66" y="156"/>
                  <a:pt x="66" y="156"/>
                  <a:pt x="66" y="156"/>
                </a:cubicBezTo>
                <a:cubicBezTo>
                  <a:pt x="88" y="119"/>
                  <a:pt x="119" y="88"/>
                  <a:pt x="156" y="66"/>
                </a:cubicBezTo>
                <a:cubicBezTo>
                  <a:pt x="174" y="87"/>
                  <a:pt x="174" y="87"/>
                  <a:pt x="174" y="87"/>
                </a:cubicBezTo>
                <a:cubicBezTo>
                  <a:pt x="164" y="61"/>
                  <a:pt x="164" y="61"/>
                  <a:pt x="164" y="61"/>
                </a:cubicBezTo>
                <a:cubicBezTo>
                  <a:pt x="201" y="40"/>
                  <a:pt x="243" y="29"/>
                  <a:pt x="288" y="28"/>
                </a:cubicBezTo>
                <a:cubicBezTo>
                  <a:pt x="293" y="56"/>
                  <a:pt x="293" y="56"/>
                  <a:pt x="293" y="56"/>
                </a:cubicBezTo>
                <a:cubicBezTo>
                  <a:pt x="297" y="28"/>
                  <a:pt x="297" y="28"/>
                  <a:pt x="297" y="28"/>
                </a:cubicBezTo>
                <a:cubicBezTo>
                  <a:pt x="342" y="29"/>
                  <a:pt x="384" y="40"/>
                  <a:pt x="421" y="61"/>
                </a:cubicBezTo>
                <a:cubicBezTo>
                  <a:pt x="411" y="87"/>
                  <a:pt x="411" y="87"/>
                  <a:pt x="411" y="87"/>
                </a:cubicBezTo>
                <a:cubicBezTo>
                  <a:pt x="429" y="66"/>
                  <a:pt x="429" y="66"/>
                  <a:pt x="429" y="66"/>
                </a:cubicBezTo>
                <a:cubicBezTo>
                  <a:pt x="466" y="88"/>
                  <a:pt x="497" y="119"/>
                  <a:pt x="520" y="156"/>
                </a:cubicBezTo>
                <a:cubicBezTo>
                  <a:pt x="498" y="174"/>
                  <a:pt x="498" y="174"/>
                  <a:pt x="498" y="174"/>
                </a:cubicBezTo>
                <a:cubicBezTo>
                  <a:pt x="524" y="164"/>
                  <a:pt x="524" y="164"/>
                  <a:pt x="524" y="164"/>
                </a:cubicBezTo>
                <a:cubicBezTo>
                  <a:pt x="545" y="201"/>
                  <a:pt x="557" y="243"/>
                  <a:pt x="557" y="288"/>
                </a:cubicBezTo>
                <a:cubicBezTo>
                  <a:pt x="530" y="292"/>
                  <a:pt x="530" y="292"/>
                  <a:pt x="530" y="292"/>
                </a:cubicBezTo>
                <a:cubicBezTo>
                  <a:pt x="557" y="297"/>
                  <a:pt x="557" y="297"/>
                  <a:pt x="557" y="297"/>
                </a:cubicBezTo>
                <a:cubicBezTo>
                  <a:pt x="557" y="342"/>
                  <a:pt x="545" y="384"/>
                  <a:pt x="524" y="421"/>
                </a:cubicBezTo>
                <a:cubicBezTo>
                  <a:pt x="498" y="411"/>
                  <a:pt x="498" y="411"/>
                  <a:pt x="498" y="411"/>
                </a:cubicBezTo>
                <a:cubicBezTo>
                  <a:pt x="520" y="429"/>
                  <a:pt x="520" y="429"/>
                  <a:pt x="520" y="429"/>
                </a:cubicBezTo>
                <a:cubicBezTo>
                  <a:pt x="497" y="466"/>
                  <a:pt x="466" y="497"/>
                  <a:pt x="429" y="5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0922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45711" tIns="22855" rIns="45711" bIns="2285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B4B5114-95B6-47BF-ADA3-75C9043185FB}"/>
              </a:ext>
            </a:extLst>
          </p:cNvPr>
          <p:cNvSpPr/>
          <p:nvPr/>
        </p:nvSpPr>
        <p:spPr>
          <a:xfrm>
            <a:off x="5983595" y="3316581"/>
            <a:ext cx="224811" cy="224841"/>
          </a:xfrm>
          <a:prstGeom prst="ellipse">
            <a:avLst/>
          </a:prstGeom>
          <a:solidFill>
            <a:schemeClr val="bg1"/>
          </a:solidFill>
          <a:ln w="92075"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76DF058-9A53-4A50-8B48-05223DA81940}"/>
              </a:ext>
            </a:extLst>
          </p:cNvPr>
          <p:cNvSpPr txBox="1"/>
          <p:nvPr/>
        </p:nvSpPr>
        <p:spPr>
          <a:xfrm>
            <a:off x="8081652" y="653321"/>
            <a:ext cx="2695182" cy="1061829"/>
          </a:xfrm>
          <a:prstGeom prst="rect">
            <a:avLst/>
          </a:prstGeom>
          <a:noFill/>
        </p:spPr>
        <p:txBody>
          <a:bodyPr wrap="square" lIns="45711" tIns="22855" rIns="45711" bIns="22855" rtlCol="0">
            <a:spAutoFit/>
          </a:bodyPr>
          <a:lstStyle/>
          <a:p>
            <a:r>
              <a:rPr lang="en-US">
                <a:solidFill>
                  <a:srgbClr val="919191"/>
                </a:solidFill>
              </a:rPr>
              <a:t>Planning</a:t>
            </a:r>
          </a:p>
          <a:p>
            <a:r>
              <a:rPr lang="en-US" sz="1200">
                <a:solidFill>
                  <a:srgbClr val="919191"/>
                </a:solidFill>
              </a:rPr>
              <a:t>Aenean ac viverra neque. Maecenas ullamcorper turpis sed tellus vestibulum bibendum quam dictum venenatis ut ac diam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D19CCF1-49CB-4250-808B-B1948D188E7D}"/>
              </a:ext>
            </a:extLst>
          </p:cNvPr>
          <p:cNvSpPr txBox="1"/>
          <p:nvPr/>
        </p:nvSpPr>
        <p:spPr>
          <a:xfrm>
            <a:off x="8863401" y="2898086"/>
            <a:ext cx="2695182" cy="1061829"/>
          </a:xfrm>
          <a:prstGeom prst="rect">
            <a:avLst/>
          </a:prstGeom>
          <a:noFill/>
        </p:spPr>
        <p:txBody>
          <a:bodyPr wrap="square" lIns="45711" tIns="22855" rIns="45711" bIns="22855" rtlCol="0">
            <a:spAutoFit/>
          </a:bodyPr>
          <a:lstStyle/>
          <a:p>
            <a:r>
              <a:rPr lang="en-US">
                <a:solidFill>
                  <a:srgbClr val="919191"/>
                </a:solidFill>
              </a:rPr>
              <a:t>Communication</a:t>
            </a:r>
          </a:p>
          <a:p>
            <a:r>
              <a:rPr lang="en-US" sz="1200">
                <a:solidFill>
                  <a:srgbClr val="919191"/>
                </a:solidFill>
              </a:rPr>
              <a:t>Aenean ac viverra neque. Maecenas ullamcorper turpis sed tellus vestibulum bibendum quam dictum venenatis ut ac diam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C77B7BC-716D-421D-A773-E4334B459D33}"/>
              </a:ext>
            </a:extLst>
          </p:cNvPr>
          <p:cNvSpPr txBox="1"/>
          <p:nvPr/>
        </p:nvSpPr>
        <p:spPr>
          <a:xfrm>
            <a:off x="7966530" y="5142851"/>
            <a:ext cx="2695182" cy="1061829"/>
          </a:xfrm>
          <a:prstGeom prst="rect">
            <a:avLst/>
          </a:prstGeom>
          <a:noFill/>
        </p:spPr>
        <p:txBody>
          <a:bodyPr wrap="square" lIns="45711" tIns="22855" rIns="45711" bIns="22855" rtlCol="0">
            <a:spAutoFit/>
          </a:bodyPr>
          <a:lstStyle/>
          <a:p>
            <a:r>
              <a:rPr lang="en-US">
                <a:solidFill>
                  <a:srgbClr val="919191"/>
                </a:solidFill>
              </a:rPr>
              <a:t>Analysis</a:t>
            </a:r>
          </a:p>
          <a:p>
            <a:r>
              <a:rPr lang="en-US" sz="1200">
                <a:solidFill>
                  <a:srgbClr val="919191"/>
                </a:solidFill>
              </a:rPr>
              <a:t>Aenean ac viverra neque. Maecenas ullamcorper turpis sed tellus vestibulum bibendum quam dictum venenatis ut ac diam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7ED0020-7748-40C1-BDA2-268F4CAB38F8}"/>
              </a:ext>
            </a:extLst>
          </p:cNvPr>
          <p:cNvSpPr txBox="1"/>
          <p:nvPr/>
        </p:nvSpPr>
        <p:spPr>
          <a:xfrm>
            <a:off x="946561" y="4836409"/>
            <a:ext cx="2695182" cy="1061829"/>
          </a:xfrm>
          <a:prstGeom prst="rect">
            <a:avLst/>
          </a:prstGeom>
          <a:noFill/>
        </p:spPr>
        <p:txBody>
          <a:bodyPr wrap="square" lIns="45711" tIns="22855" rIns="45711" bIns="22855" rtlCol="0">
            <a:spAutoFit/>
          </a:bodyPr>
          <a:lstStyle/>
          <a:p>
            <a:r>
              <a:rPr lang="en-US">
                <a:solidFill>
                  <a:srgbClr val="919191"/>
                </a:solidFill>
              </a:rPr>
              <a:t>Recruitment</a:t>
            </a:r>
          </a:p>
          <a:p>
            <a:r>
              <a:rPr lang="en-US" sz="1200">
                <a:solidFill>
                  <a:srgbClr val="919191"/>
                </a:solidFill>
              </a:rPr>
              <a:t>Aenean ac viverra neque. Maecenas ullamcorper turpis sed tellus vestibulum bibendum quam dictum venenatis ut ac diam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A00DFF8-B0EE-424D-A66B-0FD75A130D1E}"/>
              </a:ext>
            </a:extLst>
          </p:cNvPr>
          <p:cNvSpPr txBox="1"/>
          <p:nvPr/>
        </p:nvSpPr>
        <p:spPr>
          <a:xfrm>
            <a:off x="650929" y="2898086"/>
            <a:ext cx="2695182" cy="1061829"/>
          </a:xfrm>
          <a:prstGeom prst="rect">
            <a:avLst/>
          </a:prstGeom>
          <a:noFill/>
        </p:spPr>
        <p:txBody>
          <a:bodyPr wrap="square" lIns="45711" tIns="22855" rIns="45711" bIns="22855" rtlCol="0">
            <a:spAutoFit/>
          </a:bodyPr>
          <a:lstStyle/>
          <a:p>
            <a:r>
              <a:rPr lang="en-US">
                <a:solidFill>
                  <a:srgbClr val="919191"/>
                </a:solidFill>
              </a:rPr>
              <a:t>Contract</a:t>
            </a:r>
          </a:p>
          <a:p>
            <a:r>
              <a:rPr lang="en-US" sz="1200">
                <a:solidFill>
                  <a:srgbClr val="919191"/>
                </a:solidFill>
              </a:rPr>
              <a:t>Aenean ac viverra neque. Maecenas ullamcorper turpis sed tellus vestibulum bibendum quam dictum venenatis ut ac diam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B215376-A64B-4200-8B31-A3F59BF728A7}"/>
              </a:ext>
            </a:extLst>
          </p:cNvPr>
          <p:cNvSpPr txBox="1"/>
          <p:nvPr/>
        </p:nvSpPr>
        <p:spPr>
          <a:xfrm>
            <a:off x="1603524" y="653321"/>
            <a:ext cx="2695182" cy="1061829"/>
          </a:xfrm>
          <a:prstGeom prst="rect">
            <a:avLst/>
          </a:prstGeom>
          <a:noFill/>
        </p:spPr>
        <p:txBody>
          <a:bodyPr wrap="square" lIns="45711" tIns="22855" rIns="45711" bIns="22855" rtlCol="0">
            <a:spAutoFit/>
          </a:bodyPr>
          <a:lstStyle/>
          <a:p>
            <a:r>
              <a:rPr lang="en-US" dirty="0">
                <a:solidFill>
                  <a:srgbClr val="919191"/>
                </a:solidFill>
              </a:rPr>
              <a:t>Market</a:t>
            </a:r>
          </a:p>
          <a:p>
            <a:r>
              <a:rPr lang="en-US" sz="1200" dirty="0" err="1">
                <a:solidFill>
                  <a:srgbClr val="919191"/>
                </a:solidFill>
              </a:rPr>
              <a:t>Aenean</a:t>
            </a:r>
            <a:r>
              <a:rPr lang="en-US" sz="1200" dirty="0">
                <a:solidFill>
                  <a:srgbClr val="919191"/>
                </a:solidFill>
              </a:rPr>
              <a:t> ac </a:t>
            </a:r>
            <a:r>
              <a:rPr lang="en-US" sz="1200" dirty="0" err="1">
                <a:solidFill>
                  <a:srgbClr val="919191"/>
                </a:solidFill>
              </a:rPr>
              <a:t>viverra</a:t>
            </a:r>
            <a:r>
              <a:rPr lang="en-US" sz="1200" dirty="0">
                <a:solidFill>
                  <a:srgbClr val="919191"/>
                </a:solidFill>
              </a:rPr>
              <a:t> </a:t>
            </a:r>
            <a:r>
              <a:rPr lang="en-US" sz="1200" dirty="0" err="1">
                <a:solidFill>
                  <a:srgbClr val="919191"/>
                </a:solidFill>
              </a:rPr>
              <a:t>neque</a:t>
            </a:r>
            <a:r>
              <a:rPr lang="en-US" sz="1200" dirty="0">
                <a:solidFill>
                  <a:srgbClr val="919191"/>
                </a:solidFill>
              </a:rPr>
              <a:t>. Maecenas </a:t>
            </a:r>
            <a:r>
              <a:rPr lang="en-US" sz="1200" dirty="0" err="1">
                <a:solidFill>
                  <a:srgbClr val="919191"/>
                </a:solidFill>
              </a:rPr>
              <a:t>ullamcorper</a:t>
            </a:r>
            <a:r>
              <a:rPr lang="en-US" sz="1200" dirty="0">
                <a:solidFill>
                  <a:srgbClr val="919191"/>
                </a:solidFill>
              </a:rPr>
              <a:t> </a:t>
            </a:r>
            <a:r>
              <a:rPr lang="en-US" sz="1200" dirty="0" err="1">
                <a:solidFill>
                  <a:srgbClr val="919191"/>
                </a:solidFill>
              </a:rPr>
              <a:t>turpis</a:t>
            </a:r>
            <a:r>
              <a:rPr lang="en-US" sz="1200" dirty="0">
                <a:solidFill>
                  <a:srgbClr val="919191"/>
                </a:solidFill>
              </a:rPr>
              <a:t> </a:t>
            </a:r>
            <a:r>
              <a:rPr lang="en-US" sz="1200" dirty="0" err="1">
                <a:solidFill>
                  <a:srgbClr val="919191"/>
                </a:solidFill>
              </a:rPr>
              <a:t>sed</a:t>
            </a:r>
            <a:r>
              <a:rPr lang="en-US" sz="1200" dirty="0">
                <a:solidFill>
                  <a:srgbClr val="919191"/>
                </a:solidFill>
              </a:rPr>
              <a:t> </a:t>
            </a:r>
            <a:r>
              <a:rPr lang="en-US" sz="1200" dirty="0" err="1">
                <a:solidFill>
                  <a:srgbClr val="919191"/>
                </a:solidFill>
              </a:rPr>
              <a:t>tellus</a:t>
            </a:r>
            <a:r>
              <a:rPr lang="en-US" sz="1200" dirty="0">
                <a:solidFill>
                  <a:srgbClr val="919191"/>
                </a:solidFill>
              </a:rPr>
              <a:t> </a:t>
            </a:r>
            <a:r>
              <a:rPr lang="en-US" sz="1200" dirty="0" err="1">
                <a:solidFill>
                  <a:srgbClr val="919191"/>
                </a:solidFill>
              </a:rPr>
              <a:t>vestibulum</a:t>
            </a:r>
            <a:r>
              <a:rPr lang="en-US" sz="1200" dirty="0">
                <a:solidFill>
                  <a:srgbClr val="919191"/>
                </a:solidFill>
              </a:rPr>
              <a:t> </a:t>
            </a:r>
            <a:r>
              <a:rPr lang="en-US" sz="1200" dirty="0" err="1">
                <a:solidFill>
                  <a:srgbClr val="919191"/>
                </a:solidFill>
              </a:rPr>
              <a:t>bibendum</a:t>
            </a:r>
            <a:r>
              <a:rPr lang="en-US" sz="1200" dirty="0">
                <a:solidFill>
                  <a:srgbClr val="919191"/>
                </a:solidFill>
              </a:rPr>
              <a:t> quam dictum </a:t>
            </a:r>
            <a:r>
              <a:rPr lang="en-US" sz="1200" dirty="0" err="1">
                <a:solidFill>
                  <a:srgbClr val="919191"/>
                </a:solidFill>
              </a:rPr>
              <a:t>venenatis</a:t>
            </a:r>
            <a:r>
              <a:rPr lang="en-US" sz="1200" dirty="0">
                <a:solidFill>
                  <a:srgbClr val="919191"/>
                </a:solidFill>
              </a:rPr>
              <a:t> </a:t>
            </a:r>
            <a:r>
              <a:rPr lang="en-US" sz="1200" dirty="0" err="1">
                <a:solidFill>
                  <a:srgbClr val="919191"/>
                </a:solidFill>
              </a:rPr>
              <a:t>ut</a:t>
            </a:r>
            <a:r>
              <a:rPr lang="en-US" sz="1200" dirty="0">
                <a:solidFill>
                  <a:srgbClr val="919191"/>
                </a:solidFill>
              </a:rPr>
              <a:t> ac </a:t>
            </a:r>
            <a:r>
              <a:rPr lang="en-US" sz="1200" dirty="0" err="1">
                <a:solidFill>
                  <a:srgbClr val="919191"/>
                </a:solidFill>
              </a:rPr>
              <a:t>diam</a:t>
            </a:r>
            <a:endParaRPr lang="en-US" sz="1200" dirty="0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62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7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49" presetClass="entr" presetSubtype="0" decel="10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49" presetClass="entr" presetSubtype="0" decel="10000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7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49" presetClass="entr" presetSubtype="0" decel="10000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8" presetClass="emph" presetSubtype="0" fill="hold" nodeType="click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6200000" p14:bounceEnd="81000">
                                          <p:cBhvr>
                                            <p:cTn id="3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8" presetClass="emph" presetSubtype="0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 p14:bounceEnd="81000">
                                          <p:cBhvr>
                                            <p:cTn id="4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3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8" presetClass="emph" presetSubtype="0" fill="hold" nodeType="click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 p14:bounceEnd="81000">
                                          <p:cBhvr>
                                            <p:cTn id="5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8" presetClass="emph" presetSubtype="0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 p14:bounceEnd="81000">
                                          <p:cBhvr>
                                            <p:cTn id="5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3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3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8" presetClass="emph" presetSubtype="0" fill="hold" nodeType="click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 p14:bounceEnd="81000">
                                          <p:cBhvr>
                                            <p:cTn id="62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3" presetID="8" presetClass="emph" presetSubtype="0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 p14:bounceEnd="81000">
                                          <p:cBhvr>
                                            <p:cTn id="6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3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3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8" presetClass="emph" presetSubtype="0" fill="hold" nodeType="click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 p14:bounceEnd="81000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8" presetClass="emph" presetSubtype="0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 p14:bounceEnd="81000">
                                          <p:cBhvr>
                                            <p:cTn id="76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9" dur="3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3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8" presetClass="emph" presetSubtype="0" fill="hold" nodeType="click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 p14:bounceEnd="81000">
                                          <p:cBhvr>
                                            <p:cTn id="8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7" presetID="8" presetClass="emph" presetSubtype="0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 p14:bounceEnd="81000">
                                          <p:cBhvr>
                                            <p:cTn id="8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3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4" dur="3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5" fill="hold">
                          <p:stCondLst>
                            <p:cond delay="indefinite"/>
                          </p:stCondLst>
                          <p:childTnLst>
                            <p:par>
                              <p:cTn id="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7" presetID="8" presetClass="emph" presetSubtype="0" fill="hold" nodeType="click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 p14:bounceEnd="81000">
                                          <p:cBhvr>
                                            <p:cTn id="9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9" presetID="8" presetClass="emph" presetSubtype="0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 p14:bounceEnd="81000">
                                          <p:cBhvr>
                                            <p:cTn id="10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0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3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4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6" dur="3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6" grpId="0" animBg="1"/>
          <p:bldP spid="8" grpId="0" animBg="1"/>
          <p:bldP spid="37" grpId="0"/>
          <p:bldP spid="38" grpId="0"/>
          <p:bldP spid="39" grpId="0"/>
          <p:bldP spid="40" grpId="0"/>
          <p:bldP spid="41" grpId="0"/>
          <p:bldP spid="4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7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49" presetClass="entr" presetSubtype="0" decel="10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49" presetClass="entr" presetSubtype="0" decel="10000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7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49" presetClass="entr" presetSubtype="0" decel="10000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6200000">
                                          <p:cBhvr>
                                            <p:cTn id="3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>
                                          <p:cBhvr>
                                            <p:cTn id="4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3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5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3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3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2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6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3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3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76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9" dur="3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3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8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8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3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4" dur="3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5" fill="hold">
                          <p:stCondLst>
                            <p:cond delay="indefinite"/>
                          </p:stCondLst>
                          <p:childTnLst>
                            <p:par>
                              <p:cTn id="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7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9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0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0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3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4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6" dur="3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6" grpId="0" animBg="1"/>
          <p:bldP spid="8" grpId="0" animBg="1"/>
          <p:bldP spid="37" grpId="0"/>
          <p:bldP spid="38" grpId="0"/>
          <p:bldP spid="39" grpId="0"/>
          <p:bldP spid="40" grpId="0"/>
          <p:bldP spid="41" grpId="0"/>
          <p:bldP spid="42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198306"/>
              </p:ext>
            </p:extLst>
          </p:nvPr>
        </p:nvGraphicFramePr>
        <p:xfrm>
          <a:off x="1238882" y="1908073"/>
          <a:ext cx="9714236" cy="3959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7748">
                  <a:extLst>
                    <a:ext uri="{9D8B030D-6E8A-4147-A177-3AD203B41FA5}">
                      <a16:colId xmlns:a16="http://schemas.microsoft.com/office/drawing/2014/main" val="2706821968"/>
                    </a:ext>
                  </a:extLst>
                </a:gridCol>
                <a:gridCol w="1387748">
                  <a:extLst>
                    <a:ext uri="{9D8B030D-6E8A-4147-A177-3AD203B41FA5}">
                      <a16:colId xmlns:a16="http://schemas.microsoft.com/office/drawing/2014/main" val="1300565837"/>
                    </a:ext>
                  </a:extLst>
                </a:gridCol>
                <a:gridCol w="1387748">
                  <a:extLst>
                    <a:ext uri="{9D8B030D-6E8A-4147-A177-3AD203B41FA5}">
                      <a16:colId xmlns:a16="http://schemas.microsoft.com/office/drawing/2014/main" val="569105154"/>
                    </a:ext>
                  </a:extLst>
                </a:gridCol>
                <a:gridCol w="1387748">
                  <a:extLst>
                    <a:ext uri="{9D8B030D-6E8A-4147-A177-3AD203B41FA5}">
                      <a16:colId xmlns:a16="http://schemas.microsoft.com/office/drawing/2014/main" val="1450614653"/>
                    </a:ext>
                  </a:extLst>
                </a:gridCol>
                <a:gridCol w="1387748">
                  <a:extLst>
                    <a:ext uri="{9D8B030D-6E8A-4147-A177-3AD203B41FA5}">
                      <a16:colId xmlns:a16="http://schemas.microsoft.com/office/drawing/2014/main" val="2942311061"/>
                    </a:ext>
                  </a:extLst>
                </a:gridCol>
                <a:gridCol w="1387748">
                  <a:extLst>
                    <a:ext uri="{9D8B030D-6E8A-4147-A177-3AD203B41FA5}">
                      <a16:colId xmlns:a16="http://schemas.microsoft.com/office/drawing/2014/main" val="3178764417"/>
                    </a:ext>
                  </a:extLst>
                </a:gridCol>
                <a:gridCol w="1387748">
                  <a:extLst>
                    <a:ext uri="{9D8B030D-6E8A-4147-A177-3AD203B41FA5}">
                      <a16:colId xmlns:a16="http://schemas.microsoft.com/office/drawing/2014/main" val="2485061855"/>
                    </a:ext>
                  </a:extLst>
                </a:gridCol>
              </a:tblGrid>
              <a:tr h="879379">
                <a:tc>
                  <a:txBody>
                    <a:bodyPr/>
                    <a:lstStyle/>
                    <a:p>
                      <a:pPr algn="ctr"/>
                      <a:endParaRPr lang="en-US" sz="1600" b="0"/>
                    </a:p>
                  </a:txBody>
                  <a:tcPr marL="91428" marR="91428" marT="41390" marB="41390" anchor="ctr">
                    <a:lnR w="3175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Column 1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/>
                        <a:t>Column 2</a:t>
                      </a:r>
                    </a:p>
                  </a:txBody>
                  <a:tcPr marL="91428" marR="91428" marT="41390" marB="41390" anchor="ctr"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/>
                        <a:t>Column 3 </a:t>
                      </a:r>
                    </a:p>
                  </a:txBody>
                  <a:tcPr marL="91428" marR="91428" marT="41390" marB="41390" anchor="ctr"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/>
                        <a:t>Column</a:t>
                      </a:r>
                      <a:r>
                        <a:rPr lang="en-US" sz="1600" b="0" baseline="0"/>
                        <a:t> 4</a:t>
                      </a:r>
                      <a:endParaRPr lang="en-US" sz="1600" b="0"/>
                    </a:p>
                  </a:txBody>
                  <a:tcPr marL="91428" marR="91428" marT="41390" marB="41390" anchor="ctr"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/>
                        <a:t>Column 5</a:t>
                      </a:r>
                    </a:p>
                  </a:txBody>
                  <a:tcPr marL="91428" marR="91428" marT="41390" marB="41390" anchor="ctr"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/>
                        <a:t>Column 6</a:t>
                      </a:r>
                    </a:p>
                  </a:txBody>
                  <a:tcPr marL="91428" marR="91428" marT="41390" marB="41390" anchor="ctr"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6851886"/>
                  </a:ext>
                </a:extLst>
              </a:tr>
              <a:tr h="616009"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Row</a:t>
                      </a:r>
                      <a:r>
                        <a:rPr lang="en-US" sz="1600" b="0" cap="none" spc="0" baseline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 01</a:t>
                      </a:r>
                      <a:endParaRPr lang="en-US" sz="16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500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 dirty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200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150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230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210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687607"/>
                  </a:ext>
                </a:extLst>
              </a:tr>
              <a:tr h="616009"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Row</a:t>
                      </a:r>
                      <a:r>
                        <a:rPr lang="en-US" sz="1600" b="0" cap="none" spc="0" baseline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 02</a:t>
                      </a:r>
                      <a:endParaRPr lang="en-US" sz="16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785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900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 dirty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341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899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900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1000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885003"/>
                  </a:ext>
                </a:extLst>
              </a:tr>
              <a:tr h="616009"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Row</a:t>
                      </a:r>
                      <a:r>
                        <a:rPr lang="en-US" sz="1600" b="0" cap="none" spc="0" baseline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 03</a:t>
                      </a:r>
                      <a:endParaRPr lang="en-US" sz="16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220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540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670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990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424684"/>
                  </a:ext>
                </a:extLst>
              </a:tr>
              <a:tr h="616009"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Row</a:t>
                      </a:r>
                      <a:r>
                        <a:rPr lang="en-US" sz="1600" b="0" cap="none" spc="0" baseline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 04</a:t>
                      </a:r>
                      <a:endParaRPr lang="en-US" sz="1600" b="0" cap="none" spc="0">
                        <a:ln w="0"/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238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957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832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172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877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980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192205"/>
                  </a:ext>
                </a:extLst>
              </a:tr>
              <a:tr h="616009"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1500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25000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1200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3100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8000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cap="none" spc="0" dirty="0">
                          <a:ln w="0"/>
                          <a:solidFill>
                            <a:schemeClr val="bg1"/>
                          </a:solidFill>
                          <a:effectLst/>
                        </a:rPr>
                        <a:t>9000</a:t>
                      </a:r>
                    </a:p>
                  </a:txBody>
                  <a:tcPr marL="91428" marR="91428" marT="41390" marB="41390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938177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915074" y="623120"/>
            <a:ext cx="10361851" cy="817561"/>
          </a:xfrm>
          <a:prstGeom prst="rect">
            <a:avLst/>
          </a:prstGeom>
        </p:spPr>
        <p:txBody>
          <a:bodyPr lIns="45711" tIns="22855" rIns="45711" bIns="22855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>
                <a:solidFill>
                  <a:schemeClr val="tx1">
                    <a:lumMod val="90000"/>
                    <a:lumOff val="10000"/>
                  </a:schemeClr>
                </a:solidFill>
              </a:rPr>
              <a:t>Seven Column Table</a:t>
            </a:r>
          </a:p>
          <a:p>
            <a:pPr algn="ctr"/>
            <a:r>
              <a:rPr lang="en-US" sz="1600">
                <a:solidFill>
                  <a:schemeClr val="tx1">
                    <a:lumMod val="90000"/>
                    <a:lumOff val="10000"/>
                  </a:schemeClr>
                </a:solidFill>
              </a:rPr>
              <a:t>With smooth animations to enhance your story</a:t>
            </a:r>
          </a:p>
          <a:p>
            <a:pPr algn="ctr"/>
            <a:endParaRPr lang="en-US" sz="32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40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terial Color Light">
      <a:dk1>
        <a:srgbClr val="222222"/>
      </a:dk1>
      <a:lt1>
        <a:srgbClr val="FFFFFF"/>
      </a:lt1>
      <a:dk2>
        <a:srgbClr val="222222"/>
      </a:dk2>
      <a:lt2>
        <a:srgbClr val="FFFFFF"/>
      </a:lt2>
      <a:accent1>
        <a:srgbClr val="2196F3"/>
      </a:accent1>
      <a:accent2>
        <a:srgbClr val="3F51B5"/>
      </a:accent2>
      <a:accent3>
        <a:srgbClr val="8BC34A"/>
      </a:accent3>
      <a:accent4>
        <a:srgbClr val="CDDC39"/>
      </a:accent4>
      <a:accent5>
        <a:srgbClr val="009688"/>
      </a:accent5>
      <a:accent6>
        <a:srgbClr val="00BCD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8371</TotalTime>
  <Words>1907</Words>
  <Application>Microsoft Office PowerPoint</Application>
  <PresentationFormat>Widescreen</PresentationFormat>
  <Paragraphs>611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3" baseType="lpstr">
      <vt:lpstr>Arial</vt:lpstr>
      <vt:lpstr>Calibri</vt:lpstr>
      <vt:lpstr>Calibri Light</vt:lpstr>
      <vt:lpstr>Courier New</vt:lpstr>
      <vt:lpstr>dt-business-02</vt:lpstr>
      <vt:lpstr>dt-business-03</vt:lpstr>
      <vt:lpstr>dt-commerce-02</vt:lpstr>
      <vt:lpstr>linea-arrows-10</vt:lpstr>
      <vt:lpstr>linea-basic-10</vt:lpstr>
      <vt:lpstr>Open Sans Bold</vt:lpstr>
      <vt:lpstr>Open Sans Extrabold</vt:lpstr>
      <vt:lpstr>Roboto</vt:lpstr>
      <vt:lpstr>Roboto Light</vt:lpstr>
      <vt:lpstr>Roboto Medium</vt:lpstr>
      <vt:lpstr>Roboto Thin</vt:lpstr>
      <vt:lpstr>Socialico</vt:lpstr>
      <vt:lpstr>Source Sans Pro</vt:lpstr>
      <vt:lpstr>Office Theme</vt:lpstr>
      <vt:lpstr>PowerPoint Presentation</vt:lpstr>
      <vt:lpstr>PowerPoint Presentation</vt:lpstr>
      <vt:lpstr>This is what we want to achieve today</vt:lpstr>
      <vt:lpstr>Agenda</vt:lpstr>
      <vt:lpstr>Agenda Timeline</vt:lpstr>
      <vt:lpstr>Meeting Goals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Feedback From Others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Multi-Meeting Check-off List</vt:lpstr>
      <vt:lpstr>Key Objectives &amp; Results</vt:lpstr>
      <vt:lpstr>PowerPoint Presentation</vt:lpstr>
      <vt:lpstr>Comparing locations.</vt:lpstr>
      <vt:lpstr>Unique Service Offering</vt:lpstr>
      <vt:lpstr>Comparing Products</vt:lpstr>
      <vt:lpstr>PowerPoint Presentation</vt:lpstr>
      <vt:lpstr>Use Graphics For Data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Samee</cp:lastModifiedBy>
  <cp:revision>365</cp:revision>
  <dcterms:created xsi:type="dcterms:W3CDTF">2016-05-11T05:09:43Z</dcterms:created>
  <dcterms:modified xsi:type="dcterms:W3CDTF">2019-05-28T20:35:23Z</dcterms:modified>
  <cp:category/>
</cp:coreProperties>
</file>