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7" r:id="rId2"/>
    <p:sldId id="257" r:id="rId3"/>
    <p:sldId id="322" r:id="rId4"/>
    <p:sldId id="259" r:id="rId5"/>
    <p:sldId id="309" r:id="rId6"/>
    <p:sldId id="324" r:id="rId7"/>
    <p:sldId id="328" r:id="rId8"/>
    <p:sldId id="325" r:id="rId9"/>
    <p:sldId id="310" r:id="rId10"/>
    <p:sldId id="329" r:id="rId11"/>
    <p:sldId id="323" r:id="rId12"/>
    <p:sldId id="330" r:id="rId13"/>
    <p:sldId id="327" r:id="rId14"/>
    <p:sldId id="331" r:id="rId15"/>
    <p:sldId id="332" r:id="rId16"/>
    <p:sldId id="311" r:id="rId17"/>
    <p:sldId id="314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1B64"/>
    <a:srgbClr val="5B69FF"/>
    <a:srgbClr val="404040"/>
    <a:srgbClr val="1B29C2"/>
    <a:srgbClr val="141E98"/>
    <a:srgbClr val="606BFF"/>
    <a:srgbClr val="D346FF"/>
    <a:srgbClr val="C78FFF"/>
    <a:srgbClr val="1F26C5"/>
    <a:srgbClr val="583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1536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2019-09-23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76BFF51-72C9-4AF8-B3E0-991CD20B0F7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A08FE4F7-3A95-49BD-91E0-8EB19998C9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83800" y="1930299"/>
            <a:ext cx="2689225" cy="1832076"/>
          </a:xfrm>
          <a:custGeom>
            <a:avLst/>
            <a:gdLst>
              <a:gd name="connsiteX0" fmla="*/ 195260 w 2689225"/>
              <a:gd name="connsiteY0" fmla="*/ 0 h 1832076"/>
              <a:gd name="connsiteX1" fmla="*/ 2493965 w 2689225"/>
              <a:gd name="connsiteY1" fmla="*/ 0 h 1832076"/>
              <a:gd name="connsiteX2" fmla="*/ 2689225 w 2689225"/>
              <a:gd name="connsiteY2" fmla="*/ 195260 h 1832076"/>
              <a:gd name="connsiteX3" fmla="*/ 2689225 w 2689225"/>
              <a:gd name="connsiteY3" fmla="*/ 1832076 h 1832076"/>
              <a:gd name="connsiteX4" fmla="*/ 0 w 2689225"/>
              <a:gd name="connsiteY4" fmla="*/ 1832076 h 1832076"/>
              <a:gd name="connsiteX5" fmla="*/ 0 w 2689225"/>
              <a:gd name="connsiteY5" fmla="*/ 195260 h 1832076"/>
              <a:gd name="connsiteX6" fmla="*/ 195260 w 2689225"/>
              <a:gd name="connsiteY6" fmla="*/ 0 h 1832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89225" h="1832076">
                <a:moveTo>
                  <a:pt x="195260" y="0"/>
                </a:moveTo>
                <a:lnTo>
                  <a:pt x="2493965" y="0"/>
                </a:lnTo>
                <a:cubicBezTo>
                  <a:pt x="2601804" y="0"/>
                  <a:pt x="2689225" y="87421"/>
                  <a:pt x="2689225" y="195260"/>
                </a:cubicBezTo>
                <a:lnTo>
                  <a:pt x="2689225" y="1832076"/>
                </a:lnTo>
                <a:lnTo>
                  <a:pt x="0" y="1832076"/>
                </a:lnTo>
                <a:lnTo>
                  <a:pt x="0" y="195260"/>
                </a:lnTo>
                <a:cubicBezTo>
                  <a:pt x="0" y="87421"/>
                  <a:pt x="87421" y="0"/>
                  <a:pt x="195260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1044000" anchor="ctr" anchorCtr="1">
            <a:noAutofit/>
          </a:bodyPr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C7AAD240-A82E-4DE6-9E9E-84C1E7835C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51386" y="1930299"/>
            <a:ext cx="2689225" cy="1832076"/>
          </a:xfrm>
          <a:custGeom>
            <a:avLst/>
            <a:gdLst>
              <a:gd name="connsiteX0" fmla="*/ 195260 w 2689225"/>
              <a:gd name="connsiteY0" fmla="*/ 0 h 1832076"/>
              <a:gd name="connsiteX1" fmla="*/ 2493965 w 2689225"/>
              <a:gd name="connsiteY1" fmla="*/ 0 h 1832076"/>
              <a:gd name="connsiteX2" fmla="*/ 2689225 w 2689225"/>
              <a:gd name="connsiteY2" fmla="*/ 195260 h 1832076"/>
              <a:gd name="connsiteX3" fmla="*/ 2689225 w 2689225"/>
              <a:gd name="connsiteY3" fmla="*/ 1832076 h 1832076"/>
              <a:gd name="connsiteX4" fmla="*/ 0 w 2689225"/>
              <a:gd name="connsiteY4" fmla="*/ 1832076 h 1832076"/>
              <a:gd name="connsiteX5" fmla="*/ 0 w 2689225"/>
              <a:gd name="connsiteY5" fmla="*/ 195260 h 1832076"/>
              <a:gd name="connsiteX6" fmla="*/ 195260 w 2689225"/>
              <a:gd name="connsiteY6" fmla="*/ 0 h 1832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89225" h="1832076">
                <a:moveTo>
                  <a:pt x="195260" y="0"/>
                </a:moveTo>
                <a:lnTo>
                  <a:pt x="2493965" y="0"/>
                </a:lnTo>
                <a:cubicBezTo>
                  <a:pt x="2601804" y="0"/>
                  <a:pt x="2689225" y="87421"/>
                  <a:pt x="2689225" y="195260"/>
                </a:cubicBezTo>
                <a:lnTo>
                  <a:pt x="2689225" y="1832076"/>
                </a:lnTo>
                <a:lnTo>
                  <a:pt x="0" y="1832076"/>
                </a:lnTo>
                <a:lnTo>
                  <a:pt x="0" y="195260"/>
                </a:lnTo>
                <a:cubicBezTo>
                  <a:pt x="0" y="87421"/>
                  <a:pt x="87421" y="0"/>
                  <a:pt x="195260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1044000" anchor="ctr" anchorCtr="1">
            <a:noAutofit/>
          </a:bodyPr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7036193-7644-45D8-9F92-EFC8E466EF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1930299"/>
            <a:ext cx="2689225" cy="1832076"/>
          </a:xfrm>
          <a:custGeom>
            <a:avLst/>
            <a:gdLst>
              <a:gd name="connsiteX0" fmla="*/ 195260 w 2689225"/>
              <a:gd name="connsiteY0" fmla="*/ 0 h 1832076"/>
              <a:gd name="connsiteX1" fmla="*/ 2493965 w 2689225"/>
              <a:gd name="connsiteY1" fmla="*/ 0 h 1832076"/>
              <a:gd name="connsiteX2" fmla="*/ 2689225 w 2689225"/>
              <a:gd name="connsiteY2" fmla="*/ 195260 h 1832076"/>
              <a:gd name="connsiteX3" fmla="*/ 2689225 w 2689225"/>
              <a:gd name="connsiteY3" fmla="*/ 1832076 h 1832076"/>
              <a:gd name="connsiteX4" fmla="*/ 0 w 2689225"/>
              <a:gd name="connsiteY4" fmla="*/ 1832076 h 1832076"/>
              <a:gd name="connsiteX5" fmla="*/ 0 w 2689225"/>
              <a:gd name="connsiteY5" fmla="*/ 195260 h 1832076"/>
              <a:gd name="connsiteX6" fmla="*/ 195260 w 2689225"/>
              <a:gd name="connsiteY6" fmla="*/ 0 h 1832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89225" h="1832076">
                <a:moveTo>
                  <a:pt x="195260" y="0"/>
                </a:moveTo>
                <a:lnTo>
                  <a:pt x="2493965" y="0"/>
                </a:lnTo>
                <a:cubicBezTo>
                  <a:pt x="2601804" y="0"/>
                  <a:pt x="2689225" y="87421"/>
                  <a:pt x="2689225" y="195260"/>
                </a:cubicBezTo>
                <a:lnTo>
                  <a:pt x="2689225" y="1832076"/>
                </a:lnTo>
                <a:lnTo>
                  <a:pt x="0" y="1832076"/>
                </a:lnTo>
                <a:lnTo>
                  <a:pt x="0" y="195260"/>
                </a:lnTo>
                <a:cubicBezTo>
                  <a:pt x="0" y="87421"/>
                  <a:pt x="87421" y="0"/>
                  <a:pt x="195260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1044000" anchor="ctr" anchorCtr="1">
            <a:noAutofit/>
          </a:bodyPr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48890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5D709542-5BFE-4CB2-AB63-27A0B3F3D0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17590" y="1892302"/>
            <a:ext cx="4000509" cy="40004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91396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52CB5444-2962-428B-844C-9D5191CD53F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4738" y="1508503"/>
            <a:ext cx="11796762" cy="31573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54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76579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0F3BF05-E8D2-4F19-ABB0-4932AD0D9C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7"/>
          <a:stretch/>
        </p:blipFill>
        <p:spPr>
          <a:xfrm>
            <a:off x="1382083" y="0"/>
            <a:ext cx="10809918" cy="6284686"/>
          </a:xfrm>
          <a:prstGeom prst="rect">
            <a:avLst/>
          </a:prstGeom>
        </p:spPr>
      </p:pic>
      <p:sp>
        <p:nvSpPr>
          <p:cNvPr id="9" name="그림 개체 틀 7">
            <a:extLst>
              <a:ext uri="{FF2B5EF4-FFF2-40B4-BE49-F238E27FC236}">
                <a16:creationId xmlns:a16="http://schemas.microsoft.com/office/drawing/2014/main" id="{AB0BED0A-E172-40D7-9948-BD88403A45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66889" y="2142445"/>
            <a:ext cx="1959655" cy="389640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7">
            <a:extLst>
              <a:ext uri="{FF2B5EF4-FFF2-40B4-BE49-F238E27FC236}">
                <a16:creationId xmlns:a16="http://schemas.microsoft.com/office/drawing/2014/main" id="{E42FA361-A1C4-4C35-9E3A-066CF99C506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868942" y="2142445"/>
            <a:ext cx="1959655" cy="389640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66252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67FD29E-E404-4146-BA31-0AACD3E69B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7"/>
          <a:stretch/>
        </p:blipFill>
        <p:spPr>
          <a:xfrm>
            <a:off x="1382083" y="0"/>
            <a:ext cx="10809918" cy="6284686"/>
          </a:xfrm>
          <a:prstGeom prst="rect">
            <a:avLst/>
          </a:prstGeom>
        </p:spPr>
      </p:pic>
      <p:sp>
        <p:nvSpPr>
          <p:cNvPr id="9" name="그림 개체 틀 7">
            <a:extLst>
              <a:ext uri="{FF2B5EF4-FFF2-40B4-BE49-F238E27FC236}">
                <a16:creationId xmlns:a16="http://schemas.microsoft.com/office/drawing/2014/main" id="{BECEB742-36DE-49E1-8CCD-7664D2B754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25991" y="1440999"/>
            <a:ext cx="3668682" cy="45434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15575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D9046B2-25BD-4AC4-8010-543DD34743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7"/>
          <a:stretch/>
        </p:blipFill>
        <p:spPr>
          <a:xfrm>
            <a:off x="1382083" y="0"/>
            <a:ext cx="10809918" cy="628468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34E2CA2-0986-4AF1-831B-230849A32FB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91352" y="1446364"/>
            <a:ext cx="6572250" cy="5238750"/>
          </a:xfrm>
          <a:prstGeom prst="rect">
            <a:avLst/>
          </a:prstGeom>
        </p:spPr>
      </p:pic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6EDA603-BFC7-477C-8B7E-752443C8E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32270" y="1695980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07789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EE42553-F581-4FA2-9A3B-15438DEA3F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339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9CC2C34-49AF-4DB6-B4B8-7C24A74C9E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44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B7A1743-F156-4516-B88C-DBEA55BCEB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803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1E19BF2-1061-4AD6-A93C-DAEBC60B82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BBB8A529-18F1-4804-A7D8-D2BB92CAF3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54959" y="2127627"/>
            <a:ext cx="1895474" cy="18965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1922D607-5D40-4C80-9580-5B81DF004A9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27882" y="2127627"/>
            <a:ext cx="1895474" cy="18965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D677DC11-6E12-4BF9-9845-329839997B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00805" y="2127627"/>
            <a:ext cx="1895474" cy="18965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EE21A963-9609-4B03-8C0A-0EC5AB73DC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73728" y="2127627"/>
            <a:ext cx="1895474" cy="18965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27335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606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820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606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9DA56F-2440-4A0F-B93E-8F4C1026FDD2}"/>
              </a:ext>
            </a:extLst>
          </p:cNvPr>
          <p:cNvSpPr txBox="1"/>
          <p:nvPr userDrawn="1"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PRODUCTS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2FD6BD-1D3B-4C22-8408-8E145D140580}"/>
              </a:ext>
            </a:extLst>
          </p:cNvPr>
          <p:cNvSpPr txBox="1"/>
          <p:nvPr userDrawn="1"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bg1"/>
                </a:solidFill>
              </a:rPr>
              <a:t>Lorem ipsum dolor </a:t>
            </a:r>
            <a:r>
              <a:rPr lang="en-US" altLang="ko-KR" sz="1100" b="0">
                <a:solidFill>
                  <a:schemeClr val="bg1"/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bg1"/>
                </a:solidFill>
              </a:rPr>
              <a:t>elit</a:t>
            </a:r>
            <a:endParaRPr lang="ko-KR" altLang="en-US" sz="1100" b="0" dirty="0">
              <a:solidFill>
                <a:schemeClr val="bg1"/>
              </a:solidFill>
            </a:endParaRPr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E4B61091-3C00-4414-80FB-DDEC1126A89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390" y="2260602"/>
            <a:ext cx="2590805" cy="25907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F8CD4CB2-83F0-4873-B7E4-13F6B1FF0A8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05195" y="1610470"/>
            <a:ext cx="2590805" cy="25907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2">
            <a:extLst>
              <a:ext uri="{FF2B5EF4-FFF2-40B4-BE49-F238E27FC236}">
                <a16:creationId xmlns:a16="http://schemas.microsoft.com/office/drawing/2014/main" id="{E2B65F91-5414-4784-A3AF-0DA539AD407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2260602"/>
            <a:ext cx="2590805" cy="25907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A0F86C02-16E1-4B15-B2E0-DB5B7BA5F04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86805" y="2260602"/>
            <a:ext cx="2590805" cy="25907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0797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B901A85-16A0-48E2-B594-E0C19B35FA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48263" y="1924427"/>
            <a:ext cx="1895474" cy="18965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07725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796168EB-14E1-4B77-8D3E-5C4C26D199A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1160" y="2209800"/>
            <a:ext cx="1629680" cy="163061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4A76B084-32C1-4124-996C-1CBFCD207D4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449449" y="2209800"/>
            <a:ext cx="1629680" cy="163061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EE48097A-C08F-4846-8C80-592B5EC3005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112871" y="2209800"/>
            <a:ext cx="1629680" cy="163061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95991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72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631824" y="2060358"/>
            <a:ext cx="70516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ABSTRACT BUSINESS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631824" y="3441700"/>
            <a:ext cx="7051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4918E-A9FA-40E9-9550-496E7A4CCF4D}"/>
              </a:ext>
            </a:extLst>
          </p:cNvPr>
          <p:cNvSpPr txBox="1"/>
          <p:nvPr/>
        </p:nvSpPr>
        <p:spPr>
          <a:xfrm>
            <a:off x="631824" y="4048223"/>
            <a:ext cx="6153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7C13390-9261-415F-9975-2015B2A01E11}"/>
              </a:ext>
            </a:extLst>
          </p:cNvPr>
          <p:cNvSpPr/>
          <p:nvPr/>
        </p:nvSpPr>
        <p:spPr>
          <a:xfrm>
            <a:off x="749873" y="5308600"/>
            <a:ext cx="2361627" cy="326119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064085-C57A-4724-A7B1-1C2ACAF1DB1A}"/>
              </a:ext>
            </a:extLst>
          </p:cNvPr>
          <p:cNvSpPr txBox="1"/>
          <p:nvPr/>
        </p:nvSpPr>
        <p:spPr>
          <a:xfrm>
            <a:off x="998333" y="588281"/>
            <a:ext cx="1736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COMPANY NAME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CDC7A2E-11AB-406B-92B2-98F239ED6611}"/>
              </a:ext>
            </a:extLst>
          </p:cNvPr>
          <p:cNvSpPr/>
          <p:nvPr/>
        </p:nvSpPr>
        <p:spPr>
          <a:xfrm>
            <a:off x="514580" y="506877"/>
            <a:ext cx="470587" cy="4705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484C1784-9A35-485F-BDBE-E720668E99FC}"/>
              </a:ext>
            </a:extLst>
          </p:cNvPr>
          <p:cNvSpPr/>
          <p:nvPr/>
        </p:nvSpPr>
        <p:spPr>
          <a:xfrm>
            <a:off x="1383800" y="3762375"/>
            <a:ext cx="2689223" cy="2477714"/>
          </a:xfrm>
          <a:custGeom>
            <a:avLst/>
            <a:gdLst>
              <a:gd name="connsiteX0" fmla="*/ 0 w 2689223"/>
              <a:gd name="connsiteY0" fmla="*/ 0 h 2477714"/>
              <a:gd name="connsiteX1" fmla="*/ 2689223 w 2689223"/>
              <a:gd name="connsiteY1" fmla="*/ 0 h 2477714"/>
              <a:gd name="connsiteX2" fmla="*/ 2689223 w 2689223"/>
              <a:gd name="connsiteY2" fmla="*/ 2296191 h 2477714"/>
              <a:gd name="connsiteX3" fmla="*/ 2507700 w 2689223"/>
              <a:gd name="connsiteY3" fmla="*/ 2477714 h 2477714"/>
              <a:gd name="connsiteX4" fmla="*/ 181523 w 2689223"/>
              <a:gd name="connsiteY4" fmla="*/ 2477714 h 2477714"/>
              <a:gd name="connsiteX5" fmla="*/ 0 w 2689223"/>
              <a:gd name="connsiteY5" fmla="*/ 2296191 h 247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89223" h="2477714">
                <a:moveTo>
                  <a:pt x="0" y="0"/>
                </a:moveTo>
                <a:lnTo>
                  <a:pt x="2689223" y="0"/>
                </a:lnTo>
                <a:lnTo>
                  <a:pt x="2689223" y="2296191"/>
                </a:lnTo>
                <a:cubicBezTo>
                  <a:pt x="2689223" y="2396443"/>
                  <a:pt x="2607952" y="2477714"/>
                  <a:pt x="2507700" y="2477714"/>
                </a:cubicBezTo>
                <a:lnTo>
                  <a:pt x="181523" y="2477714"/>
                </a:lnTo>
                <a:cubicBezTo>
                  <a:pt x="81271" y="2477714"/>
                  <a:pt x="0" y="2396443"/>
                  <a:pt x="0" y="2296191"/>
                </a:cubicBezTo>
                <a:close/>
              </a:path>
            </a:pathLst>
          </a:custGeom>
          <a:solidFill>
            <a:srgbClr val="606B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515863B9-5F8E-48E6-921D-2F05388D9D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6123B2D1-0A73-49D5-9C97-5C372DEF7E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B947ABFF-32E2-45D7-B4D8-22A0359956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58A71F-86B9-4176-A1AA-C7B55A9B88E9}"/>
              </a:ext>
            </a:extLst>
          </p:cNvPr>
          <p:cNvSpPr txBox="1"/>
          <p:nvPr/>
        </p:nvSpPr>
        <p:spPr>
          <a:xfrm>
            <a:off x="1646818" y="4773920"/>
            <a:ext cx="2163182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r>
              <a:rPr lang="en-US" altLang="ko-KR" sz="1100" dirty="0">
                <a:solidFill>
                  <a:schemeClr val="bg1"/>
                </a:solidFill>
              </a:rPr>
              <a:t>.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2260116-EA3D-4AE6-87AB-0A97645CE24E}"/>
              </a:ext>
            </a:extLst>
          </p:cNvPr>
          <p:cNvSpPr/>
          <p:nvPr/>
        </p:nvSpPr>
        <p:spPr>
          <a:xfrm>
            <a:off x="1646818" y="4040283"/>
            <a:ext cx="2163182" cy="69249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3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300" b="1" dirty="0" err="1">
                <a:solidFill>
                  <a:schemeClr val="bg1"/>
                </a:solidFill>
              </a:rPr>
              <a:t>amet</a:t>
            </a:r>
            <a:r>
              <a:rPr lang="en-US" altLang="ko-KR" sz="1300" b="1" dirty="0">
                <a:solidFill>
                  <a:schemeClr val="bg1"/>
                </a:solidFill>
              </a:rPr>
              <a:t>, </a:t>
            </a:r>
            <a:r>
              <a:rPr lang="en-US" altLang="ko-KR" sz="1300" b="1" dirty="0" err="1">
                <a:solidFill>
                  <a:schemeClr val="bg1"/>
                </a:solidFill>
              </a:rPr>
              <a:t>consectetur</a:t>
            </a:r>
            <a:r>
              <a:rPr lang="en-US" altLang="ko-KR" sz="1300" b="1" dirty="0">
                <a:solidFill>
                  <a:schemeClr val="bg1"/>
                </a:solidFill>
              </a:rPr>
              <a:t> </a:t>
            </a:r>
            <a:r>
              <a:rPr lang="en-US" altLang="ko-KR" sz="1300" b="1" dirty="0" err="1">
                <a:solidFill>
                  <a:schemeClr val="bg1"/>
                </a:solidFill>
              </a:rPr>
              <a:t>adipisicing</a:t>
            </a:r>
            <a:r>
              <a:rPr lang="en-US" altLang="ko-KR" sz="1300" b="1" dirty="0">
                <a:solidFill>
                  <a:schemeClr val="bg1"/>
                </a:solidFill>
              </a:rPr>
              <a:t> </a:t>
            </a:r>
            <a:r>
              <a:rPr lang="en-US" altLang="ko-KR" sz="1300" b="1" dirty="0" err="1">
                <a:solidFill>
                  <a:schemeClr val="bg1"/>
                </a:solidFill>
              </a:rPr>
              <a:t>elit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FCF952C-A594-4BF9-98DF-7209028BC217}"/>
              </a:ext>
            </a:extLst>
          </p:cNvPr>
          <p:cNvSpPr/>
          <p:nvPr/>
        </p:nvSpPr>
        <p:spPr>
          <a:xfrm>
            <a:off x="1646818" y="1587399"/>
            <a:ext cx="685800" cy="685800"/>
          </a:xfrm>
          <a:prstGeom prst="roundRect">
            <a:avLst/>
          </a:prstGeom>
          <a:solidFill>
            <a:srgbClr val="60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22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NOV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85662AB-8B41-4F10-92F7-C161013B01BC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LATEST NEWS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7598E5-91D7-4409-A31D-6E6720BB9565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3D6C4B8-458D-4FE5-8DA0-865E1A3D3084}"/>
              </a:ext>
            </a:extLst>
          </p:cNvPr>
          <p:cNvSpPr/>
          <p:nvPr/>
        </p:nvSpPr>
        <p:spPr>
          <a:xfrm>
            <a:off x="1929849" y="5643644"/>
            <a:ext cx="1597122" cy="3185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606BFF"/>
                </a:solidFill>
              </a:rPr>
              <a:t>Read more…</a:t>
            </a:r>
            <a:endParaRPr lang="ko-KR" altLang="en-US" sz="1200" b="1" dirty="0">
              <a:solidFill>
                <a:srgbClr val="606BFF"/>
              </a:solidFill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7193E030-CC4B-4FE3-BE40-203231CFA2E9}"/>
              </a:ext>
            </a:extLst>
          </p:cNvPr>
          <p:cNvSpPr/>
          <p:nvPr/>
        </p:nvSpPr>
        <p:spPr>
          <a:xfrm>
            <a:off x="4752648" y="3762375"/>
            <a:ext cx="2689223" cy="2477714"/>
          </a:xfrm>
          <a:custGeom>
            <a:avLst/>
            <a:gdLst>
              <a:gd name="connsiteX0" fmla="*/ 0 w 2689223"/>
              <a:gd name="connsiteY0" fmla="*/ 0 h 2477714"/>
              <a:gd name="connsiteX1" fmla="*/ 2689223 w 2689223"/>
              <a:gd name="connsiteY1" fmla="*/ 0 h 2477714"/>
              <a:gd name="connsiteX2" fmla="*/ 2689223 w 2689223"/>
              <a:gd name="connsiteY2" fmla="*/ 2296191 h 2477714"/>
              <a:gd name="connsiteX3" fmla="*/ 2507700 w 2689223"/>
              <a:gd name="connsiteY3" fmla="*/ 2477714 h 2477714"/>
              <a:gd name="connsiteX4" fmla="*/ 181523 w 2689223"/>
              <a:gd name="connsiteY4" fmla="*/ 2477714 h 2477714"/>
              <a:gd name="connsiteX5" fmla="*/ 0 w 2689223"/>
              <a:gd name="connsiteY5" fmla="*/ 2296191 h 247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89223" h="2477714">
                <a:moveTo>
                  <a:pt x="0" y="0"/>
                </a:moveTo>
                <a:lnTo>
                  <a:pt x="2689223" y="0"/>
                </a:lnTo>
                <a:lnTo>
                  <a:pt x="2689223" y="2296191"/>
                </a:lnTo>
                <a:cubicBezTo>
                  <a:pt x="2689223" y="2396443"/>
                  <a:pt x="2607952" y="2477714"/>
                  <a:pt x="2507700" y="2477714"/>
                </a:cubicBezTo>
                <a:lnTo>
                  <a:pt x="181523" y="2477714"/>
                </a:lnTo>
                <a:cubicBezTo>
                  <a:pt x="81271" y="2477714"/>
                  <a:pt x="0" y="2396443"/>
                  <a:pt x="0" y="2296191"/>
                </a:cubicBezTo>
                <a:close/>
              </a:path>
            </a:pathLst>
          </a:custGeom>
          <a:solidFill>
            <a:srgbClr val="606B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5B6AB5-FD62-4F4A-8706-A7B17E465429}"/>
              </a:ext>
            </a:extLst>
          </p:cNvPr>
          <p:cNvSpPr txBox="1"/>
          <p:nvPr/>
        </p:nvSpPr>
        <p:spPr>
          <a:xfrm>
            <a:off x="5015666" y="4773920"/>
            <a:ext cx="2163182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r>
              <a:rPr lang="en-US" altLang="ko-KR" sz="1100" dirty="0">
                <a:solidFill>
                  <a:schemeClr val="bg1"/>
                </a:solidFill>
              </a:rPr>
              <a:t>.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EDA359B-C4EE-478E-8907-7D5984C28C57}"/>
              </a:ext>
            </a:extLst>
          </p:cNvPr>
          <p:cNvSpPr/>
          <p:nvPr/>
        </p:nvSpPr>
        <p:spPr>
          <a:xfrm>
            <a:off x="5015666" y="4040283"/>
            <a:ext cx="2163182" cy="69249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3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300" b="1" dirty="0" err="1">
                <a:solidFill>
                  <a:schemeClr val="bg1"/>
                </a:solidFill>
              </a:rPr>
              <a:t>amet</a:t>
            </a:r>
            <a:r>
              <a:rPr lang="en-US" altLang="ko-KR" sz="1300" b="1" dirty="0">
                <a:solidFill>
                  <a:schemeClr val="bg1"/>
                </a:solidFill>
              </a:rPr>
              <a:t>, </a:t>
            </a:r>
            <a:r>
              <a:rPr lang="en-US" altLang="ko-KR" sz="1300" b="1" dirty="0" err="1">
                <a:solidFill>
                  <a:schemeClr val="bg1"/>
                </a:solidFill>
              </a:rPr>
              <a:t>consectetur</a:t>
            </a:r>
            <a:r>
              <a:rPr lang="en-US" altLang="ko-KR" sz="1300" b="1" dirty="0">
                <a:solidFill>
                  <a:schemeClr val="bg1"/>
                </a:solidFill>
              </a:rPr>
              <a:t> </a:t>
            </a:r>
            <a:r>
              <a:rPr lang="en-US" altLang="ko-KR" sz="1300" b="1" dirty="0" err="1">
                <a:solidFill>
                  <a:schemeClr val="bg1"/>
                </a:solidFill>
              </a:rPr>
              <a:t>adipisicing</a:t>
            </a:r>
            <a:r>
              <a:rPr lang="en-US" altLang="ko-KR" sz="1300" b="1" dirty="0">
                <a:solidFill>
                  <a:schemeClr val="bg1"/>
                </a:solidFill>
              </a:rPr>
              <a:t> </a:t>
            </a:r>
            <a:r>
              <a:rPr lang="en-US" altLang="ko-KR" sz="1300" b="1" dirty="0" err="1">
                <a:solidFill>
                  <a:schemeClr val="bg1"/>
                </a:solidFill>
              </a:rPr>
              <a:t>elit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3336FC60-7D95-4D7A-ADBB-CCAC5A8CC622}"/>
              </a:ext>
            </a:extLst>
          </p:cNvPr>
          <p:cNvSpPr/>
          <p:nvPr/>
        </p:nvSpPr>
        <p:spPr>
          <a:xfrm>
            <a:off x="5015666" y="1587399"/>
            <a:ext cx="685800" cy="685800"/>
          </a:xfrm>
          <a:prstGeom prst="roundRect">
            <a:avLst/>
          </a:prstGeom>
          <a:solidFill>
            <a:srgbClr val="60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17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NOV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22110CA7-524D-4A29-B344-5617DBD86B44}"/>
              </a:ext>
            </a:extLst>
          </p:cNvPr>
          <p:cNvSpPr/>
          <p:nvPr/>
        </p:nvSpPr>
        <p:spPr>
          <a:xfrm>
            <a:off x="5298697" y="5643644"/>
            <a:ext cx="1597122" cy="3185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606BFF"/>
                </a:solidFill>
              </a:rPr>
              <a:t>Read more…</a:t>
            </a:r>
            <a:endParaRPr lang="ko-KR" altLang="en-US" sz="1200" b="1" dirty="0">
              <a:solidFill>
                <a:srgbClr val="606BFF"/>
              </a:solidFill>
            </a:endParaRP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CE4E034D-7976-4A85-B95F-AD674FB27191}"/>
              </a:ext>
            </a:extLst>
          </p:cNvPr>
          <p:cNvSpPr/>
          <p:nvPr/>
        </p:nvSpPr>
        <p:spPr>
          <a:xfrm>
            <a:off x="8120234" y="3762375"/>
            <a:ext cx="2689223" cy="2477714"/>
          </a:xfrm>
          <a:custGeom>
            <a:avLst/>
            <a:gdLst>
              <a:gd name="connsiteX0" fmla="*/ 0 w 2689223"/>
              <a:gd name="connsiteY0" fmla="*/ 0 h 2477714"/>
              <a:gd name="connsiteX1" fmla="*/ 2689223 w 2689223"/>
              <a:gd name="connsiteY1" fmla="*/ 0 h 2477714"/>
              <a:gd name="connsiteX2" fmla="*/ 2689223 w 2689223"/>
              <a:gd name="connsiteY2" fmla="*/ 2296191 h 2477714"/>
              <a:gd name="connsiteX3" fmla="*/ 2507700 w 2689223"/>
              <a:gd name="connsiteY3" fmla="*/ 2477714 h 2477714"/>
              <a:gd name="connsiteX4" fmla="*/ 181523 w 2689223"/>
              <a:gd name="connsiteY4" fmla="*/ 2477714 h 2477714"/>
              <a:gd name="connsiteX5" fmla="*/ 0 w 2689223"/>
              <a:gd name="connsiteY5" fmla="*/ 2296191 h 247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89223" h="2477714">
                <a:moveTo>
                  <a:pt x="0" y="0"/>
                </a:moveTo>
                <a:lnTo>
                  <a:pt x="2689223" y="0"/>
                </a:lnTo>
                <a:lnTo>
                  <a:pt x="2689223" y="2296191"/>
                </a:lnTo>
                <a:cubicBezTo>
                  <a:pt x="2689223" y="2396443"/>
                  <a:pt x="2607952" y="2477714"/>
                  <a:pt x="2507700" y="2477714"/>
                </a:cubicBezTo>
                <a:lnTo>
                  <a:pt x="181523" y="2477714"/>
                </a:lnTo>
                <a:cubicBezTo>
                  <a:pt x="81271" y="2477714"/>
                  <a:pt x="0" y="2396443"/>
                  <a:pt x="0" y="2296191"/>
                </a:cubicBezTo>
                <a:close/>
              </a:path>
            </a:pathLst>
          </a:custGeom>
          <a:solidFill>
            <a:srgbClr val="606B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6AC9338-141C-4723-8079-E8B88B96ADEB}"/>
              </a:ext>
            </a:extLst>
          </p:cNvPr>
          <p:cNvSpPr txBox="1"/>
          <p:nvPr/>
        </p:nvSpPr>
        <p:spPr>
          <a:xfrm>
            <a:off x="8383252" y="4773920"/>
            <a:ext cx="2163182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r>
              <a:rPr lang="en-US" altLang="ko-KR" sz="1100" dirty="0">
                <a:solidFill>
                  <a:schemeClr val="bg1"/>
                </a:solidFill>
              </a:rPr>
              <a:t>.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1834B53-557B-49EA-9597-95B1198D785B}"/>
              </a:ext>
            </a:extLst>
          </p:cNvPr>
          <p:cNvSpPr/>
          <p:nvPr/>
        </p:nvSpPr>
        <p:spPr>
          <a:xfrm>
            <a:off x="8383252" y="4040283"/>
            <a:ext cx="2163182" cy="69249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3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300" b="1" dirty="0" err="1">
                <a:solidFill>
                  <a:schemeClr val="bg1"/>
                </a:solidFill>
              </a:rPr>
              <a:t>amet</a:t>
            </a:r>
            <a:r>
              <a:rPr lang="en-US" altLang="ko-KR" sz="1300" b="1" dirty="0">
                <a:solidFill>
                  <a:schemeClr val="bg1"/>
                </a:solidFill>
              </a:rPr>
              <a:t>, </a:t>
            </a:r>
            <a:r>
              <a:rPr lang="en-US" altLang="ko-KR" sz="1300" b="1" dirty="0" err="1">
                <a:solidFill>
                  <a:schemeClr val="bg1"/>
                </a:solidFill>
              </a:rPr>
              <a:t>consectetur</a:t>
            </a:r>
            <a:r>
              <a:rPr lang="en-US" altLang="ko-KR" sz="1300" b="1" dirty="0">
                <a:solidFill>
                  <a:schemeClr val="bg1"/>
                </a:solidFill>
              </a:rPr>
              <a:t> </a:t>
            </a:r>
            <a:r>
              <a:rPr lang="en-US" altLang="ko-KR" sz="1300" b="1" dirty="0" err="1">
                <a:solidFill>
                  <a:schemeClr val="bg1"/>
                </a:solidFill>
              </a:rPr>
              <a:t>adipisicing</a:t>
            </a:r>
            <a:r>
              <a:rPr lang="en-US" altLang="ko-KR" sz="1300" b="1" dirty="0">
                <a:solidFill>
                  <a:schemeClr val="bg1"/>
                </a:solidFill>
              </a:rPr>
              <a:t> </a:t>
            </a:r>
            <a:r>
              <a:rPr lang="en-US" altLang="ko-KR" sz="1300" b="1" dirty="0" err="1">
                <a:solidFill>
                  <a:schemeClr val="bg1"/>
                </a:solidFill>
              </a:rPr>
              <a:t>elit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B6A0E3EC-C2CD-4F6B-BF6B-8A9B39472E71}"/>
              </a:ext>
            </a:extLst>
          </p:cNvPr>
          <p:cNvSpPr/>
          <p:nvPr/>
        </p:nvSpPr>
        <p:spPr>
          <a:xfrm>
            <a:off x="8383252" y="1587399"/>
            <a:ext cx="685800" cy="685800"/>
          </a:xfrm>
          <a:prstGeom prst="roundRect">
            <a:avLst/>
          </a:prstGeom>
          <a:solidFill>
            <a:srgbClr val="60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03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NOV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8FAE07F1-FE66-4F9B-B0EB-41BB310979CD}"/>
              </a:ext>
            </a:extLst>
          </p:cNvPr>
          <p:cNvSpPr/>
          <p:nvPr/>
        </p:nvSpPr>
        <p:spPr>
          <a:xfrm>
            <a:off x="8666283" y="5643644"/>
            <a:ext cx="1597122" cy="3185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606BFF"/>
                </a:solidFill>
              </a:rPr>
              <a:t>Read more…</a:t>
            </a:r>
            <a:endParaRPr lang="ko-KR" altLang="en-US" sz="1200" b="1" dirty="0">
              <a:solidFill>
                <a:srgbClr val="606B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00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DAF50C47-1F59-4705-83A5-1D4BEADE97A5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LATEST NEWS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9CCB77C-8FC2-42D6-B2C4-994762FE7FA8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DBDA648-F62A-47C5-9657-243D4D7227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0" y="2006602"/>
            <a:ext cx="4000509" cy="4000498"/>
          </a:xfrm>
        </p:spPr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A038DB8-AE7D-4D1F-9C56-D94FAAA90402}"/>
              </a:ext>
            </a:extLst>
          </p:cNvPr>
          <p:cNvSpPr txBox="1"/>
          <p:nvPr/>
        </p:nvSpPr>
        <p:spPr>
          <a:xfrm>
            <a:off x="5418718" y="3971450"/>
            <a:ext cx="5655692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70C892B-D9F6-46B3-B788-A75E26735658}"/>
              </a:ext>
            </a:extLst>
          </p:cNvPr>
          <p:cNvSpPr/>
          <p:nvPr/>
        </p:nvSpPr>
        <p:spPr>
          <a:xfrm>
            <a:off x="5418718" y="2006602"/>
            <a:ext cx="5655692" cy="1739898"/>
          </a:xfrm>
          <a:prstGeom prst="rect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8D55C03D-A85C-4003-B710-B6410FD49818}"/>
              </a:ext>
            </a:extLst>
          </p:cNvPr>
          <p:cNvSpPr/>
          <p:nvPr/>
        </p:nvSpPr>
        <p:spPr>
          <a:xfrm>
            <a:off x="5621928" y="2708606"/>
            <a:ext cx="5249272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b="1" dirty="0" err="1">
                <a:solidFill>
                  <a:schemeClr val="bg1"/>
                </a:solidFill>
              </a:rPr>
              <a:t>amet</a:t>
            </a:r>
            <a:r>
              <a:rPr lang="en-US" altLang="ko-KR" sz="2400" b="1" dirty="0">
                <a:solidFill>
                  <a:schemeClr val="bg1"/>
                </a:solidFill>
              </a:rPr>
              <a:t>, </a:t>
            </a:r>
            <a:r>
              <a:rPr lang="en-US" altLang="ko-KR" sz="2400" b="1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b="1" dirty="0">
                <a:solidFill>
                  <a:schemeClr val="bg1"/>
                </a:solidFill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</a:rPr>
              <a:t>adipisicing</a:t>
            </a:r>
            <a:r>
              <a:rPr lang="en-US" altLang="ko-KR" sz="2400" b="1" dirty="0">
                <a:solidFill>
                  <a:schemeClr val="bg1"/>
                </a:solidFill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</a:rPr>
              <a:t>elit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6A565AA-EC64-4820-9F2C-7D742B189152}"/>
              </a:ext>
            </a:extLst>
          </p:cNvPr>
          <p:cNvSpPr txBox="1"/>
          <p:nvPr/>
        </p:nvSpPr>
        <p:spPr>
          <a:xfrm>
            <a:off x="5418718" y="5268436"/>
            <a:ext cx="565569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Duis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in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reprehenderit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esse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cillum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pariatur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Excepteur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occaecat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cupidatat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non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proident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sunt in culpa qui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officia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deserunt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anim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est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laborum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B25AC884-C3E3-45AE-BB2E-D27DBA612B59}"/>
              </a:ext>
            </a:extLst>
          </p:cNvPr>
          <p:cNvSpPr/>
          <p:nvPr/>
        </p:nvSpPr>
        <p:spPr>
          <a:xfrm>
            <a:off x="5621928" y="2180633"/>
            <a:ext cx="524927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Nov-22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789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6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29C90122-D04C-42AA-B4D5-7174E54E4A7D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SLIDES TITLE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84DCAAE-E93A-466C-81FB-8847AF8D78E0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bg1"/>
                </a:solidFill>
              </a:rPr>
              <a:t>Lorem ipsum dolor </a:t>
            </a:r>
            <a:r>
              <a:rPr lang="en-US" altLang="ko-KR" sz="1100" b="0">
                <a:solidFill>
                  <a:schemeClr val="bg1"/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bg1"/>
                </a:solidFill>
              </a:rPr>
              <a:t>elit</a:t>
            </a:r>
            <a:endParaRPr lang="ko-KR" altLang="en-US" sz="1100" b="0" dirty="0">
              <a:solidFill>
                <a:schemeClr val="bg1"/>
              </a:solidFill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DAB6C101-C5B4-4497-BD79-FC12F6F1342F}"/>
              </a:ext>
            </a:extLst>
          </p:cNvPr>
          <p:cNvSpPr/>
          <p:nvPr/>
        </p:nvSpPr>
        <p:spPr>
          <a:xfrm>
            <a:off x="5181600" y="3081350"/>
            <a:ext cx="1828800" cy="18288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 anchorCtr="1"/>
          <a:lstStyle/>
          <a:p>
            <a:pPr algn="l"/>
            <a:r>
              <a:rPr lang="en-US" altLang="ko-KR" sz="1400" b="1" dirty="0">
                <a:solidFill>
                  <a:srgbClr val="131B64"/>
                </a:solidFill>
              </a:rPr>
              <a:t>Lorem ipsum</a:t>
            </a:r>
            <a:endParaRPr lang="ko-KR" altLang="en-US" sz="1400" b="1" dirty="0">
              <a:solidFill>
                <a:srgbClr val="131B64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BE9B6D-A1F9-47F6-89C8-716CD0F2D211}"/>
              </a:ext>
            </a:extLst>
          </p:cNvPr>
          <p:cNvSpPr txBox="1"/>
          <p:nvPr/>
        </p:nvSpPr>
        <p:spPr>
          <a:xfrm>
            <a:off x="593908" y="2572308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F94FF96-3B5B-42BD-A205-BDAF1219068B}"/>
              </a:ext>
            </a:extLst>
          </p:cNvPr>
          <p:cNvSpPr/>
          <p:nvPr/>
        </p:nvSpPr>
        <p:spPr>
          <a:xfrm>
            <a:off x="593907" y="2209446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EF9E8998-3158-4FB9-B842-BF7799456331}"/>
              </a:ext>
            </a:extLst>
          </p:cNvPr>
          <p:cNvSpPr/>
          <p:nvPr/>
        </p:nvSpPr>
        <p:spPr>
          <a:xfrm>
            <a:off x="3771900" y="2204198"/>
            <a:ext cx="806762" cy="806762"/>
          </a:xfrm>
          <a:prstGeom prst="ellipse">
            <a:avLst/>
          </a:pr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8CA5EDFB-29EC-4523-8331-ED9666B2BF94}"/>
              </a:ext>
            </a:extLst>
          </p:cNvPr>
          <p:cNvSpPr/>
          <p:nvPr/>
        </p:nvSpPr>
        <p:spPr>
          <a:xfrm>
            <a:off x="7613338" y="2204198"/>
            <a:ext cx="806762" cy="806762"/>
          </a:xfrm>
          <a:prstGeom prst="ellipse">
            <a:avLst/>
          </a:pr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3526E43-DA77-447A-864C-DE8771F6D58E}"/>
              </a:ext>
            </a:extLst>
          </p:cNvPr>
          <p:cNvGrpSpPr/>
          <p:nvPr/>
        </p:nvGrpSpPr>
        <p:grpSpPr>
          <a:xfrm>
            <a:off x="7899674" y="2458357"/>
            <a:ext cx="206690" cy="2756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F2841A4-380D-442C-BB6C-7F2DB6C20F5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D137E5E-C7A2-4462-AFC8-6F1A64192CD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826FCFB-0458-4A9D-86F0-9343396AF7B9}"/>
              </a:ext>
            </a:extLst>
          </p:cNvPr>
          <p:cNvGrpSpPr/>
          <p:nvPr/>
        </p:nvGrpSpPr>
        <p:grpSpPr>
          <a:xfrm>
            <a:off x="4060473" y="2452610"/>
            <a:ext cx="272098" cy="271764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E954DE2-22C0-4069-AB11-6E204448610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ABC7CE4-68E5-4850-A1CE-AB95852EF43D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D056846-7D68-467F-B5DD-7D177C7EED86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EDF02C4-186C-4267-8F0B-A6D8D10D13F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B5CB42F-1236-4A00-A093-A5C66E860F14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D6CA8C7-2226-40E9-9830-A8DBF1436C55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53C4A32-FE0F-4FAF-9FC9-96FF377C025C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63040D94-0411-4375-A880-C3F2C4D389A8}"/>
              </a:ext>
            </a:extLst>
          </p:cNvPr>
          <p:cNvSpPr txBox="1"/>
          <p:nvPr/>
        </p:nvSpPr>
        <p:spPr>
          <a:xfrm>
            <a:off x="8748942" y="2572308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A89B1AB-FC24-4786-9793-657853467BCD}"/>
              </a:ext>
            </a:extLst>
          </p:cNvPr>
          <p:cNvSpPr/>
          <p:nvPr/>
        </p:nvSpPr>
        <p:spPr>
          <a:xfrm>
            <a:off x="8748941" y="2209446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71ED20C0-AD6B-4E96-B351-E4C81DC0B9CF}"/>
              </a:ext>
            </a:extLst>
          </p:cNvPr>
          <p:cNvSpPr/>
          <p:nvPr/>
        </p:nvSpPr>
        <p:spPr>
          <a:xfrm>
            <a:off x="3771900" y="3592470"/>
            <a:ext cx="806762" cy="806762"/>
          </a:xfrm>
          <a:prstGeom prst="ellipse">
            <a:avLst/>
          </a:pr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32FBEB80-D114-4A70-809C-60E9FD278CA6}"/>
              </a:ext>
            </a:extLst>
          </p:cNvPr>
          <p:cNvSpPr/>
          <p:nvPr/>
        </p:nvSpPr>
        <p:spPr>
          <a:xfrm>
            <a:off x="7613338" y="3592470"/>
            <a:ext cx="806762" cy="806762"/>
          </a:xfrm>
          <a:prstGeom prst="ellipse">
            <a:avLst/>
          </a:pr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EC1287F4-3958-46ED-90D2-06BB89837DC3}"/>
              </a:ext>
            </a:extLst>
          </p:cNvPr>
          <p:cNvGrpSpPr/>
          <p:nvPr/>
        </p:nvGrpSpPr>
        <p:grpSpPr>
          <a:xfrm>
            <a:off x="4039298" y="3832122"/>
            <a:ext cx="263338" cy="2701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60B0B42-E250-4CA0-9FE4-555A0D7A0BD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E169F9F-8E84-43F0-B405-BD9487FA76C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CEFAA70-56F0-4F57-9B1D-BEF6B4D3970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CB3D891-F266-4972-B12E-3D5B56C2F115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7193161E-7075-4B35-A831-2ABA305DDBEA}"/>
              </a:ext>
            </a:extLst>
          </p:cNvPr>
          <p:cNvGrpSpPr/>
          <p:nvPr/>
        </p:nvGrpSpPr>
        <p:grpSpPr>
          <a:xfrm>
            <a:off x="7880035" y="3859169"/>
            <a:ext cx="273366" cy="273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9F57B291-335B-49F9-8F00-059B1622026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F42A671-EF38-4190-96DA-DB4E364207F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5CF0B4D1-4F1C-47C4-AA3F-4310341F322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FEA7535-160D-4825-AC59-540F224AAB0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8BCDE62F-C18D-4F0C-AA9A-E97F306D0D1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1B6A2FC0-808B-4653-A491-A57C2F1B70F2}"/>
              </a:ext>
            </a:extLst>
          </p:cNvPr>
          <p:cNvSpPr txBox="1"/>
          <p:nvPr/>
        </p:nvSpPr>
        <p:spPr>
          <a:xfrm>
            <a:off x="593908" y="3961209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E533EC12-0A14-4A49-BD78-11CD094AD4B4}"/>
              </a:ext>
            </a:extLst>
          </p:cNvPr>
          <p:cNvSpPr/>
          <p:nvPr/>
        </p:nvSpPr>
        <p:spPr>
          <a:xfrm>
            <a:off x="593907" y="3598347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8D5AF89-B9BE-4181-8274-F319A3450C8E}"/>
              </a:ext>
            </a:extLst>
          </p:cNvPr>
          <p:cNvSpPr txBox="1"/>
          <p:nvPr/>
        </p:nvSpPr>
        <p:spPr>
          <a:xfrm>
            <a:off x="8748942" y="3961209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318D3D6-DAA5-4161-AEFC-C54E4BC0031D}"/>
              </a:ext>
            </a:extLst>
          </p:cNvPr>
          <p:cNvSpPr/>
          <p:nvPr/>
        </p:nvSpPr>
        <p:spPr>
          <a:xfrm>
            <a:off x="8748941" y="3598347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5EE31428-F0B7-4B3C-8994-BF8C2AF2A303}"/>
              </a:ext>
            </a:extLst>
          </p:cNvPr>
          <p:cNvSpPr/>
          <p:nvPr/>
        </p:nvSpPr>
        <p:spPr>
          <a:xfrm>
            <a:off x="3771900" y="4980742"/>
            <a:ext cx="806762" cy="806762"/>
          </a:xfrm>
          <a:prstGeom prst="ellipse">
            <a:avLst/>
          </a:pr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FAA6E17A-B251-411E-9197-77EFFA8A10EB}"/>
              </a:ext>
            </a:extLst>
          </p:cNvPr>
          <p:cNvSpPr/>
          <p:nvPr/>
        </p:nvSpPr>
        <p:spPr>
          <a:xfrm>
            <a:off x="7613338" y="4980742"/>
            <a:ext cx="806762" cy="806762"/>
          </a:xfrm>
          <a:prstGeom prst="ellipse">
            <a:avLst/>
          </a:pr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944AFD6D-9CCC-4976-8216-FCAB7A3907A6}"/>
              </a:ext>
            </a:extLst>
          </p:cNvPr>
          <p:cNvSpPr/>
          <p:nvPr/>
        </p:nvSpPr>
        <p:spPr>
          <a:xfrm>
            <a:off x="7896704" y="5286688"/>
            <a:ext cx="240030" cy="27336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1E248B81-FCE3-4632-84C6-B18BCF5E1D1D}"/>
              </a:ext>
            </a:extLst>
          </p:cNvPr>
          <p:cNvGrpSpPr/>
          <p:nvPr/>
        </p:nvGrpSpPr>
        <p:grpSpPr>
          <a:xfrm>
            <a:off x="4060499" y="5253208"/>
            <a:ext cx="273166" cy="26183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54E7764F-007A-47B7-BCEE-3BB93F733F08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EBB8FD1-46D0-4656-980A-35228FAA35A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36835789-C0F9-4250-87B4-1452E7B3E316}"/>
              </a:ext>
            </a:extLst>
          </p:cNvPr>
          <p:cNvSpPr txBox="1"/>
          <p:nvPr/>
        </p:nvSpPr>
        <p:spPr>
          <a:xfrm>
            <a:off x="593908" y="5350110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7041AE57-FA05-429E-B278-0E8E7EA87D03}"/>
              </a:ext>
            </a:extLst>
          </p:cNvPr>
          <p:cNvSpPr/>
          <p:nvPr/>
        </p:nvSpPr>
        <p:spPr>
          <a:xfrm>
            <a:off x="593907" y="4987248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E3B3638-8C0D-48B1-AAA3-6B825F9C4B9F}"/>
              </a:ext>
            </a:extLst>
          </p:cNvPr>
          <p:cNvSpPr txBox="1"/>
          <p:nvPr/>
        </p:nvSpPr>
        <p:spPr>
          <a:xfrm>
            <a:off x="8748942" y="5350110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CCA0BA9-EE91-4C78-B403-8FA7FA232958}"/>
              </a:ext>
            </a:extLst>
          </p:cNvPr>
          <p:cNvSpPr/>
          <p:nvPr/>
        </p:nvSpPr>
        <p:spPr>
          <a:xfrm>
            <a:off x="8748941" y="4987248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079066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25477251-9501-4524-A63A-D6496DE79802}"/>
              </a:ext>
            </a:extLst>
          </p:cNvPr>
          <p:cNvSpPr/>
          <p:nvPr/>
        </p:nvSpPr>
        <p:spPr>
          <a:xfrm>
            <a:off x="2358571" y="1792514"/>
            <a:ext cx="2569029" cy="2569029"/>
          </a:xfrm>
          <a:prstGeom prst="ellipse">
            <a:avLst/>
          </a:prstGeom>
          <a:solidFill>
            <a:srgbClr val="5B69FF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901927B-3F8C-42F7-BC57-FA75FDAA5D08}"/>
              </a:ext>
            </a:extLst>
          </p:cNvPr>
          <p:cNvSpPr/>
          <p:nvPr/>
        </p:nvSpPr>
        <p:spPr>
          <a:xfrm>
            <a:off x="1342571" y="3479800"/>
            <a:ext cx="2569029" cy="2569029"/>
          </a:xfrm>
          <a:prstGeom prst="ellipse">
            <a:avLst/>
          </a:prstGeom>
          <a:solidFill>
            <a:srgbClr val="5B69FF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A6DCFB88-959A-4C21-96E6-A9EC6858D286}"/>
              </a:ext>
            </a:extLst>
          </p:cNvPr>
          <p:cNvSpPr/>
          <p:nvPr/>
        </p:nvSpPr>
        <p:spPr>
          <a:xfrm>
            <a:off x="3374571" y="3479800"/>
            <a:ext cx="2569029" cy="2569029"/>
          </a:xfrm>
          <a:prstGeom prst="ellipse">
            <a:avLst/>
          </a:prstGeom>
          <a:solidFill>
            <a:srgbClr val="5B69FF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E944FA-FDA1-4CA2-B7ED-99CE7E0B08E3}"/>
              </a:ext>
            </a:extLst>
          </p:cNvPr>
          <p:cNvSpPr txBox="1"/>
          <p:nvPr/>
        </p:nvSpPr>
        <p:spPr>
          <a:xfrm>
            <a:off x="7525353" y="3156634"/>
            <a:ext cx="3324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96CA533-DD64-4E16-8170-C87751655139}"/>
              </a:ext>
            </a:extLst>
          </p:cNvPr>
          <p:cNvSpPr/>
          <p:nvPr/>
        </p:nvSpPr>
        <p:spPr>
          <a:xfrm>
            <a:off x="7525352" y="2554771"/>
            <a:ext cx="332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C0130-D14D-4929-A6C3-C049FE6923C7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SLIDES TITLE HERE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AE645-A2F0-4343-A045-6FDB3D3AC1BC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29A4CB-D41B-4694-B255-B68AE1849140}"/>
              </a:ext>
            </a:extLst>
          </p:cNvPr>
          <p:cNvSpPr txBox="1"/>
          <p:nvPr/>
        </p:nvSpPr>
        <p:spPr>
          <a:xfrm>
            <a:off x="7525353" y="4017055"/>
            <a:ext cx="3324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9B51773D-7B51-4F42-9B4A-988B99A2B784}"/>
              </a:ext>
            </a:extLst>
          </p:cNvPr>
          <p:cNvCxnSpPr>
            <a:cxnSpLocks/>
          </p:cNvCxnSpPr>
          <p:nvPr/>
        </p:nvCxnSpPr>
        <p:spPr>
          <a:xfrm>
            <a:off x="7006079" y="2598721"/>
            <a:ext cx="0" cy="2376000"/>
          </a:xfrm>
          <a:prstGeom prst="line">
            <a:avLst/>
          </a:prstGeom>
          <a:ln w="127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590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그래픽 38">
            <a:extLst>
              <a:ext uri="{FF2B5EF4-FFF2-40B4-BE49-F238E27FC236}">
                <a16:creationId xmlns:a16="http://schemas.microsoft.com/office/drawing/2014/main" id="{00936984-6C03-4D8A-9237-96745610498D}"/>
              </a:ext>
            </a:extLst>
          </p:cNvPr>
          <p:cNvSpPr/>
          <p:nvPr/>
        </p:nvSpPr>
        <p:spPr>
          <a:xfrm>
            <a:off x="2774786" y="2011552"/>
            <a:ext cx="904875" cy="4164445"/>
          </a:xfrm>
          <a:custGeom>
            <a:avLst/>
            <a:gdLst>
              <a:gd name="connsiteX0" fmla="*/ 50006 w 904875"/>
              <a:gd name="connsiteY0" fmla="*/ 50006 h 4248150"/>
              <a:gd name="connsiteX1" fmla="*/ 856869 w 904875"/>
              <a:gd name="connsiteY1" fmla="*/ 2128742 h 4248150"/>
              <a:gd name="connsiteX2" fmla="*/ 50006 w 904875"/>
              <a:gd name="connsiteY2" fmla="*/ 4207383 h 424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4875" h="4248150">
                <a:moveTo>
                  <a:pt x="50006" y="50006"/>
                </a:moveTo>
                <a:cubicBezTo>
                  <a:pt x="537972" y="509207"/>
                  <a:pt x="856869" y="1269016"/>
                  <a:pt x="856869" y="2128742"/>
                </a:cubicBezTo>
                <a:cubicBezTo>
                  <a:pt x="856869" y="2988469"/>
                  <a:pt x="537972" y="3748183"/>
                  <a:pt x="50006" y="4207383"/>
                </a:cubicBezTo>
              </a:path>
            </a:pathLst>
          </a:custGeom>
          <a:noFill/>
          <a:ln w="66675" cap="flat">
            <a:solidFill>
              <a:schemeClr val="bg2">
                <a:lumMod val="9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C0130-D14D-4929-A6C3-C049FE6923C7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SLIDES TITLE HERE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AE645-A2F0-4343-A045-6FDB3D3AC1BC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B3D5F1F4-E0B0-4683-A288-F7A8F982D157}"/>
              </a:ext>
            </a:extLst>
          </p:cNvPr>
          <p:cNvSpPr/>
          <p:nvPr/>
        </p:nvSpPr>
        <p:spPr>
          <a:xfrm>
            <a:off x="2644089" y="1881555"/>
            <a:ext cx="939877" cy="939877"/>
          </a:xfrm>
          <a:prstGeom prst="ellipse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A4F7584-CEEF-41C0-B49B-042D5A13A47D}"/>
              </a:ext>
            </a:extLst>
          </p:cNvPr>
          <p:cNvSpPr/>
          <p:nvPr/>
        </p:nvSpPr>
        <p:spPr>
          <a:xfrm>
            <a:off x="3114027" y="3047104"/>
            <a:ext cx="939877" cy="939877"/>
          </a:xfrm>
          <a:prstGeom prst="ellipse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F0E477E8-0517-4118-8967-17E6D0075AF9}"/>
              </a:ext>
            </a:extLst>
          </p:cNvPr>
          <p:cNvSpPr/>
          <p:nvPr/>
        </p:nvSpPr>
        <p:spPr>
          <a:xfrm>
            <a:off x="3114027" y="4212653"/>
            <a:ext cx="939877" cy="939877"/>
          </a:xfrm>
          <a:prstGeom prst="ellipse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D51F430A-6899-4B9F-A038-6DA0FC92BD7A}"/>
              </a:ext>
            </a:extLst>
          </p:cNvPr>
          <p:cNvSpPr/>
          <p:nvPr/>
        </p:nvSpPr>
        <p:spPr>
          <a:xfrm>
            <a:off x="2644089" y="5378201"/>
            <a:ext cx="939877" cy="939877"/>
          </a:xfrm>
          <a:prstGeom prst="ellipse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E453BD90-F771-4C4C-B126-EB07A764BBAC}"/>
              </a:ext>
            </a:extLst>
          </p:cNvPr>
          <p:cNvSpPr/>
          <p:nvPr/>
        </p:nvSpPr>
        <p:spPr>
          <a:xfrm>
            <a:off x="1168400" y="3441700"/>
            <a:ext cx="1317484" cy="1317484"/>
          </a:xfrm>
          <a:prstGeom prst="ellipse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altLang="ko-KR" sz="1600" b="1">
                <a:solidFill>
                  <a:schemeClr val="bg1"/>
                </a:solidFill>
              </a:rPr>
              <a:t>Lorem ipsum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30B534-9D05-45AD-B564-E9F2775A09B5}"/>
              </a:ext>
            </a:extLst>
          </p:cNvPr>
          <p:cNvSpPr txBox="1"/>
          <p:nvPr/>
        </p:nvSpPr>
        <p:spPr>
          <a:xfrm>
            <a:off x="4378124" y="2271748"/>
            <a:ext cx="6345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7FE172E-BD80-4404-89B0-31B645218CC9}"/>
              </a:ext>
            </a:extLst>
          </p:cNvPr>
          <p:cNvSpPr/>
          <p:nvPr/>
        </p:nvSpPr>
        <p:spPr>
          <a:xfrm>
            <a:off x="4378123" y="1950234"/>
            <a:ext cx="6345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A00B74-BA35-48DC-9A20-BFF79D588B0A}"/>
              </a:ext>
            </a:extLst>
          </p:cNvPr>
          <p:cNvSpPr txBox="1"/>
          <p:nvPr/>
        </p:nvSpPr>
        <p:spPr>
          <a:xfrm>
            <a:off x="4906438" y="3435560"/>
            <a:ext cx="6345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3C9CC50-0DC0-4794-81C5-13E430C835BF}"/>
              </a:ext>
            </a:extLst>
          </p:cNvPr>
          <p:cNvSpPr/>
          <p:nvPr/>
        </p:nvSpPr>
        <p:spPr>
          <a:xfrm>
            <a:off x="4906437" y="3114046"/>
            <a:ext cx="6345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24F9DC-E508-4C9C-8414-E9357D13EF94}"/>
              </a:ext>
            </a:extLst>
          </p:cNvPr>
          <p:cNvSpPr txBox="1"/>
          <p:nvPr/>
        </p:nvSpPr>
        <p:spPr>
          <a:xfrm>
            <a:off x="4906438" y="4599371"/>
            <a:ext cx="6345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1201B92-F955-4654-9E8B-8E17B19791A3}"/>
              </a:ext>
            </a:extLst>
          </p:cNvPr>
          <p:cNvSpPr/>
          <p:nvPr/>
        </p:nvSpPr>
        <p:spPr>
          <a:xfrm>
            <a:off x="4906437" y="4277858"/>
            <a:ext cx="6345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5E2E1C-B390-43A2-9B3D-A1A3BB0D0F6B}"/>
              </a:ext>
            </a:extLst>
          </p:cNvPr>
          <p:cNvSpPr txBox="1"/>
          <p:nvPr/>
        </p:nvSpPr>
        <p:spPr>
          <a:xfrm>
            <a:off x="4378124" y="5763183"/>
            <a:ext cx="6345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8423C78-4D41-4C68-BCA7-CCF8434FFB46}"/>
              </a:ext>
            </a:extLst>
          </p:cNvPr>
          <p:cNvSpPr/>
          <p:nvPr/>
        </p:nvSpPr>
        <p:spPr>
          <a:xfrm>
            <a:off x="4378123" y="5441669"/>
            <a:ext cx="6345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A6C5E57C-FAEC-46DF-A78B-54C17B3B4856}"/>
              </a:ext>
            </a:extLst>
          </p:cNvPr>
          <p:cNvSpPr/>
          <p:nvPr/>
        </p:nvSpPr>
        <p:spPr>
          <a:xfrm>
            <a:off x="3432153" y="3345297"/>
            <a:ext cx="355374" cy="355374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C986D1A-8EA7-47A0-BD84-EC5CF3122D34}"/>
              </a:ext>
            </a:extLst>
          </p:cNvPr>
          <p:cNvGrpSpPr/>
          <p:nvPr/>
        </p:nvGrpSpPr>
        <p:grpSpPr>
          <a:xfrm>
            <a:off x="2944829" y="5652033"/>
            <a:ext cx="361509" cy="392212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18C9C5D-206B-46C8-8D9E-CAFEEA08FBF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6265057-74F4-4D69-B4E5-7FD4137D14B6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A460172-EB96-49DC-A898-2ACB0846A2A0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E532E2C8-3A5A-4237-B17F-6A9F962D08CC}"/>
              </a:ext>
            </a:extLst>
          </p:cNvPr>
          <p:cNvSpPr/>
          <p:nvPr/>
        </p:nvSpPr>
        <p:spPr>
          <a:xfrm>
            <a:off x="3408863" y="4485789"/>
            <a:ext cx="312036" cy="355374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CD7E8CB-82F5-4A85-8830-0A315EAEECEC}"/>
              </a:ext>
            </a:extLst>
          </p:cNvPr>
          <p:cNvGrpSpPr/>
          <p:nvPr/>
        </p:nvGrpSpPr>
        <p:grpSpPr>
          <a:xfrm>
            <a:off x="2975609" y="2196334"/>
            <a:ext cx="276837" cy="28397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90A2CAE-C6C8-4D81-85D0-91E8E35BF56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7A9DDF7-F7D8-4CFB-BFFC-6D3C27499D8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BE90A91-69B3-4BBB-A773-6FB062A7C03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EB5F98E-740A-4730-9E28-5165432EDF9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3055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E2C0130-D14D-4929-A6C3-C049FE6923C7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SLIDES TITLE HERE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AE645-A2F0-4343-A045-6FDB3D3AC1BC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A1AF9511-4909-47D5-AF0B-7A899AE4899A}"/>
              </a:ext>
            </a:extLst>
          </p:cNvPr>
          <p:cNvSpPr/>
          <p:nvPr/>
        </p:nvSpPr>
        <p:spPr>
          <a:xfrm>
            <a:off x="725714" y="1797705"/>
            <a:ext cx="5239657" cy="2075542"/>
          </a:xfrm>
          <a:prstGeom prst="roundRect">
            <a:avLst>
              <a:gd name="adj" fmla="val 9674"/>
            </a:avLst>
          </a:prstGeom>
          <a:solidFill>
            <a:schemeClr val="bg1"/>
          </a:solidFill>
          <a:ln w="38100" cap="flat">
            <a:solidFill>
              <a:srgbClr val="5B69FF"/>
            </a:solidFill>
            <a:prstDash val="solid"/>
            <a:miter/>
          </a:ln>
        </p:spPr>
        <p:txBody>
          <a:bodyPr lIns="720000" rIns="720000" rtlCol="0" anchor="ctr"/>
          <a:lstStyle/>
          <a:p>
            <a:r>
              <a:rPr lang="en-US" altLang="ko-KR" sz="1600" b="1" dirty="0"/>
              <a:t>Lorem ipsum dolor</a:t>
            </a:r>
          </a:p>
          <a:p>
            <a:endParaRPr lang="en-US" altLang="ko-KR" sz="1200" dirty="0"/>
          </a:p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296B9A31-0BA7-4869-B7E2-683BB8F82D21}"/>
              </a:ext>
            </a:extLst>
          </p:cNvPr>
          <p:cNvSpPr/>
          <p:nvPr/>
        </p:nvSpPr>
        <p:spPr>
          <a:xfrm>
            <a:off x="6320973" y="1797705"/>
            <a:ext cx="5239657" cy="2075542"/>
          </a:xfrm>
          <a:prstGeom prst="roundRect">
            <a:avLst>
              <a:gd name="adj" fmla="val 9674"/>
            </a:avLst>
          </a:prstGeom>
          <a:solidFill>
            <a:schemeClr val="bg1"/>
          </a:solidFill>
          <a:ln w="38100" cap="flat">
            <a:solidFill>
              <a:srgbClr val="5B69FF"/>
            </a:solidFill>
            <a:prstDash val="solid"/>
            <a:miter/>
          </a:ln>
        </p:spPr>
        <p:txBody>
          <a:bodyPr lIns="720000" rIns="720000" rtlCol="0" anchor="ctr"/>
          <a:lstStyle/>
          <a:p>
            <a:r>
              <a:rPr lang="en-US" altLang="ko-KR" sz="1600" b="1" dirty="0"/>
              <a:t>Lorem ipsum dolor</a:t>
            </a:r>
          </a:p>
          <a:p>
            <a:endParaRPr lang="en-US" altLang="ko-KR" sz="1200" dirty="0"/>
          </a:p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2E2BEFD2-A6AD-43CF-BD6F-8FB4BB9E3D00}"/>
              </a:ext>
            </a:extLst>
          </p:cNvPr>
          <p:cNvSpPr/>
          <p:nvPr/>
        </p:nvSpPr>
        <p:spPr>
          <a:xfrm>
            <a:off x="725714" y="4221890"/>
            <a:ext cx="5239657" cy="2075542"/>
          </a:xfrm>
          <a:prstGeom prst="roundRect">
            <a:avLst>
              <a:gd name="adj" fmla="val 9674"/>
            </a:avLst>
          </a:prstGeom>
          <a:solidFill>
            <a:schemeClr val="bg1"/>
          </a:solidFill>
          <a:ln w="38100" cap="flat">
            <a:solidFill>
              <a:srgbClr val="5B69FF"/>
            </a:solidFill>
            <a:prstDash val="solid"/>
            <a:miter/>
          </a:ln>
        </p:spPr>
        <p:txBody>
          <a:bodyPr lIns="720000" rIns="720000" rtlCol="0" anchor="ctr"/>
          <a:lstStyle/>
          <a:p>
            <a:r>
              <a:rPr lang="en-US" altLang="ko-KR" sz="1600" b="1" dirty="0"/>
              <a:t>Lorem ipsum dolor</a:t>
            </a:r>
          </a:p>
          <a:p>
            <a:endParaRPr lang="en-US" altLang="ko-KR" sz="1200" dirty="0"/>
          </a:p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42E13575-B208-4CDD-9191-C31935189359}"/>
              </a:ext>
            </a:extLst>
          </p:cNvPr>
          <p:cNvSpPr/>
          <p:nvPr/>
        </p:nvSpPr>
        <p:spPr>
          <a:xfrm>
            <a:off x="6320973" y="4221890"/>
            <a:ext cx="5239657" cy="2075542"/>
          </a:xfrm>
          <a:prstGeom prst="roundRect">
            <a:avLst>
              <a:gd name="adj" fmla="val 9674"/>
            </a:avLst>
          </a:prstGeom>
          <a:solidFill>
            <a:schemeClr val="bg1"/>
          </a:solidFill>
          <a:ln w="38100" cap="flat">
            <a:solidFill>
              <a:srgbClr val="5B69FF"/>
            </a:solidFill>
            <a:prstDash val="solid"/>
            <a:miter/>
          </a:ln>
        </p:spPr>
        <p:txBody>
          <a:bodyPr lIns="720000" rIns="720000" rtlCol="0" anchor="ctr"/>
          <a:lstStyle/>
          <a:p>
            <a:r>
              <a:rPr lang="en-US" altLang="ko-KR" sz="1600" b="1" dirty="0"/>
              <a:t>Lorem ipsum dolor</a:t>
            </a:r>
          </a:p>
          <a:p>
            <a:endParaRPr lang="en-US" altLang="ko-KR" sz="1200" dirty="0"/>
          </a:p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BED55B58-A9D0-46BC-9F0A-627C3415C800}"/>
              </a:ext>
            </a:extLst>
          </p:cNvPr>
          <p:cNvSpPr/>
          <p:nvPr/>
        </p:nvSpPr>
        <p:spPr>
          <a:xfrm>
            <a:off x="5058002" y="3008186"/>
            <a:ext cx="2078765" cy="2078765"/>
          </a:xfrm>
          <a:custGeom>
            <a:avLst/>
            <a:gdLst>
              <a:gd name="connsiteX0" fmla="*/ 3721894 w 3724275"/>
              <a:gd name="connsiteY0" fmla="*/ 1864519 h 3724275"/>
              <a:gd name="connsiteX1" fmla="*/ 1864519 w 3724275"/>
              <a:gd name="connsiteY1" fmla="*/ 3721894 h 3724275"/>
              <a:gd name="connsiteX2" fmla="*/ 7144 w 3724275"/>
              <a:gd name="connsiteY2" fmla="*/ 1864519 h 3724275"/>
              <a:gd name="connsiteX3" fmla="*/ 1864519 w 3724275"/>
              <a:gd name="connsiteY3" fmla="*/ 7144 h 3724275"/>
              <a:gd name="connsiteX4" fmla="*/ 3721894 w 3724275"/>
              <a:gd name="connsiteY4" fmla="*/ 1864519 h 372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4275" h="3724275">
                <a:moveTo>
                  <a:pt x="3721894" y="1864519"/>
                </a:moveTo>
                <a:cubicBezTo>
                  <a:pt x="3721894" y="2890319"/>
                  <a:pt x="2890319" y="3721894"/>
                  <a:pt x="1864519" y="3721894"/>
                </a:cubicBezTo>
                <a:cubicBezTo>
                  <a:pt x="838719" y="3721894"/>
                  <a:pt x="7144" y="2890319"/>
                  <a:pt x="7144" y="1864519"/>
                </a:cubicBezTo>
                <a:cubicBezTo>
                  <a:pt x="7144" y="838719"/>
                  <a:pt x="838719" y="7144"/>
                  <a:pt x="1864519" y="7144"/>
                </a:cubicBezTo>
                <a:cubicBezTo>
                  <a:pt x="2890319" y="7144"/>
                  <a:pt x="3721894" y="838719"/>
                  <a:pt x="3721894" y="1864519"/>
                </a:cubicBezTo>
                <a:close/>
              </a:path>
            </a:pathLst>
          </a:cu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306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직선 연결선 89">
            <a:extLst>
              <a:ext uri="{FF2B5EF4-FFF2-40B4-BE49-F238E27FC236}">
                <a16:creationId xmlns:a16="http://schemas.microsoft.com/office/drawing/2014/main" id="{881C5585-3FEE-4B2E-A9D8-5A73709D61C4}"/>
              </a:ext>
            </a:extLst>
          </p:cNvPr>
          <p:cNvCxnSpPr/>
          <p:nvPr/>
        </p:nvCxnSpPr>
        <p:spPr>
          <a:xfrm>
            <a:off x="1245023" y="6042606"/>
            <a:ext cx="35667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F007D307-EB26-4961-B7F0-AD5E7DAEBF04}"/>
              </a:ext>
            </a:extLst>
          </p:cNvPr>
          <p:cNvSpPr txBox="1"/>
          <p:nvPr/>
        </p:nvSpPr>
        <p:spPr>
          <a:xfrm>
            <a:off x="1200439" y="5769259"/>
            <a:ext cx="584994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50" dirty="0"/>
              <a:t>0 %</a:t>
            </a:r>
          </a:p>
        </p:txBody>
      </p:sp>
      <p:cxnSp>
        <p:nvCxnSpPr>
          <p:cNvPr id="92" name="직선 연결선 91">
            <a:extLst>
              <a:ext uri="{FF2B5EF4-FFF2-40B4-BE49-F238E27FC236}">
                <a16:creationId xmlns:a16="http://schemas.microsoft.com/office/drawing/2014/main" id="{09786C96-AA5B-416D-A2D1-D2CDF71B3FAD}"/>
              </a:ext>
            </a:extLst>
          </p:cNvPr>
          <p:cNvCxnSpPr/>
          <p:nvPr/>
        </p:nvCxnSpPr>
        <p:spPr>
          <a:xfrm>
            <a:off x="1245023" y="3978949"/>
            <a:ext cx="35667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80D64470-74B5-4B6B-924D-126719149CD0}"/>
              </a:ext>
            </a:extLst>
          </p:cNvPr>
          <p:cNvSpPr txBox="1"/>
          <p:nvPr/>
        </p:nvSpPr>
        <p:spPr>
          <a:xfrm>
            <a:off x="1200439" y="3705602"/>
            <a:ext cx="584994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50" dirty="0"/>
              <a:t>60 %</a:t>
            </a:r>
          </a:p>
        </p:txBody>
      </p:sp>
      <p:cxnSp>
        <p:nvCxnSpPr>
          <p:cNvPr id="94" name="직선 연결선 93">
            <a:extLst>
              <a:ext uri="{FF2B5EF4-FFF2-40B4-BE49-F238E27FC236}">
                <a16:creationId xmlns:a16="http://schemas.microsoft.com/office/drawing/2014/main" id="{AC18EDB0-D483-470F-AEA9-A6191EEEFFC4}"/>
              </a:ext>
            </a:extLst>
          </p:cNvPr>
          <p:cNvCxnSpPr/>
          <p:nvPr/>
        </p:nvCxnSpPr>
        <p:spPr>
          <a:xfrm>
            <a:off x="1245023" y="4666834"/>
            <a:ext cx="35667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AE9560AB-2503-4409-90AF-A190ACCEBD50}"/>
              </a:ext>
            </a:extLst>
          </p:cNvPr>
          <p:cNvSpPr txBox="1"/>
          <p:nvPr/>
        </p:nvSpPr>
        <p:spPr>
          <a:xfrm>
            <a:off x="1200439" y="4393487"/>
            <a:ext cx="584994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50" dirty="0"/>
              <a:t>40 %</a:t>
            </a:r>
          </a:p>
        </p:txBody>
      </p:sp>
      <p:cxnSp>
        <p:nvCxnSpPr>
          <p:cNvPr id="96" name="직선 연결선 95">
            <a:extLst>
              <a:ext uri="{FF2B5EF4-FFF2-40B4-BE49-F238E27FC236}">
                <a16:creationId xmlns:a16="http://schemas.microsoft.com/office/drawing/2014/main" id="{E23D7BE9-9256-416D-91F4-E6EBE780DE68}"/>
              </a:ext>
            </a:extLst>
          </p:cNvPr>
          <p:cNvCxnSpPr/>
          <p:nvPr/>
        </p:nvCxnSpPr>
        <p:spPr>
          <a:xfrm>
            <a:off x="1245023" y="5354719"/>
            <a:ext cx="35667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9402E90-F91C-48DE-BD30-A213CCD09397}"/>
              </a:ext>
            </a:extLst>
          </p:cNvPr>
          <p:cNvSpPr txBox="1"/>
          <p:nvPr/>
        </p:nvSpPr>
        <p:spPr>
          <a:xfrm>
            <a:off x="1200439" y="5081372"/>
            <a:ext cx="584994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50" dirty="0"/>
              <a:t>20 %</a:t>
            </a:r>
          </a:p>
        </p:txBody>
      </p:sp>
      <p:cxnSp>
        <p:nvCxnSpPr>
          <p:cNvPr id="98" name="직선 연결선 97">
            <a:extLst>
              <a:ext uri="{FF2B5EF4-FFF2-40B4-BE49-F238E27FC236}">
                <a16:creationId xmlns:a16="http://schemas.microsoft.com/office/drawing/2014/main" id="{72DF1724-DDE8-43A8-A135-2AAB6BC89B95}"/>
              </a:ext>
            </a:extLst>
          </p:cNvPr>
          <p:cNvCxnSpPr/>
          <p:nvPr/>
        </p:nvCxnSpPr>
        <p:spPr>
          <a:xfrm>
            <a:off x="1245023" y="3291063"/>
            <a:ext cx="35667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7D795B4-AA97-4EB5-84D2-BB327636AB77}"/>
              </a:ext>
            </a:extLst>
          </p:cNvPr>
          <p:cNvSpPr txBox="1"/>
          <p:nvPr/>
        </p:nvSpPr>
        <p:spPr>
          <a:xfrm>
            <a:off x="1200439" y="3017716"/>
            <a:ext cx="584994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50" dirty="0"/>
              <a:t>80 %</a:t>
            </a:r>
          </a:p>
        </p:txBody>
      </p:sp>
      <p:cxnSp>
        <p:nvCxnSpPr>
          <p:cNvPr id="100" name="직선 연결선 99">
            <a:extLst>
              <a:ext uri="{FF2B5EF4-FFF2-40B4-BE49-F238E27FC236}">
                <a16:creationId xmlns:a16="http://schemas.microsoft.com/office/drawing/2014/main" id="{9C1C4DA8-0FB2-4E9A-90A6-33038ADC9BF0}"/>
              </a:ext>
            </a:extLst>
          </p:cNvPr>
          <p:cNvCxnSpPr/>
          <p:nvPr/>
        </p:nvCxnSpPr>
        <p:spPr>
          <a:xfrm>
            <a:off x="1245023" y="2603178"/>
            <a:ext cx="35667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D1A67292-315E-4912-AE62-628650AA658C}"/>
              </a:ext>
            </a:extLst>
          </p:cNvPr>
          <p:cNvSpPr txBox="1"/>
          <p:nvPr/>
        </p:nvSpPr>
        <p:spPr>
          <a:xfrm>
            <a:off x="1200439" y="2329831"/>
            <a:ext cx="584994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50" dirty="0"/>
              <a:t>100 %</a:t>
            </a:r>
          </a:p>
        </p:txBody>
      </p:sp>
      <p:sp>
        <p:nvSpPr>
          <p:cNvPr id="102" name="사각형: 둥근 모서리 101">
            <a:extLst>
              <a:ext uri="{FF2B5EF4-FFF2-40B4-BE49-F238E27FC236}">
                <a16:creationId xmlns:a16="http://schemas.microsoft.com/office/drawing/2014/main" id="{703859B2-1314-4273-94CE-1678146BEA6A}"/>
              </a:ext>
            </a:extLst>
          </p:cNvPr>
          <p:cNvSpPr/>
          <p:nvPr/>
        </p:nvSpPr>
        <p:spPr>
          <a:xfrm rot="10800000">
            <a:off x="2512657" y="3505199"/>
            <a:ext cx="267502" cy="2809869"/>
          </a:xfrm>
          <a:prstGeom prst="roundRect">
            <a:avLst>
              <a:gd name="adj" fmla="val 50000"/>
            </a:avLst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3D94C5D-B035-47CE-9F90-41D93614A5B4}"/>
              </a:ext>
            </a:extLst>
          </p:cNvPr>
          <p:cNvSpPr/>
          <p:nvPr/>
        </p:nvSpPr>
        <p:spPr>
          <a:xfrm>
            <a:off x="8056419" y="3002428"/>
            <a:ext cx="314324" cy="314324"/>
          </a:xfrm>
          <a:prstGeom prst="rect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72B0F7-D8CB-471D-A655-6F0C52E0DE0F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SLIDES TITLE HERE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FF8FA5E-CDF1-4CBD-90F8-8B6482D66E37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ED03B981-6F54-4EFB-9934-CEC5A1F8EF62}"/>
              </a:ext>
            </a:extLst>
          </p:cNvPr>
          <p:cNvSpPr/>
          <p:nvPr/>
        </p:nvSpPr>
        <p:spPr>
          <a:xfrm>
            <a:off x="1889043" y="6048956"/>
            <a:ext cx="1514731" cy="269665"/>
          </a:xfrm>
          <a:prstGeom prst="roundRect">
            <a:avLst>
              <a:gd name="adj" fmla="val 15856"/>
            </a:avLst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ITEM 01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BC81C074-4F0E-4D32-AB69-4AEE52E5775A}"/>
              </a:ext>
            </a:extLst>
          </p:cNvPr>
          <p:cNvSpPr/>
          <p:nvPr/>
        </p:nvSpPr>
        <p:spPr>
          <a:xfrm>
            <a:off x="2144930" y="1600223"/>
            <a:ext cx="1002955" cy="1002955"/>
          </a:xfrm>
          <a:prstGeom prst="ellipse">
            <a:avLst/>
          </a:prstGeom>
          <a:noFill/>
          <a:ln w="9525" cap="flat">
            <a:solidFill>
              <a:srgbClr val="5B69FF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72%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B23F9210-98A6-4321-BF94-04B0ED4D8C37}"/>
              </a:ext>
            </a:extLst>
          </p:cNvPr>
          <p:cNvSpPr/>
          <p:nvPr/>
        </p:nvSpPr>
        <p:spPr>
          <a:xfrm rot="10800000">
            <a:off x="4257481" y="3978949"/>
            <a:ext cx="267502" cy="233612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8AC7D95B-EDDB-4553-AD3B-5EC673F81ACF}"/>
              </a:ext>
            </a:extLst>
          </p:cNvPr>
          <p:cNvSpPr/>
          <p:nvPr/>
        </p:nvSpPr>
        <p:spPr>
          <a:xfrm>
            <a:off x="3633867" y="6048956"/>
            <a:ext cx="1514731" cy="269665"/>
          </a:xfrm>
          <a:prstGeom prst="roundRect">
            <a:avLst>
              <a:gd name="adj" fmla="val 15856"/>
            </a:avLst>
          </a:pr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ITEM 02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D2C51D52-79CD-4C5A-B428-445510C6EEA0}"/>
              </a:ext>
            </a:extLst>
          </p:cNvPr>
          <p:cNvSpPr/>
          <p:nvPr/>
        </p:nvSpPr>
        <p:spPr>
          <a:xfrm>
            <a:off x="3889754" y="1600223"/>
            <a:ext cx="1002955" cy="1002955"/>
          </a:xfrm>
          <a:prstGeom prst="ellipse">
            <a:avLst/>
          </a:prstGeom>
          <a:noFill/>
          <a:ln w="9525" cap="flat">
            <a:solidFill>
              <a:srgbClr val="00B0F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CE358748-EAAB-4C49-AC69-AB0C36F6F0DF}"/>
              </a:ext>
            </a:extLst>
          </p:cNvPr>
          <p:cNvSpPr/>
          <p:nvPr/>
        </p:nvSpPr>
        <p:spPr>
          <a:xfrm rot="10800000">
            <a:off x="6002305" y="2940673"/>
            <a:ext cx="267502" cy="3374396"/>
          </a:xfrm>
          <a:prstGeom prst="roundRect">
            <a:avLst>
              <a:gd name="adj" fmla="val 50000"/>
            </a:avLst>
          </a:prstGeom>
          <a:solidFill>
            <a:srgbClr val="131B6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3E913066-9219-4A1B-A29A-9A7FAB267FFD}"/>
              </a:ext>
            </a:extLst>
          </p:cNvPr>
          <p:cNvSpPr/>
          <p:nvPr/>
        </p:nvSpPr>
        <p:spPr>
          <a:xfrm>
            <a:off x="5378691" y="6048956"/>
            <a:ext cx="1514731" cy="269665"/>
          </a:xfrm>
          <a:prstGeom prst="roundRect">
            <a:avLst>
              <a:gd name="adj" fmla="val 15856"/>
            </a:avLst>
          </a:prstGeom>
          <a:solidFill>
            <a:srgbClr val="131B6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ITEM 03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B89040A9-1D1E-4882-925A-23C56942D1A7}"/>
              </a:ext>
            </a:extLst>
          </p:cNvPr>
          <p:cNvSpPr/>
          <p:nvPr/>
        </p:nvSpPr>
        <p:spPr>
          <a:xfrm>
            <a:off x="5634578" y="1600223"/>
            <a:ext cx="1002955" cy="1002955"/>
          </a:xfrm>
          <a:prstGeom prst="ellipse">
            <a:avLst/>
          </a:prstGeom>
          <a:noFill/>
          <a:ln w="9525" cap="flat">
            <a:solidFill>
              <a:srgbClr val="131B6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85%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B60CE71-A7B8-42AC-93A0-ED03F8A0E4FA}"/>
              </a:ext>
            </a:extLst>
          </p:cNvPr>
          <p:cNvSpPr txBox="1"/>
          <p:nvPr/>
        </p:nvSpPr>
        <p:spPr>
          <a:xfrm>
            <a:off x="8511631" y="3312817"/>
            <a:ext cx="2980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A0C8DF56-9EB7-437D-9410-BFA5267543F3}"/>
              </a:ext>
            </a:extLst>
          </p:cNvPr>
          <p:cNvSpPr/>
          <p:nvPr/>
        </p:nvSpPr>
        <p:spPr>
          <a:xfrm>
            <a:off x="8511630" y="2991303"/>
            <a:ext cx="2980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89D24A1-E089-4E2F-ACE5-EACF5BB7D556}"/>
              </a:ext>
            </a:extLst>
          </p:cNvPr>
          <p:cNvSpPr/>
          <p:nvPr/>
        </p:nvSpPr>
        <p:spPr>
          <a:xfrm>
            <a:off x="8056419" y="4221611"/>
            <a:ext cx="314324" cy="314324"/>
          </a:xfrm>
          <a:prstGeom prst="rect">
            <a:avLst/>
          </a:pr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2052A1D-83D8-487C-B1FF-AC11120F20B7}"/>
              </a:ext>
            </a:extLst>
          </p:cNvPr>
          <p:cNvSpPr txBox="1"/>
          <p:nvPr/>
        </p:nvSpPr>
        <p:spPr>
          <a:xfrm>
            <a:off x="8511631" y="4532000"/>
            <a:ext cx="2980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BE6822D-9C42-422B-86F4-51EBCA98A48A}"/>
              </a:ext>
            </a:extLst>
          </p:cNvPr>
          <p:cNvSpPr/>
          <p:nvPr/>
        </p:nvSpPr>
        <p:spPr>
          <a:xfrm>
            <a:off x="8511630" y="4210486"/>
            <a:ext cx="2980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A479A792-1752-485C-ADC2-88799835F540}"/>
              </a:ext>
            </a:extLst>
          </p:cNvPr>
          <p:cNvSpPr/>
          <p:nvPr/>
        </p:nvSpPr>
        <p:spPr>
          <a:xfrm>
            <a:off x="8056419" y="5442236"/>
            <a:ext cx="314324" cy="314324"/>
          </a:xfrm>
          <a:prstGeom prst="rect">
            <a:avLst/>
          </a:prstGeom>
          <a:solidFill>
            <a:srgbClr val="131B6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B802711-09C3-4FD8-8EBD-653E7A60F27A}"/>
              </a:ext>
            </a:extLst>
          </p:cNvPr>
          <p:cNvSpPr txBox="1"/>
          <p:nvPr/>
        </p:nvSpPr>
        <p:spPr>
          <a:xfrm>
            <a:off x="8511631" y="5752625"/>
            <a:ext cx="2980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80171CA-335F-47CE-9852-1AABE31E58A1}"/>
              </a:ext>
            </a:extLst>
          </p:cNvPr>
          <p:cNvSpPr/>
          <p:nvPr/>
        </p:nvSpPr>
        <p:spPr>
          <a:xfrm>
            <a:off x="8511630" y="5431111"/>
            <a:ext cx="2980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230929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060D899B-7B6C-4815-99C7-AED3B5DCDD4F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SLIDES TITLE HERE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E840AA-5404-4CCE-8813-F4045B9E4F3A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1175704-45E3-498B-B0DF-78E6F147EB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4738" y="1687439"/>
            <a:ext cx="11796762" cy="3157312"/>
          </a:xfrm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9F1134-2BE7-4527-A8C9-0D64F4F27A1D}"/>
              </a:ext>
            </a:extLst>
          </p:cNvPr>
          <p:cNvSpPr txBox="1"/>
          <p:nvPr/>
        </p:nvSpPr>
        <p:spPr>
          <a:xfrm>
            <a:off x="1609055" y="5639925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7390006-C25C-4236-972A-169E6508C29C}"/>
              </a:ext>
            </a:extLst>
          </p:cNvPr>
          <p:cNvSpPr/>
          <p:nvPr/>
        </p:nvSpPr>
        <p:spPr>
          <a:xfrm>
            <a:off x="1609054" y="5368790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4FA8B9-7CEA-4EE3-9469-6D474170A53C}"/>
              </a:ext>
            </a:extLst>
          </p:cNvPr>
          <p:cNvSpPr txBox="1"/>
          <p:nvPr/>
        </p:nvSpPr>
        <p:spPr>
          <a:xfrm>
            <a:off x="5184014" y="5639925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B6B7798-0C14-4C6E-9769-8B558D0959C6}"/>
              </a:ext>
            </a:extLst>
          </p:cNvPr>
          <p:cNvSpPr/>
          <p:nvPr/>
        </p:nvSpPr>
        <p:spPr>
          <a:xfrm>
            <a:off x="5184013" y="5368790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CC5E30-98E1-4448-8662-75B9A8B2305B}"/>
              </a:ext>
            </a:extLst>
          </p:cNvPr>
          <p:cNvSpPr txBox="1"/>
          <p:nvPr/>
        </p:nvSpPr>
        <p:spPr>
          <a:xfrm>
            <a:off x="8758972" y="5639925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5466D1C-5B86-47A0-A602-A13880CDF818}"/>
              </a:ext>
            </a:extLst>
          </p:cNvPr>
          <p:cNvSpPr/>
          <p:nvPr/>
        </p:nvSpPr>
        <p:spPr>
          <a:xfrm>
            <a:off x="8758971" y="5368790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7752F4FA-F7A1-4E24-B387-C389D66BD6D3}"/>
              </a:ext>
            </a:extLst>
          </p:cNvPr>
          <p:cNvSpPr/>
          <p:nvPr/>
        </p:nvSpPr>
        <p:spPr>
          <a:xfrm>
            <a:off x="2101941" y="4425651"/>
            <a:ext cx="838200" cy="838200"/>
          </a:xfrm>
          <a:prstGeom prst="ellipse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A8DD106-647E-415D-A313-1074C2D90EB7}"/>
              </a:ext>
            </a:extLst>
          </p:cNvPr>
          <p:cNvGrpSpPr/>
          <p:nvPr/>
        </p:nvGrpSpPr>
        <p:grpSpPr>
          <a:xfrm>
            <a:off x="2373803" y="4697513"/>
            <a:ext cx="294475" cy="29447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E3E63D1-A851-4342-9D20-0D9D4A173DBB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4515EBF-AEC4-4138-A7C7-3CFAC43AFBE9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F20A28E-25B8-49F9-BE48-192B2667CB36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8037FC37-9FB7-4636-AF83-70AF5BA253F2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09BD617-F85D-4AC5-B70F-09F6B506A74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13" name="타원 12">
            <a:extLst>
              <a:ext uri="{FF2B5EF4-FFF2-40B4-BE49-F238E27FC236}">
                <a16:creationId xmlns:a16="http://schemas.microsoft.com/office/drawing/2014/main" id="{D63E40A0-145E-4441-AD3C-ED4DF59C345E}"/>
              </a:ext>
            </a:extLst>
          </p:cNvPr>
          <p:cNvSpPr/>
          <p:nvPr/>
        </p:nvSpPr>
        <p:spPr>
          <a:xfrm>
            <a:off x="5676900" y="4425651"/>
            <a:ext cx="838200" cy="838200"/>
          </a:xfrm>
          <a:prstGeom prst="ellipse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59564715-AD97-4E63-84B4-F831C8EF0CA5}"/>
              </a:ext>
            </a:extLst>
          </p:cNvPr>
          <p:cNvSpPr/>
          <p:nvPr/>
        </p:nvSpPr>
        <p:spPr>
          <a:xfrm>
            <a:off x="9251858" y="4425651"/>
            <a:ext cx="838200" cy="838200"/>
          </a:xfrm>
          <a:prstGeom prst="ellipse">
            <a:avLst/>
          </a:pr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09734BB-7980-4E8A-BF57-A9DF6979B712}"/>
              </a:ext>
            </a:extLst>
          </p:cNvPr>
          <p:cNvGrpSpPr/>
          <p:nvPr/>
        </p:nvGrpSpPr>
        <p:grpSpPr>
          <a:xfrm>
            <a:off x="9547054" y="4692515"/>
            <a:ext cx="247808" cy="29584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ED62482-4B72-4DA0-9B7A-1EBC53EC47F9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DDF13F0-DD63-4C00-BF82-D77D4066ADB6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F9D3EB2A-A446-4668-9337-9E146225D7A5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4A2B055-CBE5-4B3C-A668-393C4A503569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9461D5D-A371-4B7C-AC13-CE84579D5021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94D07E4-C59D-46C3-91BD-132CCFEB8D78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2232E59-6EF0-4BCB-ABA0-FC64A448147C}"/>
              </a:ext>
            </a:extLst>
          </p:cNvPr>
          <p:cNvGrpSpPr/>
          <p:nvPr/>
        </p:nvGrpSpPr>
        <p:grpSpPr>
          <a:xfrm>
            <a:off x="5948762" y="4700799"/>
            <a:ext cx="294475" cy="29447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B161796-FACC-4BF4-B29A-5E9868A6C73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920B378-7ADF-4012-944A-D0688C494FE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1C2F512-44BC-441D-8798-F6FF1D71949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1D62E93-59D3-4CCF-A8B0-CFBFCF6A6DF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4071FAD-E1DD-4582-B1B3-87F5D83EE7C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4452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429000"/>
            <a:ext cx="360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071282"/>
            <a:ext cx="3553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01:00pm ~ 01:30pm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B6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B79E45F0-F844-471B-A415-DDE88C76A93D}"/>
              </a:ext>
            </a:extLst>
          </p:cNvPr>
          <p:cNvSpPr txBox="1"/>
          <p:nvPr/>
        </p:nvSpPr>
        <p:spPr>
          <a:xfrm>
            <a:off x="2484726" y="276585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WORLD MAP INFOGRAPHIC SLIDES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6AB95216-2101-4948-ABD1-1212F1CC92EE}"/>
              </a:ext>
            </a:extLst>
          </p:cNvPr>
          <p:cNvSpPr txBox="1"/>
          <p:nvPr/>
        </p:nvSpPr>
        <p:spPr>
          <a:xfrm>
            <a:off x="2484726" y="735677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</a:t>
            </a:r>
            <a:r>
              <a:rPr lang="en-US" altLang="ko-KR" sz="1100">
                <a:solidFill>
                  <a:schemeClr val="tx1">
                    <a:lumMod val="75000"/>
                    <a:lumOff val="25000"/>
                  </a:schemeClr>
                </a:solidFill>
              </a:rPr>
              <a:t>sit amet, consectetur adipisicing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62AE95-6A81-4663-B600-153550434235}"/>
              </a:ext>
            </a:extLst>
          </p:cNvPr>
          <p:cNvSpPr txBox="1"/>
          <p:nvPr/>
        </p:nvSpPr>
        <p:spPr>
          <a:xfrm>
            <a:off x="1725388" y="2455476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14AC14-AF3D-4FF1-AF0F-2C3BE7C0D38D}"/>
              </a:ext>
            </a:extLst>
          </p:cNvPr>
          <p:cNvSpPr/>
          <p:nvPr/>
        </p:nvSpPr>
        <p:spPr>
          <a:xfrm>
            <a:off x="1037711" y="2017723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01.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8DA03AE-B69B-46CF-A2FE-F745CAF4522E}"/>
              </a:ext>
            </a:extLst>
          </p:cNvPr>
          <p:cNvSpPr/>
          <p:nvPr/>
        </p:nvSpPr>
        <p:spPr>
          <a:xfrm>
            <a:off x="1704756" y="2116915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ABFCBF-7D42-4B8E-839F-EB9D8FC4CC6C}"/>
              </a:ext>
            </a:extLst>
          </p:cNvPr>
          <p:cNvSpPr txBox="1"/>
          <p:nvPr/>
        </p:nvSpPr>
        <p:spPr>
          <a:xfrm>
            <a:off x="1725388" y="3954191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A1D4D9A-8083-4425-9072-AF4C76A11F70}"/>
              </a:ext>
            </a:extLst>
          </p:cNvPr>
          <p:cNvSpPr/>
          <p:nvPr/>
        </p:nvSpPr>
        <p:spPr>
          <a:xfrm>
            <a:off x="1037711" y="3516438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03.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2135282-5DDA-4AB5-A0C0-867CD01CF897}"/>
              </a:ext>
            </a:extLst>
          </p:cNvPr>
          <p:cNvSpPr/>
          <p:nvPr/>
        </p:nvSpPr>
        <p:spPr>
          <a:xfrm>
            <a:off x="1704756" y="3615630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9B4C66-0A1B-4A90-885B-AFEF3FF45405}"/>
              </a:ext>
            </a:extLst>
          </p:cNvPr>
          <p:cNvSpPr txBox="1"/>
          <p:nvPr/>
        </p:nvSpPr>
        <p:spPr>
          <a:xfrm>
            <a:off x="1725388" y="5452906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E5A0ABA-EE0B-47A6-BDA6-2023560BDB84}"/>
              </a:ext>
            </a:extLst>
          </p:cNvPr>
          <p:cNvSpPr/>
          <p:nvPr/>
        </p:nvSpPr>
        <p:spPr>
          <a:xfrm>
            <a:off x="1037711" y="5015153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05.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24F47DE-7AAC-46BC-A18B-ADE1394A3CCC}"/>
              </a:ext>
            </a:extLst>
          </p:cNvPr>
          <p:cNvSpPr/>
          <p:nvPr/>
        </p:nvSpPr>
        <p:spPr>
          <a:xfrm>
            <a:off x="1704756" y="5114345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8DB923-C8A3-4912-B60F-6B55CB30B0EF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CONTENTS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61646C-5D9F-49FD-8EAB-D561A0D4A935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bg1"/>
                </a:solidFill>
              </a:rPr>
              <a:t>Lorem ipsum dolor </a:t>
            </a:r>
            <a:r>
              <a:rPr lang="en-US" altLang="ko-KR" sz="1100" b="0">
                <a:solidFill>
                  <a:schemeClr val="bg1"/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bg1"/>
                </a:solidFill>
              </a:rPr>
              <a:t>elit</a:t>
            </a:r>
            <a:endParaRPr lang="ko-KR" altLang="en-US" sz="1100" b="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21B4F1-A001-431E-A212-E0243843A5BA}"/>
              </a:ext>
            </a:extLst>
          </p:cNvPr>
          <p:cNvSpPr txBox="1"/>
          <p:nvPr/>
        </p:nvSpPr>
        <p:spPr>
          <a:xfrm>
            <a:off x="7201478" y="2455476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4B91ECE-C09F-4293-8AAD-903DD7A0AB0C}"/>
              </a:ext>
            </a:extLst>
          </p:cNvPr>
          <p:cNvSpPr/>
          <p:nvPr/>
        </p:nvSpPr>
        <p:spPr>
          <a:xfrm>
            <a:off x="6513801" y="2017723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02.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063CAEE-B407-49D8-9D68-5B465A15F087}"/>
              </a:ext>
            </a:extLst>
          </p:cNvPr>
          <p:cNvSpPr/>
          <p:nvPr/>
        </p:nvSpPr>
        <p:spPr>
          <a:xfrm>
            <a:off x="7180846" y="2116915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F4B0EE-AA87-4EDA-A822-496F2A3C6D39}"/>
              </a:ext>
            </a:extLst>
          </p:cNvPr>
          <p:cNvSpPr txBox="1"/>
          <p:nvPr/>
        </p:nvSpPr>
        <p:spPr>
          <a:xfrm>
            <a:off x="7201478" y="3954191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4AF808E-9BD3-4832-B3D4-2D5CEDCAFC21}"/>
              </a:ext>
            </a:extLst>
          </p:cNvPr>
          <p:cNvSpPr/>
          <p:nvPr/>
        </p:nvSpPr>
        <p:spPr>
          <a:xfrm>
            <a:off x="6513801" y="3516438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04.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2393DCD-9ED1-4A3E-9727-D82D8F56A360}"/>
              </a:ext>
            </a:extLst>
          </p:cNvPr>
          <p:cNvSpPr/>
          <p:nvPr/>
        </p:nvSpPr>
        <p:spPr>
          <a:xfrm>
            <a:off x="7180846" y="3615630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5D6EB8-BD1E-4499-99ED-7B1018F400C5}"/>
              </a:ext>
            </a:extLst>
          </p:cNvPr>
          <p:cNvSpPr txBox="1"/>
          <p:nvPr/>
        </p:nvSpPr>
        <p:spPr>
          <a:xfrm>
            <a:off x="7201478" y="5452906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3EDD91-7E78-4D79-B182-B82E49029ED0}"/>
              </a:ext>
            </a:extLst>
          </p:cNvPr>
          <p:cNvSpPr/>
          <p:nvPr/>
        </p:nvSpPr>
        <p:spPr>
          <a:xfrm>
            <a:off x="6513801" y="5015153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06.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B83B085-215E-4C6F-AD7C-841CF75B3160}"/>
              </a:ext>
            </a:extLst>
          </p:cNvPr>
          <p:cNvSpPr/>
          <p:nvPr/>
        </p:nvSpPr>
        <p:spPr>
          <a:xfrm>
            <a:off x="7180846" y="5114345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래픽 21">
            <a:extLst>
              <a:ext uri="{FF2B5EF4-FFF2-40B4-BE49-F238E27FC236}">
                <a16:creationId xmlns:a16="http://schemas.microsoft.com/office/drawing/2014/main" id="{BA453433-8907-4BD0-95E7-1855E0B1A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8896" y="1839885"/>
            <a:ext cx="2215641" cy="4383115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0D950EFE-AD39-495F-A7B3-A5A448C3A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0949" y="1839885"/>
            <a:ext cx="2215641" cy="43831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30F48A-9F6A-48EA-9DC1-294A937E3535}"/>
              </a:ext>
            </a:extLst>
          </p:cNvPr>
          <p:cNvSpPr txBox="1"/>
          <p:nvPr/>
        </p:nvSpPr>
        <p:spPr>
          <a:xfrm>
            <a:off x="528397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Mobile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A6883-E92F-4C24-BAC5-214F9529209E}"/>
              </a:ext>
            </a:extLst>
          </p:cNvPr>
          <p:cNvSpPr txBox="1"/>
          <p:nvPr/>
        </p:nvSpPr>
        <p:spPr>
          <a:xfrm>
            <a:off x="528398" y="4512089"/>
            <a:ext cx="376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B309B8-FD86-4136-AD74-61FAFB96C3DC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3B00EA-1E89-4CAE-8E36-360F3B8ACDC8}"/>
              </a:ext>
            </a:extLst>
          </p:cNvPr>
          <p:cNvSpPr txBox="1"/>
          <p:nvPr/>
        </p:nvSpPr>
        <p:spPr>
          <a:xfrm>
            <a:off x="528397" y="796041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8C57FBB-C1FB-4AF9-AA32-B80642BC2B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E45A6B5-E753-4E69-A769-9866FBD094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래픽 14">
            <a:extLst>
              <a:ext uri="{FF2B5EF4-FFF2-40B4-BE49-F238E27FC236}">
                <a16:creationId xmlns:a16="http://schemas.microsoft.com/office/drawing/2014/main" id="{63962901-95B2-4178-A25B-3D55DD245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11788" y="1050898"/>
            <a:ext cx="3897088" cy="53584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0C0D22-847E-4997-9732-A69D21C2AC7F}"/>
              </a:ext>
            </a:extLst>
          </p:cNvPr>
          <p:cNvSpPr txBox="1"/>
          <p:nvPr/>
        </p:nvSpPr>
        <p:spPr>
          <a:xfrm>
            <a:off x="528397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85A7C2-5EDC-459B-BD1E-AAC81F223095}"/>
              </a:ext>
            </a:extLst>
          </p:cNvPr>
          <p:cNvSpPr txBox="1"/>
          <p:nvPr/>
        </p:nvSpPr>
        <p:spPr>
          <a:xfrm>
            <a:off x="528398" y="4512089"/>
            <a:ext cx="376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C21CAF-BB85-4DAE-ADC9-E2B79B22E4F6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6ADBF4-4267-41D7-A276-27CF9316FEAD}"/>
              </a:ext>
            </a:extLst>
          </p:cNvPr>
          <p:cNvSpPr txBox="1"/>
          <p:nvPr/>
        </p:nvSpPr>
        <p:spPr>
          <a:xfrm>
            <a:off x="528397" y="796041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F2EEB75-2A75-41AC-A614-9D1FEAA4A4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6FEBCDD-F535-4F8C-A516-2560D0E90287}"/>
              </a:ext>
            </a:extLst>
          </p:cNvPr>
          <p:cNvSpPr txBox="1"/>
          <p:nvPr/>
        </p:nvSpPr>
        <p:spPr>
          <a:xfrm>
            <a:off x="528397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Desktop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8D1AF8-5F12-4932-9C95-4DC37C99BBEA}"/>
              </a:ext>
            </a:extLst>
          </p:cNvPr>
          <p:cNvSpPr txBox="1"/>
          <p:nvPr/>
        </p:nvSpPr>
        <p:spPr>
          <a:xfrm>
            <a:off x="528398" y="4512089"/>
            <a:ext cx="376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776883F-36C8-471E-A0D4-FA6F41544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91352" y="1446364"/>
            <a:ext cx="6572250" cy="5238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88464A-7324-4330-B757-C4E40B576417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CC7FF3-05D4-4FF9-B8FF-DA1F35BD9DF9}"/>
              </a:ext>
            </a:extLst>
          </p:cNvPr>
          <p:cNvSpPr txBox="1"/>
          <p:nvPr/>
        </p:nvSpPr>
        <p:spPr>
          <a:xfrm>
            <a:off x="528397" y="796041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92DA40C-B569-42BB-A071-8F1BACEF57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6A97099-AA3A-4334-BAA6-83B89504CA3C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75D9D3-10E0-4BCD-9DE3-A8FB83126410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  <a:r>
              <a:rPr lang="en-US" altLang="ko-KR" sz="1100" dirty="0" err="1">
                <a:solidFill>
                  <a:schemeClr val="bg1"/>
                </a:solidFill>
              </a:rPr>
              <a:t>Etiam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aliquet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eu</a:t>
            </a:r>
            <a:r>
              <a:rPr lang="en-US" altLang="ko-KR" sz="1100" dirty="0">
                <a:solidFill>
                  <a:schemeClr val="bg1"/>
                </a:solidFill>
              </a:rPr>
              <a:t> mi </a:t>
            </a:r>
            <a:r>
              <a:rPr lang="en-US" altLang="ko-KR" sz="1100" dirty="0" err="1">
                <a:solidFill>
                  <a:schemeClr val="bg1"/>
                </a:solidFill>
              </a:rPr>
              <a:t>quis</a:t>
            </a:r>
            <a:r>
              <a:rPr lang="en-US" altLang="ko-KR" sz="1100" dirty="0">
                <a:solidFill>
                  <a:schemeClr val="bg1"/>
                </a:solidFill>
              </a:rPr>
              <a:t> lacinia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18DB923-C8A3-4912-B60F-6B55CB30B0EF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AGENDA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61646C-5D9F-49FD-8EAB-D561A0D4A935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bg1"/>
                </a:solidFill>
              </a:rPr>
              <a:t>Lorem ipsum dolor </a:t>
            </a:r>
            <a:r>
              <a:rPr lang="en-US" altLang="ko-KR" sz="1100" b="0">
                <a:solidFill>
                  <a:schemeClr val="bg1"/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bg1"/>
                </a:solidFill>
              </a:rPr>
              <a:t>elit</a:t>
            </a:r>
            <a:endParaRPr lang="ko-KR" altLang="en-US" sz="1100" b="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D29442F-FE26-4DB5-A483-3782D6D9BC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73A768C-7BDA-4405-BB8B-D85A1872A5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D633BE4-40C9-44CA-8A6E-609549B641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1072810-3B92-4C88-9483-CADA91A473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A39CC7E-601D-4AE1-96ED-DF521E0FB66A}"/>
              </a:ext>
            </a:extLst>
          </p:cNvPr>
          <p:cNvSpPr/>
          <p:nvPr/>
        </p:nvSpPr>
        <p:spPr>
          <a:xfrm>
            <a:off x="1592289" y="4362668"/>
            <a:ext cx="1620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C409D22-1875-449E-AEB9-E10985FD972C}"/>
              </a:ext>
            </a:extLst>
          </p:cNvPr>
          <p:cNvSpPr/>
          <p:nvPr/>
        </p:nvSpPr>
        <p:spPr>
          <a:xfrm>
            <a:off x="1592289" y="4670445"/>
            <a:ext cx="162081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04209AA-78A4-4B18-AAE5-14E88849929D}"/>
              </a:ext>
            </a:extLst>
          </p:cNvPr>
          <p:cNvSpPr/>
          <p:nvPr/>
        </p:nvSpPr>
        <p:spPr>
          <a:xfrm>
            <a:off x="4065214" y="4362668"/>
            <a:ext cx="1620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727CA3D-C8C7-4595-86B2-138D37A8DDDD}"/>
              </a:ext>
            </a:extLst>
          </p:cNvPr>
          <p:cNvSpPr/>
          <p:nvPr/>
        </p:nvSpPr>
        <p:spPr>
          <a:xfrm>
            <a:off x="4065214" y="4670445"/>
            <a:ext cx="162081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6D4A464-305C-468C-A386-C94ACEFA8B64}"/>
              </a:ext>
            </a:extLst>
          </p:cNvPr>
          <p:cNvSpPr/>
          <p:nvPr/>
        </p:nvSpPr>
        <p:spPr>
          <a:xfrm>
            <a:off x="6538137" y="4362668"/>
            <a:ext cx="1620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D724BB2-1896-44A8-B956-4E07B73600D5}"/>
              </a:ext>
            </a:extLst>
          </p:cNvPr>
          <p:cNvSpPr/>
          <p:nvPr/>
        </p:nvSpPr>
        <p:spPr>
          <a:xfrm>
            <a:off x="6538137" y="4670445"/>
            <a:ext cx="162081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EC811E0-32E4-4EDD-9F68-DCA63B897D1F}"/>
              </a:ext>
            </a:extLst>
          </p:cNvPr>
          <p:cNvSpPr/>
          <p:nvPr/>
        </p:nvSpPr>
        <p:spPr>
          <a:xfrm>
            <a:off x="9011060" y="4362668"/>
            <a:ext cx="1620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0AA5951-3945-4787-A7AA-1306FBDFA9D4}"/>
              </a:ext>
            </a:extLst>
          </p:cNvPr>
          <p:cNvSpPr/>
          <p:nvPr/>
        </p:nvSpPr>
        <p:spPr>
          <a:xfrm>
            <a:off x="9011060" y="4670445"/>
            <a:ext cx="162081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62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4E60A28-466F-4D76-8158-E2C1C3085645}"/>
              </a:ext>
            </a:extLst>
          </p:cNvPr>
          <p:cNvSpPr txBox="1"/>
          <p:nvPr/>
        </p:nvSpPr>
        <p:spPr>
          <a:xfrm>
            <a:off x="717210" y="843555"/>
            <a:ext cx="3473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CD2EF4-2503-4E05-94C0-24366A5B4597}"/>
              </a:ext>
            </a:extLst>
          </p:cNvPr>
          <p:cNvSpPr txBox="1"/>
          <p:nvPr/>
        </p:nvSpPr>
        <p:spPr>
          <a:xfrm>
            <a:off x="717210" y="1894341"/>
            <a:ext cx="3473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D91E2D-27CA-4D28-B6B8-0DB0C79FC457}"/>
              </a:ext>
            </a:extLst>
          </p:cNvPr>
          <p:cNvSpPr txBox="1"/>
          <p:nvPr/>
        </p:nvSpPr>
        <p:spPr>
          <a:xfrm>
            <a:off x="4769648" y="4186763"/>
            <a:ext cx="193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10EEF65-948D-4973-9777-B4C3C528D2BB}"/>
              </a:ext>
            </a:extLst>
          </p:cNvPr>
          <p:cNvSpPr/>
          <p:nvPr/>
        </p:nvSpPr>
        <p:spPr>
          <a:xfrm>
            <a:off x="4769647" y="3800762"/>
            <a:ext cx="193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AD9BE8A-2BC4-467E-A835-B97A6BA27599}"/>
              </a:ext>
            </a:extLst>
          </p:cNvPr>
          <p:cNvSpPr/>
          <p:nvPr/>
        </p:nvSpPr>
        <p:spPr>
          <a:xfrm>
            <a:off x="4769647" y="3331417"/>
            <a:ext cx="193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01.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2DB17C-3F5B-48C0-907B-C5E295CA11FD}"/>
              </a:ext>
            </a:extLst>
          </p:cNvPr>
          <p:cNvSpPr txBox="1"/>
          <p:nvPr/>
        </p:nvSpPr>
        <p:spPr>
          <a:xfrm>
            <a:off x="7228683" y="4186763"/>
            <a:ext cx="193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2AD06F9-F212-4EB9-A40C-B4478DA8952E}"/>
              </a:ext>
            </a:extLst>
          </p:cNvPr>
          <p:cNvSpPr/>
          <p:nvPr/>
        </p:nvSpPr>
        <p:spPr>
          <a:xfrm>
            <a:off x="7228682" y="3800762"/>
            <a:ext cx="193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C2C0792-CE9C-4389-A698-5C31E4F547C6}"/>
              </a:ext>
            </a:extLst>
          </p:cNvPr>
          <p:cNvSpPr/>
          <p:nvPr/>
        </p:nvSpPr>
        <p:spPr>
          <a:xfrm>
            <a:off x="7228682" y="3331417"/>
            <a:ext cx="193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02.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4B4441-9CD0-4472-B224-9CB633B75E67}"/>
              </a:ext>
            </a:extLst>
          </p:cNvPr>
          <p:cNvSpPr txBox="1"/>
          <p:nvPr/>
        </p:nvSpPr>
        <p:spPr>
          <a:xfrm>
            <a:off x="9687718" y="4186763"/>
            <a:ext cx="193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5B7DC97-DDDC-41E2-B8D0-F8091FD35B77}"/>
              </a:ext>
            </a:extLst>
          </p:cNvPr>
          <p:cNvSpPr/>
          <p:nvPr/>
        </p:nvSpPr>
        <p:spPr>
          <a:xfrm>
            <a:off x="9687717" y="3800762"/>
            <a:ext cx="193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854B777-0060-47E5-B215-481F6D35B306}"/>
              </a:ext>
            </a:extLst>
          </p:cNvPr>
          <p:cNvSpPr/>
          <p:nvPr/>
        </p:nvSpPr>
        <p:spPr>
          <a:xfrm>
            <a:off x="9687717" y="3331417"/>
            <a:ext cx="193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5B58DEC9-A4F0-4019-A32C-2F5B09445E80}"/>
              </a:ext>
            </a:extLst>
          </p:cNvPr>
          <p:cNvSpPr txBox="1"/>
          <p:nvPr/>
        </p:nvSpPr>
        <p:spPr>
          <a:xfrm>
            <a:off x="3365500" y="1609696"/>
            <a:ext cx="546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6E81E5-72CA-4D7F-BC05-8A0C89292402}"/>
              </a:ext>
            </a:extLst>
          </p:cNvPr>
          <p:cNvSpPr txBox="1"/>
          <p:nvPr/>
        </p:nvSpPr>
        <p:spPr>
          <a:xfrm>
            <a:off x="3372648" y="2142777"/>
            <a:ext cx="544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C193E1-350D-4FE5-8A16-7ABE8953E633}"/>
              </a:ext>
            </a:extLst>
          </p:cNvPr>
          <p:cNvSpPr txBox="1"/>
          <p:nvPr/>
        </p:nvSpPr>
        <p:spPr>
          <a:xfrm>
            <a:off x="1442248" y="4580463"/>
            <a:ext cx="193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DA223F5-4192-4403-A0DA-43B58D142A95}"/>
              </a:ext>
            </a:extLst>
          </p:cNvPr>
          <p:cNvSpPr/>
          <p:nvPr/>
        </p:nvSpPr>
        <p:spPr>
          <a:xfrm>
            <a:off x="1442247" y="4194462"/>
            <a:ext cx="193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458C7BD-0674-44A3-8C2F-4D26DAF526A4}"/>
              </a:ext>
            </a:extLst>
          </p:cNvPr>
          <p:cNvSpPr/>
          <p:nvPr/>
        </p:nvSpPr>
        <p:spPr>
          <a:xfrm>
            <a:off x="1442247" y="3725117"/>
            <a:ext cx="193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788A39-64A4-4C58-9ABC-459CC6A0BB80}"/>
              </a:ext>
            </a:extLst>
          </p:cNvPr>
          <p:cNvSpPr txBox="1"/>
          <p:nvPr/>
        </p:nvSpPr>
        <p:spPr>
          <a:xfrm>
            <a:off x="3901283" y="4580463"/>
            <a:ext cx="193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6134F19-FCA7-4774-B782-B06A40CA4B4D}"/>
              </a:ext>
            </a:extLst>
          </p:cNvPr>
          <p:cNvSpPr/>
          <p:nvPr/>
        </p:nvSpPr>
        <p:spPr>
          <a:xfrm>
            <a:off x="3901282" y="4194462"/>
            <a:ext cx="193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AAD1789-FDE8-439D-B797-3C14F27ADC3B}"/>
              </a:ext>
            </a:extLst>
          </p:cNvPr>
          <p:cNvSpPr/>
          <p:nvPr/>
        </p:nvSpPr>
        <p:spPr>
          <a:xfrm>
            <a:off x="3901282" y="3725117"/>
            <a:ext cx="193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02.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6AC666-37A4-47B2-A2BC-6998F1457609}"/>
              </a:ext>
            </a:extLst>
          </p:cNvPr>
          <p:cNvSpPr txBox="1"/>
          <p:nvPr/>
        </p:nvSpPr>
        <p:spPr>
          <a:xfrm>
            <a:off x="6360318" y="4580463"/>
            <a:ext cx="193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EDBB14F-612F-4F9A-BDC5-454F162B7850}"/>
              </a:ext>
            </a:extLst>
          </p:cNvPr>
          <p:cNvSpPr/>
          <p:nvPr/>
        </p:nvSpPr>
        <p:spPr>
          <a:xfrm>
            <a:off x="6360317" y="4194462"/>
            <a:ext cx="193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4A5B6FE-3FCF-4FBB-80A0-DF7C3AFE1C0F}"/>
              </a:ext>
            </a:extLst>
          </p:cNvPr>
          <p:cNvSpPr/>
          <p:nvPr/>
        </p:nvSpPr>
        <p:spPr>
          <a:xfrm>
            <a:off x="6360317" y="3725117"/>
            <a:ext cx="193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03.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5DB53D-BC57-4801-BAC6-048E8BF82B26}"/>
              </a:ext>
            </a:extLst>
          </p:cNvPr>
          <p:cNvSpPr txBox="1"/>
          <p:nvPr/>
        </p:nvSpPr>
        <p:spPr>
          <a:xfrm>
            <a:off x="8819353" y="4580463"/>
            <a:ext cx="193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42B581A-8A8D-4D9B-A685-7F86018869E2}"/>
              </a:ext>
            </a:extLst>
          </p:cNvPr>
          <p:cNvSpPr/>
          <p:nvPr/>
        </p:nvSpPr>
        <p:spPr>
          <a:xfrm>
            <a:off x="8819352" y="4194462"/>
            <a:ext cx="193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CE4B807-67C0-42C1-A714-DB000FE05DC0}"/>
              </a:ext>
            </a:extLst>
          </p:cNvPr>
          <p:cNvSpPr/>
          <p:nvPr/>
        </p:nvSpPr>
        <p:spPr>
          <a:xfrm>
            <a:off x="8819352" y="3725117"/>
            <a:ext cx="193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7745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6BFF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29C90122-D04C-42AA-B4D5-7174E54E4A7D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PRODUCTS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84DCAAE-E93A-466C-81FB-8847AF8D78E0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154D9CB-25C2-455B-8436-1066A97EB2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7377" y="2374902"/>
            <a:ext cx="2590805" cy="2590798"/>
          </a:xfr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231C1C8-708C-46CF-8678-89F1FC74781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38334" y="2374902"/>
            <a:ext cx="2590805" cy="2590798"/>
          </a:xfr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AA820A8-305A-45D1-8C84-4273881BC61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813813" y="2374902"/>
            <a:ext cx="2590805" cy="2590798"/>
          </a:xfr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63070AC-8047-492F-9D38-A1ECD2AE2EB5}"/>
              </a:ext>
            </a:extLst>
          </p:cNvPr>
          <p:cNvSpPr/>
          <p:nvPr/>
        </p:nvSpPr>
        <p:spPr>
          <a:xfrm>
            <a:off x="787378" y="4965701"/>
            <a:ext cx="2590805" cy="812800"/>
          </a:xfrm>
          <a:prstGeom prst="rect">
            <a:avLst/>
          </a:prstGeom>
          <a:solidFill>
            <a:srgbClr val="606BFF"/>
          </a:solidFill>
          <a:ln w="9525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6F13A8B-D302-48AE-9F08-65F950E350F5}"/>
              </a:ext>
            </a:extLst>
          </p:cNvPr>
          <p:cNvSpPr/>
          <p:nvPr/>
        </p:nvSpPr>
        <p:spPr>
          <a:xfrm>
            <a:off x="8813813" y="4965701"/>
            <a:ext cx="2590805" cy="812800"/>
          </a:xfrm>
          <a:prstGeom prst="rect">
            <a:avLst/>
          </a:prstGeom>
          <a:solidFill>
            <a:srgbClr val="606BFF"/>
          </a:solidFill>
          <a:ln w="9525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8B6CF58-7CB1-4759-B6B4-A70012E0151E}"/>
              </a:ext>
            </a:extLst>
          </p:cNvPr>
          <p:cNvSpPr/>
          <p:nvPr/>
        </p:nvSpPr>
        <p:spPr>
          <a:xfrm>
            <a:off x="914389" y="5050305"/>
            <a:ext cx="2336784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  <a:p>
            <a:r>
              <a:rPr lang="en-US" altLang="ko-KR" b="1" dirty="0">
                <a:solidFill>
                  <a:schemeClr val="bg1"/>
                </a:solidFill>
              </a:rPr>
              <a:t>$25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F3E10DC-292C-4297-A026-E2874E6F06D4}"/>
              </a:ext>
            </a:extLst>
          </p:cNvPr>
          <p:cNvSpPr/>
          <p:nvPr/>
        </p:nvSpPr>
        <p:spPr>
          <a:xfrm>
            <a:off x="6138334" y="4965701"/>
            <a:ext cx="2590805" cy="812800"/>
          </a:xfrm>
          <a:prstGeom prst="rect">
            <a:avLst/>
          </a:prstGeom>
          <a:solidFill>
            <a:srgbClr val="606BFF"/>
          </a:solidFill>
          <a:ln w="9525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E832616-FB4B-422E-B4C2-0805AB42E0BC}"/>
              </a:ext>
            </a:extLst>
          </p:cNvPr>
          <p:cNvSpPr/>
          <p:nvPr/>
        </p:nvSpPr>
        <p:spPr>
          <a:xfrm>
            <a:off x="6265344" y="5050305"/>
            <a:ext cx="233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  <a:p>
            <a:r>
              <a:rPr lang="en-US" altLang="ko-KR" b="1" dirty="0">
                <a:solidFill>
                  <a:schemeClr val="bg1"/>
                </a:solidFill>
              </a:rPr>
              <a:t>$45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73D7BD0-CBE1-464D-B5A6-4101962022C7}"/>
              </a:ext>
            </a:extLst>
          </p:cNvPr>
          <p:cNvSpPr/>
          <p:nvPr/>
        </p:nvSpPr>
        <p:spPr>
          <a:xfrm>
            <a:off x="8940822" y="5050305"/>
            <a:ext cx="233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  <a:p>
            <a:r>
              <a:rPr lang="en-US" altLang="ko-KR" b="1" dirty="0">
                <a:solidFill>
                  <a:schemeClr val="bg1"/>
                </a:solidFill>
              </a:rPr>
              <a:t>$55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E130FD3-EAF4-4782-833E-0ADEF83E2D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2853" y="1724770"/>
            <a:ext cx="2590805" cy="2590798"/>
          </a:xfr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60CDAAB-FDF7-4C91-8321-E675AE997870}"/>
              </a:ext>
            </a:extLst>
          </p:cNvPr>
          <p:cNvSpPr/>
          <p:nvPr/>
        </p:nvSpPr>
        <p:spPr>
          <a:xfrm>
            <a:off x="3462856" y="4315568"/>
            <a:ext cx="2590805" cy="2113066"/>
          </a:xfrm>
          <a:prstGeom prst="rect">
            <a:avLst/>
          </a:prstGeom>
          <a:solidFill>
            <a:srgbClr val="1B29C2"/>
          </a:solidFill>
          <a:ln w="9525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A490B02-8915-4AC0-82B8-F9E7568A34F0}"/>
              </a:ext>
            </a:extLst>
          </p:cNvPr>
          <p:cNvSpPr/>
          <p:nvPr/>
        </p:nvSpPr>
        <p:spPr>
          <a:xfrm>
            <a:off x="3589866" y="5778501"/>
            <a:ext cx="233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$35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C56F424-7B01-4E8C-AEE7-7F64CA1FA878}"/>
              </a:ext>
            </a:extLst>
          </p:cNvPr>
          <p:cNvSpPr/>
          <p:nvPr/>
        </p:nvSpPr>
        <p:spPr>
          <a:xfrm>
            <a:off x="3589866" y="4423709"/>
            <a:ext cx="233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971D00-5ABB-48E4-81D9-CC27E6FFCDAC}"/>
              </a:ext>
            </a:extLst>
          </p:cNvPr>
          <p:cNvSpPr txBox="1"/>
          <p:nvPr/>
        </p:nvSpPr>
        <p:spPr>
          <a:xfrm>
            <a:off x="3589865" y="4974070"/>
            <a:ext cx="233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F8996EA-4A3B-40E7-BA20-36CFEB05B49A}"/>
              </a:ext>
            </a:extLst>
          </p:cNvPr>
          <p:cNvSpPr/>
          <p:nvPr/>
        </p:nvSpPr>
        <p:spPr>
          <a:xfrm>
            <a:off x="4389961" y="5761281"/>
            <a:ext cx="1409687" cy="3976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1B29C2"/>
                </a:solidFill>
              </a:rPr>
              <a:t>Lorem ipsum</a:t>
            </a:r>
            <a:endParaRPr lang="ko-KR" altLang="en-US" sz="1200" b="1" dirty="0">
              <a:solidFill>
                <a:srgbClr val="1B29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312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8A6F64C-798D-4995-B07A-D7073640383E}"/>
              </a:ext>
            </a:extLst>
          </p:cNvPr>
          <p:cNvSpPr/>
          <p:nvPr/>
        </p:nvSpPr>
        <p:spPr>
          <a:xfrm>
            <a:off x="1735452" y="1751689"/>
            <a:ext cx="2380343" cy="3791534"/>
          </a:xfrm>
          <a:prstGeom prst="roundRect">
            <a:avLst>
              <a:gd name="adj" fmla="val 3633"/>
            </a:avLst>
          </a:prstGeom>
          <a:solidFill>
            <a:srgbClr val="606BFF"/>
          </a:solidFill>
          <a:ln w="38100" cap="flat">
            <a:noFill/>
            <a:prstDash val="solid"/>
            <a:miter/>
          </a:ln>
          <a:effectLst>
            <a:glow rad="25400">
              <a:schemeClr val="accent3">
                <a:lumMod val="40000"/>
                <a:lumOff val="60000"/>
                <a:alpha val="40000"/>
              </a:schemeClr>
            </a:glow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3599A7FE-7DD3-4271-AEBB-9E6240B878F4}"/>
              </a:ext>
            </a:extLst>
          </p:cNvPr>
          <p:cNvSpPr/>
          <p:nvPr/>
        </p:nvSpPr>
        <p:spPr>
          <a:xfrm>
            <a:off x="4904785" y="1751689"/>
            <a:ext cx="2380343" cy="3791534"/>
          </a:xfrm>
          <a:prstGeom prst="roundRect">
            <a:avLst>
              <a:gd name="adj" fmla="val 3633"/>
            </a:avLst>
          </a:prstGeom>
          <a:solidFill>
            <a:srgbClr val="606BFF"/>
          </a:solidFill>
          <a:ln w="38100" cap="flat">
            <a:noFill/>
            <a:prstDash val="solid"/>
            <a:miter/>
          </a:ln>
          <a:effectLst>
            <a:glow rad="25400">
              <a:schemeClr val="accent3">
                <a:lumMod val="40000"/>
                <a:lumOff val="60000"/>
                <a:alpha val="40000"/>
              </a:schemeClr>
            </a:glow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91D0AE95-3D3E-4C24-A7F6-FADB3719A14E}"/>
              </a:ext>
            </a:extLst>
          </p:cNvPr>
          <p:cNvSpPr/>
          <p:nvPr/>
        </p:nvSpPr>
        <p:spPr>
          <a:xfrm>
            <a:off x="8074118" y="1751689"/>
            <a:ext cx="2380343" cy="3791534"/>
          </a:xfrm>
          <a:prstGeom prst="roundRect">
            <a:avLst>
              <a:gd name="adj" fmla="val 3633"/>
            </a:avLst>
          </a:prstGeom>
          <a:solidFill>
            <a:srgbClr val="606BFF"/>
          </a:solidFill>
          <a:ln w="38100" cap="flat">
            <a:noFill/>
            <a:prstDash val="solid"/>
            <a:miter/>
          </a:ln>
          <a:effectLst>
            <a:glow rad="25400">
              <a:schemeClr val="accent3">
                <a:lumMod val="40000"/>
                <a:lumOff val="60000"/>
                <a:alpha val="40000"/>
              </a:schemeClr>
            </a:glow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360000" tIns="360000" rIns="360000" bIns="36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1A1618"/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0EA3511-2DFC-43DF-AE17-8E0C9604D73E}"/>
              </a:ext>
            </a:extLst>
          </p:cNvPr>
          <p:cNvSpPr/>
          <p:nvPr/>
        </p:nvSpPr>
        <p:spPr>
          <a:xfrm>
            <a:off x="927100" y="901700"/>
            <a:ext cx="10337800" cy="5054600"/>
          </a:xfrm>
          <a:prstGeom prst="roundRect">
            <a:avLst>
              <a:gd name="adj" fmla="val 5926"/>
            </a:avLst>
          </a:prstGeom>
          <a:noFill/>
          <a:ln w="28575" cap="flat">
            <a:solidFill>
              <a:srgbClr val="606BF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9C90122-D04C-42AA-B4D5-7174E54E4A7D}"/>
              </a:ext>
            </a:extLst>
          </p:cNvPr>
          <p:cNvSpPr txBox="1"/>
          <p:nvPr/>
        </p:nvSpPr>
        <p:spPr>
          <a:xfrm>
            <a:off x="3200400" y="617911"/>
            <a:ext cx="57912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OUR CUSTOMERS SAY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84DCAAE-E93A-466C-81FB-8847AF8D78E0}"/>
              </a:ext>
            </a:extLst>
          </p:cNvPr>
          <p:cNvSpPr txBox="1"/>
          <p:nvPr/>
        </p:nvSpPr>
        <p:spPr>
          <a:xfrm>
            <a:off x="3200400" y="1077003"/>
            <a:ext cx="5791200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6588D3-3C3F-4363-B147-D51BB850C6F2}"/>
              </a:ext>
            </a:extLst>
          </p:cNvPr>
          <p:cNvSpPr txBox="1"/>
          <p:nvPr/>
        </p:nvSpPr>
        <p:spPr>
          <a:xfrm>
            <a:off x="1735451" y="4124201"/>
            <a:ext cx="2378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B42A6E5-8E60-4DA0-814F-65CE3B45DAC2}"/>
              </a:ext>
            </a:extLst>
          </p:cNvPr>
          <p:cNvSpPr/>
          <p:nvPr/>
        </p:nvSpPr>
        <p:spPr>
          <a:xfrm>
            <a:off x="1965480" y="4833107"/>
            <a:ext cx="1920288" cy="3297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b="1" dirty="0">
                <a:solidFill>
                  <a:srgbClr val="606BFF"/>
                </a:solidFill>
              </a:rPr>
              <a:t>Lorem ipsum</a:t>
            </a:r>
            <a:endParaRPr lang="ko-KR" altLang="en-US" sz="1200" b="1" dirty="0">
              <a:solidFill>
                <a:srgbClr val="606B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E712C6-DE8C-41EB-8CE4-7BE5ABD0821B}"/>
              </a:ext>
            </a:extLst>
          </p:cNvPr>
          <p:cNvSpPr txBox="1"/>
          <p:nvPr/>
        </p:nvSpPr>
        <p:spPr>
          <a:xfrm>
            <a:off x="4905828" y="4124201"/>
            <a:ext cx="2378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CF6A63B3-DAA3-485E-8F85-97229B9E56E8}"/>
              </a:ext>
            </a:extLst>
          </p:cNvPr>
          <p:cNvSpPr/>
          <p:nvPr/>
        </p:nvSpPr>
        <p:spPr>
          <a:xfrm>
            <a:off x="5135857" y="4833107"/>
            <a:ext cx="1920288" cy="3297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b="1" dirty="0">
                <a:solidFill>
                  <a:srgbClr val="606BFF"/>
                </a:solidFill>
              </a:rPr>
              <a:t>Lorem ipsum</a:t>
            </a:r>
            <a:endParaRPr lang="ko-KR" altLang="en-US" sz="1200" b="1" dirty="0">
              <a:solidFill>
                <a:srgbClr val="606B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92C412-CE46-4F16-B623-244B53D758AA}"/>
              </a:ext>
            </a:extLst>
          </p:cNvPr>
          <p:cNvSpPr txBox="1"/>
          <p:nvPr/>
        </p:nvSpPr>
        <p:spPr>
          <a:xfrm>
            <a:off x="8076204" y="4124201"/>
            <a:ext cx="2378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1AF33716-AF5C-4DA3-AB57-4B5AE6A47F25}"/>
              </a:ext>
            </a:extLst>
          </p:cNvPr>
          <p:cNvSpPr/>
          <p:nvPr/>
        </p:nvSpPr>
        <p:spPr>
          <a:xfrm>
            <a:off x="8306233" y="4833107"/>
            <a:ext cx="1920288" cy="3297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b="1" dirty="0">
                <a:solidFill>
                  <a:srgbClr val="606BFF"/>
                </a:solidFill>
              </a:rPr>
              <a:t>Lorem ipsum</a:t>
            </a:r>
            <a:endParaRPr lang="ko-KR" altLang="en-US" sz="1200" b="1" dirty="0">
              <a:solidFill>
                <a:srgbClr val="606BFF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8F8B67F-A093-4BBD-A5F3-431AF5CDC4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312C01F-2388-4545-BFE0-2D820CE077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9723F28-90CF-4D1F-B0BD-12B871493C1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574979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0EA3511-2DFC-43DF-AE17-8E0C9604D73E}"/>
              </a:ext>
            </a:extLst>
          </p:cNvPr>
          <p:cNvSpPr/>
          <p:nvPr/>
        </p:nvSpPr>
        <p:spPr>
          <a:xfrm>
            <a:off x="927100" y="901700"/>
            <a:ext cx="10337800" cy="5054600"/>
          </a:xfrm>
          <a:prstGeom prst="roundRect">
            <a:avLst>
              <a:gd name="adj" fmla="val 5926"/>
            </a:avLst>
          </a:prstGeom>
          <a:noFill/>
          <a:ln w="28575" cap="flat">
            <a:solidFill>
              <a:srgbClr val="606BF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9C90122-D04C-42AA-B4D5-7174E54E4A7D}"/>
              </a:ext>
            </a:extLst>
          </p:cNvPr>
          <p:cNvSpPr txBox="1"/>
          <p:nvPr/>
        </p:nvSpPr>
        <p:spPr>
          <a:xfrm>
            <a:off x="3848100" y="617911"/>
            <a:ext cx="44958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OUR CLIENT SAY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84DCAAE-E93A-466C-81FB-8847AF8D78E0}"/>
              </a:ext>
            </a:extLst>
          </p:cNvPr>
          <p:cNvSpPr txBox="1"/>
          <p:nvPr/>
        </p:nvSpPr>
        <p:spPr>
          <a:xfrm>
            <a:off x="3848100" y="1077003"/>
            <a:ext cx="4495800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</a:t>
            </a:r>
            <a:r>
              <a:rPr lang="en-US" altLang="ko-KR" sz="1100" b="0">
                <a:solidFill>
                  <a:schemeClr val="tx1">
                    <a:lumMod val="85000"/>
                    <a:lumOff val="15000"/>
                  </a:schemeClr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1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DD73C7D-EC32-4ABE-8267-C9D29AE692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48263" y="1987927"/>
            <a:ext cx="1895474" cy="1896558"/>
          </a:xfrm>
        </p:spPr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675DFA-CC19-4417-821D-9333130ABD65}"/>
              </a:ext>
            </a:extLst>
          </p:cNvPr>
          <p:cNvSpPr txBox="1"/>
          <p:nvPr/>
        </p:nvSpPr>
        <p:spPr>
          <a:xfrm>
            <a:off x="2679700" y="452335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dolore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magna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8F0BB873-3FBD-4075-81A7-77B3A12B7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38072" y="4250548"/>
            <a:ext cx="253370" cy="183954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5777CCB8-81C6-43D6-A7CD-457AA163A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0558" y="4250547"/>
            <a:ext cx="253370" cy="1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63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6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사각형: 둥근 모서리 104">
            <a:extLst>
              <a:ext uri="{FF2B5EF4-FFF2-40B4-BE49-F238E27FC236}">
                <a16:creationId xmlns:a16="http://schemas.microsoft.com/office/drawing/2014/main" id="{F1E306E0-8A5F-4C7F-86AC-C5052C65CC38}"/>
              </a:ext>
            </a:extLst>
          </p:cNvPr>
          <p:cNvSpPr/>
          <p:nvPr/>
        </p:nvSpPr>
        <p:spPr>
          <a:xfrm>
            <a:off x="4590951" y="1943100"/>
            <a:ext cx="2997200" cy="4296989"/>
          </a:xfrm>
          <a:prstGeom prst="roundRect">
            <a:avLst>
              <a:gd name="adj" fmla="val 456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889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6" name="사각형: 둥근 모서리 105">
            <a:extLst>
              <a:ext uri="{FF2B5EF4-FFF2-40B4-BE49-F238E27FC236}">
                <a16:creationId xmlns:a16="http://schemas.microsoft.com/office/drawing/2014/main" id="{05EE91B1-4C3B-4583-BC26-A66A4E572E64}"/>
              </a:ext>
            </a:extLst>
          </p:cNvPr>
          <p:cNvSpPr/>
          <p:nvPr/>
        </p:nvSpPr>
        <p:spPr>
          <a:xfrm>
            <a:off x="8058438" y="1943100"/>
            <a:ext cx="2997200" cy="4296989"/>
          </a:xfrm>
          <a:prstGeom prst="roundRect">
            <a:avLst>
              <a:gd name="adj" fmla="val 456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889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3" name="사각형: 둥근 모서리 102">
            <a:extLst>
              <a:ext uri="{FF2B5EF4-FFF2-40B4-BE49-F238E27FC236}">
                <a16:creationId xmlns:a16="http://schemas.microsoft.com/office/drawing/2014/main" id="{3F0E3608-BD52-4958-9423-872DB804FE65}"/>
              </a:ext>
            </a:extLst>
          </p:cNvPr>
          <p:cNvSpPr/>
          <p:nvPr/>
        </p:nvSpPr>
        <p:spPr>
          <a:xfrm>
            <a:off x="1129913" y="1943100"/>
            <a:ext cx="2997200" cy="4296989"/>
          </a:xfrm>
          <a:prstGeom prst="roundRect">
            <a:avLst>
              <a:gd name="adj" fmla="val 456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889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9C90122-D04C-42AA-B4D5-7174E54E4A7D}"/>
              </a:ext>
            </a:extLst>
          </p:cNvPr>
          <p:cNvSpPr txBox="1"/>
          <p:nvPr/>
        </p:nvSpPr>
        <p:spPr>
          <a:xfrm>
            <a:off x="2484726" y="617911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WHAT WE CAN DO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84DCAAE-E93A-466C-81FB-8847AF8D78E0}"/>
              </a:ext>
            </a:extLst>
          </p:cNvPr>
          <p:cNvSpPr txBox="1"/>
          <p:nvPr/>
        </p:nvSpPr>
        <p:spPr>
          <a:xfrm>
            <a:off x="2484726" y="1077003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b="0" dirty="0">
                <a:solidFill>
                  <a:schemeClr val="bg1"/>
                </a:solidFill>
              </a:rPr>
              <a:t>Lorem ipsum dolor </a:t>
            </a:r>
            <a:r>
              <a:rPr lang="en-US" altLang="ko-KR" sz="1100" b="0">
                <a:solidFill>
                  <a:schemeClr val="bg1"/>
                </a:solidFill>
              </a:rPr>
              <a:t>sit amet, consectetur adipisicing </a:t>
            </a:r>
            <a:r>
              <a:rPr lang="en-US" altLang="ko-KR" sz="1100" b="0" dirty="0" err="1">
                <a:solidFill>
                  <a:schemeClr val="bg1"/>
                </a:solidFill>
              </a:rPr>
              <a:t>elit</a:t>
            </a:r>
            <a:endParaRPr lang="ko-KR" altLang="en-US" sz="1100" b="0" dirty="0">
              <a:solidFill>
                <a:schemeClr val="bg1"/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747E15A-3130-4E79-80BE-7C5760D128C3}"/>
              </a:ext>
            </a:extLst>
          </p:cNvPr>
          <p:cNvGrpSpPr/>
          <p:nvPr/>
        </p:nvGrpSpPr>
        <p:grpSpPr>
          <a:xfrm>
            <a:off x="5707063" y="2670847"/>
            <a:ext cx="777876" cy="777872"/>
            <a:chOff x="3448898" y="892918"/>
            <a:chExt cx="390525" cy="390525"/>
          </a:xfrm>
          <a:solidFill>
            <a:srgbClr val="131B64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96F81776-5C3E-4508-9C63-E898B8E3152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59C42A59-D930-4942-B4E2-C259CA122BEB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6" name="자유형: 도형 85">
            <a:extLst>
              <a:ext uri="{FF2B5EF4-FFF2-40B4-BE49-F238E27FC236}">
                <a16:creationId xmlns:a16="http://schemas.microsoft.com/office/drawing/2014/main" id="{4289EFE1-F8F6-45CF-8265-11A5CB36B31C}"/>
              </a:ext>
            </a:extLst>
          </p:cNvPr>
          <p:cNvSpPr/>
          <p:nvPr/>
        </p:nvSpPr>
        <p:spPr>
          <a:xfrm>
            <a:off x="9191625" y="2708947"/>
            <a:ext cx="777876" cy="777872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131B6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DA8BE64B-1C22-4013-8DF6-9E45B51C13CA}"/>
              </a:ext>
            </a:extLst>
          </p:cNvPr>
          <p:cNvGrpSpPr/>
          <p:nvPr/>
        </p:nvGrpSpPr>
        <p:grpSpPr>
          <a:xfrm>
            <a:off x="2222500" y="2692804"/>
            <a:ext cx="777876" cy="777872"/>
            <a:chOff x="2112922" y="1570386"/>
            <a:chExt cx="390525" cy="390525"/>
          </a:xfrm>
          <a:solidFill>
            <a:srgbClr val="131B64"/>
          </a:solidFill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0493752-EE16-4A33-BA66-770CB767C5C2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A62BA5AE-4500-4D4E-82BD-3A220A1A7703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596E3412-F165-4C53-8BA9-51349FA56F74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1B968D08-4E78-4020-8327-42E66B55579D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C82C8303-DCC5-4DD0-A61F-B2155C374A21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1427253E-2C61-4D34-BA92-3294294D9AD4}"/>
              </a:ext>
            </a:extLst>
          </p:cNvPr>
          <p:cNvSpPr/>
          <p:nvPr/>
        </p:nvSpPr>
        <p:spPr>
          <a:xfrm>
            <a:off x="4843463" y="4394907"/>
            <a:ext cx="250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6C04D61-4BC0-4906-AD58-2E28E1A67204}"/>
              </a:ext>
            </a:extLst>
          </p:cNvPr>
          <p:cNvSpPr txBox="1"/>
          <p:nvPr/>
        </p:nvSpPr>
        <p:spPr>
          <a:xfrm>
            <a:off x="4843462" y="4859770"/>
            <a:ext cx="2505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99062AF9-75D5-4AB1-9E59-5CE1C206B908}"/>
              </a:ext>
            </a:extLst>
          </p:cNvPr>
          <p:cNvSpPr/>
          <p:nvPr/>
        </p:nvSpPr>
        <p:spPr>
          <a:xfrm>
            <a:off x="8328025" y="4394907"/>
            <a:ext cx="250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9A10E36-6E17-4904-98D4-F723381DAC54}"/>
              </a:ext>
            </a:extLst>
          </p:cNvPr>
          <p:cNvSpPr txBox="1"/>
          <p:nvPr/>
        </p:nvSpPr>
        <p:spPr>
          <a:xfrm>
            <a:off x="8328024" y="4859770"/>
            <a:ext cx="2505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92EDCC74-274C-4290-84D6-B8566F89A4CA}"/>
              </a:ext>
            </a:extLst>
          </p:cNvPr>
          <p:cNvSpPr/>
          <p:nvPr/>
        </p:nvSpPr>
        <p:spPr>
          <a:xfrm>
            <a:off x="1358900" y="4394907"/>
            <a:ext cx="250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3D7B30F-A9B8-4175-A4E9-EEBC371B173D}"/>
              </a:ext>
            </a:extLst>
          </p:cNvPr>
          <p:cNvSpPr txBox="1"/>
          <p:nvPr/>
        </p:nvSpPr>
        <p:spPr>
          <a:xfrm>
            <a:off x="1358899" y="4859770"/>
            <a:ext cx="2505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61219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1605</Words>
  <Application>Microsoft Office PowerPoint</Application>
  <PresentationFormat>와이드스크린</PresentationFormat>
  <Paragraphs>227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106</cp:revision>
  <dcterms:created xsi:type="dcterms:W3CDTF">2019-04-06T05:20:47Z</dcterms:created>
  <dcterms:modified xsi:type="dcterms:W3CDTF">2019-09-23T08:31:43Z</dcterms:modified>
</cp:coreProperties>
</file>