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10287000" cx="18288000"/>
  <p:notesSz cx="6858000" cy="9144000"/>
  <p:embeddedFontLst>
    <p:embeddedFont>
      <p:font typeface="Darker Grotesque"/>
      <p:bold r:id="rId21"/>
    </p:embeddedFont>
    <p:embeddedFont>
      <p:font typeface="Londrina Solid"/>
      <p:regular r:id="rId22"/>
    </p:embeddedFont>
    <p:embeddedFont>
      <p:font typeface="Darker Grotesque SemiBold"/>
      <p:regular r:id="rId23"/>
      <p:bold r:id="rId24"/>
    </p:embeddedFont>
    <p:embeddedFont>
      <p:font typeface="Londrina Solid Black"/>
      <p:bold r:id="rId25"/>
    </p:embeddedFont>
    <p:embeddedFont>
      <p:font typeface="DM Sans"/>
      <p:regular r:id="rId26"/>
      <p:bold r:id="rId27"/>
      <p:italic r:id="rId28"/>
      <p:boldItalic r:id="rId29"/>
    </p:embeddedFont>
    <p:embeddedFont>
      <p:font typeface="Homemade Apple"/>
      <p:regular r:id="rId30"/>
    </p:embeddedFont>
    <p:embeddedFont>
      <p:font typeface="Darker Grotesque Black"/>
      <p:bold r:id="rId3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LondrinaSolid-regular.fntdata"/><Relationship Id="rId21" Type="http://schemas.openxmlformats.org/officeDocument/2006/relationships/font" Target="fonts/DarkerGrotesque-bold.fntdata"/><Relationship Id="rId24" Type="http://schemas.openxmlformats.org/officeDocument/2006/relationships/font" Target="fonts/DarkerGrotesqueSemiBold-bold.fntdata"/><Relationship Id="rId23" Type="http://schemas.openxmlformats.org/officeDocument/2006/relationships/font" Target="fonts/DarkerGrotesqueSemiBold-regular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DMSans-regular.fntdata"/><Relationship Id="rId25" Type="http://schemas.openxmlformats.org/officeDocument/2006/relationships/font" Target="fonts/LondrinaSolidBlack-bold.fntdata"/><Relationship Id="rId28" Type="http://schemas.openxmlformats.org/officeDocument/2006/relationships/font" Target="fonts/DMSans-italic.fntdata"/><Relationship Id="rId27" Type="http://schemas.openxmlformats.org/officeDocument/2006/relationships/font" Target="fonts/DMSans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DMSans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DarkerGrotesqueBlack-bold.fntdata"/><Relationship Id="rId30" Type="http://schemas.openxmlformats.org/officeDocument/2006/relationships/font" Target="fonts/HomemadeApple-regular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0" name="Google Shape;390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8" name="Google Shape;448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1" Type="http://schemas.openxmlformats.org/officeDocument/2006/relationships/image" Target="../media/image10.png"/><Relationship Id="rId10" Type="http://schemas.openxmlformats.org/officeDocument/2006/relationships/image" Target="../media/image22.png"/><Relationship Id="rId13" Type="http://schemas.openxmlformats.org/officeDocument/2006/relationships/image" Target="../media/image1.png"/><Relationship Id="rId1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5.png"/><Relationship Id="rId4" Type="http://schemas.openxmlformats.org/officeDocument/2006/relationships/image" Target="../media/image7.png"/><Relationship Id="rId9" Type="http://schemas.openxmlformats.org/officeDocument/2006/relationships/image" Target="../media/image11.png"/><Relationship Id="rId5" Type="http://schemas.openxmlformats.org/officeDocument/2006/relationships/image" Target="../media/image8.png"/><Relationship Id="rId6" Type="http://schemas.openxmlformats.org/officeDocument/2006/relationships/image" Target="../media/image6.png"/><Relationship Id="rId7" Type="http://schemas.openxmlformats.org/officeDocument/2006/relationships/image" Target="../media/image15.png"/><Relationship Id="rId8" Type="http://schemas.openxmlformats.org/officeDocument/2006/relationships/image" Target="../media/image1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Relationship Id="rId4" Type="http://schemas.openxmlformats.org/officeDocument/2006/relationships/image" Target="../media/image10.png"/><Relationship Id="rId5" Type="http://schemas.openxmlformats.org/officeDocument/2006/relationships/image" Target="../media/image18.png"/><Relationship Id="rId6" Type="http://schemas.openxmlformats.org/officeDocument/2006/relationships/image" Target="../media/image14.png"/><Relationship Id="rId7" Type="http://schemas.openxmlformats.org/officeDocument/2006/relationships/image" Target="../media/image16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6.png"/><Relationship Id="rId3" Type="http://schemas.openxmlformats.org/officeDocument/2006/relationships/image" Target="../media/image18.png"/><Relationship Id="rId4" Type="http://schemas.openxmlformats.org/officeDocument/2006/relationships/image" Target="../media/image10.png"/><Relationship Id="rId5" Type="http://schemas.openxmlformats.org/officeDocument/2006/relationships/image" Target="../media/image4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33.png"/><Relationship Id="rId4" Type="http://schemas.openxmlformats.org/officeDocument/2006/relationships/image" Target="../media/image20.png"/><Relationship Id="rId5" Type="http://schemas.openxmlformats.org/officeDocument/2006/relationships/image" Target="../media/image4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png"/><Relationship Id="rId3" Type="http://schemas.openxmlformats.org/officeDocument/2006/relationships/image" Target="../media/image19.png"/><Relationship Id="rId4" Type="http://schemas.openxmlformats.org/officeDocument/2006/relationships/image" Target="../media/image17.png"/><Relationship Id="rId5" Type="http://schemas.openxmlformats.org/officeDocument/2006/relationships/image" Target="../media/image8.png"/><Relationship Id="rId6" Type="http://schemas.openxmlformats.org/officeDocument/2006/relationships/image" Target="../media/image10.png"/><Relationship Id="rId7" Type="http://schemas.openxmlformats.org/officeDocument/2006/relationships/image" Target="../media/image4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png"/><Relationship Id="rId3" Type="http://schemas.openxmlformats.org/officeDocument/2006/relationships/image" Target="../media/image2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5.png"/><Relationship Id="rId4" Type="http://schemas.openxmlformats.org/officeDocument/2006/relationships/image" Target="../media/image30.png"/><Relationship Id="rId5" Type="http://schemas.openxmlformats.org/officeDocument/2006/relationships/image" Target="../media/image8.png"/><Relationship Id="rId6" Type="http://schemas.openxmlformats.org/officeDocument/2006/relationships/image" Target="../media/image10.png"/><Relationship Id="rId7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/>
          <p:cNvPicPr preferRelativeResize="0"/>
          <p:nvPr/>
        </p:nvPicPr>
        <p:blipFill rotWithShape="1">
          <a:blip r:embed="rId2">
            <a:alphaModFix/>
          </a:blip>
          <a:srcRect b="33651" l="0" r="0" t="0"/>
          <a:stretch/>
        </p:blipFill>
        <p:spPr>
          <a:xfrm>
            <a:off x="4503225" y="4469953"/>
            <a:ext cx="8554851" cy="5693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3"/>
          <p:cNvPicPr preferRelativeResize="0"/>
          <p:nvPr/>
        </p:nvPicPr>
        <p:blipFill rotWithShape="1">
          <a:blip r:embed="rId3">
            <a:alphaModFix/>
          </a:blip>
          <a:srcRect b="58380" l="3789" r="3789" t="0"/>
          <a:stretch/>
        </p:blipFill>
        <p:spPr>
          <a:xfrm>
            <a:off x="0" y="7284475"/>
            <a:ext cx="18288000" cy="298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3"/>
          <p:cNvPicPr preferRelativeResize="0"/>
          <p:nvPr/>
        </p:nvPicPr>
        <p:blipFill rotWithShape="1">
          <a:blip r:embed="rId4">
            <a:alphaModFix/>
          </a:blip>
          <a:srcRect b="0" l="0" r="46626" t="0"/>
          <a:stretch/>
        </p:blipFill>
        <p:spPr>
          <a:xfrm>
            <a:off x="15879550" y="1457075"/>
            <a:ext cx="2408450" cy="206652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3"/>
          <p:cNvSpPr/>
          <p:nvPr/>
        </p:nvSpPr>
        <p:spPr>
          <a:xfrm>
            <a:off x="8147193" y="3705141"/>
            <a:ext cx="2810256" cy="1287608"/>
          </a:xfrm>
          <a:custGeom>
            <a:rect b="b" l="l" r="r" t="t"/>
            <a:pathLst>
              <a:path extrusionOk="0" h="1287608" w="2810256">
                <a:moveTo>
                  <a:pt x="0" y="0"/>
                </a:moveTo>
                <a:lnTo>
                  <a:pt x="2810256" y="0"/>
                </a:lnTo>
                <a:lnTo>
                  <a:pt x="2810256" y="1287608"/>
                </a:lnTo>
                <a:lnTo>
                  <a:pt x="0" y="1287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" name="Google Shape;17;p3"/>
          <p:cNvSpPr/>
          <p:nvPr/>
        </p:nvSpPr>
        <p:spPr>
          <a:xfrm rot="-378515">
            <a:off x="856606" y="5940632"/>
            <a:ext cx="2804233" cy="3367528"/>
          </a:xfrm>
          <a:custGeom>
            <a:rect b="b" l="l" r="r" t="t"/>
            <a:pathLst>
              <a:path extrusionOk="0" h="3363956" w="2801258">
                <a:moveTo>
                  <a:pt x="0" y="0"/>
                </a:moveTo>
                <a:lnTo>
                  <a:pt x="2801258" y="0"/>
                </a:lnTo>
                <a:lnTo>
                  <a:pt x="2801258" y="3363956"/>
                </a:lnTo>
                <a:lnTo>
                  <a:pt x="0" y="33639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" name="Google Shape;18;p3"/>
          <p:cNvSpPr/>
          <p:nvPr/>
        </p:nvSpPr>
        <p:spPr>
          <a:xfrm>
            <a:off x="14196167" y="5409450"/>
            <a:ext cx="2831939" cy="2421163"/>
          </a:xfrm>
          <a:custGeom>
            <a:rect b="b" l="l" r="r" t="t"/>
            <a:pathLst>
              <a:path extrusionOk="0" h="2421163" w="2831939">
                <a:moveTo>
                  <a:pt x="0" y="0"/>
                </a:moveTo>
                <a:lnTo>
                  <a:pt x="2831939" y="0"/>
                </a:lnTo>
                <a:lnTo>
                  <a:pt x="2831939" y="2421162"/>
                </a:lnTo>
                <a:lnTo>
                  <a:pt x="0" y="24211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" name="Google Shape;19;p3"/>
          <p:cNvSpPr/>
          <p:nvPr/>
        </p:nvSpPr>
        <p:spPr>
          <a:xfrm flipH="1">
            <a:off x="8308879" y="6814156"/>
            <a:ext cx="1670243" cy="2916297"/>
          </a:xfrm>
          <a:custGeom>
            <a:rect b="b" l="l" r="r" t="t"/>
            <a:pathLst>
              <a:path extrusionOk="0" h="2916297" w="1670243">
                <a:moveTo>
                  <a:pt x="1670242" y="0"/>
                </a:moveTo>
                <a:lnTo>
                  <a:pt x="0" y="0"/>
                </a:lnTo>
                <a:lnTo>
                  <a:pt x="0" y="2916297"/>
                </a:lnTo>
                <a:lnTo>
                  <a:pt x="1670242" y="2916297"/>
                </a:lnTo>
                <a:lnTo>
                  <a:pt x="1670242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" name="Google Shape;20;p3"/>
          <p:cNvSpPr/>
          <p:nvPr/>
        </p:nvSpPr>
        <p:spPr>
          <a:xfrm flipH="1" rot="1739939">
            <a:off x="6203155" y="5813390"/>
            <a:ext cx="2085055" cy="3485652"/>
          </a:xfrm>
          <a:custGeom>
            <a:rect b="b" l="l" r="r" t="t"/>
            <a:pathLst>
              <a:path extrusionOk="0" h="3484172" w="2084169">
                <a:moveTo>
                  <a:pt x="2084169" y="0"/>
                </a:moveTo>
                <a:lnTo>
                  <a:pt x="0" y="0"/>
                </a:lnTo>
                <a:lnTo>
                  <a:pt x="0" y="3484172"/>
                </a:lnTo>
                <a:lnTo>
                  <a:pt x="2084169" y="3484172"/>
                </a:lnTo>
                <a:lnTo>
                  <a:pt x="2084169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" name="Google Shape;21;p3"/>
          <p:cNvSpPr/>
          <p:nvPr/>
        </p:nvSpPr>
        <p:spPr>
          <a:xfrm flipH="1" rot="-1266572">
            <a:off x="9829204" y="5682859"/>
            <a:ext cx="2055718" cy="3239670"/>
          </a:xfrm>
          <a:custGeom>
            <a:rect b="b" l="l" r="r" t="t"/>
            <a:pathLst>
              <a:path extrusionOk="0" h="3241038" w="2056586">
                <a:moveTo>
                  <a:pt x="2056586" y="0"/>
                </a:moveTo>
                <a:lnTo>
                  <a:pt x="0" y="0"/>
                </a:lnTo>
                <a:lnTo>
                  <a:pt x="0" y="3241038"/>
                </a:lnTo>
                <a:lnTo>
                  <a:pt x="2056586" y="3241038"/>
                </a:lnTo>
                <a:lnTo>
                  <a:pt x="2056586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" name="Google Shape;22;p3"/>
          <p:cNvSpPr/>
          <p:nvPr/>
        </p:nvSpPr>
        <p:spPr>
          <a:xfrm rot="215116">
            <a:off x="14027247" y="593477"/>
            <a:ext cx="1929821" cy="933332"/>
          </a:xfrm>
          <a:custGeom>
            <a:rect b="b" l="l" r="r" t="t"/>
            <a:pathLst>
              <a:path extrusionOk="0" h="933840" w="1930871">
                <a:moveTo>
                  <a:pt x="0" y="0"/>
                </a:moveTo>
                <a:lnTo>
                  <a:pt x="1930871" y="0"/>
                </a:lnTo>
                <a:lnTo>
                  <a:pt x="1930871" y="933839"/>
                </a:lnTo>
                <a:lnTo>
                  <a:pt x="0" y="9338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" name="Google Shape;23;p3"/>
          <p:cNvSpPr/>
          <p:nvPr/>
        </p:nvSpPr>
        <p:spPr>
          <a:xfrm rot="-1312875">
            <a:off x="3762269" y="4691669"/>
            <a:ext cx="2026285" cy="979985"/>
          </a:xfrm>
          <a:custGeom>
            <a:rect b="b" l="l" r="r" t="t"/>
            <a:pathLst>
              <a:path extrusionOk="0" h="980469" w="2027286">
                <a:moveTo>
                  <a:pt x="0" y="0"/>
                </a:moveTo>
                <a:lnTo>
                  <a:pt x="2027286" y="0"/>
                </a:lnTo>
                <a:lnTo>
                  <a:pt x="2027286" y="980469"/>
                </a:lnTo>
                <a:lnTo>
                  <a:pt x="0" y="9804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" name="Google Shape;24;p3"/>
          <p:cNvSpPr/>
          <p:nvPr/>
        </p:nvSpPr>
        <p:spPr>
          <a:xfrm>
            <a:off x="475441" y="3000367"/>
            <a:ext cx="363218" cy="359916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" name="Google Shape;25;p3"/>
          <p:cNvSpPr/>
          <p:nvPr/>
        </p:nvSpPr>
        <p:spPr>
          <a:xfrm>
            <a:off x="13209076" y="5617693"/>
            <a:ext cx="363218" cy="359916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" name="Google Shape;26;p3"/>
          <p:cNvSpPr/>
          <p:nvPr/>
        </p:nvSpPr>
        <p:spPr>
          <a:xfrm>
            <a:off x="17259300" y="619619"/>
            <a:ext cx="363218" cy="359916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" name="Google Shape;27;p3"/>
          <p:cNvSpPr/>
          <p:nvPr/>
        </p:nvSpPr>
        <p:spPr>
          <a:xfrm>
            <a:off x="8285850" y="3645177"/>
            <a:ext cx="363218" cy="359916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" name="Google Shape;28;p3"/>
          <p:cNvSpPr/>
          <p:nvPr/>
        </p:nvSpPr>
        <p:spPr>
          <a:xfrm rot="1397564">
            <a:off x="4380269" y="393095"/>
            <a:ext cx="362824" cy="359526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" name="Google Shape;29;p3"/>
          <p:cNvSpPr/>
          <p:nvPr/>
        </p:nvSpPr>
        <p:spPr>
          <a:xfrm rot="-465910">
            <a:off x="12472751" y="642496"/>
            <a:ext cx="362914" cy="359614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30" name="Google Shape;30;p3"/>
          <p:cNvPicPr preferRelativeResize="0"/>
          <p:nvPr/>
        </p:nvPicPr>
        <p:blipFill rotWithShape="1">
          <a:blip r:embed="rId13">
            <a:alphaModFix/>
          </a:blip>
          <a:srcRect b="0" l="46080" r="0" t="0"/>
          <a:stretch/>
        </p:blipFill>
        <p:spPr>
          <a:xfrm>
            <a:off x="-10275" y="3830600"/>
            <a:ext cx="3512824" cy="298355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3"/>
          <p:cNvSpPr txBox="1"/>
          <p:nvPr>
            <p:ph type="title"/>
          </p:nvPr>
        </p:nvSpPr>
        <p:spPr>
          <a:xfrm>
            <a:off x="838650" y="979534"/>
            <a:ext cx="16647900" cy="29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7634"/>
              </a:buClr>
              <a:buSzPts val="15000"/>
              <a:buFont typeface="Londrina Solid"/>
              <a:buNone/>
              <a:defRPr i="0" sz="15000" u="none" cap="none" strike="noStrike">
                <a:solidFill>
                  <a:srgbClr val="FF763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"/>
          <p:cNvSpPr/>
          <p:nvPr/>
        </p:nvSpPr>
        <p:spPr>
          <a:xfrm>
            <a:off x="-372605" y="-528885"/>
            <a:ext cx="5472305" cy="2507311"/>
          </a:xfrm>
          <a:custGeom>
            <a:rect b="b" l="l" r="r" t="t"/>
            <a:pathLst>
              <a:path extrusionOk="0" h="2507311" w="5472305">
                <a:moveTo>
                  <a:pt x="0" y="0"/>
                </a:moveTo>
                <a:lnTo>
                  <a:pt x="5472305" y="0"/>
                </a:lnTo>
                <a:lnTo>
                  <a:pt x="5472305" y="2507310"/>
                </a:lnTo>
                <a:lnTo>
                  <a:pt x="0" y="25073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" name="Google Shape;34;p4"/>
          <p:cNvSpPr/>
          <p:nvPr/>
        </p:nvSpPr>
        <p:spPr>
          <a:xfrm>
            <a:off x="5139153" y="7611185"/>
            <a:ext cx="3042667" cy="1394095"/>
          </a:xfrm>
          <a:custGeom>
            <a:rect b="b" l="l" r="r" t="t"/>
            <a:pathLst>
              <a:path extrusionOk="0" h="1394095" w="3042667">
                <a:moveTo>
                  <a:pt x="0" y="0"/>
                </a:moveTo>
                <a:lnTo>
                  <a:pt x="3042666" y="0"/>
                </a:lnTo>
                <a:lnTo>
                  <a:pt x="3042666" y="1394094"/>
                </a:lnTo>
                <a:lnTo>
                  <a:pt x="0" y="13940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" name="Google Shape;35;p4"/>
          <p:cNvSpPr/>
          <p:nvPr/>
        </p:nvSpPr>
        <p:spPr>
          <a:xfrm>
            <a:off x="14237474" y="487722"/>
            <a:ext cx="4230653" cy="1938408"/>
          </a:xfrm>
          <a:custGeom>
            <a:rect b="b" l="l" r="r" t="t"/>
            <a:pathLst>
              <a:path extrusionOk="0" h="1938408" w="4230653">
                <a:moveTo>
                  <a:pt x="0" y="0"/>
                </a:moveTo>
                <a:lnTo>
                  <a:pt x="4230653" y="0"/>
                </a:lnTo>
                <a:lnTo>
                  <a:pt x="4230653" y="1938408"/>
                </a:lnTo>
                <a:lnTo>
                  <a:pt x="0" y="19384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6" name="Google Shape;36;p4"/>
          <p:cNvGrpSpPr/>
          <p:nvPr/>
        </p:nvGrpSpPr>
        <p:grpSpPr>
          <a:xfrm>
            <a:off x="801210" y="4465571"/>
            <a:ext cx="2776065" cy="2115530"/>
            <a:chOff x="0" y="-47625"/>
            <a:chExt cx="731140" cy="557173"/>
          </a:xfrm>
        </p:grpSpPr>
        <p:sp>
          <p:nvSpPr>
            <p:cNvPr id="37" name="Google Shape;37;p4"/>
            <p:cNvSpPr/>
            <p:nvPr/>
          </p:nvSpPr>
          <p:spPr>
            <a:xfrm>
              <a:off x="0" y="0"/>
              <a:ext cx="731140" cy="509548"/>
            </a:xfrm>
            <a:custGeom>
              <a:rect b="b" l="l" r="r" t="t"/>
              <a:pathLst>
                <a:path extrusionOk="0" h="509548" w="731140">
                  <a:moveTo>
                    <a:pt x="731140" y="69721"/>
                  </a:moveTo>
                  <a:lnTo>
                    <a:pt x="731140" y="439827"/>
                  </a:lnTo>
                  <a:cubicBezTo>
                    <a:pt x="731140" y="478333"/>
                    <a:pt x="699925" y="509548"/>
                    <a:pt x="661419" y="509548"/>
                  </a:cubicBezTo>
                  <a:lnTo>
                    <a:pt x="69721" y="509548"/>
                  </a:lnTo>
                  <a:cubicBezTo>
                    <a:pt x="31215" y="509548"/>
                    <a:pt x="0" y="478333"/>
                    <a:pt x="0" y="439827"/>
                  </a:cubicBezTo>
                  <a:lnTo>
                    <a:pt x="0" y="69721"/>
                  </a:lnTo>
                  <a:cubicBezTo>
                    <a:pt x="0" y="31215"/>
                    <a:pt x="31215" y="0"/>
                    <a:pt x="69721" y="0"/>
                  </a:cubicBezTo>
                  <a:lnTo>
                    <a:pt x="661419" y="0"/>
                  </a:lnTo>
                  <a:cubicBezTo>
                    <a:pt x="699925" y="0"/>
                    <a:pt x="731140" y="31215"/>
                    <a:pt x="731140" y="69721"/>
                  </a:cubicBezTo>
                  <a:close/>
                </a:path>
              </a:pathLst>
            </a:custGeom>
            <a:solidFill>
              <a:srgbClr val="7564A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" name="Google Shape;38;p4"/>
            <p:cNvSpPr txBox="1"/>
            <p:nvPr/>
          </p:nvSpPr>
          <p:spPr>
            <a:xfrm>
              <a:off x="0" y="-47625"/>
              <a:ext cx="731100" cy="55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" name="Google Shape;39;p4"/>
          <p:cNvGrpSpPr/>
          <p:nvPr/>
        </p:nvGrpSpPr>
        <p:grpSpPr>
          <a:xfrm>
            <a:off x="14975375" y="4465571"/>
            <a:ext cx="2499120" cy="2115530"/>
            <a:chOff x="0" y="-47625"/>
            <a:chExt cx="658200" cy="557173"/>
          </a:xfrm>
        </p:grpSpPr>
        <p:sp>
          <p:nvSpPr>
            <p:cNvPr id="40" name="Google Shape;40;p4"/>
            <p:cNvSpPr/>
            <p:nvPr/>
          </p:nvSpPr>
          <p:spPr>
            <a:xfrm>
              <a:off x="0" y="0"/>
              <a:ext cx="658159" cy="509548"/>
            </a:xfrm>
            <a:custGeom>
              <a:rect b="b" l="l" r="r" t="t"/>
              <a:pathLst>
                <a:path extrusionOk="0" h="509548" w="658159">
                  <a:moveTo>
                    <a:pt x="658159" y="77452"/>
                  </a:moveTo>
                  <a:lnTo>
                    <a:pt x="658159" y="432096"/>
                  </a:lnTo>
                  <a:cubicBezTo>
                    <a:pt x="658159" y="474871"/>
                    <a:pt x="623483" y="509548"/>
                    <a:pt x="580707" y="509548"/>
                  </a:cubicBezTo>
                  <a:lnTo>
                    <a:pt x="77452" y="509548"/>
                  </a:lnTo>
                  <a:cubicBezTo>
                    <a:pt x="34676" y="509548"/>
                    <a:pt x="0" y="474871"/>
                    <a:pt x="0" y="432096"/>
                  </a:cubicBezTo>
                  <a:lnTo>
                    <a:pt x="0" y="77452"/>
                  </a:lnTo>
                  <a:cubicBezTo>
                    <a:pt x="0" y="34676"/>
                    <a:pt x="34676" y="0"/>
                    <a:pt x="77452" y="0"/>
                  </a:cubicBezTo>
                  <a:lnTo>
                    <a:pt x="580707" y="0"/>
                  </a:lnTo>
                  <a:cubicBezTo>
                    <a:pt x="623483" y="0"/>
                    <a:pt x="658159" y="34676"/>
                    <a:pt x="658159" y="77452"/>
                  </a:cubicBezTo>
                  <a:close/>
                </a:path>
              </a:pathLst>
            </a:custGeom>
            <a:solidFill>
              <a:srgbClr val="7564A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4"/>
            <p:cNvSpPr txBox="1"/>
            <p:nvPr/>
          </p:nvSpPr>
          <p:spPr>
            <a:xfrm>
              <a:off x="0" y="-47625"/>
              <a:ext cx="658200" cy="55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" name="Google Shape;42;p4"/>
          <p:cNvGrpSpPr/>
          <p:nvPr/>
        </p:nvGrpSpPr>
        <p:grpSpPr>
          <a:xfrm>
            <a:off x="7247649" y="4465571"/>
            <a:ext cx="2776065" cy="2115530"/>
            <a:chOff x="0" y="-47625"/>
            <a:chExt cx="731140" cy="557173"/>
          </a:xfrm>
        </p:grpSpPr>
        <p:sp>
          <p:nvSpPr>
            <p:cNvPr id="43" name="Google Shape;43;p4"/>
            <p:cNvSpPr/>
            <p:nvPr/>
          </p:nvSpPr>
          <p:spPr>
            <a:xfrm>
              <a:off x="0" y="0"/>
              <a:ext cx="731140" cy="509548"/>
            </a:xfrm>
            <a:custGeom>
              <a:rect b="b" l="l" r="r" t="t"/>
              <a:pathLst>
                <a:path extrusionOk="0" h="509548" w="731140">
                  <a:moveTo>
                    <a:pt x="731140" y="69721"/>
                  </a:moveTo>
                  <a:lnTo>
                    <a:pt x="731140" y="439827"/>
                  </a:lnTo>
                  <a:cubicBezTo>
                    <a:pt x="731140" y="478333"/>
                    <a:pt x="699925" y="509548"/>
                    <a:pt x="661419" y="509548"/>
                  </a:cubicBezTo>
                  <a:lnTo>
                    <a:pt x="69721" y="509548"/>
                  </a:lnTo>
                  <a:cubicBezTo>
                    <a:pt x="31215" y="509548"/>
                    <a:pt x="0" y="478333"/>
                    <a:pt x="0" y="439827"/>
                  </a:cubicBezTo>
                  <a:lnTo>
                    <a:pt x="0" y="69721"/>
                  </a:lnTo>
                  <a:cubicBezTo>
                    <a:pt x="0" y="31215"/>
                    <a:pt x="31215" y="0"/>
                    <a:pt x="69721" y="0"/>
                  </a:cubicBezTo>
                  <a:lnTo>
                    <a:pt x="661419" y="0"/>
                  </a:lnTo>
                  <a:cubicBezTo>
                    <a:pt x="699925" y="0"/>
                    <a:pt x="731140" y="31215"/>
                    <a:pt x="731140" y="69721"/>
                  </a:cubicBezTo>
                  <a:close/>
                </a:path>
              </a:pathLst>
            </a:custGeom>
            <a:solidFill>
              <a:srgbClr val="7564A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4"/>
            <p:cNvSpPr txBox="1"/>
            <p:nvPr/>
          </p:nvSpPr>
          <p:spPr>
            <a:xfrm>
              <a:off x="0" y="-47625"/>
              <a:ext cx="731100" cy="55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" name="Google Shape;45;p4"/>
          <p:cNvGrpSpPr/>
          <p:nvPr/>
        </p:nvGrpSpPr>
        <p:grpSpPr>
          <a:xfrm>
            <a:off x="4010522" y="3703622"/>
            <a:ext cx="2776065" cy="3536110"/>
            <a:chOff x="0" y="-47625"/>
            <a:chExt cx="731140" cy="931315"/>
          </a:xfrm>
        </p:grpSpPr>
        <p:sp>
          <p:nvSpPr>
            <p:cNvPr id="46" name="Google Shape;46;p4"/>
            <p:cNvSpPr/>
            <p:nvPr/>
          </p:nvSpPr>
          <p:spPr>
            <a:xfrm>
              <a:off x="0" y="0"/>
              <a:ext cx="731140" cy="883690"/>
            </a:xfrm>
            <a:custGeom>
              <a:rect b="b" l="l" r="r" t="t"/>
              <a:pathLst>
                <a:path extrusionOk="0" h="883690" w="731140">
                  <a:moveTo>
                    <a:pt x="731140" y="69721"/>
                  </a:moveTo>
                  <a:lnTo>
                    <a:pt x="731140" y="813969"/>
                  </a:lnTo>
                  <a:cubicBezTo>
                    <a:pt x="731140" y="852475"/>
                    <a:pt x="699925" y="883690"/>
                    <a:pt x="661419" y="883690"/>
                  </a:cubicBezTo>
                  <a:lnTo>
                    <a:pt x="69721" y="883690"/>
                  </a:lnTo>
                  <a:cubicBezTo>
                    <a:pt x="31215" y="883690"/>
                    <a:pt x="0" y="852475"/>
                    <a:pt x="0" y="813969"/>
                  </a:cubicBezTo>
                  <a:lnTo>
                    <a:pt x="0" y="69721"/>
                  </a:lnTo>
                  <a:cubicBezTo>
                    <a:pt x="0" y="31215"/>
                    <a:pt x="31215" y="0"/>
                    <a:pt x="69721" y="0"/>
                  </a:cubicBezTo>
                  <a:lnTo>
                    <a:pt x="661419" y="0"/>
                  </a:lnTo>
                  <a:cubicBezTo>
                    <a:pt x="699925" y="0"/>
                    <a:pt x="731140" y="31215"/>
                    <a:pt x="731140" y="69721"/>
                  </a:cubicBezTo>
                  <a:close/>
                </a:path>
              </a:pathLst>
            </a:custGeom>
            <a:solidFill>
              <a:srgbClr val="7564A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" name="Google Shape;47;p4"/>
            <p:cNvSpPr txBox="1"/>
            <p:nvPr/>
          </p:nvSpPr>
          <p:spPr>
            <a:xfrm>
              <a:off x="0" y="-47625"/>
              <a:ext cx="731100" cy="93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" name="Google Shape;48;p4"/>
          <p:cNvGrpSpPr/>
          <p:nvPr/>
        </p:nvGrpSpPr>
        <p:grpSpPr>
          <a:xfrm>
            <a:off x="10452320" y="3655059"/>
            <a:ext cx="4107486" cy="3584672"/>
            <a:chOff x="0" y="-47625"/>
            <a:chExt cx="1081800" cy="944105"/>
          </a:xfrm>
        </p:grpSpPr>
        <p:sp>
          <p:nvSpPr>
            <p:cNvPr id="49" name="Google Shape;49;p4"/>
            <p:cNvSpPr/>
            <p:nvPr/>
          </p:nvSpPr>
          <p:spPr>
            <a:xfrm>
              <a:off x="0" y="0"/>
              <a:ext cx="1081652" cy="896480"/>
            </a:xfrm>
            <a:custGeom>
              <a:rect b="b" l="l" r="r" t="t"/>
              <a:pathLst>
                <a:path extrusionOk="0" h="896480" w="1081652">
                  <a:moveTo>
                    <a:pt x="1081652" y="47128"/>
                  </a:moveTo>
                  <a:lnTo>
                    <a:pt x="1081652" y="849353"/>
                  </a:lnTo>
                  <a:cubicBezTo>
                    <a:pt x="1081652" y="861852"/>
                    <a:pt x="1076687" y="873839"/>
                    <a:pt x="1067849" y="882677"/>
                  </a:cubicBezTo>
                  <a:cubicBezTo>
                    <a:pt x="1059011" y="891515"/>
                    <a:pt x="1047024" y="896480"/>
                    <a:pt x="1034525" y="896480"/>
                  </a:cubicBezTo>
                  <a:lnTo>
                    <a:pt x="47128" y="896480"/>
                  </a:lnTo>
                  <a:cubicBezTo>
                    <a:pt x="34629" y="896480"/>
                    <a:pt x="22641" y="891515"/>
                    <a:pt x="13803" y="882677"/>
                  </a:cubicBezTo>
                  <a:cubicBezTo>
                    <a:pt x="4965" y="873839"/>
                    <a:pt x="0" y="861852"/>
                    <a:pt x="0" y="849353"/>
                  </a:cubicBezTo>
                  <a:lnTo>
                    <a:pt x="0" y="47128"/>
                  </a:lnTo>
                  <a:cubicBezTo>
                    <a:pt x="0" y="34629"/>
                    <a:pt x="4965" y="22641"/>
                    <a:pt x="13803" y="13803"/>
                  </a:cubicBezTo>
                  <a:cubicBezTo>
                    <a:pt x="22641" y="4965"/>
                    <a:pt x="34629" y="0"/>
                    <a:pt x="47128" y="0"/>
                  </a:cubicBezTo>
                  <a:lnTo>
                    <a:pt x="1034525" y="0"/>
                  </a:lnTo>
                  <a:cubicBezTo>
                    <a:pt x="1047024" y="0"/>
                    <a:pt x="1059011" y="4965"/>
                    <a:pt x="1067849" y="13803"/>
                  </a:cubicBezTo>
                  <a:cubicBezTo>
                    <a:pt x="1076687" y="22641"/>
                    <a:pt x="1081652" y="34629"/>
                    <a:pt x="1081652" y="47128"/>
                  </a:cubicBezTo>
                  <a:close/>
                </a:path>
              </a:pathLst>
            </a:custGeom>
            <a:solidFill>
              <a:srgbClr val="7564A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" name="Google Shape;50;p4"/>
            <p:cNvSpPr txBox="1"/>
            <p:nvPr/>
          </p:nvSpPr>
          <p:spPr>
            <a:xfrm>
              <a:off x="0" y="-47625"/>
              <a:ext cx="1081800" cy="94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" name="Google Shape;51;p4"/>
          <p:cNvSpPr/>
          <p:nvPr/>
        </p:nvSpPr>
        <p:spPr>
          <a:xfrm>
            <a:off x="3018114" y="3540964"/>
            <a:ext cx="363218" cy="359916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2" name="Google Shape;52;p4"/>
          <p:cNvSpPr/>
          <p:nvPr/>
        </p:nvSpPr>
        <p:spPr>
          <a:xfrm rot="1397564">
            <a:off x="9715959" y="544806"/>
            <a:ext cx="362824" cy="359526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3" name="Google Shape;53;p4"/>
          <p:cNvSpPr/>
          <p:nvPr/>
        </p:nvSpPr>
        <p:spPr>
          <a:xfrm rot="1397564">
            <a:off x="2260017" y="7891220"/>
            <a:ext cx="362824" cy="359526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4" name="Google Shape;54;p4"/>
          <p:cNvSpPr/>
          <p:nvPr/>
        </p:nvSpPr>
        <p:spPr>
          <a:xfrm rot="1397564">
            <a:off x="12562028" y="2246166"/>
            <a:ext cx="362824" cy="359526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5" name="Google Shape;55;p4"/>
          <p:cNvSpPr/>
          <p:nvPr/>
        </p:nvSpPr>
        <p:spPr>
          <a:xfrm rot="-1682327">
            <a:off x="7841062" y="2969484"/>
            <a:ext cx="363165" cy="359863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6" name="Google Shape;56;p4"/>
          <p:cNvSpPr/>
          <p:nvPr/>
        </p:nvSpPr>
        <p:spPr>
          <a:xfrm rot="-1386274">
            <a:off x="14143636" y="8229190"/>
            <a:ext cx="363301" cy="359998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7" name="Google Shape;57;p4"/>
          <p:cNvSpPr/>
          <p:nvPr/>
        </p:nvSpPr>
        <p:spPr>
          <a:xfrm rot="-1312875">
            <a:off x="3860880" y="655722"/>
            <a:ext cx="2026285" cy="979985"/>
          </a:xfrm>
          <a:custGeom>
            <a:rect b="b" l="l" r="r" t="t"/>
            <a:pathLst>
              <a:path extrusionOk="0" h="980469" w="2027286">
                <a:moveTo>
                  <a:pt x="0" y="0"/>
                </a:moveTo>
                <a:lnTo>
                  <a:pt x="2027285" y="0"/>
                </a:lnTo>
                <a:lnTo>
                  <a:pt x="2027285" y="980469"/>
                </a:lnTo>
                <a:lnTo>
                  <a:pt x="0" y="9804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8" name="Google Shape;58;p4"/>
          <p:cNvSpPr/>
          <p:nvPr/>
        </p:nvSpPr>
        <p:spPr>
          <a:xfrm rot="215116">
            <a:off x="12546147" y="744095"/>
            <a:ext cx="2951870" cy="1427631"/>
          </a:xfrm>
          <a:custGeom>
            <a:rect b="b" l="l" r="r" t="t"/>
            <a:pathLst>
              <a:path extrusionOk="0" h="1428408" w="2953476">
                <a:moveTo>
                  <a:pt x="0" y="0"/>
                </a:moveTo>
                <a:lnTo>
                  <a:pt x="2953477" y="0"/>
                </a:lnTo>
                <a:lnTo>
                  <a:pt x="2953477" y="1428408"/>
                </a:lnTo>
                <a:lnTo>
                  <a:pt x="0" y="14284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9" name="Google Shape;59;p4"/>
          <p:cNvSpPr/>
          <p:nvPr/>
        </p:nvSpPr>
        <p:spPr>
          <a:xfrm>
            <a:off x="9228895" y="8172271"/>
            <a:ext cx="2914942" cy="1515770"/>
          </a:xfrm>
          <a:custGeom>
            <a:rect b="b" l="l" r="r" t="t"/>
            <a:pathLst>
              <a:path extrusionOk="0" h="1515770" w="2914942">
                <a:moveTo>
                  <a:pt x="0" y="0"/>
                </a:moveTo>
                <a:lnTo>
                  <a:pt x="2914942" y="0"/>
                </a:lnTo>
                <a:lnTo>
                  <a:pt x="2914942" y="1515770"/>
                </a:lnTo>
                <a:lnTo>
                  <a:pt x="0" y="15157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0" name="Google Shape;60;p4"/>
          <p:cNvSpPr/>
          <p:nvPr/>
        </p:nvSpPr>
        <p:spPr>
          <a:xfrm flipH="1">
            <a:off x="7247649" y="6961595"/>
            <a:ext cx="3927570" cy="4269098"/>
          </a:xfrm>
          <a:custGeom>
            <a:rect b="b" l="l" r="r" t="t"/>
            <a:pathLst>
              <a:path extrusionOk="0" h="4269098" w="3927570">
                <a:moveTo>
                  <a:pt x="3927570" y="0"/>
                </a:moveTo>
                <a:lnTo>
                  <a:pt x="0" y="0"/>
                </a:lnTo>
                <a:lnTo>
                  <a:pt x="0" y="4269098"/>
                </a:lnTo>
                <a:lnTo>
                  <a:pt x="3927570" y="4269098"/>
                </a:lnTo>
                <a:lnTo>
                  <a:pt x="392757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1" name="Google Shape;61;p4"/>
          <p:cNvSpPr/>
          <p:nvPr/>
        </p:nvSpPr>
        <p:spPr>
          <a:xfrm>
            <a:off x="13357810" y="2873762"/>
            <a:ext cx="1679693" cy="1418659"/>
          </a:xfrm>
          <a:custGeom>
            <a:rect b="b" l="l" r="r" t="t"/>
            <a:pathLst>
              <a:path extrusionOk="0" h="1418659" w="1679693">
                <a:moveTo>
                  <a:pt x="0" y="0"/>
                </a:moveTo>
                <a:lnTo>
                  <a:pt x="1679692" y="0"/>
                </a:lnTo>
                <a:lnTo>
                  <a:pt x="1679692" y="1418660"/>
                </a:lnTo>
                <a:lnTo>
                  <a:pt x="0" y="14186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62" name="Google Shape;62;p4"/>
          <p:cNvSpPr txBox="1"/>
          <p:nvPr/>
        </p:nvSpPr>
        <p:spPr>
          <a:xfrm>
            <a:off x="2014918" y="3943350"/>
            <a:ext cx="3486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FD850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1</a:t>
            </a:r>
            <a:endParaRPr/>
          </a:p>
        </p:txBody>
      </p:sp>
      <p:sp>
        <p:nvSpPr>
          <p:cNvPr id="63" name="Google Shape;63;p4"/>
          <p:cNvSpPr txBox="1"/>
          <p:nvPr/>
        </p:nvSpPr>
        <p:spPr>
          <a:xfrm>
            <a:off x="5161350" y="3016072"/>
            <a:ext cx="4743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FD850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2</a:t>
            </a:r>
            <a:endParaRPr/>
          </a:p>
        </p:txBody>
      </p:sp>
      <p:sp>
        <p:nvSpPr>
          <p:cNvPr id="64" name="Google Shape;64;p4"/>
          <p:cNvSpPr txBox="1"/>
          <p:nvPr/>
        </p:nvSpPr>
        <p:spPr>
          <a:xfrm>
            <a:off x="8401342" y="3818331"/>
            <a:ext cx="4686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FD850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3</a:t>
            </a:r>
            <a:endParaRPr/>
          </a:p>
        </p:txBody>
      </p:sp>
      <p:sp>
        <p:nvSpPr>
          <p:cNvPr id="65" name="Google Shape;65;p4"/>
          <p:cNvSpPr txBox="1"/>
          <p:nvPr/>
        </p:nvSpPr>
        <p:spPr>
          <a:xfrm>
            <a:off x="12282378" y="3092272"/>
            <a:ext cx="4467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FD850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4</a:t>
            </a:r>
            <a:endParaRPr/>
          </a:p>
        </p:txBody>
      </p:sp>
      <p:sp>
        <p:nvSpPr>
          <p:cNvPr id="66" name="Google Shape;66;p4"/>
          <p:cNvSpPr txBox="1"/>
          <p:nvPr/>
        </p:nvSpPr>
        <p:spPr>
          <a:xfrm>
            <a:off x="15985273" y="4017748"/>
            <a:ext cx="479100" cy="11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FD850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5</a:t>
            </a:r>
            <a:endParaRPr/>
          </a:p>
        </p:txBody>
      </p:sp>
      <p:sp>
        <p:nvSpPr>
          <p:cNvPr id="67" name="Google Shape;67;p4"/>
          <p:cNvSpPr txBox="1"/>
          <p:nvPr>
            <p:ph type="title"/>
          </p:nvPr>
        </p:nvSpPr>
        <p:spPr>
          <a:xfrm>
            <a:off x="5115300" y="653200"/>
            <a:ext cx="8057400" cy="21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7634"/>
              </a:buClr>
              <a:buSzPts val="9500"/>
              <a:buFont typeface="Londrina Solid"/>
              <a:buNone/>
              <a:defRPr i="0" sz="9500" u="none" cap="none" strike="noStrike">
                <a:solidFill>
                  <a:srgbClr val="FF763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8" name="Google Shape;68;p4"/>
          <p:cNvSpPr txBox="1"/>
          <p:nvPr>
            <p:ph idx="1" type="body"/>
          </p:nvPr>
        </p:nvSpPr>
        <p:spPr>
          <a:xfrm>
            <a:off x="1050450" y="4898350"/>
            <a:ext cx="2245500" cy="1515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–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–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»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69" name="Google Shape;69;p4"/>
          <p:cNvSpPr txBox="1"/>
          <p:nvPr>
            <p:ph idx="2" type="body"/>
          </p:nvPr>
        </p:nvSpPr>
        <p:spPr>
          <a:xfrm>
            <a:off x="4289725" y="4170475"/>
            <a:ext cx="2245500" cy="27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–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–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»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70" name="Google Shape;70;p4"/>
          <p:cNvSpPr txBox="1"/>
          <p:nvPr>
            <p:ph idx="3" type="body"/>
          </p:nvPr>
        </p:nvSpPr>
        <p:spPr>
          <a:xfrm>
            <a:off x="7546700" y="4898350"/>
            <a:ext cx="2245500" cy="141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–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–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»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71" name="Google Shape;71;p4"/>
          <p:cNvSpPr txBox="1"/>
          <p:nvPr>
            <p:ph idx="4" type="body"/>
          </p:nvPr>
        </p:nvSpPr>
        <p:spPr>
          <a:xfrm>
            <a:off x="10799925" y="4155850"/>
            <a:ext cx="3437700" cy="279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–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–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»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72" name="Google Shape;72;p4"/>
          <p:cNvSpPr txBox="1"/>
          <p:nvPr>
            <p:ph idx="5" type="body"/>
          </p:nvPr>
        </p:nvSpPr>
        <p:spPr>
          <a:xfrm>
            <a:off x="15102188" y="4898350"/>
            <a:ext cx="2245500" cy="141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–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–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»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5"/>
          <p:cNvGrpSpPr/>
          <p:nvPr/>
        </p:nvGrpSpPr>
        <p:grpSpPr>
          <a:xfrm>
            <a:off x="7301121" y="259518"/>
            <a:ext cx="9958180" cy="8998790"/>
            <a:chOff x="0" y="-47625"/>
            <a:chExt cx="616575" cy="557173"/>
          </a:xfrm>
        </p:grpSpPr>
        <p:sp>
          <p:nvSpPr>
            <p:cNvPr id="75" name="Google Shape;75;p5"/>
            <p:cNvSpPr/>
            <p:nvPr/>
          </p:nvSpPr>
          <p:spPr>
            <a:xfrm>
              <a:off x="0" y="0"/>
              <a:ext cx="616575" cy="509548"/>
            </a:xfrm>
            <a:custGeom>
              <a:rect b="b" l="l" r="r" t="t"/>
              <a:pathLst>
                <a:path extrusionOk="0" h="509548" w="616575">
                  <a:moveTo>
                    <a:pt x="616575" y="19436"/>
                  </a:moveTo>
                  <a:lnTo>
                    <a:pt x="616575" y="490112"/>
                  </a:lnTo>
                  <a:cubicBezTo>
                    <a:pt x="616575" y="500846"/>
                    <a:pt x="607873" y="509548"/>
                    <a:pt x="597139" y="509548"/>
                  </a:cubicBezTo>
                  <a:lnTo>
                    <a:pt x="19436" y="509548"/>
                  </a:lnTo>
                  <a:cubicBezTo>
                    <a:pt x="8702" y="509548"/>
                    <a:pt x="0" y="500846"/>
                    <a:pt x="0" y="490112"/>
                  </a:cubicBezTo>
                  <a:lnTo>
                    <a:pt x="0" y="19436"/>
                  </a:lnTo>
                  <a:cubicBezTo>
                    <a:pt x="0" y="8702"/>
                    <a:pt x="8702" y="0"/>
                    <a:pt x="19436" y="0"/>
                  </a:cubicBezTo>
                  <a:lnTo>
                    <a:pt x="597139" y="0"/>
                  </a:lnTo>
                  <a:cubicBezTo>
                    <a:pt x="602294" y="0"/>
                    <a:pt x="607237" y="2048"/>
                    <a:pt x="610882" y="5693"/>
                  </a:cubicBezTo>
                  <a:cubicBezTo>
                    <a:pt x="614527" y="9338"/>
                    <a:pt x="616575" y="14281"/>
                    <a:pt x="616575" y="19436"/>
                  </a:cubicBezTo>
                  <a:close/>
                </a:path>
              </a:pathLst>
            </a:custGeom>
            <a:solidFill>
              <a:srgbClr val="7564A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5"/>
            <p:cNvSpPr txBox="1"/>
            <p:nvPr/>
          </p:nvSpPr>
          <p:spPr>
            <a:xfrm>
              <a:off x="0" y="-47625"/>
              <a:ext cx="616500" cy="55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7" name="Google Shape;77;p5"/>
          <p:cNvSpPr/>
          <p:nvPr/>
        </p:nvSpPr>
        <p:spPr>
          <a:xfrm>
            <a:off x="10759408" y="6306995"/>
            <a:ext cx="3041606" cy="3456370"/>
          </a:xfrm>
          <a:custGeom>
            <a:rect b="b" l="l" r="r" t="t"/>
            <a:pathLst>
              <a:path extrusionOk="0" h="3456370" w="3041606">
                <a:moveTo>
                  <a:pt x="0" y="0"/>
                </a:moveTo>
                <a:lnTo>
                  <a:pt x="3041606" y="0"/>
                </a:lnTo>
                <a:lnTo>
                  <a:pt x="3041606" y="3456370"/>
                </a:lnTo>
                <a:lnTo>
                  <a:pt x="0" y="34563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8" name="Google Shape;78;p5"/>
          <p:cNvSpPr/>
          <p:nvPr/>
        </p:nvSpPr>
        <p:spPr>
          <a:xfrm>
            <a:off x="-1350119" y="2543897"/>
            <a:ext cx="8197140" cy="4262513"/>
          </a:xfrm>
          <a:custGeom>
            <a:rect b="b" l="l" r="r" t="t"/>
            <a:pathLst>
              <a:path extrusionOk="0" h="4262513" w="8197140">
                <a:moveTo>
                  <a:pt x="0" y="0"/>
                </a:moveTo>
                <a:lnTo>
                  <a:pt x="8197141" y="0"/>
                </a:lnTo>
                <a:lnTo>
                  <a:pt x="8197141" y="4262513"/>
                </a:lnTo>
                <a:lnTo>
                  <a:pt x="0" y="42625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79" name="Google Shape;79;p5"/>
          <p:cNvSpPr txBox="1"/>
          <p:nvPr/>
        </p:nvSpPr>
        <p:spPr>
          <a:xfrm>
            <a:off x="1028700" y="4023644"/>
            <a:ext cx="5354100" cy="15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FD850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QUESTION 1</a:t>
            </a:r>
            <a:endParaRPr/>
          </a:p>
        </p:txBody>
      </p:sp>
      <p:sp>
        <p:nvSpPr>
          <p:cNvPr id="80" name="Google Shape;80;p5"/>
          <p:cNvSpPr/>
          <p:nvPr/>
        </p:nvSpPr>
        <p:spPr>
          <a:xfrm rot="666782">
            <a:off x="2297420" y="5835043"/>
            <a:ext cx="2507113" cy="1212531"/>
          </a:xfrm>
          <a:custGeom>
            <a:rect b="b" l="l" r="r" t="t"/>
            <a:pathLst>
              <a:path extrusionOk="0" h="1214076" w="2510308">
                <a:moveTo>
                  <a:pt x="0" y="0"/>
                </a:moveTo>
                <a:lnTo>
                  <a:pt x="2510308" y="0"/>
                </a:lnTo>
                <a:lnTo>
                  <a:pt x="2510308" y="1214076"/>
                </a:lnTo>
                <a:lnTo>
                  <a:pt x="0" y="12140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1" name="Google Shape;81;p5"/>
          <p:cNvSpPr/>
          <p:nvPr/>
        </p:nvSpPr>
        <p:spPr>
          <a:xfrm rot="-1386274">
            <a:off x="4719010" y="8091778"/>
            <a:ext cx="363301" cy="359998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2" name="Google Shape;82;p5"/>
          <p:cNvSpPr/>
          <p:nvPr/>
        </p:nvSpPr>
        <p:spPr>
          <a:xfrm rot="2572284">
            <a:off x="3370068" y="1603808"/>
            <a:ext cx="363028" cy="359728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3" name="Google Shape;83;p5"/>
          <p:cNvSpPr txBox="1"/>
          <p:nvPr>
            <p:ph type="title"/>
          </p:nvPr>
        </p:nvSpPr>
        <p:spPr>
          <a:xfrm>
            <a:off x="8439625" y="2543900"/>
            <a:ext cx="7680900" cy="28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Clr>
                <a:srgbClr val="FFE2BF"/>
              </a:buClr>
              <a:buSzPts val="6000"/>
              <a:buFont typeface="Londrina Solid"/>
              <a:buNone/>
              <a:defRPr i="0" sz="6000" u="none" cap="none" strike="noStrike">
                <a:solidFill>
                  <a:srgbClr val="FFE2BF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6"/>
          <p:cNvSpPr/>
          <p:nvPr/>
        </p:nvSpPr>
        <p:spPr>
          <a:xfrm rot="103101">
            <a:off x="941752" y="1423176"/>
            <a:ext cx="5474973" cy="2508533"/>
          </a:xfrm>
          <a:custGeom>
            <a:rect b="b" l="l" r="r" t="t"/>
            <a:pathLst>
              <a:path extrusionOk="0" h="2507405" w="5472511">
                <a:moveTo>
                  <a:pt x="0" y="0"/>
                </a:moveTo>
                <a:lnTo>
                  <a:pt x="5472511" y="0"/>
                </a:lnTo>
                <a:lnTo>
                  <a:pt x="5472511" y="2507405"/>
                </a:lnTo>
                <a:lnTo>
                  <a:pt x="0" y="25074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86" name="Google Shape;86;p6"/>
          <p:cNvGrpSpPr/>
          <p:nvPr/>
        </p:nvGrpSpPr>
        <p:grpSpPr>
          <a:xfrm>
            <a:off x="7301121" y="259518"/>
            <a:ext cx="9958180" cy="8998790"/>
            <a:chOff x="0" y="-47625"/>
            <a:chExt cx="616575" cy="557173"/>
          </a:xfrm>
        </p:grpSpPr>
        <p:sp>
          <p:nvSpPr>
            <p:cNvPr id="87" name="Google Shape;87;p6"/>
            <p:cNvSpPr/>
            <p:nvPr/>
          </p:nvSpPr>
          <p:spPr>
            <a:xfrm>
              <a:off x="0" y="0"/>
              <a:ext cx="616575" cy="509548"/>
            </a:xfrm>
            <a:custGeom>
              <a:rect b="b" l="l" r="r" t="t"/>
              <a:pathLst>
                <a:path extrusionOk="0" h="509548" w="616575">
                  <a:moveTo>
                    <a:pt x="616575" y="19436"/>
                  </a:moveTo>
                  <a:lnTo>
                    <a:pt x="616575" y="490112"/>
                  </a:lnTo>
                  <a:cubicBezTo>
                    <a:pt x="616575" y="500846"/>
                    <a:pt x="607873" y="509548"/>
                    <a:pt x="597139" y="509548"/>
                  </a:cubicBezTo>
                  <a:lnTo>
                    <a:pt x="19436" y="509548"/>
                  </a:lnTo>
                  <a:cubicBezTo>
                    <a:pt x="8702" y="509548"/>
                    <a:pt x="0" y="500846"/>
                    <a:pt x="0" y="490112"/>
                  </a:cubicBezTo>
                  <a:lnTo>
                    <a:pt x="0" y="19436"/>
                  </a:lnTo>
                  <a:cubicBezTo>
                    <a:pt x="0" y="8702"/>
                    <a:pt x="8702" y="0"/>
                    <a:pt x="19436" y="0"/>
                  </a:cubicBezTo>
                  <a:lnTo>
                    <a:pt x="597139" y="0"/>
                  </a:lnTo>
                  <a:cubicBezTo>
                    <a:pt x="602294" y="0"/>
                    <a:pt x="607237" y="2048"/>
                    <a:pt x="610882" y="5693"/>
                  </a:cubicBezTo>
                  <a:cubicBezTo>
                    <a:pt x="614527" y="9338"/>
                    <a:pt x="616575" y="14281"/>
                    <a:pt x="616575" y="19436"/>
                  </a:cubicBezTo>
                  <a:close/>
                </a:path>
              </a:pathLst>
            </a:custGeom>
            <a:solidFill>
              <a:srgbClr val="7564A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6"/>
            <p:cNvSpPr txBox="1"/>
            <p:nvPr/>
          </p:nvSpPr>
          <p:spPr>
            <a:xfrm>
              <a:off x="0" y="-47625"/>
              <a:ext cx="616500" cy="55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9" name="Google Shape;89;p6"/>
          <p:cNvSpPr/>
          <p:nvPr/>
        </p:nvSpPr>
        <p:spPr>
          <a:xfrm>
            <a:off x="-752210" y="-586368"/>
            <a:ext cx="5280992" cy="4293490"/>
          </a:xfrm>
          <a:custGeom>
            <a:rect b="b" l="l" r="r" t="t"/>
            <a:pathLst>
              <a:path extrusionOk="0" h="4293490" w="5280992">
                <a:moveTo>
                  <a:pt x="0" y="0"/>
                </a:moveTo>
                <a:lnTo>
                  <a:pt x="5280992" y="0"/>
                </a:lnTo>
                <a:lnTo>
                  <a:pt x="5280992" y="4293489"/>
                </a:lnTo>
                <a:lnTo>
                  <a:pt x="0" y="42934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0" name="Google Shape;90;p6"/>
          <p:cNvSpPr/>
          <p:nvPr/>
        </p:nvSpPr>
        <p:spPr>
          <a:xfrm>
            <a:off x="15194391" y="7096889"/>
            <a:ext cx="4129818" cy="4114800"/>
          </a:xfrm>
          <a:custGeom>
            <a:rect b="b" l="l" r="r" t="t"/>
            <a:pathLst>
              <a:path extrusionOk="0" h="4114800" w="4129818">
                <a:moveTo>
                  <a:pt x="0" y="0"/>
                </a:moveTo>
                <a:lnTo>
                  <a:pt x="4129818" y="0"/>
                </a:lnTo>
                <a:lnTo>
                  <a:pt x="41298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1" name="Google Shape;91;p6"/>
          <p:cNvSpPr txBox="1"/>
          <p:nvPr/>
        </p:nvSpPr>
        <p:spPr>
          <a:xfrm>
            <a:off x="1357944" y="4381174"/>
            <a:ext cx="4274700" cy="15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FD850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ANSWERS</a:t>
            </a:r>
            <a:endParaRPr/>
          </a:p>
        </p:txBody>
      </p:sp>
      <p:sp>
        <p:nvSpPr>
          <p:cNvPr id="92" name="Google Shape;92;p6"/>
          <p:cNvSpPr/>
          <p:nvPr/>
        </p:nvSpPr>
        <p:spPr>
          <a:xfrm rot="2572284">
            <a:off x="5706680" y="6499017"/>
            <a:ext cx="363028" cy="359728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3" name="Google Shape;93;p6"/>
          <p:cNvSpPr/>
          <p:nvPr/>
        </p:nvSpPr>
        <p:spPr>
          <a:xfrm rot="-2401552">
            <a:off x="1706590" y="8088528"/>
            <a:ext cx="362860" cy="359562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4" name="Google Shape;94;p6"/>
          <p:cNvSpPr txBox="1"/>
          <p:nvPr>
            <p:ph type="title"/>
          </p:nvPr>
        </p:nvSpPr>
        <p:spPr>
          <a:xfrm>
            <a:off x="8439625" y="2543900"/>
            <a:ext cx="7680900" cy="28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Clr>
                <a:srgbClr val="FFE2BF"/>
              </a:buClr>
              <a:buSzPts val="6000"/>
              <a:buFont typeface="Londrina Solid"/>
              <a:buNone/>
              <a:defRPr i="0" sz="6000" u="none" cap="none" strike="noStrike">
                <a:solidFill>
                  <a:srgbClr val="FFE2BF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oogle Shape;96;p7"/>
          <p:cNvGrpSpPr/>
          <p:nvPr/>
        </p:nvGrpSpPr>
        <p:grpSpPr>
          <a:xfrm>
            <a:off x="1028700" y="2743761"/>
            <a:ext cx="16231554" cy="5930574"/>
            <a:chOff x="0" y="-47625"/>
            <a:chExt cx="1005000" cy="367200"/>
          </a:xfrm>
        </p:grpSpPr>
        <p:sp>
          <p:nvSpPr>
            <p:cNvPr id="97" name="Google Shape;97;p7"/>
            <p:cNvSpPr/>
            <p:nvPr/>
          </p:nvSpPr>
          <p:spPr>
            <a:xfrm>
              <a:off x="0" y="0"/>
              <a:ext cx="1004941" cy="319467"/>
            </a:xfrm>
            <a:custGeom>
              <a:rect b="b" l="l" r="r" t="t"/>
              <a:pathLst>
                <a:path extrusionOk="0" h="319467" w="1004941">
                  <a:moveTo>
                    <a:pt x="1004941" y="11925"/>
                  </a:moveTo>
                  <a:lnTo>
                    <a:pt x="1004941" y="307542"/>
                  </a:lnTo>
                  <a:cubicBezTo>
                    <a:pt x="1004941" y="314128"/>
                    <a:pt x="999602" y="319467"/>
                    <a:pt x="993016" y="319467"/>
                  </a:cubicBezTo>
                  <a:lnTo>
                    <a:pt x="11925" y="319467"/>
                  </a:lnTo>
                  <a:cubicBezTo>
                    <a:pt x="5339" y="319467"/>
                    <a:pt x="0" y="314128"/>
                    <a:pt x="0" y="307542"/>
                  </a:cubicBezTo>
                  <a:lnTo>
                    <a:pt x="0" y="11925"/>
                  </a:lnTo>
                  <a:cubicBezTo>
                    <a:pt x="0" y="5339"/>
                    <a:pt x="5339" y="0"/>
                    <a:pt x="11925" y="0"/>
                  </a:cubicBezTo>
                  <a:lnTo>
                    <a:pt x="993016" y="0"/>
                  </a:lnTo>
                  <a:cubicBezTo>
                    <a:pt x="999602" y="0"/>
                    <a:pt x="1004941" y="5339"/>
                    <a:pt x="1004941" y="11925"/>
                  </a:cubicBezTo>
                  <a:close/>
                </a:path>
              </a:pathLst>
            </a:custGeom>
            <a:solidFill>
              <a:srgbClr val="7564A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" name="Google Shape;98;p7"/>
            <p:cNvSpPr txBox="1"/>
            <p:nvPr/>
          </p:nvSpPr>
          <p:spPr>
            <a:xfrm>
              <a:off x="0" y="-47625"/>
              <a:ext cx="1005000" cy="36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9" name="Google Shape;99;p7"/>
          <p:cNvSpPr/>
          <p:nvPr/>
        </p:nvSpPr>
        <p:spPr>
          <a:xfrm>
            <a:off x="2032149" y="4131928"/>
            <a:ext cx="3629334" cy="3491670"/>
          </a:xfrm>
          <a:custGeom>
            <a:rect b="b" l="l" r="r" t="t"/>
            <a:pathLst>
              <a:path extrusionOk="0" h="3491670" w="3629334">
                <a:moveTo>
                  <a:pt x="0" y="0"/>
                </a:moveTo>
                <a:lnTo>
                  <a:pt x="3629334" y="0"/>
                </a:lnTo>
                <a:lnTo>
                  <a:pt x="3629334" y="3491670"/>
                </a:lnTo>
                <a:lnTo>
                  <a:pt x="0" y="34916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0" name="Google Shape;100;p7"/>
          <p:cNvSpPr/>
          <p:nvPr/>
        </p:nvSpPr>
        <p:spPr>
          <a:xfrm>
            <a:off x="7464350" y="4299254"/>
            <a:ext cx="3491670" cy="3491670"/>
          </a:xfrm>
          <a:custGeom>
            <a:rect b="b" l="l" r="r" t="t"/>
            <a:pathLst>
              <a:path extrusionOk="0" h="3491670" w="3491670">
                <a:moveTo>
                  <a:pt x="0" y="0"/>
                </a:moveTo>
                <a:lnTo>
                  <a:pt x="3491670" y="0"/>
                </a:lnTo>
                <a:lnTo>
                  <a:pt x="3491670" y="3491670"/>
                </a:lnTo>
                <a:lnTo>
                  <a:pt x="0" y="34916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1" name="Google Shape;101;p7"/>
          <p:cNvSpPr/>
          <p:nvPr/>
        </p:nvSpPr>
        <p:spPr>
          <a:xfrm>
            <a:off x="12519275" y="4131928"/>
            <a:ext cx="4023056" cy="3491670"/>
          </a:xfrm>
          <a:custGeom>
            <a:rect b="b" l="l" r="r" t="t"/>
            <a:pathLst>
              <a:path extrusionOk="0" h="3491670" w="4023056">
                <a:moveTo>
                  <a:pt x="0" y="0"/>
                </a:moveTo>
                <a:lnTo>
                  <a:pt x="4023056" y="0"/>
                </a:lnTo>
                <a:lnTo>
                  <a:pt x="4023056" y="3491670"/>
                </a:lnTo>
                <a:lnTo>
                  <a:pt x="0" y="34916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2" name="Google Shape;102;p7"/>
          <p:cNvSpPr/>
          <p:nvPr/>
        </p:nvSpPr>
        <p:spPr>
          <a:xfrm>
            <a:off x="-2311526" y="-549082"/>
            <a:ext cx="5472305" cy="2507311"/>
          </a:xfrm>
          <a:custGeom>
            <a:rect b="b" l="l" r="r" t="t"/>
            <a:pathLst>
              <a:path extrusionOk="0" h="2507311" w="5472305">
                <a:moveTo>
                  <a:pt x="0" y="0"/>
                </a:moveTo>
                <a:lnTo>
                  <a:pt x="5472305" y="0"/>
                </a:lnTo>
                <a:lnTo>
                  <a:pt x="5472305" y="2507310"/>
                </a:lnTo>
                <a:lnTo>
                  <a:pt x="0" y="25073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3" name="Google Shape;103;p7"/>
          <p:cNvSpPr/>
          <p:nvPr/>
        </p:nvSpPr>
        <p:spPr>
          <a:xfrm rot="579052">
            <a:off x="1892848" y="684648"/>
            <a:ext cx="2648578" cy="1280949"/>
          </a:xfrm>
          <a:custGeom>
            <a:rect b="b" l="l" r="r" t="t"/>
            <a:pathLst>
              <a:path extrusionOk="0" h="1282051" w="2650857">
                <a:moveTo>
                  <a:pt x="0" y="0"/>
                </a:moveTo>
                <a:lnTo>
                  <a:pt x="2650858" y="0"/>
                </a:lnTo>
                <a:lnTo>
                  <a:pt x="2650858" y="1282051"/>
                </a:lnTo>
                <a:lnTo>
                  <a:pt x="0" y="12820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4" name="Google Shape;104;p7"/>
          <p:cNvSpPr/>
          <p:nvPr/>
        </p:nvSpPr>
        <p:spPr>
          <a:xfrm>
            <a:off x="14858996" y="815505"/>
            <a:ext cx="4230653" cy="1938408"/>
          </a:xfrm>
          <a:custGeom>
            <a:rect b="b" l="l" r="r" t="t"/>
            <a:pathLst>
              <a:path extrusionOk="0" h="1938408" w="4230653">
                <a:moveTo>
                  <a:pt x="0" y="0"/>
                </a:moveTo>
                <a:lnTo>
                  <a:pt x="4230652" y="0"/>
                </a:lnTo>
                <a:lnTo>
                  <a:pt x="4230652" y="1938408"/>
                </a:lnTo>
                <a:lnTo>
                  <a:pt x="0" y="19384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5" name="Google Shape;105;p7"/>
          <p:cNvSpPr/>
          <p:nvPr/>
        </p:nvSpPr>
        <p:spPr>
          <a:xfrm rot="-850509">
            <a:off x="13602049" y="1413484"/>
            <a:ext cx="2243334" cy="1084957"/>
          </a:xfrm>
          <a:custGeom>
            <a:rect b="b" l="l" r="r" t="t"/>
            <a:pathLst>
              <a:path extrusionOk="0" h="1084456" w="2242297">
                <a:moveTo>
                  <a:pt x="0" y="0"/>
                </a:moveTo>
                <a:lnTo>
                  <a:pt x="2242297" y="0"/>
                </a:lnTo>
                <a:lnTo>
                  <a:pt x="2242297" y="1084456"/>
                </a:lnTo>
                <a:lnTo>
                  <a:pt x="0" y="10844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6" name="Google Shape;106;p7"/>
          <p:cNvSpPr/>
          <p:nvPr/>
        </p:nvSpPr>
        <p:spPr>
          <a:xfrm rot="1397564">
            <a:off x="8962346" y="398493"/>
            <a:ext cx="362824" cy="359526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7" name="Google Shape;107;p7"/>
          <p:cNvSpPr/>
          <p:nvPr/>
        </p:nvSpPr>
        <p:spPr>
          <a:xfrm rot="1397564">
            <a:off x="15308833" y="781854"/>
            <a:ext cx="362824" cy="359526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8" name="Google Shape;108;p7"/>
          <p:cNvSpPr/>
          <p:nvPr/>
        </p:nvSpPr>
        <p:spPr>
          <a:xfrm rot="-1682327">
            <a:off x="2095416" y="2332225"/>
            <a:ext cx="363165" cy="359863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9" name="Google Shape;109;p7"/>
          <p:cNvSpPr txBox="1"/>
          <p:nvPr>
            <p:ph type="title"/>
          </p:nvPr>
        </p:nvSpPr>
        <p:spPr>
          <a:xfrm>
            <a:off x="1915725" y="815100"/>
            <a:ext cx="14456400" cy="118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7634"/>
              </a:buClr>
              <a:buSzPts val="9500"/>
              <a:buFont typeface="Londrina Solid"/>
              <a:buNone/>
              <a:defRPr i="0" sz="9500" u="none" cap="none" strike="noStrike">
                <a:solidFill>
                  <a:srgbClr val="FF763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0" name="Google Shape;110;p7"/>
          <p:cNvSpPr txBox="1"/>
          <p:nvPr>
            <p:ph idx="2" type="title"/>
          </p:nvPr>
        </p:nvSpPr>
        <p:spPr>
          <a:xfrm>
            <a:off x="1915725" y="2260325"/>
            <a:ext cx="14456400" cy="59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E2BF"/>
              </a:buClr>
              <a:buSzPts val="3700"/>
              <a:buFont typeface="Londrina Solid"/>
              <a:buNone/>
              <a:defRPr i="0" sz="3700" u="none" cap="none" strike="noStrike">
                <a:solidFill>
                  <a:srgbClr val="FFE2BF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E2BF"/>
              </a:buClr>
              <a:buSzPts val="3700"/>
              <a:buNone/>
              <a:defRPr sz="3700">
                <a:solidFill>
                  <a:srgbClr val="FFE2B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E2BF"/>
              </a:buClr>
              <a:buSzPts val="3700"/>
              <a:buNone/>
              <a:defRPr sz="3700">
                <a:solidFill>
                  <a:srgbClr val="FFE2B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E2BF"/>
              </a:buClr>
              <a:buSzPts val="3700"/>
              <a:buNone/>
              <a:defRPr sz="3700">
                <a:solidFill>
                  <a:srgbClr val="FFE2B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E2BF"/>
              </a:buClr>
              <a:buSzPts val="3700"/>
              <a:buNone/>
              <a:defRPr sz="3700">
                <a:solidFill>
                  <a:srgbClr val="FFE2B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E2BF"/>
              </a:buClr>
              <a:buSzPts val="3700"/>
              <a:buNone/>
              <a:defRPr sz="3700">
                <a:solidFill>
                  <a:srgbClr val="FFE2B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E2BF"/>
              </a:buClr>
              <a:buSzPts val="3700"/>
              <a:buNone/>
              <a:defRPr sz="3700">
                <a:solidFill>
                  <a:srgbClr val="FFE2B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E2BF"/>
              </a:buClr>
              <a:buSzPts val="3700"/>
              <a:buNone/>
              <a:defRPr sz="3700">
                <a:solidFill>
                  <a:srgbClr val="FFE2B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E2BF"/>
              </a:buClr>
              <a:buSzPts val="3700"/>
              <a:buNone/>
              <a:defRPr sz="3700">
                <a:solidFill>
                  <a:srgbClr val="FFE2B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8"/>
          <p:cNvPicPr preferRelativeResize="0"/>
          <p:nvPr/>
        </p:nvPicPr>
        <p:blipFill rotWithShape="1">
          <a:blip r:embed="rId2">
            <a:alphaModFix/>
          </a:blip>
          <a:srcRect b="12193" l="30133" r="0" t="24921"/>
          <a:stretch/>
        </p:blipFill>
        <p:spPr>
          <a:xfrm>
            <a:off x="0" y="0"/>
            <a:ext cx="10312649" cy="10287002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8"/>
          <p:cNvSpPr/>
          <p:nvPr/>
        </p:nvSpPr>
        <p:spPr>
          <a:xfrm>
            <a:off x="1635393" y="2125158"/>
            <a:ext cx="5108552" cy="4914780"/>
          </a:xfrm>
          <a:custGeom>
            <a:rect b="b" l="l" r="r" t="t"/>
            <a:pathLst>
              <a:path extrusionOk="0" h="4914780" w="5108552">
                <a:moveTo>
                  <a:pt x="0" y="0"/>
                </a:moveTo>
                <a:lnTo>
                  <a:pt x="5108552" y="0"/>
                </a:lnTo>
                <a:lnTo>
                  <a:pt x="5108552" y="4914779"/>
                </a:lnTo>
                <a:lnTo>
                  <a:pt x="0" y="49147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4" name="Google Shape;114;p8"/>
          <p:cNvSpPr txBox="1"/>
          <p:nvPr>
            <p:ph type="title"/>
          </p:nvPr>
        </p:nvSpPr>
        <p:spPr>
          <a:xfrm>
            <a:off x="8852975" y="3709350"/>
            <a:ext cx="7680900" cy="28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Clr>
                <a:srgbClr val="FFE2BF"/>
              </a:buClr>
              <a:buSzPts val="8000"/>
              <a:buFont typeface="Londrina Solid"/>
              <a:buNone/>
              <a:defRPr i="0" sz="8000" u="none" cap="none" strike="noStrike">
                <a:solidFill>
                  <a:srgbClr val="FFE2BF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9"/>
          <p:cNvPicPr preferRelativeResize="0"/>
          <p:nvPr/>
        </p:nvPicPr>
        <p:blipFill rotWithShape="1">
          <a:blip r:embed="rId2">
            <a:alphaModFix/>
          </a:blip>
          <a:srcRect b="35922" l="0" r="0" t="0"/>
          <a:stretch/>
        </p:blipFill>
        <p:spPr>
          <a:xfrm>
            <a:off x="5042375" y="4607525"/>
            <a:ext cx="8554851" cy="5498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9"/>
          <p:cNvPicPr preferRelativeResize="0"/>
          <p:nvPr/>
        </p:nvPicPr>
        <p:blipFill rotWithShape="1">
          <a:blip r:embed="rId3">
            <a:alphaModFix/>
          </a:blip>
          <a:srcRect b="58380" l="3789" r="3789" t="0"/>
          <a:stretch/>
        </p:blipFill>
        <p:spPr>
          <a:xfrm>
            <a:off x="0" y="7284475"/>
            <a:ext cx="18288000" cy="298355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9"/>
          <p:cNvSpPr/>
          <p:nvPr/>
        </p:nvSpPr>
        <p:spPr>
          <a:xfrm>
            <a:off x="6823980" y="5162550"/>
            <a:ext cx="4640040" cy="4806068"/>
          </a:xfrm>
          <a:custGeom>
            <a:rect b="b" l="l" r="r" t="t"/>
            <a:pathLst>
              <a:path extrusionOk="0" h="4806068" w="4640040">
                <a:moveTo>
                  <a:pt x="0" y="0"/>
                </a:moveTo>
                <a:lnTo>
                  <a:pt x="4640040" y="0"/>
                </a:lnTo>
                <a:lnTo>
                  <a:pt x="4640040" y="4806068"/>
                </a:lnTo>
                <a:lnTo>
                  <a:pt x="0" y="4806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9" name="Google Shape;119;p9"/>
          <p:cNvSpPr/>
          <p:nvPr/>
        </p:nvSpPr>
        <p:spPr>
          <a:xfrm>
            <a:off x="15421813" y="3830265"/>
            <a:ext cx="5732374" cy="2626469"/>
          </a:xfrm>
          <a:custGeom>
            <a:rect b="b" l="l" r="r" t="t"/>
            <a:pathLst>
              <a:path extrusionOk="0" h="2626469" w="5732374">
                <a:moveTo>
                  <a:pt x="0" y="0"/>
                </a:moveTo>
                <a:lnTo>
                  <a:pt x="5732374" y="0"/>
                </a:lnTo>
                <a:lnTo>
                  <a:pt x="5732374" y="2626470"/>
                </a:lnTo>
                <a:lnTo>
                  <a:pt x="0" y="26264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0" name="Google Shape;120;p9"/>
          <p:cNvSpPr/>
          <p:nvPr/>
        </p:nvSpPr>
        <p:spPr>
          <a:xfrm>
            <a:off x="-2137319" y="500783"/>
            <a:ext cx="5732374" cy="2626469"/>
          </a:xfrm>
          <a:custGeom>
            <a:rect b="b" l="l" r="r" t="t"/>
            <a:pathLst>
              <a:path extrusionOk="0" h="2626469" w="5732374">
                <a:moveTo>
                  <a:pt x="0" y="0"/>
                </a:moveTo>
                <a:lnTo>
                  <a:pt x="5732374" y="0"/>
                </a:lnTo>
                <a:lnTo>
                  <a:pt x="5732374" y="2626469"/>
                </a:lnTo>
                <a:lnTo>
                  <a:pt x="0" y="26264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1" name="Google Shape;121;p9"/>
          <p:cNvSpPr/>
          <p:nvPr/>
        </p:nvSpPr>
        <p:spPr>
          <a:xfrm rot="-1312875">
            <a:off x="2049250" y="5283272"/>
            <a:ext cx="3647848" cy="1764231"/>
          </a:xfrm>
          <a:custGeom>
            <a:rect b="b" l="l" r="r" t="t"/>
            <a:pathLst>
              <a:path extrusionOk="0" h="1765103" w="3649650">
                <a:moveTo>
                  <a:pt x="0" y="0"/>
                </a:moveTo>
                <a:lnTo>
                  <a:pt x="3649650" y="0"/>
                </a:lnTo>
                <a:lnTo>
                  <a:pt x="3649650" y="1765103"/>
                </a:lnTo>
                <a:lnTo>
                  <a:pt x="0" y="17651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2" name="Google Shape;122;p9"/>
          <p:cNvSpPr/>
          <p:nvPr/>
        </p:nvSpPr>
        <p:spPr>
          <a:xfrm rot="215116">
            <a:off x="12893784" y="827567"/>
            <a:ext cx="2585250" cy="1250322"/>
          </a:xfrm>
          <a:custGeom>
            <a:rect b="b" l="l" r="r" t="t"/>
            <a:pathLst>
              <a:path extrusionOk="0" h="1251002" w="2586657">
                <a:moveTo>
                  <a:pt x="0" y="0"/>
                </a:moveTo>
                <a:lnTo>
                  <a:pt x="2586657" y="0"/>
                </a:lnTo>
                <a:lnTo>
                  <a:pt x="2586657" y="1251001"/>
                </a:lnTo>
                <a:lnTo>
                  <a:pt x="0" y="12510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3" name="Google Shape;123;p9"/>
          <p:cNvSpPr/>
          <p:nvPr/>
        </p:nvSpPr>
        <p:spPr>
          <a:xfrm rot="-1682327">
            <a:off x="4387134" y="1042720"/>
            <a:ext cx="363165" cy="359863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4" name="Google Shape;124;p9"/>
          <p:cNvSpPr/>
          <p:nvPr/>
        </p:nvSpPr>
        <p:spPr>
          <a:xfrm rot="1397564">
            <a:off x="1432331" y="4486313"/>
            <a:ext cx="362824" cy="359526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5" name="Google Shape;125;p9"/>
          <p:cNvSpPr/>
          <p:nvPr/>
        </p:nvSpPr>
        <p:spPr>
          <a:xfrm rot="-2401552">
            <a:off x="16429284" y="2230778"/>
            <a:ext cx="362860" cy="359562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6" name="Google Shape;126;p9"/>
          <p:cNvSpPr/>
          <p:nvPr/>
        </p:nvSpPr>
        <p:spPr>
          <a:xfrm rot="-1386274">
            <a:off x="13400564" y="5444035"/>
            <a:ext cx="363301" cy="359998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7" name="Google Shape;127;p9"/>
          <p:cNvSpPr txBox="1"/>
          <p:nvPr>
            <p:ph type="title"/>
          </p:nvPr>
        </p:nvSpPr>
        <p:spPr>
          <a:xfrm>
            <a:off x="5303550" y="976400"/>
            <a:ext cx="7680900" cy="286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Clr>
                <a:srgbClr val="FFE2BF"/>
              </a:buClr>
              <a:buSzPts val="8000"/>
              <a:buFont typeface="Londrina Solid"/>
              <a:buNone/>
              <a:defRPr i="0" sz="8000" u="none" cap="none" strike="noStrike">
                <a:solidFill>
                  <a:srgbClr val="FFE2BF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356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rgbClr val="FF7634"/>
              </a:buClr>
              <a:buSzPts val="4400"/>
              <a:buFont typeface="Londrina Solid"/>
              <a:buNone/>
              <a:defRPr i="0" sz="4400" u="none" cap="none" strike="noStrike">
                <a:solidFill>
                  <a:srgbClr val="FF7634"/>
                </a:solidFill>
                <a:latin typeface="Londrina Solid"/>
                <a:ea typeface="Londrina Solid"/>
                <a:cs typeface="Londrina Solid"/>
                <a:sym typeface="Londrina Soli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528325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–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–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»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rgbClr val="FFE2BF"/>
              </a:buClr>
              <a:buSzPts val="2000"/>
              <a:buFont typeface="DM Sans"/>
              <a:buChar char="•"/>
              <a:defRPr i="0" sz="2000" u="none" cap="none" strike="noStrike">
                <a:solidFill>
                  <a:srgbClr val="FFE2BF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1" Type="http://schemas.openxmlformats.org/officeDocument/2006/relationships/image" Target="../media/image22.png"/><Relationship Id="rId10" Type="http://schemas.openxmlformats.org/officeDocument/2006/relationships/image" Target="../media/image11.png"/><Relationship Id="rId13" Type="http://schemas.openxmlformats.org/officeDocument/2006/relationships/image" Target="../media/image4.png"/><Relationship Id="rId1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9" Type="http://schemas.openxmlformats.org/officeDocument/2006/relationships/image" Target="../media/image13.png"/><Relationship Id="rId14" Type="http://schemas.openxmlformats.org/officeDocument/2006/relationships/image" Target="../media/image1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6.png"/><Relationship Id="rId8" Type="http://schemas.openxmlformats.org/officeDocument/2006/relationships/image" Target="../media/image1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3.png"/><Relationship Id="rId4" Type="http://schemas.openxmlformats.org/officeDocument/2006/relationships/image" Target="../media/image2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3.png"/><Relationship Id="rId4" Type="http://schemas.openxmlformats.org/officeDocument/2006/relationships/image" Target="../media/image1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3.png"/><Relationship Id="rId4" Type="http://schemas.openxmlformats.org/officeDocument/2006/relationships/image" Target="../media/image1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30.png"/><Relationship Id="rId6" Type="http://schemas.openxmlformats.org/officeDocument/2006/relationships/image" Target="../media/image8.png"/><Relationship Id="rId7" Type="http://schemas.openxmlformats.org/officeDocument/2006/relationships/image" Target="../media/image10.png"/><Relationship Id="rId8" Type="http://schemas.openxmlformats.org/officeDocument/2006/relationships/image" Target="../media/image4.png"/></Relationships>
</file>

<file path=ppt/slides/_rels/slide14.xml.rels><?xml version="1.0" encoding="UTF-8" standalone="yes"?><Relationships xmlns="http://schemas.openxmlformats.org/package/2006/relationships"><Relationship Id="rId11" Type="http://schemas.openxmlformats.org/officeDocument/2006/relationships/image" Target="../media/image40.png"/><Relationship Id="rId10" Type="http://schemas.openxmlformats.org/officeDocument/2006/relationships/image" Target="../media/image34.png"/><Relationship Id="rId13" Type="http://schemas.openxmlformats.org/officeDocument/2006/relationships/image" Target="../media/image48.png"/><Relationship Id="rId1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png"/><Relationship Id="rId4" Type="http://schemas.openxmlformats.org/officeDocument/2006/relationships/image" Target="../media/image15.png"/><Relationship Id="rId9" Type="http://schemas.openxmlformats.org/officeDocument/2006/relationships/image" Target="../media/image47.png"/><Relationship Id="rId5" Type="http://schemas.openxmlformats.org/officeDocument/2006/relationships/image" Target="../media/image13.png"/><Relationship Id="rId6" Type="http://schemas.openxmlformats.org/officeDocument/2006/relationships/image" Target="../media/image11.png"/><Relationship Id="rId7" Type="http://schemas.openxmlformats.org/officeDocument/2006/relationships/image" Target="../media/image22.png"/><Relationship Id="rId8" Type="http://schemas.openxmlformats.org/officeDocument/2006/relationships/image" Target="../media/image3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Relationship Id="rId4" Type="http://schemas.openxmlformats.org/officeDocument/2006/relationships/image" Target="../media/image4.png"/><Relationship Id="rId5" Type="http://schemas.openxmlformats.org/officeDocument/2006/relationships/image" Target="../media/image10.png"/><Relationship Id="rId6" Type="http://schemas.openxmlformats.org/officeDocument/2006/relationships/image" Target="../media/image18.png"/><Relationship Id="rId7" Type="http://schemas.openxmlformats.org/officeDocument/2006/relationships/image" Target="../media/image14.png"/><Relationship Id="rId8" Type="http://schemas.openxmlformats.org/officeDocument/2006/relationships/image" Target="../media/image1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29.png"/><Relationship Id="rId6" Type="http://schemas.openxmlformats.org/officeDocument/2006/relationships/image" Target="../media/image10.png"/><Relationship Id="rId7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6.png"/><Relationship Id="rId4" Type="http://schemas.openxmlformats.org/officeDocument/2006/relationships/image" Target="../media/image18.png"/><Relationship Id="rId5" Type="http://schemas.openxmlformats.org/officeDocument/2006/relationships/image" Target="../media/image10.png"/><Relationship Id="rId6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Relationship Id="rId4" Type="http://schemas.openxmlformats.org/officeDocument/2006/relationships/image" Target="../media/image33.png"/><Relationship Id="rId5" Type="http://schemas.openxmlformats.org/officeDocument/2006/relationships/image" Target="../media/image20.png"/><Relationship Id="rId6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29.png"/><Relationship Id="rId6" Type="http://schemas.openxmlformats.org/officeDocument/2006/relationships/image" Target="../media/image10.png"/><Relationship Id="rId7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8.png"/><Relationship Id="rId4" Type="http://schemas.openxmlformats.org/officeDocument/2006/relationships/image" Target="../media/image10.png"/><Relationship Id="rId5" Type="http://schemas.openxmlformats.org/officeDocument/2006/relationships/image" Target="../media/image34.png"/><Relationship Id="rId6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5.png"/><Relationship Id="rId4" Type="http://schemas.openxmlformats.org/officeDocument/2006/relationships/image" Target="../media/image3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1.png"/><Relationship Id="rId4" Type="http://schemas.openxmlformats.org/officeDocument/2006/relationships/image" Target="../media/image19.png"/><Relationship Id="rId5" Type="http://schemas.openxmlformats.org/officeDocument/2006/relationships/image" Target="../media/image17.png"/><Relationship Id="rId6" Type="http://schemas.openxmlformats.org/officeDocument/2006/relationships/image" Target="../media/image8.png"/><Relationship Id="rId7" Type="http://schemas.openxmlformats.org/officeDocument/2006/relationships/image" Target="../media/image10.png"/><Relationship Id="rId8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336D"/>
        </a:solid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10"/>
          <p:cNvPicPr preferRelativeResize="0"/>
          <p:nvPr/>
        </p:nvPicPr>
        <p:blipFill rotWithShape="1">
          <a:blip r:embed="rId3">
            <a:alphaModFix/>
          </a:blip>
          <a:srcRect b="33651" l="0" r="0" t="0"/>
          <a:stretch/>
        </p:blipFill>
        <p:spPr>
          <a:xfrm>
            <a:off x="4503225" y="4469953"/>
            <a:ext cx="8554851" cy="5693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0"/>
          <p:cNvPicPr preferRelativeResize="0"/>
          <p:nvPr/>
        </p:nvPicPr>
        <p:blipFill rotWithShape="1">
          <a:blip r:embed="rId4">
            <a:alphaModFix/>
          </a:blip>
          <a:srcRect b="58380" l="3789" r="3789" t="0"/>
          <a:stretch/>
        </p:blipFill>
        <p:spPr>
          <a:xfrm>
            <a:off x="0" y="7284475"/>
            <a:ext cx="18288000" cy="298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0"/>
          <p:cNvPicPr preferRelativeResize="0"/>
          <p:nvPr/>
        </p:nvPicPr>
        <p:blipFill rotWithShape="1">
          <a:blip r:embed="rId5">
            <a:alphaModFix/>
          </a:blip>
          <a:srcRect b="0" l="0" r="46626" t="0"/>
          <a:stretch/>
        </p:blipFill>
        <p:spPr>
          <a:xfrm>
            <a:off x="15879550" y="1457075"/>
            <a:ext cx="2408450" cy="2066526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0"/>
          <p:cNvSpPr/>
          <p:nvPr/>
        </p:nvSpPr>
        <p:spPr>
          <a:xfrm>
            <a:off x="8147193" y="3705141"/>
            <a:ext cx="2810256" cy="1287608"/>
          </a:xfrm>
          <a:custGeom>
            <a:rect b="b" l="l" r="r" t="t"/>
            <a:pathLst>
              <a:path extrusionOk="0" h="1287608" w="2810256">
                <a:moveTo>
                  <a:pt x="0" y="0"/>
                </a:moveTo>
                <a:lnTo>
                  <a:pt x="2810256" y="0"/>
                </a:lnTo>
                <a:lnTo>
                  <a:pt x="2810256" y="1287608"/>
                </a:lnTo>
                <a:lnTo>
                  <a:pt x="0" y="12876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6" name="Google Shape;136;p10"/>
          <p:cNvSpPr/>
          <p:nvPr/>
        </p:nvSpPr>
        <p:spPr>
          <a:xfrm rot="-377816">
            <a:off x="856110" y="5941127"/>
            <a:ext cx="2801258" cy="3363956"/>
          </a:xfrm>
          <a:custGeom>
            <a:rect b="b" l="l" r="r" t="t"/>
            <a:pathLst>
              <a:path extrusionOk="0" h="3363956" w="2801258">
                <a:moveTo>
                  <a:pt x="0" y="0"/>
                </a:moveTo>
                <a:lnTo>
                  <a:pt x="2801258" y="0"/>
                </a:lnTo>
                <a:lnTo>
                  <a:pt x="2801258" y="3363956"/>
                </a:lnTo>
                <a:lnTo>
                  <a:pt x="0" y="33639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7" name="Google Shape;137;p10"/>
          <p:cNvSpPr/>
          <p:nvPr/>
        </p:nvSpPr>
        <p:spPr>
          <a:xfrm>
            <a:off x="14196167" y="5409450"/>
            <a:ext cx="2831939" cy="2421163"/>
          </a:xfrm>
          <a:custGeom>
            <a:rect b="b" l="l" r="r" t="t"/>
            <a:pathLst>
              <a:path extrusionOk="0" h="2421163" w="2831939">
                <a:moveTo>
                  <a:pt x="0" y="0"/>
                </a:moveTo>
                <a:lnTo>
                  <a:pt x="2831939" y="0"/>
                </a:lnTo>
                <a:lnTo>
                  <a:pt x="2831939" y="2421162"/>
                </a:lnTo>
                <a:lnTo>
                  <a:pt x="0" y="24211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8" name="Google Shape;138;p10"/>
          <p:cNvSpPr/>
          <p:nvPr/>
        </p:nvSpPr>
        <p:spPr>
          <a:xfrm flipH="1">
            <a:off x="8308879" y="6814156"/>
            <a:ext cx="1670243" cy="2916297"/>
          </a:xfrm>
          <a:custGeom>
            <a:rect b="b" l="l" r="r" t="t"/>
            <a:pathLst>
              <a:path extrusionOk="0" h="2916297" w="1670243">
                <a:moveTo>
                  <a:pt x="1670242" y="0"/>
                </a:moveTo>
                <a:lnTo>
                  <a:pt x="0" y="0"/>
                </a:lnTo>
                <a:lnTo>
                  <a:pt x="0" y="2916297"/>
                </a:lnTo>
                <a:lnTo>
                  <a:pt x="1670242" y="2916297"/>
                </a:lnTo>
                <a:lnTo>
                  <a:pt x="1670242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9" name="Google Shape;139;p10"/>
          <p:cNvSpPr/>
          <p:nvPr/>
        </p:nvSpPr>
        <p:spPr>
          <a:xfrm flipH="1" rot="1741373">
            <a:off x="6203919" y="5812965"/>
            <a:ext cx="2084169" cy="3484172"/>
          </a:xfrm>
          <a:custGeom>
            <a:rect b="b" l="l" r="r" t="t"/>
            <a:pathLst>
              <a:path extrusionOk="0" h="3484172" w="2084169">
                <a:moveTo>
                  <a:pt x="2084169" y="0"/>
                </a:moveTo>
                <a:lnTo>
                  <a:pt x="0" y="0"/>
                </a:lnTo>
                <a:lnTo>
                  <a:pt x="0" y="3484172"/>
                </a:lnTo>
                <a:lnTo>
                  <a:pt x="2084169" y="3484172"/>
                </a:lnTo>
                <a:lnTo>
                  <a:pt x="2084169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0" name="Google Shape;140;p10"/>
          <p:cNvSpPr/>
          <p:nvPr/>
        </p:nvSpPr>
        <p:spPr>
          <a:xfrm flipH="1" rot="-1269607">
            <a:off x="9830273" y="5683300"/>
            <a:ext cx="2056586" cy="3241038"/>
          </a:xfrm>
          <a:custGeom>
            <a:rect b="b" l="l" r="r" t="t"/>
            <a:pathLst>
              <a:path extrusionOk="0" h="3241038" w="2056586">
                <a:moveTo>
                  <a:pt x="2056586" y="0"/>
                </a:moveTo>
                <a:lnTo>
                  <a:pt x="0" y="0"/>
                </a:lnTo>
                <a:lnTo>
                  <a:pt x="0" y="3241038"/>
                </a:lnTo>
                <a:lnTo>
                  <a:pt x="2056586" y="3241038"/>
                </a:lnTo>
                <a:lnTo>
                  <a:pt x="2056586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1" name="Google Shape;141;p10"/>
          <p:cNvSpPr txBox="1"/>
          <p:nvPr/>
        </p:nvSpPr>
        <p:spPr>
          <a:xfrm>
            <a:off x="948301" y="187502"/>
            <a:ext cx="16391398" cy="39918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5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193" u="none" cap="none" strike="noStrike">
                <a:solidFill>
                  <a:srgbClr val="FD850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TRICK   TRIVIA</a:t>
            </a:r>
            <a:endParaRPr/>
          </a:p>
        </p:txBody>
      </p:sp>
      <p:sp>
        <p:nvSpPr>
          <p:cNvPr id="142" name="Google Shape;142;p10"/>
          <p:cNvSpPr/>
          <p:nvPr/>
        </p:nvSpPr>
        <p:spPr>
          <a:xfrm rot="211695">
            <a:off x="14027754" y="592579"/>
            <a:ext cx="1930871" cy="933840"/>
          </a:xfrm>
          <a:custGeom>
            <a:rect b="b" l="l" r="r" t="t"/>
            <a:pathLst>
              <a:path extrusionOk="0" h="933840" w="1930871">
                <a:moveTo>
                  <a:pt x="0" y="0"/>
                </a:moveTo>
                <a:lnTo>
                  <a:pt x="1930871" y="0"/>
                </a:lnTo>
                <a:lnTo>
                  <a:pt x="1930871" y="933839"/>
                </a:lnTo>
                <a:lnTo>
                  <a:pt x="0" y="9338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3" name="Google Shape;143;p10"/>
          <p:cNvSpPr/>
          <p:nvPr/>
        </p:nvSpPr>
        <p:spPr>
          <a:xfrm rot="-1313001">
            <a:off x="3762326" y="4691424"/>
            <a:ext cx="2027286" cy="980469"/>
          </a:xfrm>
          <a:custGeom>
            <a:rect b="b" l="l" r="r" t="t"/>
            <a:pathLst>
              <a:path extrusionOk="0" h="980469" w="2027286">
                <a:moveTo>
                  <a:pt x="0" y="0"/>
                </a:moveTo>
                <a:lnTo>
                  <a:pt x="2027286" y="0"/>
                </a:lnTo>
                <a:lnTo>
                  <a:pt x="2027286" y="980469"/>
                </a:lnTo>
                <a:lnTo>
                  <a:pt x="0" y="9804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4" name="Google Shape;144;p10"/>
          <p:cNvSpPr/>
          <p:nvPr/>
        </p:nvSpPr>
        <p:spPr>
          <a:xfrm>
            <a:off x="475441" y="3000367"/>
            <a:ext cx="363218" cy="359916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5" name="Google Shape;145;p10"/>
          <p:cNvSpPr/>
          <p:nvPr/>
        </p:nvSpPr>
        <p:spPr>
          <a:xfrm>
            <a:off x="13209076" y="5617693"/>
            <a:ext cx="363218" cy="359916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6" name="Google Shape;146;p10"/>
          <p:cNvSpPr/>
          <p:nvPr/>
        </p:nvSpPr>
        <p:spPr>
          <a:xfrm>
            <a:off x="17259300" y="619619"/>
            <a:ext cx="363218" cy="359916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7" name="Google Shape;147;p10"/>
          <p:cNvSpPr/>
          <p:nvPr/>
        </p:nvSpPr>
        <p:spPr>
          <a:xfrm>
            <a:off x="8285850" y="3645177"/>
            <a:ext cx="363218" cy="359916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8" name="Google Shape;148;p10"/>
          <p:cNvSpPr/>
          <p:nvPr/>
        </p:nvSpPr>
        <p:spPr>
          <a:xfrm rot="1395553">
            <a:off x="4380314" y="393101"/>
            <a:ext cx="363218" cy="359916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9" name="Google Shape;149;p10"/>
          <p:cNvSpPr/>
          <p:nvPr/>
        </p:nvSpPr>
        <p:spPr>
          <a:xfrm rot="-465606">
            <a:off x="12472756" y="642492"/>
            <a:ext cx="363218" cy="359916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0" name="Google Shape;150;p10"/>
          <p:cNvSpPr txBox="1"/>
          <p:nvPr/>
        </p:nvSpPr>
        <p:spPr>
          <a:xfrm>
            <a:off x="1701697" y="3523601"/>
            <a:ext cx="4263405" cy="688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E2BF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Halloween Trivia Night</a:t>
            </a:r>
            <a:endParaRPr/>
          </a:p>
        </p:txBody>
      </p:sp>
      <p:sp>
        <p:nvSpPr>
          <p:cNvPr id="151" name="Google Shape;151;p10"/>
          <p:cNvSpPr txBox="1"/>
          <p:nvPr/>
        </p:nvSpPr>
        <p:spPr>
          <a:xfrm>
            <a:off x="8182628" y="1307343"/>
            <a:ext cx="1639580" cy="18729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897" u="none" cap="none" strike="noStrike">
                <a:solidFill>
                  <a:srgbClr val="FFE2BF"/>
                </a:solidFill>
                <a:latin typeface="Homemade Apple"/>
                <a:ea typeface="Homemade Apple"/>
                <a:cs typeface="Homemade Apple"/>
                <a:sym typeface="Homemade Apple"/>
              </a:rPr>
              <a:t>or</a:t>
            </a:r>
            <a:endParaRPr/>
          </a:p>
        </p:txBody>
      </p:sp>
      <p:sp>
        <p:nvSpPr>
          <p:cNvPr id="152" name="Google Shape;152;p10"/>
          <p:cNvSpPr txBox="1"/>
          <p:nvPr/>
        </p:nvSpPr>
        <p:spPr>
          <a:xfrm>
            <a:off x="11516108" y="3523601"/>
            <a:ext cx="5360119" cy="688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E2BF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October 10, 2030 | 08:00 PM</a:t>
            </a:r>
            <a:endParaRPr/>
          </a:p>
        </p:txBody>
      </p:sp>
      <p:pic>
        <p:nvPicPr>
          <p:cNvPr id="153" name="Google Shape;153;p10"/>
          <p:cNvPicPr preferRelativeResize="0"/>
          <p:nvPr/>
        </p:nvPicPr>
        <p:blipFill rotWithShape="1">
          <a:blip r:embed="rId14">
            <a:alphaModFix/>
          </a:blip>
          <a:srcRect b="0" l="46080" r="0" t="0"/>
          <a:stretch/>
        </p:blipFill>
        <p:spPr>
          <a:xfrm>
            <a:off x="-10275" y="3830600"/>
            <a:ext cx="3512824" cy="2983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336D"/>
        </a:solidFill>
      </p:bgPr>
    </p:bg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1" name="Google Shape;351;p19"/>
          <p:cNvPicPr preferRelativeResize="0"/>
          <p:nvPr/>
        </p:nvPicPr>
        <p:blipFill rotWithShape="1">
          <a:blip r:embed="rId3">
            <a:alphaModFix/>
          </a:blip>
          <a:srcRect b="12193" l="30133" r="0" t="24921"/>
          <a:stretch/>
        </p:blipFill>
        <p:spPr>
          <a:xfrm>
            <a:off x="0" y="0"/>
            <a:ext cx="10312649" cy="10287002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p19"/>
          <p:cNvSpPr/>
          <p:nvPr/>
        </p:nvSpPr>
        <p:spPr>
          <a:xfrm>
            <a:off x="1635393" y="2125158"/>
            <a:ext cx="5108552" cy="4914780"/>
          </a:xfrm>
          <a:custGeom>
            <a:rect b="b" l="l" r="r" t="t"/>
            <a:pathLst>
              <a:path extrusionOk="0" h="4914780" w="5108552">
                <a:moveTo>
                  <a:pt x="0" y="0"/>
                </a:moveTo>
                <a:lnTo>
                  <a:pt x="5108552" y="0"/>
                </a:lnTo>
                <a:lnTo>
                  <a:pt x="5108552" y="4914779"/>
                </a:lnTo>
                <a:lnTo>
                  <a:pt x="0" y="49147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3" name="Google Shape;353;p19"/>
          <p:cNvSpPr txBox="1"/>
          <p:nvPr/>
        </p:nvSpPr>
        <p:spPr>
          <a:xfrm>
            <a:off x="7553256" y="3563205"/>
            <a:ext cx="9099352" cy="1581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6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FD850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OH NO, IT’S A TRICK!</a:t>
            </a:r>
            <a:endParaRPr/>
          </a:p>
        </p:txBody>
      </p:sp>
      <p:sp>
        <p:nvSpPr>
          <p:cNvPr id="354" name="Google Shape;354;p19"/>
          <p:cNvSpPr txBox="1"/>
          <p:nvPr/>
        </p:nvSpPr>
        <p:spPr>
          <a:xfrm>
            <a:off x="9882081" y="5232055"/>
            <a:ext cx="4441800" cy="13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E2BF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TEAM LOSES 2 POINTS </a:t>
            </a:r>
            <a:endParaRPr/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E2BF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TO THE “SPIRIT WORLD.”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336D"/>
        </a:solidFill>
      </p:bgPr>
    </p:bg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" name="Google Shape;359;p20"/>
          <p:cNvPicPr preferRelativeResize="0"/>
          <p:nvPr/>
        </p:nvPicPr>
        <p:blipFill rotWithShape="1">
          <a:blip r:embed="rId3">
            <a:alphaModFix/>
          </a:blip>
          <a:srcRect b="12193" l="30133" r="0" t="24921"/>
          <a:stretch/>
        </p:blipFill>
        <p:spPr>
          <a:xfrm>
            <a:off x="0" y="0"/>
            <a:ext cx="10312649" cy="10287002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20"/>
          <p:cNvSpPr txBox="1"/>
          <p:nvPr/>
        </p:nvSpPr>
        <p:spPr>
          <a:xfrm>
            <a:off x="7369118" y="3563205"/>
            <a:ext cx="9467627" cy="1581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6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FD850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YOU FOUND A TREAT!</a:t>
            </a:r>
            <a:endParaRPr/>
          </a:p>
        </p:txBody>
      </p:sp>
      <p:sp>
        <p:nvSpPr>
          <p:cNvPr id="361" name="Google Shape;361;p20"/>
          <p:cNvSpPr txBox="1"/>
          <p:nvPr/>
        </p:nvSpPr>
        <p:spPr>
          <a:xfrm>
            <a:off x="9229098" y="5106255"/>
            <a:ext cx="5747668" cy="6457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6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E2BF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TEAM EARNS +3 BONUS POINTS.</a:t>
            </a:r>
            <a:endParaRPr/>
          </a:p>
        </p:txBody>
      </p:sp>
      <p:sp>
        <p:nvSpPr>
          <p:cNvPr id="362" name="Google Shape;362;p20"/>
          <p:cNvSpPr/>
          <p:nvPr/>
        </p:nvSpPr>
        <p:spPr>
          <a:xfrm>
            <a:off x="2176286" y="3013172"/>
            <a:ext cx="4026765" cy="4026765"/>
          </a:xfrm>
          <a:custGeom>
            <a:rect b="b" l="l" r="r" t="t"/>
            <a:pathLst>
              <a:path extrusionOk="0" h="4026765" w="4026765">
                <a:moveTo>
                  <a:pt x="0" y="0"/>
                </a:moveTo>
                <a:lnTo>
                  <a:pt x="4026766" y="0"/>
                </a:lnTo>
                <a:lnTo>
                  <a:pt x="4026766" y="4026765"/>
                </a:lnTo>
                <a:lnTo>
                  <a:pt x="0" y="40267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336D"/>
        </a:solidFill>
      </p:bgPr>
    </p:bg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Google Shape;367;p21"/>
          <p:cNvPicPr preferRelativeResize="0"/>
          <p:nvPr/>
        </p:nvPicPr>
        <p:blipFill rotWithShape="1">
          <a:blip r:embed="rId3">
            <a:alphaModFix/>
          </a:blip>
          <a:srcRect b="12193" l="30133" r="0" t="24921"/>
          <a:stretch/>
        </p:blipFill>
        <p:spPr>
          <a:xfrm>
            <a:off x="0" y="0"/>
            <a:ext cx="10312649" cy="10287002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21"/>
          <p:cNvSpPr/>
          <p:nvPr/>
        </p:nvSpPr>
        <p:spPr>
          <a:xfrm>
            <a:off x="1867951" y="2389388"/>
            <a:ext cx="5358302" cy="4650549"/>
          </a:xfrm>
          <a:custGeom>
            <a:rect b="b" l="l" r="r" t="t"/>
            <a:pathLst>
              <a:path extrusionOk="0" h="4650549" w="5358302">
                <a:moveTo>
                  <a:pt x="0" y="0"/>
                </a:moveTo>
                <a:lnTo>
                  <a:pt x="5358302" y="0"/>
                </a:lnTo>
                <a:lnTo>
                  <a:pt x="5358302" y="4650549"/>
                </a:lnTo>
                <a:lnTo>
                  <a:pt x="0" y="46505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69" name="Google Shape;369;p21"/>
          <p:cNvSpPr txBox="1"/>
          <p:nvPr/>
        </p:nvSpPr>
        <p:spPr>
          <a:xfrm>
            <a:off x="6864366" y="4076646"/>
            <a:ext cx="10021663" cy="981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FD850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ENJOY YOUR TREAT!</a:t>
            </a:r>
            <a:endParaRPr/>
          </a:p>
        </p:txBody>
      </p:sp>
      <p:sp>
        <p:nvSpPr>
          <p:cNvPr id="370" name="Google Shape;370;p21"/>
          <p:cNvSpPr txBox="1"/>
          <p:nvPr/>
        </p:nvSpPr>
        <p:spPr>
          <a:xfrm>
            <a:off x="8135013" y="5031159"/>
            <a:ext cx="7480369" cy="12839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6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E2BF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TEAM DOUBLES THEIR POINTS ON THE NEXT CORRECT ANSWER.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336D"/>
        </a:solidFill>
      </p:bgPr>
    </p:bg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5" name="Google Shape;375;p22"/>
          <p:cNvPicPr preferRelativeResize="0"/>
          <p:nvPr/>
        </p:nvPicPr>
        <p:blipFill rotWithShape="1">
          <a:blip r:embed="rId3">
            <a:alphaModFix/>
          </a:blip>
          <a:srcRect b="35922" l="0" r="0" t="0"/>
          <a:stretch/>
        </p:blipFill>
        <p:spPr>
          <a:xfrm>
            <a:off x="5042375" y="4607525"/>
            <a:ext cx="8554851" cy="5498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22"/>
          <p:cNvPicPr preferRelativeResize="0"/>
          <p:nvPr/>
        </p:nvPicPr>
        <p:blipFill rotWithShape="1">
          <a:blip r:embed="rId4">
            <a:alphaModFix/>
          </a:blip>
          <a:srcRect b="58380" l="3789" r="3789" t="0"/>
          <a:stretch/>
        </p:blipFill>
        <p:spPr>
          <a:xfrm>
            <a:off x="0" y="7284475"/>
            <a:ext cx="18288000" cy="2983550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22"/>
          <p:cNvSpPr/>
          <p:nvPr/>
        </p:nvSpPr>
        <p:spPr>
          <a:xfrm>
            <a:off x="6823980" y="5162550"/>
            <a:ext cx="4640040" cy="4806068"/>
          </a:xfrm>
          <a:custGeom>
            <a:rect b="b" l="l" r="r" t="t"/>
            <a:pathLst>
              <a:path extrusionOk="0" h="4806068" w="4640040">
                <a:moveTo>
                  <a:pt x="0" y="0"/>
                </a:moveTo>
                <a:lnTo>
                  <a:pt x="4640040" y="0"/>
                </a:lnTo>
                <a:lnTo>
                  <a:pt x="4640040" y="4806068"/>
                </a:lnTo>
                <a:lnTo>
                  <a:pt x="0" y="4806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78" name="Google Shape;378;p22"/>
          <p:cNvSpPr txBox="1"/>
          <p:nvPr/>
        </p:nvSpPr>
        <p:spPr>
          <a:xfrm>
            <a:off x="2847825" y="1213983"/>
            <a:ext cx="12592200" cy="2616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FD850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YOU’VE BEEN</a:t>
            </a:r>
            <a:endParaRPr/>
          </a:p>
          <a:p>
            <a:pPr indent="0" lvl="0" marL="0" marR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FD850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A SPOOK-TACULAR CROWD</a:t>
            </a:r>
            <a:endParaRPr/>
          </a:p>
        </p:txBody>
      </p:sp>
      <p:sp>
        <p:nvSpPr>
          <p:cNvPr id="379" name="Google Shape;379;p22"/>
          <p:cNvSpPr txBox="1"/>
          <p:nvPr/>
        </p:nvSpPr>
        <p:spPr>
          <a:xfrm>
            <a:off x="4323866" y="3896007"/>
            <a:ext cx="9640267" cy="6457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6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E2BF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THANKS FOR JOINING OUR HALLOWEEN TRIVIA NIGHT!</a:t>
            </a:r>
            <a:endParaRPr/>
          </a:p>
        </p:txBody>
      </p:sp>
      <p:sp>
        <p:nvSpPr>
          <p:cNvPr id="380" name="Google Shape;380;p22"/>
          <p:cNvSpPr/>
          <p:nvPr/>
        </p:nvSpPr>
        <p:spPr>
          <a:xfrm>
            <a:off x="15421813" y="3830265"/>
            <a:ext cx="5732374" cy="2626469"/>
          </a:xfrm>
          <a:custGeom>
            <a:rect b="b" l="l" r="r" t="t"/>
            <a:pathLst>
              <a:path extrusionOk="0" h="2626469" w="5732374">
                <a:moveTo>
                  <a:pt x="0" y="0"/>
                </a:moveTo>
                <a:lnTo>
                  <a:pt x="5732374" y="0"/>
                </a:lnTo>
                <a:lnTo>
                  <a:pt x="5732374" y="2626470"/>
                </a:lnTo>
                <a:lnTo>
                  <a:pt x="0" y="26264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1" name="Google Shape;381;p22"/>
          <p:cNvSpPr/>
          <p:nvPr/>
        </p:nvSpPr>
        <p:spPr>
          <a:xfrm>
            <a:off x="-2137319" y="500783"/>
            <a:ext cx="5732374" cy="2626469"/>
          </a:xfrm>
          <a:custGeom>
            <a:rect b="b" l="l" r="r" t="t"/>
            <a:pathLst>
              <a:path extrusionOk="0" h="2626469" w="5732374">
                <a:moveTo>
                  <a:pt x="0" y="0"/>
                </a:moveTo>
                <a:lnTo>
                  <a:pt x="5732374" y="0"/>
                </a:lnTo>
                <a:lnTo>
                  <a:pt x="5732374" y="2626469"/>
                </a:lnTo>
                <a:lnTo>
                  <a:pt x="0" y="26264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2" name="Google Shape;382;p22"/>
          <p:cNvSpPr/>
          <p:nvPr/>
        </p:nvSpPr>
        <p:spPr>
          <a:xfrm rot="-1313001">
            <a:off x="2049353" y="5282830"/>
            <a:ext cx="3649650" cy="1765103"/>
          </a:xfrm>
          <a:custGeom>
            <a:rect b="b" l="l" r="r" t="t"/>
            <a:pathLst>
              <a:path extrusionOk="0" h="1765103" w="3649650">
                <a:moveTo>
                  <a:pt x="0" y="0"/>
                </a:moveTo>
                <a:lnTo>
                  <a:pt x="3649650" y="0"/>
                </a:lnTo>
                <a:lnTo>
                  <a:pt x="3649650" y="1765103"/>
                </a:lnTo>
                <a:lnTo>
                  <a:pt x="0" y="17651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3" name="Google Shape;383;p22"/>
          <p:cNvSpPr/>
          <p:nvPr/>
        </p:nvSpPr>
        <p:spPr>
          <a:xfrm rot="211695">
            <a:off x="12894463" y="826364"/>
            <a:ext cx="2586657" cy="1251002"/>
          </a:xfrm>
          <a:custGeom>
            <a:rect b="b" l="l" r="r" t="t"/>
            <a:pathLst>
              <a:path extrusionOk="0" h="1251002" w="2586657">
                <a:moveTo>
                  <a:pt x="0" y="0"/>
                </a:moveTo>
                <a:lnTo>
                  <a:pt x="2586657" y="0"/>
                </a:lnTo>
                <a:lnTo>
                  <a:pt x="2586657" y="1251001"/>
                </a:lnTo>
                <a:lnTo>
                  <a:pt x="0" y="12510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4" name="Google Shape;384;p22"/>
          <p:cNvSpPr/>
          <p:nvPr/>
        </p:nvSpPr>
        <p:spPr>
          <a:xfrm rot="-1682391">
            <a:off x="4387145" y="1042700"/>
            <a:ext cx="363218" cy="359916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5" name="Google Shape;385;p22"/>
          <p:cNvSpPr/>
          <p:nvPr/>
        </p:nvSpPr>
        <p:spPr>
          <a:xfrm rot="1395553">
            <a:off x="1432376" y="4486319"/>
            <a:ext cx="363218" cy="359916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6" name="Google Shape;386;p22"/>
          <p:cNvSpPr/>
          <p:nvPr/>
        </p:nvSpPr>
        <p:spPr>
          <a:xfrm rot="-2404083">
            <a:off x="16429371" y="2230434"/>
            <a:ext cx="363218" cy="359916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87" name="Google Shape;387;p22"/>
          <p:cNvSpPr/>
          <p:nvPr/>
        </p:nvSpPr>
        <p:spPr>
          <a:xfrm rot="-1384088">
            <a:off x="13400491" y="5444206"/>
            <a:ext cx="363218" cy="359916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336D"/>
        </a:solidFill>
      </p:bgPr>
    </p:bg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2" name="Google Shape;392;p23"/>
          <p:cNvGrpSpPr/>
          <p:nvPr/>
        </p:nvGrpSpPr>
        <p:grpSpPr>
          <a:xfrm>
            <a:off x="714865" y="2155876"/>
            <a:ext cx="5097641" cy="7544983"/>
            <a:chOff x="0" y="-38100"/>
            <a:chExt cx="1342589" cy="1987156"/>
          </a:xfrm>
        </p:grpSpPr>
        <p:sp>
          <p:nvSpPr>
            <p:cNvPr id="393" name="Google Shape;393;p23"/>
            <p:cNvSpPr/>
            <p:nvPr/>
          </p:nvSpPr>
          <p:spPr>
            <a:xfrm>
              <a:off x="0" y="0"/>
              <a:ext cx="1342589" cy="1949056"/>
            </a:xfrm>
            <a:custGeom>
              <a:rect b="b" l="l" r="r" t="t"/>
              <a:pathLst>
                <a:path extrusionOk="0" h="1949056" w="1342589">
                  <a:moveTo>
                    <a:pt x="30375" y="0"/>
                  </a:moveTo>
                  <a:lnTo>
                    <a:pt x="1312214" y="0"/>
                  </a:lnTo>
                  <a:cubicBezTo>
                    <a:pt x="1320270" y="0"/>
                    <a:pt x="1327996" y="3200"/>
                    <a:pt x="1333692" y="8896"/>
                  </a:cubicBezTo>
                  <a:cubicBezTo>
                    <a:pt x="1339388" y="14593"/>
                    <a:pt x="1342589" y="22319"/>
                    <a:pt x="1342589" y="30375"/>
                  </a:cubicBezTo>
                  <a:lnTo>
                    <a:pt x="1342589" y="1918682"/>
                  </a:lnTo>
                  <a:cubicBezTo>
                    <a:pt x="1342589" y="1935457"/>
                    <a:pt x="1328989" y="1949056"/>
                    <a:pt x="1312214" y="1949056"/>
                  </a:cubicBezTo>
                  <a:lnTo>
                    <a:pt x="30375" y="1949056"/>
                  </a:lnTo>
                  <a:cubicBezTo>
                    <a:pt x="22319" y="1949056"/>
                    <a:pt x="14593" y="1945856"/>
                    <a:pt x="8896" y="1940159"/>
                  </a:cubicBezTo>
                  <a:cubicBezTo>
                    <a:pt x="3200" y="1934463"/>
                    <a:pt x="0" y="1926737"/>
                    <a:pt x="0" y="1918682"/>
                  </a:cubicBezTo>
                  <a:lnTo>
                    <a:pt x="0" y="30375"/>
                  </a:lnTo>
                  <a:cubicBezTo>
                    <a:pt x="0" y="13599"/>
                    <a:pt x="13599" y="0"/>
                    <a:pt x="30375" y="0"/>
                  </a:cubicBezTo>
                  <a:close/>
                </a:path>
              </a:pathLst>
            </a:custGeom>
            <a:solidFill>
              <a:srgbClr val="7564A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" name="Google Shape;394;p23"/>
            <p:cNvSpPr txBox="1"/>
            <p:nvPr/>
          </p:nvSpPr>
          <p:spPr>
            <a:xfrm>
              <a:off x="0" y="-38100"/>
              <a:ext cx="1342589" cy="19871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5" name="Google Shape;395;p23"/>
          <p:cNvGrpSpPr/>
          <p:nvPr/>
        </p:nvGrpSpPr>
        <p:grpSpPr>
          <a:xfrm>
            <a:off x="6060156" y="2155876"/>
            <a:ext cx="11512980" cy="7544983"/>
            <a:chOff x="0" y="-38100"/>
            <a:chExt cx="3032225" cy="1987156"/>
          </a:xfrm>
        </p:grpSpPr>
        <p:sp>
          <p:nvSpPr>
            <p:cNvPr id="396" name="Google Shape;396;p23"/>
            <p:cNvSpPr/>
            <p:nvPr/>
          </p:nvSpPr>
          <p:spPr>
            <a:xfrm>
              <a:off x="0" y="0"/>
              <a:ext cx="3032225" cy="1949056"/>
            </a:xfrm>
            <a:custGeom>
              <a:rect b="b" l="l" r="r" t="t"/>
              <a:pathLst>
                <a:path extrusionOk="0" h="1949056" w="3032225">
                  <a:moveTo>
                    <a:pt x="13449" y="0"/>
                  </a:moveTo>
                  <a:lnTo>
                    <a:pt x="3018776" y="0"/>
                  </a:lnTo>
                  <a:cubicBezTo>
                    <a:pt x="3022343" y="0"/>
                    <a:pt x="3025764" y="1417"/>
                    <a:pt x="3028286" y="3939"/>
                  </a:cubicBezTo>
                  <a:cubicBezTo>
                    <a:pt x="3030808" y="6461"/>
                    <a:pt x="3032225" y="9882"/>
                    <a:pt x="3032225" y="13449"/>
                  </a:cubicBezTo>
                  <a:lnTo>
                    <a:pt x="3032225" y="1935607"/>
                  </a:lnTo>
                  <a:cubicBezTo>
                    <a:pt x="3032225" y="1939174"/>
                    <a:pt x="3030808" y="1942595"/>
                    <a:pt x="3028286" y="1945117"/>
                  </a:cubicBezTo>
                  <a:cubicBezTo>
                    <a:pt x="3025764" y="1947639"/>
                    <a:pt x="3022343" y="1949056"/>
                    <a:pt x="3018776" y="1949056"/>
                  </a:cubicBezTo>
                  <a:lnTo>
                    <a:pt x="13449" y="1949056"/>
                  </a:lnTo>
                  <a:cubicBezTo>
                    <a:pt x="9882" y="1949056"/>
                    <a:pt x="6461" y="1947639"/>
                    <a:pt x="3939" y="1945117"/>
                  </a:cubicBezTo>
                  <a:cubicBezTo>
                    <a:pt x="1417" y="1942595"/>
                    <a:pt x="0" y="1939174"/>
                    <a:pt x="0" y="1935607"/>
                  </a:cubicBezTo>
                  <a:lnTo>
                    <a:pt x="0" y="13449"/>
                  </a:lnTo>
                  <a:cubicBezTo>
                    <a:pt x="0" y="9882"/>
                    <a:pt x="1417" y="6461"/>
                    <a:pt x="3939" y="3939"/>
                  </a:cubicBezTo>
                  <a:cubicBezTo>
                    <a:pt x="6461" y="1417"/>
                    <a:pt x="9882" y="0"/>
                    <a:pt x="13449" y="0"/>
                  </a:cubicBezTo>
                  <a:close/>
                </a:path>
              </a:pathLst>
            </a:custGeom>
            <a:solidFill>
              <a:srgbClr val="7564A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7" name="Google Shape;397;p23"/>
            <p:cNvSpPr txBox="1"/>
            <p:nvPr/>
          </p:nvSpPr>
          <p:spPr>
            <a:xfrm>
              <a:off x="0" y="-38100"/>
              <a:ext cx="3032225" cy="19871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8" name="Google Shape;398;p23"/>
          <p:cNvSpPr/>
          <p:nvPr/>
        </p:nvSpPr>
        <p:spPr>
          <a:xfrm>
            <a:off x="9263634" y="4435453"/>
            <a:ext cx="1243589" cy="1493393"/>
          </a:xfrm>
          <a:custGeom>
            <a:rect b="b" l="l" r="r" t="t"/>
            <a:pathLst>
              <a:path extrusionOk="0" h="1493393" w="1243589">
                <a:moveTo>
                  <a:pt x="0" y="0"/>
                </a:moveTo>
                <a:lnTo>
                  <a:pt x="1243589" y="0"/>
                </a:lnTo>
                <a:lnTo>
                  <a:pt x="1243589" y="1493393"/>
                </a:lnTo>
                <a:lnTo>
                  <a:pt x="0" y="14933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9" name="Google Shape;399;p23"/>
          <p:cNvSpPr/>
          <p:nvPr/>
        </p:nvSpPr>
        <p:spPr>
          <a:xfrm>
            <a:off x="13960751" y="4644725"/>
            <a:ext cx="1257209" cy="1074850"/>
          </a:xfrm>
          <a:custGeom>
            <a:rect b="b" l="l" r="r" t="t"/>
            <a:pathLst>
              <a:path extrusionOk="0" h="1074850" w="1257209">
                <a:moveTo>
                  <a:pt x="0" y="0"/>
                </a:moveTo>
                <a:lnTo>
                  <a:pt x="1257209" y="0"/>
                </a:lnTo>
                <a:lnTo>
                  <a:pt x="1257209" y="1074849"/>
                </a:lnTo>
                <a:lnTo>
                  <a:pt x="0" y="10748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0" name="Google Shape;400;p23"/>
          <p:cNvSpPr/>
          <p:nvPr/>
        </p:nvSpPr>
        <p:spPr>
          <a:xfrm flipH="1">
            <a:off x="15637060" y="4520385"/>
            <a:ext cx="868517" cy="1516458"/>
          </a:xfrm>
          <a:custGeom>
            <a:rect b="b" l="l" r="r" t="t"/>
            <a:pathLst>
              <a:path extrusionOk="0" h="1516458" w="868517">
                <a:moveTo>
                  <a:pt x="868517" y="0"/>
                </a:moveTo>
                <a:lnTo>
                  <a:pt x="0" y="0"/>
                </a:lnTo>
                <a:lnTo>
                  <a:pt x="0" y="1516458"/>
                </a:lnTo>
                <a:lnTo>
                  <a:pt x="868517" y="1516458"/>
                </a:lnTo>
                <a:lnTo>
                  <a:pt x="868517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1" name="Google Shape;401;p23"/>
          <p:cNvSpPr/>
          <p:nvPr/>
        </p:nvSpPr>
        <p:spPr>
          <a:xfrm flipH="1">
            <a:off x="11107694" y="4408769"/>
            <a:ext cx="925245" cy="1546761"/>
          </a:xfrm>
          <a:custGeom>
            <a:rect b="b" l="l" r="r" t="t"/>
            <a:pathLst>
              <a:path extrusionOk="0" h="1546761" w="925245">
                <a:moveTo>
                  <a:pt x="925245" y="0"/>
                </a:moveTo>
                <a:lnTo>
                  <a:pt x="0" y="0"/>
                </a:lnTo>
                <a:lnTo>
                  <a:pt x="0" y="1546761"/>
                </a:lnTo>
                <a:lnTo>
                  <a:pt x="925245" y="1546761"/>
                </a:lnTo>
                <a:lnTo>
                  <a:pt x="925245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2" name="Google Shape;402;p23"/>
          <p:cNvSpPr/>
          <p:nvPr/>
        </p:nvSpPr>
        <p:spPr>
          <a:xfrm flipH="1">
            <a:off x="12633410" y="4462737"/>
            <a:ext cx="913000" cy="1438825"/>
          </a:xfrm>
          <a:custGeom>
            <a:rect b="b" l="l" r="r" t="t"/>
            <a:pathLst>
              <a:path extrusionOk="0" h="1438825" w="913000">
                <a:moveTo>
                  <a:pt x="913000" y="0"/>
                </a:moveTo>
                <a:lnTo>
                  <a:pt x="0" y="0"/>
                </a:lnTo>
                <a:lnTo>
                  <a:pt x="0" y="1438825"/>
                </a:lnTo>
                <a:lnTo>
                  <a:pt x="913000" y="1438825"/>
                </a:lnTo>
                <a:lnTo>
                  <a:pt x="91300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03" name="Google Shape;403;p23"/>
          <p:cNvSpPr/>
          <p:nvPr/>
        </p:nvSpPr>
        <p:spPr>
          <a:xfrm>
            <a:off x="6763208" y="4198181"/>
            <a:ext cx="1899954" cy="1967938"/>
          </a:xfrm>
          <a:custGeom>
            <a:rect b="b" l="l" r="r" t="t"/>
            <a:pathLst>
              <a:path extrusionOk="0" h="1967938" w="1899954">
                <a:moveTo>
                  <a:pt x="0" y="0"/>
                </a:moveTo>
                <a:lnTo>
                  <a:pt x="1899954" y="0"/>
                </a:lnTo>
                <a:lnTo>
                  <a:pt x="1899954" y="1967937"/>
                </a:lnTo>
                <a:lnTo>
                  <a:pt x="0" y="19679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404" name="Google Shape;404;p23"/>
          <p:cNvGrpSpPr/>
          <p:nvPr/>
        </p:nvGrpSpPr>
        <p:grpSpPr>
          <a:xfrm>
            <a:off x="1104558" y="2676579"/>
            <a:ext cx="4318255" cy="683402"/>
            <a:chOff x="0" y="-9525"/>
            <a:chExt cx="1137318" cy="179991"/>
          </a:xfrm>
        </p:grpSpPr>
        <p:sp>
          <p:nvSpPr>
            <p:cNvPr id="405" name="Google Shape;405;p23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34609"/>
                  </a:lnTo>
                  <a:cubicBezTo>
                    <a:pt x="1137318" y="144119"/>
                    <a:pt x="1133540" y="153239"/>
                    <a:pt x="1126816" y="159964"/>
                  </a:cubicBezTo>
                  <a:cubicBezTo>
                    <a:pt x="1120092" y="166688"/>
                    <a:pt x="1110971" y="170466"/>
                    <a:pt x="1101462" y="170466"/>
                  </a:cubicBezTo>
                  <a:lnTo>
                    <a:pt x="35857" y="170466"/>
                  </a:lnTo>
                  <a:cubicBezTo>
                    <a:pt x="26347" y="170466"/>
                    <a:pt x="17227" y="166688"/>
                    <a:pt x="10502" y="159964"/>
                  </a:cubicBezTo>
                  <a:cubicBezTo>
                    <a:pt x="3778" y="153239"/>
                    <a:pt x="0" y="144119"/>
                    <a:pt x="0" y="134609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40346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6" name="Google Shape;406;p23"/>
            <p:cNvSpPr txBox="1"/>
            <p:nvPr/>
          </p:nvSpPr>
          <p:spPr>
            <a:xfrm>
              <a:off x="0" y="-9525"/>
              <a:ext cx="1137318" cy="1799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E2BF"/>
                  </a:solidFill>
                  <a:latin typeface="Londrina Solid Black"/>
                  <a:ea typeface="Londrina Solid Black"/>
                  <a:cs typeface="Londrina Solid Black"/>
                  <a:sym typeface="Londrina Solid Black"/>
                </a:rPr>
                <a:t>Fonts</a:t>
              </a:r>
              <a:endParaRPr/>
            </a:p>
          </p:txBody>
        </p:sp>
      </p:grpSp>
      <p:grpSp>
        <p:nvGrpSpPr>
          <p:cNvPr id="407" name="Google Shape;407;p23"/>
          <p:cNvGrpSpPr/>
          <p:nvPr/>
        </p:nvGrpSpPr>
        <p:grpSpPr>
          <a:xfrm>
            <a:off x="9623087" y="2676579"/>
            <a:ext cx="4368067" cy="683402"/>
            <a:chOff x="0" y="-9525"/>
            <a:chExt cx="1150437" cy="179991"/>
          </a:xfrm>
        </p:grpSpPr>
        <p:sp>
          <p:nvSpPr>
            <p:cNvPr id="408" name="Google Shape;408;p23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5448" y="0"/>
                  </a:moveTo>
                  <a:lnTo>
                    <a:pt x="1114989" y="0"/>
                  </a:lnTo>
                  <a:cubicBezTo>
                    <a:pt x="1124391" y="0"/>
                    <a:pt x="1133407" y="3735"/>
                    <a:pt x="1140055" y="10382"/>
                  </a:cubicBezTo>
                  <a:cubicBezTo>
                    <a:pt x="1146703" y="17030"/>
                    <a:pt x="1150437" y="26046"/>
                    <a:pt x="1150437" y="35448"/>
                  </a:cubicBezTo>
                  <a:lnTo>
                    <a:pt x="1150437" y="135018"/>
                  </a:lnTo>
                  <a:cubicBezTo>
                    <a:pt x="1150437" y="144419"/>
                    <a:pt x="1146703" y="153436"/>
                    <a:pt x="1140055" y="160083"/>
                  </a:cubicBezTo>
                  <a:cubicBezTo>
                    <a:pt x="1133407" y="166731"/>
                    <a:pt x="1124391" y="170466"/>
                    <a:pt x="1114989" y="170466"/>
                  </a:cubicBezTo>
                  <a:lnTo>
                    <a:pt x="35448" y="170466"/>
                  </a:lnTo>
                  <a:cubicBezTo>
                    <a:pt x="26046" y="170466"/>
                    <a:pt x="17030" y="166731"/>
                    <a:pt x="10382" y="160083"/>
                  </a:cubicBezTo>
                  <a:cubicBezTo>
                    <a:pt x="3735" y="153436"/>
                    <a:pt x="0" y="144419"/>
                    <a:pt x="0" y="135018"/>
                  </a:cubicBezTo>
                  <a:lnTo>
                    <a:pt x="0" y="35448"/>
                  </a:lnTo>
                  <a:cubicBezTo>
                    <a:pt x="0" y="26046"/>
                    <a:pt x="3735" y="17030"/>
                    <a:pt x="10382" y="10382"/>
                  </a:cubicBezTo>
                  <a:cubicBezTo>
                    <a:pt x="17030" y="3735"/>
                    <a:pt x="26046" y="0"/>
                    <a:pt x="35448" y="0"/>
                  </a:cubicBezTo>
                  <a:close/>
                </a:path>
              </a:pathLst>
            </a:custGeom>
            <a:solidFill>
              <a:srgbClr val="40346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" name="Google Shape;409;p23"/>
            <p:cNvSpPr txBox="1"/>
            <p:nvPr/>
          </p:nvSpPr>
          <p:spPr>
            <a:xfrm>
              <a:off x="0" y="-9525"/>
              <a:ext cx="1150437" cy="1799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E2BF"/>
                  </a:solidFill>
                  <a:latin typeface="Londrina Solid Black"/>
                  <a:ea typeface="Londrina Solid Black"/>
                  <a:cs typeface="Londrina Solid Black"/>
                  <a:sym typeface="Londrina Solid Black"/>
                </a:rPr>
                <a:t>Design Elements / Icons</a:t>
              </a:r>
              <a:endParaRPr/>
            </a:p>
          </p:txBody>
        </p:sp>
      </p:grpSp>
      <p:grpSp>
        <p:nvGrpSpPr>
          <p:cNvPr id="410" name="Google Shape;410;p23"/>
          <p:cNvGrpSpPr/>
          <p:nvPr/>
        </p:nvGrpSpPr>
        <p:grpSpPr>
          <a:xfrm>
            <a:off x="1104558" y="7310978"/>
            <a:ext cx="4318255" cy="683402"/>
            <a:chOff x="0" y="-9525"/>
            <a:chExt cx="1137318" cy="179991"/>
          </a:xfrm>
        </p:grpSpPr>
        <p:sp>
          <p:nvSpPr>
            <p:cNvPr id="411" name="Google Shape;411;p23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34609"/>
                  </a:lnTo>
                  <a:cubicBezTo>
                    <a:pt x="1137318" y="144119"/>
                    <a:pt x="1133540" y="153239"/>
                    <a:pt x="1126816" y="159964"/>
                  </a:cubicBezTo>
                  <a:cubicBezTo>
                    <a:pt x="1120092" y="166688"/>
                    <a:pt x="1110971" y="170466"/>
                    <a:pt x="1101462" y="170466"/>
                  </a:cubicBezTo>
                  <a:lnTo>
                    <a:pt x="35857" y="170466"/>
                  </a:lnTo>
                  <a:cubicBezTo>
                    <a:pt x="26347" y="170466"/>
                    <a:pt x="17227" y="166688"/>
                    <a:pt x="10502" y="159964"/>
                  </a:cubicBezTo>
                  <a:cubicBezTo>
                    <a:pt x="3778" y="153239"/>
                    <a:pt x="0" y="144119"/>
                    <a:pt x="0" y="134609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40346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2" name="Google Shape;412;p23"/>
            <p:cNvSpPr txBox="1"/>
            <p:nvPr/>
          </p:nvSpPr>
          <p:spPr>
            <a:xfrm>
              <a:off x="0" y="-9525"/>
              <a:ext cx="1137318" cy="1799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E2BF"/>
                  </a:solidFill>
                  <a:latin typeface="Londrina Solid Black"/>
                  <a:ea typeface="Londrina Solid Black"/>
                  <a:cs typeface="Londrina Solid Black"/>
                  <a:sym typeface="Londrina Solid Black"/>
                </a:rPr>
                <a:t>Colors</a:t>
              </a:r>
              <a:endParaRPr/>
            </a:p>
          </p:txBody>
        </p:sp>
      </p:grpSp>
      <p:grpSp>
        <p:nvGrpSpPr>
          <p:cNvPr id="413" name="Google Shape;413;p23"/>
          <p:cNvGrpSpPr/>
          <p:nvPr/>
        </p:nvGrpSpPr>
        <p:grpSpPr>
          <a:xfrm>
            <a:off x="1249355" y="8261080"/>
            <a:ext cx="725897" cy="725897"/>
            <a:chOff x="0" y="0"/>
            <a:chExt cx="812800" cy="812800"/>
          </a:xfrm>
        </p:grpSpPr>
        <p:sp>
          <p:nvSpPr>
            <p:cNvPr id="414" name="Google Shape;414;p2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850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" name="Google Shape;415;p2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6" name="Google Shape;416;p23"/>
          <p:cNvGrpSpPr/>
          <p:nvPr/>
        </p:nvGrpSpPr>
        <p:grpSpPr>
          <a:xfrm>
            <a:off x="2064714" y="8261080"/>
            <a:ext cx="725897" cy="725897"/>
            <a:chOff x="0" y="0"/>
            <a:chExt cx="812800" cy="812800"/>
          </a:xfrm>
        </p:grpSpPr>
        <p:sp>
          <p:nvSpPr>
            <p:cNvPr id="417" name="Google Shape;417;p2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0346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8" name="Google Shape;418;p2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9" name="Google Shape;419;p23"/>
          <p:cNvGrpSpPr/>
          <p:nvPr/>
        </p:nvGrpSpPr>
        <p:grpSpPr>
          <a:xfrm>
            <a:off x="2943011" y="8261080"/>
            <a:ext cx="725897" cy="725897"/>
            <a:chOff x="0" y="0"/>
            <a:chExt cx="812800" cy="812800"/>
          </a:xfrm>
        </p:grpSpPr>
        <p:sp>
          <p:nvSpPr>
            <p:cNvPr id="420" name="Google Shape;420;p2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2B2B2B"/>
            </a:solidFill>
            <a:ln cap="sq" cmpd="sng" w="9525">
              <a:solidFill>
                <a:srgbClr val="40356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1" name="Google Shape;421;p2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2" name="Google Shape;422;p23"/>
          <p:cNvGrpSpPr/>
          <p:nvPr/>
        </p:nvGrpSpPr>
        <p:grpSpPr>
          <a:xfrm>
            <a:off x="3819515" y="8261080"/>
            <a:ext cx="725897" cy="725897"/>
            <a:chOff x="0" y="0"/>
            <a:chExt cx="812800" cy="812800"/>
          </a:xfrm>
        </p:grpSpPr>
        <p:sp>
          <p:nvSpPr>
            <p:cNvPr id="423" name="Google Shape;423;p2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EA11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4" name="Google Shape;424;p2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5" name="Google Shape;425;p23"/>
          <p:cNvGrpSpPr/>
          <p:nvPr/>
        </p:nvGrpSpPr>
        <p:grpSpPr>
          <a:xfrm>
            <a:off x="4696916" y="8261080"/>
            <a:ext cx="725897" cy="725897"/>
            <a:chOff x="0" y="0"/>
            <a:chExt cx="812800" cy="812800"/>
          </a:xfrm>
        </p:grpSpPr>
        <p:sp>
          <p:nvSpPr>
            <p:cNvPr id="426" name="Google Shape;426;p2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E2B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7" name="Google Shape;427;p2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28" name="Google Shape;428;p23"/>
          <p:cNvSpPr txBox="1"/>
          <p:nvPr/>
        </p:nvSpPr>
        <p:spPr>
          <a:xfrm>
            <a:off x="1173043" y="3677553"/>
            <a:ext cx="4181285" cy="5100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FFE2BF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This presentation template</a:t>
            </a:r>
            <a:endParaRPr/>
          </a:p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FFE2BF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uses the following free fonts:</a:t>
            </a:r>
            <a:endParaRPr/>
          </a:p>
        </p:txBody>
      </p:sp>
      <p:sp>
        <p:nvSpPr>
          <p:cNvPr id="429" name="Google Shape;429;p23"/>
          <p:cNvSpPr txBox="1"/>
          <p:nvPr/>
        </p:nvSpPr>
        <p:spPr>
          <a:xfrm>
            <a:off x="1116102" y="6770364"/>
            <a:ext cx="4368067" cy="2528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FFE2BF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You can find these fonts online too.</a:t>
            </a:r>
            <a:endParaRPr/>
          </a:p>
        </p:txBody>
      </p:sp>
      <p:sp>
        <p:nvSpPr>
          <p:cNvPr id="430" name="Google Shape;430;p23"/>
          <p:cNvSpPr txBox="1"/>
          <p:nvPr/>
        </p:nvSpPr>
        <p:spPr>
          <a:xfrm>
            <a:off x="1688417" y="5005735"/>
            <a:ext cx="3150536" cy="3725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97" u="none" cap="none" strike="noStrike">
                <a:solidFill>
                  <a:srgbClr val="FFE2BF"/>
                </a:solidFill>
                <a:latin typeface="Londrina Solid Black"/>
                <a:ea typeface="Londrina Solid Black"/>
                <a:cs typeface="Londrina Solid Black"/>
                <a:sym typeface="Londrina Solid Black"/>
              </a:rPr>
              <a:t>LONDRINA SOLID</a:t>
            </a:r>
            <a:endParaRPr/>
          </a:p>
        </p:txBody>
      </p:sp>
      <p:sp>
        <p:nvSpPr>
          <p:cNvPr id="431" name="Google Shape;431;p23"/>
          <p:cNvSpPr txBox="1"/>
          <p:nvPr/>
        </p:nvSpPr>
        <p:spPr>
          <a:xfrm>
            <a:off x="1523971" y="5994577"/>
            <a:ext cx="3479429" cy="2834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97" u="none" cap="none" strike="noStrike">
                <a:solidFill>
                  <a:srgbClr val="FFE2BF"/>
                </a:solidFill>
                <a:latin typeface="Homemade Apple"/>
                <a:ea typeface="Homemade Apple"/>
                <a:cs typeface="Homemade Apple"/>
                <a:sym typeface="Homemade Apple"/>
              </a:rPr>
              <a:t>Homemade Apple</a:t>
            </a:r>
            <a:endParaRPr/>
          </a:p>
        </p:txBody>
      </p:sp>
      <p:sp>
        <p:nvSpPr>
          <p:cNvPr id="432" name="Google Shape;432;p23"/>
          <p:cNvSpPr txBox="1"/>
          <p:nvPr/>
        </p:nvSpPr>
        <p:spPr>
          <a:xfrm>
            <a:off x="2319155" y="4702216"/>
            <a:ext cx="1889061" cy="2154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FFE2BF"/>
                </a:solidFill>
                <a:latin typeface="Londrina Solid Black"/>
                <a:ea typeface="Londrina Solid Black"/>
                <a:cs typeface="Londrina Solid Black"/>
                <a:sym typeface="Londrina Solid Black"/>
              </a:rPr>
              <a:t>TITLES:</a:t>
            </a:r>
            <a:endParaRPr/>
          </a:p>
        </p:txBody>
      </p:sp>
      <p:sp>
        <p:nvSpPr>
          <p:cNvPr id="433" name="Google Shape;433;p23"/>
          <p:cNvSpPr txBox="1"/>
          <p:nvPr/>
        </p:nvSpPr>
        <p:spPr>
          <a:xfrm>
            <a:off x="2319155" y="5702908"/>
            <a:ext cx="1889061" cy="2154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FFE2BF"/>
                </a:solidFill>
                <a:latin typeface="Londrina Solid Black"/>
                <a:ea typeface="Londrina Solid Black"/>
                <a:cs typeface="Londrina Solid Black"/>
                <a:sym typeface="Londrina Solid Black"/>
              </a:rPr>
              <a:t>BODY TEXT:</a:t>
            </a:r>
            <a:endParaRPr/>
          </a:p>
        </p:txBody>
      </p:sp>
      <p:sp>
        <p:nvSpPr>
          <p:cNvPr id="434" name="Google Shape;434;p23"/>
          <p:cNvSpPr txBox="1"/>
          <p:nvPr/>
        </p:nvSpPr>
        <p:spPr>
          <a:xfrm>
            <a:off x="1249355" y="9092626"/>
            <a:ext cx="725897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FFE2BF"/>
                </a:solidFill>
                <a:latin typeface="Londrina Solid Black"/>
                <a:ea typeface="Londrina Solid Black"/>
                <a:cs typeface="Londrina Solid Black"/>
                <a:sym typeface="Londrina Solid Black"/>
              </a:rPr>
              <a:t>#FD8503</a:t>
            </a:r>
            <a:endParaRPr/>
          </a:p>
        </p:txBody>
      </p:sp>
      <p:sp>
        <p:nvSpPr>
          <p:cNvPr id="435" name="Google Shape;435;p23"/>
          <p:cNvSpPr txBox="1"/>
          <p:nvPr/>
        </p:nvSpPr>
        <p:spPr>
          <a:xfrm>
            <a:off x="2064714" y="9092626"/>
            <a:ext cx="725897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FFE2BF"/>
                </a:solidFill>
                <a:latin typeface="Londrina Solid Black"/>
                <a:ea typeface="Londrina Solid Black"/>
                <a:cs typeface="Londrina Solid Black"/>
                <a:sym typeface="Londrina Solid Black"/>
              </a:rPr>
              <a:t>#40346E</a:t>
            </a:r>
            <a:endParaRPr/>
          </a:p>
        </p:txBody>
      </p:sp>
      <p:sp>
        <p:nvSpPr>
          <p:cNvPr id="436" name="Google Shape;436;p23"/>
          <p:cNvSpPr txBox="1"/>
          <p:nvPr/>
        </p:nvSpPr>
        <p:spPr>
          <a:xfrm>
            <a:off x="2943011" y="9092626"/>
            <a:ext cx="725897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FFE2BF"/>
                </a:solidFill>
                <a:latin typeface="Londrina Solid Black"/>
                <a:ea typeface="Londrina Solid Black"/>
                <a:cs typeface="Londrina Solid Black"/>
                <a:sym typeface="Londrina Solid Black"/>
              </a:rPr>
              <a:t>#2B2B2B</a:t>
            </a:r>
            <a:endParaRPr/>
          </a:p>
        </p:txBody>
      </p:sp>
      <p:sp>
        <p:nvSpPr>
          <p:cNvPr id="437" name="Google Shape;437;p23"/>
          <p:cNvSpPr txBox="1"/>
          <p:nvPr/>
        </p:nvSpPr>
        <p:spPr>
          <a:xfrm>
            <a:off x="3819515" y="9092626"/>
            <a:ext cx="725897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FFE2BF"/>
                </a:solidFill>
                <a:latin typeface="Londrina Solid Black"/>
                <a:ea typeface="Londrina Solid Black"/>
                <a:cs typeface="Londrina Solid Black"/>
                <a:sym typeface="Londrina Solid Black"/>
              </a:rPr>
              <a:t>#EEA117</a:t>
            </a:r>
            <a:endParaRPr/>
          </a:p>
        </p:txBody>
      </p:sp>
      <p:sp>
        <p:nvSpPr>
          <p:cNvPr id="438" name="Google Shape;438;p23"/>
          <p:cNvSpPr txBox="1"/>
          <p:nvPr/>
        </p:nvSpPr>
        <p:spPr>
          <a:xfrm>
            <a:off x="4696916" y="9092626"/>
            <a:ext cx="725897" cy="19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FFE2BF"/>
                </a:solidFill>
                <a:latin typeface="Londrina Solid Black"/>
                <a:ea typeface="Londrina Solid Black"/>
                <a:cs typeface="Londrina Solid Black"/>
                <a:sym typeface="Londrina Solid Black"/>
              </a:rPr>
              <a:t>#FFE2BF</a:t>
            </a:r>
            <a:endParaRPr/>
          </a:p>
        </p:txBody>
      </p:sp>
      <p:sp>
        <p:nvSpPr>
          <p:cNvPr id="439" name="Google Shape;439;p23"/>
          <p:cNvSpPr txBox="1"/>
          <p:nvPr/>
        </p:nvSpPr>
        <p:spPr>
          <a:xfrm>
            <a:off x="3800933" y="1539276"/>
            <a:ext cx="10686133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FE2BF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USE THESE IN YOUR PRESENTATION. DELETE OR HIDE THIS PAGE BEFORE PRESENTING. </a:t>
            </a:r>
            <a:endParaRPr/>
          </a:p>
        </p:txBody>
      </p:sp>
      <p:sp>
        <p:nvSpPr>
          <p:cNvPr id="440" name="Google Shape;440;p23"/>
          <p:cNvSpPr txBox="1"/>
          <p:nvPr/>
        </p:nvSpPr>
        <p:spPr>
          <a:xfrm>
            <a:off x="5469973" y="709966"/>
            <a:ext cx="7348055" cy="848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99" u="none" cap="none" strike="noStrike">
                <a:solidFill>
                  <a:srgbClr val="FC8404"/>
                </a:solidFill>
                <a:latin typeface="Londrina Solid Black"/>
                <a:ea typeface="Londrina Solid Black"/>
                <a:cs typeface="Londrina Solid Black"/>
                <a:sym typeface="Londrina Solid Black"/>
              </a:rPr>
              <a:t>RESOURCE PAGE</a:t>
            </a:r>
            <a:endParaRPr/>
          </a:p>
        </p:txBody>
      </p:sp>
      <p:sp>
        <p:nvSpPr>
          <p:cNvPr id="441" name="Google Shape;441;p23"/>
          <p:cNvSpPr/>
          <p:nvPr/>
        </p:nvSpPr>
        <p:spPr>
          <a:xfrm rot="-5400000">
            <a:off x="14975365" y="6547185"/>
            <a:ext cx="1670063" cy="1588079"/>
          </a:xfrm>
          <a:custGeom>
            <a:rect b="b" l="l" r="r" t="t"/>
            <a:pathLst>
              <a:path extrusionOk="0" h="1588079" w="1670063">
                <a:moveTo>
                  <a:pt x="0" y="0"/>
                </a:moveTo>
                <a:lnTo>
                  <a:pt x="1670064" y="0"/>
                </a:lnTo>
                <a:lnTo>
                  <a:pt x="1670064" y="1588079"/>
                </a:lnTo>
                <a:lnTo>
                  <a:pt x="0" y="158807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2" name="Google Shape;442;p23"/>
          <p:cNvSpPr/>
          <p:nvPr/>
        </p:nvSpPr>
        <p:spPr>
          <a:xfrm>
            <a:off x="11245973" y="6595247"/>
            <a:ext cx="1709533" cy="1491956"/>
          </a:xfrm>
          <a:custGeom>
            <a:rect b="b" l="l" r="r" t="t"/>
            <a:pathLst>
              <a:path extrusionOk="0" h="1491956" w="1709533">
                <a:moveTo>
                  <a:pt x="0" y="0"/>
                </a:moveTo>
                <a:lnTo>
                  <a:pt x="1709533" y="0"/>
                </a:lnTo>
                <a:lnTo>
                  <a:pt x="1709533" y="1491956"/>
                </a:lnTo>
                <a:lnTo>
                  <a:pt x="0" y="14919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3" name="Google Shape;443;p23"/>
          <p:cNvSpPr/>
          <p:nvPr/>
        </p:nvSpPr>
        <p:spPr>
          <a:xfrm>
            <a:off x="13231731" y="6614856"/>
            <a:ext cx="1458040" cy="1452738"/>
          </a:xfrm>
          <a:custGeom>
            <a:rect b="b" l="l" r="r" t="t"/>
            <a:pathLst>
              <a:path extrusionOk="0" h="1452738" w="1458040">
                <a:moveTo>
                  <a:pt x="0" y="0"/>
                </a:moveTo>
                <a:lnTo>
                  <a:pt x="1458040" y="0"/>
                </a:lnTo>
                <a:lnTo>
                  <a:pt x="1458040" y="1452738"/>
                </a:lnTo>
                <a:lnTo>
                  <a:pt x="0" y="14527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4" name="Google Shape;444;p23"/>
          <p:cNvSpPr/>
          <p:nvPr/>
        </p:nvSpPr>
        <p:spPr>
          <a:xfrm>
            <a:off x="6923870" y="6583312"/>
            <a:ext cx="1864464" cy="1515825"/>
          </a:xfrm>
          <a:custGeom>
            <a:rect b="b" l="l" r="r" t="t"/>
            <a:pathLst>
              <a:path extrusionOk="0" h="1515825" w="1864464">
                <a:moveTo>
                  <a:pt x="0" y="0"/>
                </a:moveTo>
                <a:lnTo>
                  <a:pt x="1864465" y="0"/>
                </a:lnTo>
                <a:lnTo>
                  <a:pt x="1864465" y="1515825"/>
                </a:lnTo>
                <a:lnTo>
                  <a:pt x="0" y="15158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5" name="Google Shape;445;p23"/>
          <p:cNvSpPr/>
          <p:nvPr/>
        </p:nvSpPr>
        <p:spPr>
          <a:xfrm>
            <a:off x="8980133" y="6614856"/>
            <a:ext cx="1993157" cy="1452738"/>
          </a:xfrm>
          <a:custGeom>
            <a:rect b="b" l="l" r="r" t="t"/>
            <a:pathLst>
              <a:path extrusionOk="0" h="1452738" w="1993157">
                <a:moveTo>
                  <a:pt x="0" y="0"/>
                </a:moveTo>
                <a:lnTo>
                  <a:pt x="1993157" y="0"/>
                </a:lnTo>
                <a:lnTo>
                  <a:pt x="1993157" y="1452738"/>
                </a:lnTo>
                <a:lnTo>
                  <a:pt x="0" y="14527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336D"/>
        </a:solidFill>
      </p:bgPr>
    </p:bg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" name="Google Shape;450;p24"/>
          <p:cNvGrpSpPr/>
          <p:nvPr/>
        </p:nvGrpSpPr>
        <p:grpSpPr>
          <a:xfrm>
            <a:off x="714865" y="449038"/>
            <a:ext cx="16858270" cy="9244263"/>
            <a:chOff x="0" y="-38100"/>
            <a:chExt cx="4440038" cy="2434703"/>
          </a:xfrm>
        </p:grpSpPr>
        <p:sp>
          <p:nvSpPr>
            <p:cNvPr id="451" name="Google Shape;451;p24"/>
            <p:cNvSpPr/>
            <p:nvPr/>
          </p:nvSpPr>
          <p:spPr>
            <a:xfrm>
              <a:off x="0" y="0"/>
              <a:ext cx="4440038" cy="2396603"/>
            </a:xfrm>
            <a:custGeom>
              <a:rect b="b" l="l" r="r" t="t"/>
              <a:pathLst>
                <a:path extrusionOk="0" h="2396603" w="4440038">
                  <a:moveTo>
                    <a:pt x="9185" y="0"/>
                  </a:moveTo>
                  <a:lnTo>
                    <a:pt x="4430854" y="0"/>
                  </a:lnTo>
                  <a:cubicBezTo>
                    <a:pt x="4435926" y="0"/>
                    <a:pt x="4440038" y="4112"/>
                    <a:pt x="4440038" y="9185"/>
                  </a:cubicBezTo>
                  <a:lnTo>
                    <a:pt x="4440038" y="2387418"/>
                  </a:lnTo>
                  <a:cubicBezTo>
                    <a:pt x="4440038" y="2389854"/>
                    <a:pt x="4439071" y="2392190"/>
                    <a:pt x="4437348" y="2393913"/>
                  </a:cubicBezTo>
                  <a:cubicBezTo>
                    <a:pt x="4435626" y="2395635"/>
                    <a:pt x="4433289" y="2396603"/>
                    <a:pt x="4430854" y="2396603"/>
                  </a:cubicBezTo>
                  <a:lnTo>
                    <a:pt x="9185" y="2396603"/>
                  </a:lnTo>
                  <a:cubicBezTo>
                    <a:pt x="6749" y="2396603"/>
                    <a:pt x="4413" y="2395635"/>
                    <a:pt x="2690" y="2393913"/>
                  </a:cubicBezTo>
                  <a:cubicBezTo>
                    <a:pt x="968" y="2392190"/>
                    <a:pt x="0" y="2389854"/>
                    <a:pt x="0" y="2387418"/>
                  </a:cubicBezTo>
                  <a:lnTo>
                    <a:pt x="0" y="9185"/>
                  </a:lnTo>
                  <a:cubicBezTo>
                    <a:pt x="0" y="6749"/>
                    <a:pt x="968" y="4413"/>
                    <a:pt x="2690" y="2690"/>
                  </a:cubicBezTo>
                  <a:cubicBezTo>
                    <a:pt x="4413" y="968"/>
                    <a:pt x="6749" y="0"/>
                    <a:pt x="9185" y="0"/>
                  </a:cubicBezTo>
                  <a:close/>
                </a:path>
              </a:pathLst>
            </a:custGeom>
            <a:solidFill>
              <a:srgbClr val="7564A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2" name="Google Shape;452;p24"/>
            <p:cNvSpPr txBox="1"/>
            <p:nvPr/>
          </p:nvSpPr>
          <p:spPr>
            <a:xfrm>
              <a:off x="0" y="-38100"/>
              <a:ext cx="4440038" cy="24347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3" name="Google Shape;453;p24"/>
          <p:cNvSpPr txBox="1"/>
          <p:nvPr/>
        </p:nvSpPr>
        <p:spPr>
          <a:xfrm>
            <a:off x="3377480" y="2263765"/>
            <a:ext cx="11533039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40346E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This presentation template is free for everyone to use, thanks to the following:</a:t>
            </a:r>
            <a:endParaRPr/>
          </a:p>
        </p:txBody>
      </p:sp>
      <p:sp>
        <p:nvSpPr>
          <p:cNvPr id="454" name="Google Shape;454;p24"/>
          <p:cNvSpPr txBox="1"/>
          <p:nvPr/>
        </p:nvSpPr>
        <p:spPr>
          <a:xfrm>
            <a:off x="3377480" y="4926465"/>
            <a:ext cx="11533039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40336D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for this presentation template</a:t>
            </a:r>
            <a:endParaRPr/>
          </a:p>
        </p:txBody>
      </p:sp>
      <p:sp>
        <p:nvSpPr>
          <p:cNvPr id="455" name="Google Shape;455;p24"/>
          <p:cNvSpPr txBox="1"/>
          <p:nvPr/>
        </p:nvSpPr>
        <p:spPr>
          <a:xfrm>
            <a:off x="3377480" y="6666790"/>
            <a:ext cx="11533039" cy="3238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40336D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for the photos, graphics, and elements</a:t>
            </a:r>
            <a:endParaRPr/>
          </a:p>
        </p:txBody>
      </p:sp>
      <p:sp>
        <p:nvSpPr>
          <p:cNvPr id="456" name="Google Shape;456;p24"/>
          <p:cNvSpPr txBox="1"/>
          <p:nvPr/>
        </p:nvSpPr>
        <p:spPr>
          <a:xfrm rot="-419576">
            <a:off x="4082407" y="7695950"/>
            <a:ext cx="10120182" cy="9436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130" u="none" cap="none" strike="noStrike">
                <a:solidFill>
                  <a:srgbClr val="FD8503"/>
                </a:solidFill>
                <a:latin typeface="Homemade Apple"/>
                <a:ea typeface="Homemade Apple"/>
                <a:cs typeface="Homemade Apple"/>
                <a:sym typeface="Homemade Apple"/>
              </a:rPr>
              <a:t>Happy designing!</a:t>
            </a:r>
            <a:endParaRPr/>
          </a:p>
        </p:txBody>
      </p:sp>
      <p:sp>
        <p:nvSpPr>
          <p:cNvPr id="457" name="Google Shape;457;p24"/>
          <p:cNvSpPr txBox="1"/>
          <p:nvPr/>
        </p:nvSpPr>
        <p:spPr>
          <a:xfrm>
            <a:off x="5469973" y="1434455"/>
            <a:ext cx="7348055" cy="848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99" u="none" cap="none" strike="noStrike">
                <a:solidFill>
                  <a:srgbClr val="FFE2BF"/>
                </a:solidFill>
                <a:latin typeface="Londrina Solid Black"/>
                <a:ea typeface="Londrina Solid Black"/>
                <a:cs typeface="Londrina Solid Black"/>
                <a:sym typeface="Londrina Solid Black"/>
              </a:rPr>
              <a:t>CREDITS</a:t>
            </a:r>
            <a:endParaRPr/>
          </a:p>
        </p:txBody>
      </p:sp>
      <p:sp>
        <p:nvSpPr>
          <p:cNvPr id="458" name="Google Shape;458;p24"/>
          <p:cNvSpPr txBox="1"/>
          <p:nvPr/>
        </p:nvSpPr>
        <p:spPr>
          <a:xfrm>
            <a:off x="5004582" y="5857181"/>
            <a:ext cx="8278835" cy="619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FFE2BF"/>
                </a:solidFill>
                <a:latin typeface="Londrina Solid Black"/>
                <a:ea typeface="Londrina Solid Black"/>
                <a:cs typeface="Londrina Solid Black"/>
                <a:sym typeface="Londrina Solid Black"/>
              </a:rPr>
              <a:t>Pexels, Pixabay, Sketchify</a:t>
            </a:r>
            <a:endParaRPr/>
          </a:p>
        </p:txBody>
      </p:sp>
      <p:pic>
        <p:nvPicPr>
          <p:cNvPr id="459" name="Google Shape;45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34400" y="3184775"/>
            <a:ext cx="6219199" cy="155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336D"/>
        </a:solid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1"/>
          <p:cNvSpPr/>
          <p:nvPr/>
        </p:nvSpPr>
        <p:spPr>
          <a:xfrm>
            <a:off x="-372605" y="-528885"/>
            <a:ext cx="5472305" cy="2507311"/>
          </a:xfrm>
          <a:custGeom>
            <a:rect b="b" l="l" r="r" t="t"/>
            <a:pathLst>
              <a:path extrusionOk="0" h="2507311" w="5472305">
                <a:moveTo>
                  <a:pt x="0" y="0"/>
                </a:moveTo>
                <a:lnTo>
                  <a:pt x="5472305" y="0"/>
                </a:lnTo>
                <a:lnTo>
                  <a:pt x="5472305" y="2507310"/>
                </a:lnTo>
                <a:lnTo>
                  <a:pt x="0" y="25073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9" name="Google Shape;159;p11"/>
          <p:cNvSpPr/>
          <p:nvPr/>
        </p:nvSpPr>
        <p:spPr>
          <a:xfrm>
            <a:off x="5139153" y="7611185"/>
            <a:ext cx="3042667" cy="1394095"/>
          </a:xfrm>
          <a:custGeom>
            <a:rect b="b" l="l" r="r" t="t"/>
            <a:pathLst>
              <a:path extrusionOk="0" h="1394095" w="3042667">
                <a:moveTo>
                  <a:pt x="0" y="0"/>
                </a:moveTo>
                <a:lnTo>
                  <a:pt x="3042666" y="0"/>
                </a:lnTo>
                <a:lnTo>
                  <a:pt x="3042666" y="1394094"/>
                </a:lnTo>
                <a:lnTo>
                  <a:pt x="0" y="139409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0" name="Google Shape;160;p11"/>
          <p:cNvSpPr/>
          <p:nvPr/>
        </p:nvSpPr>
        <p:spPr>
          <a:xfrm>
            <a:off x="14237474" y="487722"/>
            <a:ext cx="4230653" cy="1938408"/>
          </a:xfrm>
          <a:custGeom>
            <a:rect b="b" l="l" r="r" t="t"/>
            <a:pathLst>
              <a:path extrusionOk="0" h="1938408" w="4230653">
                <a:moveTo>
                  <a:pt x="0" y="0"/>
                </a:moveTo>
                <a:lnTo>
                  <a:pt x="4230653" y="0"/>
                </a:lnTo>
                <a:lnTo>
                  <a:pt x="4230653" y="1938408"/>
                </a:lnTo>
                <a:lnTo>
                  <a:pt x="0" y="19384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61" name="Google Shape;161;p11"/>
          <p:cNvGrpSpPr/>
          <p:nvPr/>
        </p:nvGrpSpPr>
        <p:grpSpPr>
          <a:xfrm>
            <a:off x="801210" y="4465572"/>
            <a:ext cx="2776046" cy="2115515"/>
            <a:chOff x="0" y="-47625"/>
            <a:chExt cx="731140" cy="557173"/>
          </a:xfrm>
        </p:grpSpPr>
        <p:sp>
          <p:nvSpPr>
            <p:cNvPr id="162" name="Google Shape;162;p11"/>
            <p:cNvSpPr/>
            <p:nvPr/>
          </p:nvSpPr>
          <p:spPr>
            <a:xfrm>
              <a:off x="0" y="0"/>
              <a:ext cx="731140" cy="509548"/>
            </a:xfrm>
            <a:custGeom>
              <a:rect b="b" l="l" r="r" t="t"/>
              <a:pathLst>
                <a:path extrusionOk="0" h="509548" w="731140">
                  <a:moveTo>
                    <a:pt x="731140" y="69721"/>
                  </a:moveTo>
                  <a:lnTo>
                    <a:pt x="731140" y="439827"/>
                  </a:lnTo>
                  <a:cubicBezTo>
                    <a:pt x="731140" y="478333"/>
                    <a:pt x="699925" y="509548"/>
                    <a:pt x="661419" y="509548"/>
                  </a:cubicBezTo>
                  <a:lnTo>
                    <a:pt x="69721" y="509548"/>
                  </a:lnTo>
                  <a:cubicBezTo>
                    <a:pt x="31215" y="509548"/>
                    <a:pt x="0" y="478333"/>
                    <a:pt x="0" y="439827"/>
                  </a:cubicBezTo>
                  <a:lnTo>
                    <a:pt x="0" y="69721"/>
                  </a:lnTo>
                  <a:cubicBezTo>
                    <a:pt x="0" y="31215"/>
                    <a:pt x="31215" y="0"/>
                    <a:pt x="69721" y="0"/>
                  </a:cubicBezTo>
                  <a:lnTo>
                    <a:pt x="661419" y="0"/>
                  </a:lnTo>
                  <a:cubicBezTo>
                    <a:pt x="699925" y="0"/>
                    <a:pt x="731140" y="31215"/>
                    <a:pt x="731140" y="69721"/>
                  </a:cubicBezTo>
                  <a:close/>
                </a:path>
              </a:pathLst>
            </a:custGeom>
            <a:solidFill>
              <a:srgbClr val="7564A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11"/>
            <p:cNvSpPr txBox="1"/>
            <p:nvPr/>
          </p:nvSpPr>
          <p:spPr>
            <a:xfrm>
              <a:off x="0" y="-47625"/>
              <a:ext cx="731140" cy="557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4" name="Google Shape;164;p11"/>
          <p:cNvGrpSpPr/>
          <p:nvPr/>
        </p:nvGrpSpPr>
        <p:grpSpPr>
          <a:xfrm>
            <a:off x="14975375" y="4465572"/>
            <a:ext cx="2498947" cy="2115515"/>
            <a:chOff x="0" y="-47625"/>
            <a:chExt cx="658159" cy="557173"/>
          </a:xfrm>
        </p:grpSpPr>
        <p:sp>
          <p:nvSpPr>
            <p:cNvPr id="165" name="Google Shape;165;p11"/>
            <p:cNvSpPr/>
            <p:nvPr/>
          </p:nvSpPr>
          <p:spPr>
            <a:xfrm>
              <a:off x="0" y="0"/>
              <a:ext cx="658159" cy="509548"/>
            </a:xfrm>
            <a:custGeom>
              <a:rect b="b" l="l" r="r" t="t"/>
              <a:pathLst>
                <a:path extrusionOk="0" h="509548" w="658159">
                  <a:moveTo>
                    <a:pt x="658159" y="77452"/>
                  </a:moveTo>
                  <a:lnTo>
                    <a:pt x="658159" y="432096"/>
                  </a:lnTo>
                  <a:cubicBezTo>
                    <a:pt x="658159" y="474871"/>
                    <a:pt x="623483" y="509548"/>
                    <a:pt x="580707" y="509548"/>
                  </a:cubicBezTo>
                  <a:lnTo>
                    <a:pt x="77452" y="509548"/>
                  </a:lnTo>
                  <a:cubicBezTo>
                    <a:pt x="34676" y="509548"/>
                    <a:pt x="0" y="474871"/>
                    <a:pt x="0" y="432096"/>
                  </a:cubicBezTo>
                  <a:lnTo>
                    <a:pt x="0" y="77452"/>
                  </a:lnTo>
                  <a:cubicBezTo>
                    <a:pt x="0" y="34676"/>
                    <a:pt x="34676" y="0"/>
                    <a:pt x="77452" y="0"/>
                  </a:cubicBezTo>
                  <a:lnTo>
                    <a:pt x="580707" y="0"/>
                  </a:lnTo>
                  <a:cubicBezTo>
                    <a:pt x="623483" y="0"/>
                    <a:pt x="658159" y="34676"/>
                    <a:pt x="658159" y="77452"/>
                  </a:cubicBezTo>
                  <a:close/>
                </a:path>
              </a:pathLst>
            </a:custGeom>
            <a:solidFill>
              <a:srgbClr val="7564A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11"/>
            <p:cNvSpPr txBox="1"/>
            <p:nvPr/>
          </p:nvSpPr>
          <p:spPr>
            <a:xfrm>
              <a:off x="0" y="-47625"/>
              <a:ext cx="658159" cy="557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7" name="Google Shape;167;p11"/>
          <p:cNvGrpSpPr/>
          <p:nvPr/>
        </p:nvGrpSpPr>
        <p:grpSpPr>
          <a:xfrm>
            <a:off x="7247649" y="4465572"/>
            <a:ext cx="2776046" cy="2115515"/>
            <a:chOff x="0" y="-47625"/>
            <a:chExt cx="731140" cy="557173"/>
          </a:xfrm>
        </p:grpSpPr>
        <p:sp>
          <p:nvSpPr>
            <p:cNvPr id="168" name="Google Shape;168;p11"/>
            <p:cNvSpPr/>
            <p:nvPr/>
          </p:nvSpPr>
          <p:spPr>
            <a:xfrm>
              <a:off x="0" y="0"/>
              <a:ext cx="731140" cy="509548"/>
            </a:xfrm>
            <a:custGeom>
              <a:rect b="b" l="l" r="r" t="t"/>
              <a:pathLst>
                <a:path extrusionOk="0" h="509548" w="731140">
                  <a:moveTo>
                    <a:pt x="731140" y="69721"/>
                  </a:moveTo>
                  <a:lnTo>
                    <a:pt x="731140" y="439827"/>
                  </a:lnTo>
                  <a:cubicBezTo>
                    <a:pt x="731140" y="478333"/>
                    <a:pt x="699925" y="509548"/>
                    <a:pt x="661419" y="509548"/>
                  </a:cubicBezTo>
                  <a:lnTo>
                    <a:pt x="69721" y="509548"/>
                  </a:lnTo>
                  <a:cubicBezTo>
                    <a:pt x="31215" y="509548"/>
                    <a:pt x="0" y="478333"/>
                    <a:pt x="0" y="439827"/>
                  </a:cubicBezTo>
                  <a:lnTo>
                    <a:pt x="0" y="69721"/>
                  </a:lnTo>
                  <a:cubicBezTo>
                    <a:pt x="0" y="31215"/>
                    <a:pt x="31215" y="0"/>
                    <a:pt x="69721" y="0"/>
                  </a:cubicBezTo>
                  <a:lnTo>
                    <a:pt x="661419" y="0"/>
                  </a:lnTo>
                  <a:cubicBezTo>
                    <a:pt x="699925" y="0"/>
                    <a:pt x="731140" y="31215"/>
                    <a:pt x="731140" y="69721"/>
                  </a:cubicBezTo>
                  <a:close/>
                </a:path>
              </a:pathLst>
            </a:custGeom>
            <a:solidFill>
              <a:srgbClr val="7564A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" name="Google Shape;169;p11"/>
            <p:cNvSpPr txBox="1"/>
            <p:nvPr/>
          </p:nvSpPr>
          <p:spPr>
            <a:xfrm>
              <a:off x="0" y="-47625"/>
              <a:ext cx="731140" cy="557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0" name="Google Shape;170;p11"/>
          <p:cNvGrpSpPr/>
          <p:nvPr/>
        </p:nvGrpSpPr>
        <p:grpSpPr>
          <a:xfrm>
            <a:off x="4010522" y="3703623"/>
            <a:ext cx="2776046" cy="3536087"/>
            <a:chOff x="0" y="-47625"/>
            <a:chExt cx="731140" cy="931315"/>
          </a:xfrm>
        </p:grpSpPr>
        <p:sp>
          <p:nvSpPr>
            <p:cNvPr id="171" name="Google Shape;171;p11"/>
            <p:cNvSpPr/>
            <p:nvPr/>
          </p:nvSpPr>
          <p:spPr>
            <a:xfrm>
              <a:off x="0" y="0"/>
              <a:ext cx="731140" cy="883690"/>
            </a:xfrm>
            <a:custGeom>
              <a:rect b="b" l="l" r="r" t="t"/>
              <a:pathLst>
                <a:path extrusionOk="0" h="883690" w="731140">
                  <a:moveTo>
                    <a:pt x="731140" y="69721"/>
                  </a:moveTo>
                  <a:lnTo>
                    <a:pt x="731140" y="813969"/>
                  </a:lnTo>
                  <a:cubicBezTo>
                    <a:pt x="731140" y="852475"/>
                    <a:pt x="699925" y="883690"/>
                    <a:pt x="661419" y="883690"/>
                  </a:cubicBezTo>
                  <a:lnTo>
                    <a:pt x="69721" y="883690"/>
                  </a:lnTo>
                  <a:cubicBezTo>
                    <a:pt x="31215" y="883690"/>
                    <a:pt x="0" y="852475"/>
                    <a:pt x="0" y="813969"/>
                  </a:cubicBezTo>
                  <a:lnTo>
                    <a:pt x="0" y="69721"/>
                  </a:lnTo>
                  <a:cubicBezTo>
                    <a:pt x="0" y="31215"/>
                    <a:pt x="31215" y="0"/>
                    <a:pt x="69721" y="0"/>
                  </a:cubicBezTo>
                  <a:lnTo>
                    <a:pt x="661419" y="0"/>
                  </a:lnTo>
                  <a:cubicBezTo>
                    <a:pt x="699925" y="0"/>
                    <a:pt x="731140" y="31215"/>
                    <a:pt x="731140" y="69721"/>
                  </a:cubicBezTo>
                  <a:close/>
                </a:path>
              </a:pathLst>
            </a:custGeom>
            <a:solidFill>
              <a:srgbClr val="7564A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" name="Google Shape;172;p11"/>
            <p:cNvSpPr txBox="1"/>
            <p:nvPr/>
          </p:nvSpPr>
          <p:spPr>
            <a:xfrm>
              <a:off x="0" y="-47625"/>
              <a:ext cx="731140" cy="9313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3" name="Google Shape;173;p11"/>
          <p:cNvGrpSpPr/>
          <p:nvPr/>
        </p:nvGrpSpPr>
        <p:grpSpPr>
          <a:xfrm>
            <a:off x="10452320" y="3655060"/>
            <a:ext cx="4106898" cy="3584650"/>
            <a:chOff x="0" y="-47625"/>
            <a:chExt cx="1081652" cy="944105"/>
          </a:xfrm>
        </p:grpSpPr>
        <p:sp>
          <p:nvSpPr>
            <p:cNvPr id="174" name="Google Shape;174;p11"/>
            <p:cNvSpPr/>
            <p:nvPr/>
          </p:nvSpPr>
          <p:spPr>
            <a:xfrm>
              <a:off x="0" y="0"/>
              <a:ext cx="1081652" cy="896480"/>
            </a:xfrm>
            <a:custGeom>
              <a:rect b="b" l="l" r="r" t="t"/>
              <a:pathLst>
                <a:path extrusionOk="0" h="896480" w="1081652">
                  <a:moveTo>
                    <a:pt x="1081652" y="47128"/>
                  </a:moveTo>
                  <a:lnTo>
                    <a:pt x="1081652" y="849353"/>
                  </a:lnTo>
                  <a:cubicBezTo>
                    <a:pt x="1081652" y="861852"/>
                    <a:pt x="1076687" y="873839"/>
                    <a:pt x="1067849" y="882677"/>
                  </a:cubicBezTo>
                  <a:cubicBezTo>
                    <a:pt x="1059011" y="891515"/>
                    <a:pt x="1047024" y="896480"/>
                    <a:pt x="1034525" y="896480"/>
                  </a:cubicBezTo>
                  <a:lnTo>
                    <a:pt x="47128" y="896480"/>
                  </a:lnTo>
                  <a:cubicBezTo>
                    <a:pt x="34629" y="896480"/>
                    <a:pt x="22641" y="891515"/>
                    <a:pt x="13803" y="882677"/>
                  </a:cubicBezTo>
                  <a:cubicBezTo>
                    <a:pt x="4965" y="873839"/>
                    <a:pt x="0" y="861852"/>
                    <a:pt x="0" y="849353"/>
                  </a:cubicBezTo>
                  <a:lnTo>
                    <a:pt x="0" y="47128"/>
                  </a:lnTo>
                  <a:cubicBezTo>
                    <a:pt x="0" y="34629"/>
                    <a:pt x="4965" y="22641"/>
                    <a:pt x="13803" y="13803"/>
                  </a:cubicBezTo>
                  <a:cubicBezTo>
                    <a:pt x="22641" y="4965"/>
                    <a:pt x="34629" y="0"/>
                    <a:pt x="47128" y="0"/>
                  </a:cubicBezTo>
                  <a:lnTo>
                    <a:pt x="1034525" y="0"/>
                  </a:lnTo>
                  <a:cubicBezTo>
                    <a:pt x="1047024" y="0"/>
                    <a:pt x="1059011" y="4965"/>
                    <a:pt x="1067849" y="13803"/>
                  </a:cubicBezTo>
                  <a:cubicBezTo>
                    <a:pt x="1076687" y="22641"/>
                    <a:pt x="1081652" y="34629"/>
                    <a:pt x="1081652" y="47128"/>
                  </a:cubicBezTo>
                  <a:close/>
                </a:path>
              </a:pathLst>
            </a:custGeom>
            <a:solidFill>
              <a:srgbClr val="7564A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" name="Google Shape;175;p11"/>
            <p:cNvSpPr txBox="1"/>
            <p:nvPr/>
          </p:nvSpPr>
          <p:spPr>
            <a:xfrm>
              <a:off x="0" y="-47625"/>
              <a:ext cx="1081652" cy="9441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6" name="Google Shape;176;p11"/>
          <p:cNvSpPr/>
          <p:nvPr/>
        </p:nvSpPr>
        <p:spPr>
          <a:xfrm>
            <a:off x="3018114" y="3540964"/>
            <a:ext cx="363218" cy="359916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7" name="Google Shape;177;p11"/>
          <p:cNvSpPr/>
          <p:nvPr/>
        </p:nvSpPr>
        <p:spPr>
          <a:xfrm rot="1395553">
            <a:off x="9716004" y="544812"/>
            <a:ext cx="363218" cy="359916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8" name="Google Shape;178;p11"/>
          <p:cNvSpPr/>
          <p:nvPr/>
        </p:nvSpPr>
        <p:spPr>
          <a:xfrm rot="1395553">
            <a:off x="2260062" y="7891226"/>
            <a:ext cx="363218" cy="359916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9" name="Google Shape;179;p11"/>
          <p:cNvSpPr/>
          <p:nvPr/>
        </p:nvSpPr>
        <p:spPr>
          <a:xfrm rot="1395553">
            <a:off x="12562073" y="2246172"/>
            <a:ext cx="363218" cy="359916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0" name="Google Shape;180;p11"/>
          <p:cNvSpPr/>
          <p:nvPr/>
        </p:nvSpPr>
        <p:spPr>
          <a:xfrm rot="-1682391">
            <a:off x="7841073" y="2969464"/>
            <a:ext cx="363218" cy="359916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1" name="Google Shape;181;p11"/>
          <p:cNvSpPr/>
          <p:nvPr/>
        </p:nvSpPr>
        <p:spPr>
          <a:xfrm rot="-1384088">
            <a:off x="14143563" y="8229361"/>
            <a:ext cx="363218" cy="359916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2" name="Google Shape;182;p11"/>
          <p:cNvSpPr/>
          <p:nvPr/>
        </p:nvSpPr>
        <p:spPr>
          <a:xfrm rot="-1313001">
            <a:off x="3860937" y="655477"/>
            <a:ext cx="2027286" cy="980469"/>
          </a:xfrm>
          <a:custGeom>
            <a:rect b="b" l="l" r="r" t="t"/>
            <a:pathLst>
              <a:path extrusionOk="0" h="980469" w="2027286">
                <a:moveTo>
                  <a:pt x="0" y="0"/>
                </a:moveTo>
                <a:lnTo>
                  <a:pt x="2027285" y="0"/>
                </a:lnTo>
                <a:lnTo>
                  <a:pt x="2027285" y="980469"/>
                </a:lnTo>
                <a:lnTo>
                  <a:pt x="0" y="98046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3" name="Google Shape;183;p11"/>
          <p:cNvSpPr/>
          <p:nvPr/>
        </p:nvSpPr>
        <p:spPr>
          <a:xfrm rot="211695">
            <a:off x="12546922" y="742722"/>
            <a:ext cx="2953476" cy="1428408"/>
          </a:xfrm>
          <a:custGeom>
            <a:rect b="b" l="l" r="r" t="t"/>
            <a:pathLst>
              <a:path extrusionOk="0" h="1428408" w="2953476">
                <a:moveTo>
                  <a:pt x="0" y="0"/>
                </a:moveTo>
                <a:lnTo>
                  <a:pt x="2953477" y="0"/>
                </a:lnTo>
                <a:lnTo>
                  <a:pt x="2953477" y="1428408"/>
                </a:lnTo>
                <a:lnTo>
                  <a:pt x="0" y="14284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4" name="Google Shape;184;p11"/>
          <p:cNvSpPr/>
          <p:nvPr/>
        </p:nvSpPr>
        <p:spPr>
          <a:xfrm>
            <a:off x="9228895" y="8172271"/>
            <a:ext cx="2914942" cy="1515770"/>
          </a:xfrm>
          <a:custGeom>
            <a:rect b="b" l="l" r="r" t="t"/>
            <a:pathLst>
              <a:path extrusionOk="0" h="1515770" w="2914942">
                <a:moveTo>
                  <a:pt x="0" y="0"/>
                </a:moveTo>
                <a:lnTo>
                  <a:pt x="2914942" y="0"/>
                </a:lnTo>
                <a:lnTo>
                  <a:pt x="2914942" y="1515770"/>
                </a:lnTo>
                <a:lnTo>
                  <a:pt x="0" y="15157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5" name="Google Shape;185;p11"/>
          <p:cNvSpPr/>
          <p:nvPr/>
        </p:nvSpPr>
        <p:spPr>
          <a:xfrm flipH="1">
            <a:off x="7247649" y="6961595"/>
            <a:ext cx="3927570" cy="4269098"/>
          </a:xfrm>
          <a:custGeom>
            <a:rect b="b" l="l" r="r" t="t"/>
            <a:pathLst>
              <a:path extrusionOk="0" h="4269098" w="3927570">
                <a:moveTo>
                  <a:pt x="3927570" y="0"/>
                </a:moveTo>
                <a:lnTo>
                  <a:pt x="0" y="0"/>
                </a:lnTo>
                <a:lnTo>
                  <a:pt x="0" y="4269098"/>
                </a:lnTo>
                <a:lnTo>
                  <a:pt x="3927570" y="4269098"/>
                </a:lnTo>
                <a:lnTo>
                  <a:pt x="392757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6" name="Google Shape;186;p11"/>
          <p:cNvSpPr/>
          <p:nvPr/>
        </p:nvSpPr>
        <p:spPr>
          <a:xfrm>
            <a:off x="13357810" y="2873762"/>
            <a:ext cx="1679693" cy="1418659"/>
          </a:xfrm>
          <a:custGeom>
            <a:rect b="b" l="l" r="r" t="t"/>
            <a:pathLst>
              <a:path extrusionOk="0" h="1418659" w="1679693">
                <a:moveTo>
                  <a:pt x="0" y="0"/>
                </a:moveTo>
                <a:lnTo>
                  <a:pt x="1679692" y="0"/>
                </a:lnTo>
                <a:lnTo>
                  <a:pt x="1679692" y="1418660"/>
                </a:lnTo>
                <a:lnTo>
                  <a:pt x="0" y="14186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7" name="Google Shape;187;p11"/>
          <p:cNvSpPr txBox="1"/>
          <p:nvPr/>
        </p:nvSpPr>
        <p:spPr>
          <a:xfrm>
            <a:off x="6223062" y="962025"/>
            <a:ext cx="5841876" cy="1581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FD850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HOW TO PLAY</a:t>
            </a:r>
            <a:endParaRPr/>
          </a:p>
        </p:txBody>
      </p:sp>
      <p:sp>
        <p:nvSpPr>
          <p:cNvPr id="188" name="Google Shape;188;p11"/>
          <p:cNvSpPr txBox="1"/>
          <p:nvPr/>
        </p:nvSpPr>
        <p:spPr>
          <a:xfrm>
            <a:off x="2014918" y="3943350"/>
            <a:ext cx="34863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FD850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1</a:t>
            </a:r>
            <a:endParaRPr/>
          </a:p>
        </p:txBody>
      </p:sp>
      <p:sp>
        <p:nvSpPr>
          <p:cNvPr id="189" name="Google Shape;189;p11"/>
          <p:cNvSpPr txBox="1"/>
          <p:nvPr/>
        </p:nvSpPr>
        <p:spPr>
          <a:xfrm>
            <a:off x="1084302" y="5085156"/>
            <a:ext cx="2209800" cy="102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99" u="none" cap="none" strike="noStrike">
                <a:solidFill>
                  <a:srgbClr val="FFE2BF"/>
                </a:solidFill>
                <a:latin typeface="Darker Grotesque SemiBold"/>
                <a:ea typeface="Darker Grotesque SemiBold"/>
                <a:cs typeface="Darker Grotesque SemiBold"/>
                <a:sym typeface="Darker Grotesque SemiBold"/>
              </a:rPr>
              <a:t>Teams compete by answering trivia questions.</a:t>
            </a:r>
            <a:endParaRPr sz="1200"/>
          </a:p>
        </p:txBody>
      </p:sp>
      <p:sp>
        <p:nvSpPr>
          <p:cNvPr id="190" name="Google Shape;190;p11"/>
          <p:cNvSpPr txBox="1"/>
          <p:nvPr/>
        </p:nvSpPr>
        <p:spPr>
          <a:xfrm>
            <a:off x="4136604" y="4251718"/>
            <a:ext cx="2523900" cy="272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99" u="none" cap="none" strike="noStrike">
                <a:solidFill>
                  <a:srgbClr val="FFE2BF"/>
                </a:solidFill>
                <a:latin typeface="Darker Grotesque SemiBold"/>
                <a:ea typeface="Darker Grotesque SemiBold"/>
                <a:cs typeface="Darker Grotesque SemiBold"/>
                <a:sym typeface="Darker Grotesque SemiBold"/>
              </a:rPr>
              <a:t>Each team writes down one answer per question and turns in their answers no later than 2 minutes after the round ends.</a:t>
            </a:r>
            <a:endParaRPr sz="1200"/>
          </a:p>
        </p:txBody>
      </p:sp>
      <p:sp>
        <p:nvSpPr>
          <p:cNvPr id="191" name="Google Shape;191;p11"/>
          <p:cNvSpPr txBox="1"/>
          <p:nvPr/>
        </p:nvSpPr>
        <p:spPr>
          <a:xfrm>
            <a:off x="5161350" y="3016072"/>
            <a:ext cx="47439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FD850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2</a:t>
            </a:r>
            <a:endParaRPr/>
          </a:p>
        </p:txBody>
      </p:sp>
      <p:sp>
        <p:nvSpPr>
          <p:cNvPr id="192" name="Google Shape;192;p11"/>
          <p:cNvSpPr txBox="1"/>
          <p:nvPr/>
        </p:nvSpPr>
        <p:spPr>
          <a:xfrm>
            <a:off x="8401342" y="3818331"/>
            <a:ext cx="468660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FD850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3</a:t>
            </a:r>
            <a:endParaRPr/>
          </a:p>
        </p:txBody>
      </p:sp>
      <p:sp>
        <p:nvSpPr>
          <p:cNvPr id="193" name="Google Shape;193;p11"/>
          <p:cNvSpPr txBox="1"/>
          <p:nvPr/>
        </p:nvSpPr>
        <p:spPr>
          <a:xfrm>
            <a:off x="7373731" y="4918468"/>
            <a:ext cx="2523900" cy="136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99" u="none" cap="none" strike="noStrike">
                <a:solidFill>
                  <a:srgbClr val="FFE2BF"/>
                </a:solidFill>
                <a:latin typeface="Darker Grotesque SemiBold"/>
                <a:ea typeface="Darker Grotesque SemiBold"/>
                <a:cs typeface="Darker Grotesque SemiBold"/>
                <a:sym typeface="Darker Grotesque SemiBold"/>
              </a:rPr>
              <a:t>No phones, tablets, or outside help allowed during the game.</a:t>
            </a:r>
            <a:endParaRPr sz="1200"/>
          </a:p>
        </p:txBody>
      </p:sp>
      <p:sp>
        <p:nvSpPr>
          <p:cNvPr id="194" name="Google Shape;194;p11"/>
          <p:cNvSpPr txBox="1"/>
          <p:nvPr/>
        </p:nvSpPr>
        <p:spPr>
          <a:xfrm>
            <a:off x="12282378" y="3092272"/>
            <a:ext cx="446782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FD850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4</a:t>
            </a:r>
            <a:endParaRPr/>
          </a:p>
        </p:txBody>
      </p:sp>
      <p:sp>
        <p:nvSpPr>
          <p:cNvPr id="195" name="Google Shape;195;p11"/>
          <p:cNvSpPr txBox="1"/>
          <p:nvPr/>
        </p:nvSpPr>
        <p:spPr>
          <a:xfrm>
            <a:off x="15985273" y="4017748"/>
            <a:ext cx="479152" cy="1200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FD850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5</a:t>
            </a:r>
            <a:endParaRPr/>
          </a:p>
        </p:txBody>
      </p:sp>
      <p:sp>
        <p:nvSpPr>
          <p:cNvPr id="196" name="Google Shape;196;p11"/>
          <p:cNvSpPr txBox="1"/>
          <p:nvPr/>
        </p:nvSpPr>
        <p:spPr>
          <a:xfrm>
            <a:off x="10625200" y="4333238"/>
            <a:ext cx="3761100" cy="23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99" u="none" cap="none" strike="noStrike">
                <a:solidFill>
                  <a:srgbClr val="FFE2BF"/>
                </a:solidFill>
                <a:latin typeface="Darker Grotesque SemiBold"/>
                <a:ea typeface="Darker Grotesque SemiBold"/>
                <a:cs typeface="Darker Grotesque SemiBold"/>
                <a:sym typeface="Darker Grotesque SemiBold"/>
              </a:rPr>
              <a:t>Some rounds include a Trick or Treat slide. Choose wisely.</a:t>
            </a:r>
            <a:endParaRPr b="1" i="0" sz="2599" u="none" cap="none" strike="noStrike">
              <a:solidFill>
                <a:srgbClr val="FFE2BF"/>
              </a:solidFill>
              <a:latin typeface="Darker Grotesque SemiBold"/>
              <a:ea typeface="Darker Grotesque SemiBold"/>
              <a:cs typeface="Darker Grotesque SemiBold"/>
              <a:sym typeface="Darker Grotesque SemiBold"/>
            </a:endParaRPr>
          </a:p>
          <a:p>
            <a:pPr indent="0" lvl="0" marL="0" marR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599">
              <a:solidFill>
                <a:srgbClr val="FFE2BF"/>
              </a:solidFill>
              <a:latin typeface="Darker Grotesque SemiBold"/>
              <a:ea typeface="Darker Grotesque SemiBold"/>
              <a:cs typeface="Darker Grotesque SemiBold"/>
              <a:sym typeface="Darker Grotesque SemiBold"/>
            </a:endParaRPr>
          </a:p>
          <a:p>
            <a:pPr indent="-289560" lvl="1" marL="604519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E2BF"/>
              </a:buClr>
              <a:buSzPts val="2599"/>
              <a:buFont typeface="Arial"/>
              <a:buChar char="•"/>
            </a:pPr>
            <a:r>
              <a:rPr b="1" i="0" lang="en-US" sz="2599" u="none" cap="none" strike="noStrike">
                <a:solidFill>
                  <a:srgbClr val="FFE2BF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rPr>
              <a:t>Treat</a:t>
            </a:r>
            <a:r>
              <a:rPr b="1" i="0" lang="en-US" sz="2599" u="none" cap="none" strike="noStrike">
                <a:solidFill>
                  <a:srgbClr val="FFE2BF"/>
                </a:solidFill>
                <a:latin typeface="Darker Grotesque SemiBold"/>
                <a:ea typeface="Darker Grotesque SemiBold"/>
                <a:cs typeface="Darker Grotesque SemiBold"/>
                <a:sym typeface="Darker Grotesque SemiBold"/>
              </a:rPr>
              <a:t> = bonus points, steals, or other rewards</a:t>
            </a:r>
            <a:endParaRPr sz="1200"/>
          </a:p>
          <a:p>
            <a:pPr indent="-289560" lvl="1" marL="604519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E2BF"/>
              </a:buClr>
              <a:buSzPts val="2599"/>
              <a:buFont typeface="Arial"/>
              <a:buChar char="•"/>
            </a:pPr>
            <a:r>
              <a:rPr b="1" i="0" lang="en-US" sz="2599" u="none" cap="none" strike="noStrike">
                <a:solidFill>
                  <a:srgbClr val="FFE2BF"/>
                </a:solidFill>
                <a:latin typeface="Darker Grotesque Black"/>
                <a:ea typeface="Darker Grotesque Black"/>
                <a:cs typeface="Darker Grotesque Black"/>
                <a:sym typeface="Darker Grotesque Black"/>
              </a:rPr>
              <a:t>Trick</a:t>
            </a:r>
            <a:r>
              <a:rPr b="1" i="0" lang="en-US" sz="2599" u="none" cap="none" strike="noStrike">
                <a:solidFill>
                  <a:srgbClr val="FFE2BF"/>
                </a:solidFill>
                <a:latin typeface="Darker Grotesque SemiBold"/>
                <a:ea typeface="Darker Grotesque SemiBold"/>
                <a:cs typeface="Darker Grotesque SemiBold"/>
                <a:sym typeface="Darker Grotesque SemiBold"/>
              </a:rPr>
              <a:t> = surprise twists or silly challenges</a:t>
            </a:r>
            <a:endParaRPr sz="1200"/>
          </a:p>
        </p:txBody>
      </p:sp>
      <p:sp>
        <p:nvSpPr>
          <p:cNvPr id="197" name="Google Shape;197;p11"/>
          <p:cNvSpPr txBox="1"/>
          <p:nvPr/>
        </p:nvSpPr>
        <p:spPr>
          <a:xfrm>
            <a:off x="14962908" y="5418531"/>
            <a:ext cx="2523900" cy="33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99" u="none" cap="none" strike="noStrike">
                <a:solidFill>
                  <a:srgbClr val="FFE2BF"/>
                </a:solidFill>
                <a:latin typeface="Darker Grotesque"/>
                <a:ea typeface="Darker Grotesque"/>
                <a:cs typeface="Darker Grotesque"/>
                <a:sym typeface="Darker Grotesque"/>
              </a:rPr>
              <a:t>Have Fun!</a:t>
            </a:r>
            <a:endParaRPr sz="1200"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336D"/>
        </a:solidFill>
      </p:bgPr>
    </p:bg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12"/>
          <p:cNvPicPr preferRelativeResize="0"/>
          <p:nvPr/>
        </p:nvPicPr>
        <p:blipFill rotWithShape="1">
          <a:blip r:embed="rId3">
            <a:alphaModFix/>
          </a:blip>
          <a:srcRect b="41321" l="45271" r="0" t="0"/>
          <a:stretch/>
        </p:blipFill>
        <p:spPr>
          <a:xfrm>
            <a:off x="-1" y="4377300"/>
            <a:ext cx="11448151" cy="5909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12"/>
          <p:cNvPicPr preferRelativeResize="0"/>
          <p:nvPr/>
        </p:nvPicPr>
        <p:blipFill rotWithShape="1">
          <a:blip r:embed="rId4">
            <a:alphaModFix/>
          </a:blip>
          <a:srcRect b="0" l="0" r="45619" t="48070"/>
          <a:stretch/>
        </p:blipFill>
        <p:spPr>
          <a:xfrm>
            <a:off x="9238200" y="0"/>
            <a:ext cx="9049800" cy="4164901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12"/>
          <p:cNvSpPr/>
          <p:nvPr/>
        </p:nvSpPr>
        <p:spPr>
          <a:xfrm>
            <a:off x="3498494" y="1028700"/>
            <a:ext cx="5645506" cy="4114800"/>
          </a:xfrm>
          <a:custGeom>
            <a:rect b="b" l="l" r="r" t="t"/>
            <a:pathLst>
              <a:path extrusionOk="0" h="4114800" w="5645506">
                <a:moveTo>
                  <a:pt x="0" y="0"/>
                </a:moveTo>
                <a:lnTo>
                  <a:pt x="5645506" y="0"/>
                </a:lnTo>
                <a:lnTo>
                  <a:pt x="564550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5" name="Google Shape;205;p12"/>
          <p:cNvSpPr/>
          <p:nvPr/>
        </p:nvSpPr>
        <p:spPr>
          <a:xfrm rot="-1313001">
            <a:off x="2049353" y="5282830"/>
            <a:ext cx="3649650" cy="1765103"/>
          </a:xfrm>
          <a:custGeom>
            <a:rect b="b" l="l" r="r" t="t"/>
            <a:pathLst>
              <a:path extrusionOk="0" h="1765103" w="3649650">
                <a:moveTo>
                  <a:pt x="0" y="0"/>
                </a:moveTo>
                <a:lnTo>
                  <a:pt x="3649650" y="0"/>
                </a:lnTo>
                <a:lnTo>
                  <a:pt x="3649650" y="1765103"/>
                </a:lnTo>
                <a:lnTo>
                  <a:pt x="0" y="176510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6" name="Google Shape;206;p12"/>
          <p:cNvSpPr/>
          <p:nvPr/>
        </p:nvSpPr>
        <p:spPr>
          <a:xfrm rot="215116">
            <a:off x="12081656" y="2439001"/>
            <a:ext cx="3359309" cy="1624684"/>
          </a:xfrm>
          <a:custGeom>
            <a:rect b="b" l="l" r="r" t="t"/>
            <a:pathLst>
              <a:path extrusionOk="0" h="1625568" w="3361137">
                <a:moveTo>
                  <a:pt x="0" y="0"/>
                </a:moveTo>
                <a:lnTo>
                  <a:pt x="3361137" y="0"/>
                </a:lnTo>
                <a:lnTo>
                  <a:pt x="3361137" y="1625568"/>
                </a:lnTo>
                <a:lnTo>
                  <a:pt x="0" y="16255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7" name="Google Shape;207;p12"/>
          <p:cNvSpPr txBox="1"/>
          <p:nvPr/>
        </p:nvSpPr>
        <p:spPr>
          <a:xfrm>
            <a:off x="11705936" y="5076825"/>
            <a:ext cx="3876005" cy="1581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FD850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ROUND 1</a:t>
            </a:r>
            <a:endParaRPr/>
          </a:p>
        </p:txBody>
      </p:sp>
      <p:sp>
        <p:nvSpPr>
          <p:cNvPr id="208" name="Google Shape;208;p12"/>
          <p:cNvSpPr txBox="1"/>
          <p:nvPr/>
        </p:nvSpPr>
        <p:spPr>
          <a:xfrm>
            <a:off x="10557988" y="6496417"/>
            <a:ext cx="6171902" cy="8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000" u="none" cap="none" strike="noStrike">
                <a:solidFill>
                  <a:srgbClr val="FFE2BF"/>
                </a:solidFill>
                <a:latin typeface="Homemade Apple"/>
                <a:ea typeface="Homemade Apple"/>
                <a:cs typeface="Homemade Apple"/>
                <a:sym typeface="Homemade Apple"/>
              </a:rPr>
              <a:t>halloween origins</a:t>
            </a:r>
            <a:endParaRPr/>
          </a:p>
        </p:txBody>
      </p:sp>
      <p:sp>
        <p:nvSpPr>
          <p:cNvPr id="209" name="Google Shape;209;p12"/>
          <p:cNvSpPr/>
          <p:nvPr/>
        </p:nvSpPr>
        <p:spPr>
          <a:xfrm rot="-1682391">
            <a:off x="1670290" y="1482666"/>
            <a:ext cx="363218" cy="359916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0" name="Google Shape;210;p12"/>
          <p:cNvSpPr/>
          <p:nvPr/>
        </p:nvSpPr>
        <p:spPr>
          <a:xfrm rot="1395553">
            <a:off x="8218207" y="6478017"/>
            <a:ext cx="363218" cy="359916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1" name="Google Shape;211;p12"/>
          <p:cNvSpPr/>
          <p:nvPr/>
        </p:nvSpPr>
        <p:spPr>
          <a:xfrm rot="-2404083">
            <a:off x="16548281" y="3942728"/>
            <a:ext cx="363218" cy="359916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2" name="Google Shape;212;p12"/>
          <p:cNvSpPr/>
          <p:nvPr/>
        </p:nvSpPr>
        <p:spPr>
          <a:xfrm rot="-1384088">
            <a:off x="14143563" y="8229361"/>
            <a:ext cx="363218" cy="359916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336D"/>
        </a:solid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7" name="Google Shape;217;p13"/>
          <p:cNvGrpSpPr/>
          <p:nvPr/>
        </p:nvGrpSpPr>
        <p:grpSpPr>
          <a:xfrm>
            <a:off x="7301121" y="259519"/>
            <a:ext cx="9958179" cy="8998781"/>
            <a:chOff x="0" y="-47625"/>
            <a:chExt cx="616575" cy="557173"/>
          </a:xfrm>
        </p:grpSpPr>
        <p:sp>
          <p:nvSpPr>
            <p:cNvPr id="218" name="Google Shape;218;p13"/>
            <p:cNvSpPr/>
            <p:nvPr/>
          </p:nvSpPr>
          <p:spPr>
            <a:xfrm>
              <a:off x="0" y="0"/>
              <a:ext cx="616575" cy="509548"/>
            </a:xfrm>
            <a:custGeom>
              <a:rect b="b" l="l" r="r" t="t"/>
              <a:pathLst>
                <a:path extrusionOk="0" h="509548" w="616575">
                  <a:moveTo>
                    <a:pt x="616575" y="19436"/>
                  </a:moveTo>
                  <a:lnTo>
                    <a:pt x="616575" y="490112"/>
                  </a:lnTo>
                  <a:cubicBezTo>
                    <a:pt x="616575" y="500846"/>
                    <a:pt x="607873" y="509548"/>
                    <a:pt x="597139" y="509548"/>
                  </a:cubicBezTo>
                  <a:lnTo>
                    <a:pt x="19436" y="509548"/>
                  </a:lnTo>
                  <a:cubicBezTo>
                    <a:pt x="8702" y="509548"/>
                    <a:pt x="0" y="500846"/>
                    <a:pt x="0" y="490112"/>
                  </a:cubicBezTo>
                  <a:lnTo>
                    <a:pt x="0" y="19436"/>
                  </a:lnTo>
                  <a:cubicBezTo>
                    <a:pt x="0" y="8702"/>
                    <a:pt x="8702" y="0"/>
                    <a:pt x="19436" y="0"/>
                  </a:cubicBezTo>
                  <a:lnTo>
                    <a:pt x="597139" y="0"/>
                  </a:lnTo>
                  <a:cubicBezTo>
                    <a:pt x="602294" y="0"/>
                    <a:pt x="607237" y="2048"/>
                    <a:pt x="610882" y="5693"/>
                  </a:cubicBezTo>
                  <a:cubicBezTo>
                    <a:pt x="614527" y="9338"/>
                    <a:pt x="616575" y="14281"/>
                    <a:pt x="616575" y="19436"/>
                  </a:cubicBezTo>
                  <a:close/>
                </a:path>
              </a:pathLst>
            </a:custGeom>
            <a:solidFill>
              <a:srgbClr val="7564A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13"/>
            <p:cNvSpPr txBox="1"/>
            <p:nvPr/>
          </p:nvSpPr>
          <p:spPr>
            <a:xfrm>
              <a:off x="0" y="-47625"/>
              <a:ext cx="616575" cy="557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0" name="Google Shape;220;p13"/>
          <p:cNvSpPr/>
          <p:nvPr/>
        </p:nvSpPr>
        <p:spPr>
          <a:xfrm>
            <a:off x="10759408" y="6306995"/>
            <a:ext cx="3041606" cy="3456370"/>
          </a:xfrm>
          <a:custGeom>
            <a:rect b="b" l="l" r="r" t="t"/>
            <a:pathLst>
              <a:path extrusionOk="0" h="3456370" w="3041606">
                <a:moveTo>
                  <a:pt x="0" y="0"/>
                </a:moveTo>
                <a:lnTo>
                  <a:pt x="3041606" y="0"/>
                </a:lnTo>
                <a:lnTo>
                  <a:pt x="3041606" y="3456370"/>
                </a:lnTo>
                <a:lnTo>
                  <a:pt x="0" y="34563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1" name="Google Shape;221;p13"/>
          <p:cNvSpPr/>
          <p:nvPr/>
        </p:nvSpPr>
        <p:spPr>
          <a:xfrm>
            <a:off x="-1350119" y="2543897"/>
            <a:ext cx="8197140" cy="4262513"/>
          </a:xfrm>
          <a:custGeom>
            <a:rect b="b" l="l" r="r" t="t"/>
            <a:pathLst>
              <a:path extrusionOk="0" h="4262513" w="8197140">
                <a:moveTo>
                  <a:pt x="0" y="0"/>
                </a:moveTo>
                <a:lnTo>
                  <a:pt x="8197141" y="0"/>
                </a:lnTo>
                <a:lnTo>
                  <a:pt x="8197141" y="4262513"/>
                </a:lnTo>
                <a:lnTo>
                  <a:pt x="0" y="42625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2" name="Google Shape;222;p13"/>
          <p:cNvSpPr txBox="1"/>
          <p:nvPr/>
        </p:nvSpPr>
        <p:spPr>
          <a:xfrm>
            <a:off x="1028700" y="4023644"/>
            <a:ext cx="5354241" cy="1581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FD850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QUESTION 1</a:t>
            </a:r>
            <a:endParaRPr/>
          </a:p>
        </p:txBody>
      </p:sp>
      <p:sp>
        <p:nvSpPr>
          <p:cNvPr id="223" name="Google Shape;223;p13"/>
          <p:cNvSpPr txBox="1"/>
          <p:nvPr/>
        </p:nvSpPr>
        <p:spPr>
          <a:xfrm>
            <a:off x="9323525" y="3045800"/>
            <a:ext cx="5913300" cy="21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6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E2BF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IN WHAT COUNTRY DID JACK-O’-LANTERN CARVING FIRST BEGIN?</a:t>
            </a:r>
            <a:endParaRPr/>
          </a:p>
        </p:txBody>
      </p:sp>
      <p:sp>
        <p:nvSpPr>
          <p:cNvPr id="224" name="Google Shape;224;p13"/>
          <p:cNvSpPr/>
          <p:nvPr/>
        </p:nvSpPr>
        <p:spPr>
          <a:xfrm rot="670120">
            <a:off x="2296427" y="5836418"/>
            <a:ext cx="2510308" cy="1214076"/>
          </a:xfrm>
          <a:custGeom>
            <a:rect b="b" l="l" r="r" t="t"/>
            <a:pathLst>
              <a:path extrusionOk="0" h="1214076" w="2510308">
                <a:moveTo>
                  <a:pt x="0" y="0"/>
                </a:moveTo>
                <a:lnTo>
                  <a:pt x="2510308" y="0"/>
                </a:lnTo>
                <a:lnTo>
                  <a:pt x="2510308" y="1214076"/>
                </a:lnTo>
                <a:lnTo>
                  <a:pt x="0" y="12140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5" name="Google Shape;225;p13"/>
          <p:cNvSpPr/>
          <p:nvPr/>
        </p:nvSpPr>
        <p:spPr>
          <a:xfrm rot="-1384088">
            <a:off x="4718937" y="8091949"/>
            <a:ext cx="363218" cy="359916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6" name="Google Shape;226;p13"/>
          <p:cNvSpPr/>
          <p:nvPr/>
        </p:nvSpPr>
        <p:spPr>
          <a:xfrm rot="2572377">
            <a:off x="3369972" y="1603848"/>
            <a:ext cx="363218" cy="359916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336D"/>
        </a:solidFill>
      </p:bgPr>
    </p:bg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4"/>
          <p:cNvSpPr/>
          <p:nvPr/>
        </p:nvSpPr>
        <p:spPr>
          <a:xfrm rot="102424">
            <a:off x="942033" y="1422608"/>
            <a:ext cx="5472511" cy="2507405"/>
          </a:xfrm>
          <a:custGeom>
            <a:rect b="b" l="l" r="r" t="t"/>
            <a:pathLst>
              <a:path extrusionOk="0" h="2507405" w="5472511">
                <a:moveTo>
                  <a:pt x="0" y="0"/>
                </a:moveTo>
                <a:lnTo>
                  <a:pt x="5472511" y="0"/>
                </a:lnTo>
                <a:lnTo>
                  <a:pt x="5472511" y="2507405"/>
                </a:lnTo>
                <a:lnTo>
                  <a:pt x="0" y="25074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32" name="Google Shape;232;p14"/>
          <p:cNvGrpSpPr/>
          <p:nvPr/>
        </p:nvGrpSpPr>
        <p:grpSpPr>
          <a:xfrm>
            <a:off x="7301121" y="259519"/>
            <a:ext cx="9958179" cy="8998781"/>
            <a:chOff x="0" y="-47625"/>
            <a:chExt cx="616575" cy="557173"/>
          </a:xfrm>
        </p:grpSpPr>
        <p:sp>
          <p:nvSpPr>
            <p:cNvPr id="233" name="Google Shape;233;p14"/>
            <p:cNvSpPr/>
            <p:nvPr/>
          </p:nvSpPr>
          <p:spPr>
            <a:xfrm>
              <a:off x="0" y="0"/>
              <a:ext cx="616575" cy="509548"/>
            </a:xfrm>
            <a:custGeom>
              <a:rect b="b" l="l" r="r" t="t"/>
              <a:pathLst>
                <a:path extrusionOk="0" h="509548" w="616575">
                  <a:moveTo>
                    <a:pt x="616575" y="19436"/>
                  </a:moveTo>
                  <a:lnTo>
                    <a:pt x="616575" y="490112"/>
                  </a:lnTo>
                  <a:cubicBezTo>
                    <a:pt x="616575" y="500846"/>
                    <a:pt x="607873" y="509548"/>
                    <a:pt x="597139" y="509548"/>
                  </a:cubicBezTo>
                  <a:lnTo>
                    <a:pt x="19436" y="509548"/>
                  </a:lnTo>
                  <a:cubicBezTo>
                    <a:pt x="8702" y="509548"/>
                    <a:pt x="0" y="500846"/>
                    <a:pt x="0" y="490112"/>
                  </a:cubicBezTo>
                  <a:lnTo>
                    <a:pt x="0" y="19436"/>
                  </a:lnTo>
                  <a:cubicBezTo>
                    <a:pt x="0" y="8702"/>
                    <a:pt x="8702" y="0"/>
                    <a:pt x="19436" y="0"/>
                  </a:cubicBezTo>
                  <a:lnTo>
                    <a:pt x="597139" y="0"/>
                  </a:lnTo>
                  <a:cubicBezTo>
                    <a:pt x="602294" y="0"/>
                    <a:pt x="607237" y="2048"/>
                    <a:pt x="610882" y="5693"/>
                  </a:cubicBezTo>
                  <a:cubicBezTo>
                    <a:pt x="614527" y="9338"/>
                    <a:pt x="616575" y="14281"/>
                    <a:pt x="616575" y="19436"/>
                  </a:cubicBezTo>
                  <a:close/>
                </a:path>
              </a:pathLst>
            </a:custGeom>
            <a:solidFill>
              <a:srgbClr val="7564A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" name="Google Shape;234;p14"/>
            <p:cNvSpPr txBox="1"/>
            <p:nvPr/>
          </p:nvSpPr>
          <p:spPr>
            <a:xfrm>
              <a:off x="0" y="-47625"/>
              <a:ext cx="616575" cy="557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5" name="Google Shape;235;p14"/>
          <p:cNvSpPr/>
          <p:nvPr/>
        </p:nvSpPr>
        <p:spPr>
          <a:xfrm>
            <a:off x="-752210" y="-586368"/>
            <a:ext cx="5280992" cy="4293490"/>
          </a:xfrm>
          <a:custGeom>
            <a:rect b="b" l="l" r="r" t="t"/>
            <a:pathLst>
              <a:path extrusionOk="0" h="4293490" w="5280992">
                <a:moveTo>
                  <a:pt x="0" y="0"/>
                </a:moveTo>
                <a:lnTo>
                  <a:pt x="5280992" y="0"/>
                </a:lnTo>
                <a:lnTo>
                  <a:pt x="5280992" y="4293489"/>
                </a:lnTo>
                <a:lnTo>
                  <a:pt x="0" y="42934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36" name="Google Shape;236;p14"/>
          <p:cNvGrpSpPr/>
          <p:nvPr/>
        </p:nvGrpSpPr>
        <p:grpSpPr>
          <a:xfrm>
            <a:off x="7805403" y="1695123"/>
            <a:ext cx="886152" cy="886152"/>
            <a:chOff x="0" y="0"/>
            <a:chExt cx="812800" cy="812800"/>
          </a:xfrm>
        </p:grpSpPr>
        <p:sp>
          <p:nvSpPr>
            <p:cNvPr id="237" name="Google Shape;237;p1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763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" name="Google Shape;238;p1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9" name="Google Shape;239;p14"/>
          <p:cNvGrpSpPr/>
          <p:nvPr/>
        </p:nvGrpSpPr>
        <p:grpSpPr>
          <a:xfrm>
            <a:off x="7805403" y="3711239"/>
            <a:ext cx="886152" cy="886152"/>
            <a:chOff x="0" y="0"/>
            <a:chExt cx="812800" cy="812800"/>
          </a:xfrm>
        </p:grpSpPr>
        <p:sp>
          <p:nvSpPr>
            <p:cNvPr id="240" name="Google Shape;240;p1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763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" name="Google Shape;241;p1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2" name="Google Shape;242;p14"/>
          <p:cNvGrpSpPr/>
          <p:nvPr/>
        </p:nvGrpSpPr>
        <p:grpSpPr>
          <a:xfrm>
            <a:off x="7805403" y="5697916"/>
            <a:ext cx="886152" cy="886152"/>
            <a:chOff x="0" y="0"/>
            <a:chExt cx="812800" cy="812800"/>
          </a:xfrm>
        </p:grpSpPr>
        <p:sp>
          <p:nvSpPr>
            <p:cNvPr id="243" name="Google Shape;243;p1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763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" name="Google Shape;244;p1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5" name="Google Shape;245;p14"/>
          <p:cNvGrpSpPr/>
          <p:nvPr/>
        </p:nvGrpSpPr>
        <p:grpSpPr>
          <a:xfrm>
            <a:off x="7805403" y="7636610"/>
            <a:ext cx="886152" cy="886152"/>
            <a:chOff x="0" y="0"/>
            <a:chExt cx="812800" cy="812800"/>
          </a:xfrm>
        </p:grpSpPr>
        <p:sp>
          <p:nvSpPr>
            <p:cNvPr id="246" name="Google Shape;246;p1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763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" name="Google Shape;247;p1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8" name="Google Shape;248;p14"/>
          <p:cNvSpPr/>
          <p:nvPr/>
        </p:nvSpPr>
        <p:spPr>
          <a:xfrm>
            <a:off x="15194391" y="7096889"/>
            <a:ext cx="4129818" cy="4114800"/>
          </a:xfrm>
          <a:custGeom>
            <a:rect b="b" l="l" r="r" t="t"/>
            <a:pathLst>
              <a:path extrusionOk="0" h="4114800" w="4129818">
                <a:moveTo>
                  <a:pt x="0" y="0"/>
                </a:moveTo>
                <a:lnTo>
                  <a:pt x="4129818" y="0"/>
                </a:lnTo>
                <a:lnTo>
                  <a:pt x="41298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9" name="Google Shape;249;p14"/>
          <p:cNvSpPr txBox="1"/>
          <p:nvPr/>
        </p:nvSpPr>
        <p:spPr>
          <a:xfrm>
            <a:off x="1357944" y="4381174"/>
            <a:ext cx="4274716" cy="1581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FD850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ANSWERS</a:t>
            </a:r>
            <a:endParaRPr/>
          </a:p>
        </p:txBody>
      </p:sp>
      <p:sp>
        <p:nvSpPr>
          <p:cNvPr id="250" name="Google Shape;250;p14"/>
          <p:cNvSpPr txBox="1"/>
          <p:nvPr/>
        </p:nvSpPr>
        <p:spPr>
          <a:xfrm>
            <a:off x="8967959" y="1565964"/>
            <a:ext cx="76221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899" u="none" cap="none" strike="noStrike">
                <a:solidFill>
                  <a:srgbClr val="FFE2BF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IN WHAT COUNTRY DID JACK-O’-LANTERN CARVING FIRST BEGIN?</a:t>
            </a:r>
            <a:endParaRPr sz="1300"/>
          </a:p>
        </p:txBody>
      </p:sp>
      <p:sp>
        <p:nvSpPr>
          <p:cNvPr id="251" name="Google Shape;251;p14"/>
          <p:cNvSpPr txBox="1"/>
          <p:nvPr/>
        </p:nvSpPr>
        <p:spPr>
          <a:xfrm>
            <a:off x="8155499" y="1785938"/>
            <a:ext cx="185961" cy="6457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E2BF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1</a:t>
            </a:r>
            <a:endParaRPr/>
          </a:p>
        </p:txBody>
      </p:sp>
      <p:sp>
        <p:nvSpPr>
          <p:cNvPr id="252" name="Google Shape;252;p14"/>
          <p:cNvSpPr txBox="1"/>
          <p:nvPr/>
        </p:nvSpPr>
        <p:spPr>
          <a:xfrm>
            <a:off x="8967959" y="3669021"/>
            <a:ext cx="4767300" cy="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899" u="none" cap="none" strike="noStrike">
                <a:solidFill>
                  <a:srgbClr val="FFE2BF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ANOTHER QUESTION HERE</a:t>
            </a:r>
            <a:endParaRPr sz="1300"/>
          </a:p>
        </p:txBody>
      </p:sp>
      <p:sp>
        <p:nvSpPr>
          <p:cNvPr id="253" name="Google Shape;253;p14"/>
          <p:cNvSpPr txBox="1"/>
          <p:nvPr/>
        </p:nvSpPr>
        <p:spPr>
          <a:xfrm>
            <a:off x="8967959" y="5495198"/>
            <a:ext cx="4767300" cy="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899" u="none" cap="none" strike="noStrike">
                <a:solidFill>
                  <a:srgbClr val="FFE2BF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ANOTHER QUESTION HERE</a:t>
            </a:r>
            <a:endParaRPr sz="1300"/>
          </a:p>
        </p:txBody>
      </p:sp>
      <p:sp>
        <p:nvSpPr>
          <p:cNvPr id="254" name="Google Shape;254;p14"/>
          <p:cNvSpPr txBox="1"/>
          <p:nvPr/>
        </p:nvSpPr>
        <p:spPr>
          <a:xfrm>
            <a:off x="8967959" y="7452941"/>
            <a:ext cx="4767300" cy="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899" u="none" cap="none" strike="noStrike">
                <a:solidFill>
                  <a:srgbClr val="FFE2BF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ANOTHER QUESTION HERE</a:t>
            </a:r>
            <a:endParaRPr sz="1300"/>
          </a:p>
        </p:txBody>
      </p:sp>
      <p:sp>
        <p:nvSpPr>
          <p:cNvPr id="255" name="Google Shape;255;p14"/>
          <p:cNvSpPr txBox="1"/>
          <p:nvPr/>
        </p:nvSpPr>
        <p:spPr>
          <a:xfrm>
            <a:off x="8967959" y="2908624"/>
            <a:ext cx="1508299" cy="412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FFE2BF"/>
                </a:solidFill>
                <a:latin typeface="Homemade Apple"/>
                <a:ea typeface="Homemade Apple"/>
                <a:cs typeface="Homemade Apple"/>
                <a:sym typeface="Homemade Apple"/>
              </a:rPr>
              <a:t>Ireland</a:t>
            </a:r>
            <a:endParaRPr/>
          </a:p>
        </p:txBody>
      </p:sp>
      <p:sp>
        <p:nvSpPr>
          <p:cNvPr id="256" name="Google Shape;256;p14"/>
          <p:cNvSpPr txBox="1"/>
          <p:nvPr/>
        </p:nvSpPr>
        <p:spPr>
          <a:xfrm>
            <a:off x="8967959" y="4371966"/>
            <a:ext cx="2251770" cy="412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FFE2BF"/>
                </a:solidFill>
                <a:latin typeface="Homemade Apple"/>
                <a:ea typeface="Homemade Apple"/>
                <a:cs typeface="Homemade Apple"/>
                <a:sym typeface="Homemade Apple"/>
              </a:rPr>
              <a:t>Answer here</a:t>
            </a:r>
            <a:endParaRPr/>
          </a:p>
        </p:txBody>
      </p:sp>
      <p:sp>
        <p:nvSpPr>
          <p:cNvPr id="257" name="Google Shape;257;p14"/>
          <p:cNvSpPr txBox="1"/>
          <p:nvPr/>
        </p:nvSpPr>
        <p:spPr>
          <a:xfrm>
            <a:off x="8967959" y="6198143"/>
            <a:ext cx="2251770" cy="412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FFE2BF"/>
                </a:solidFill>
                <a:latin typeface="Homemade Apple"/>
                <a:ea typeface="Homemade Apple"/>
                <a:cs typeface="Homemade Apple"/>
                <a:sym typeface="Homemade Apple"/>
              </a:rPr>
              <a:t>Answer here</a:t>
            </a:r>
            <a:endParaRPr/>
          </a:p>
        </p:txBody>
      </p:sp>
      <p:sp>
        <p:nvSpPr>
          <p:cNvPr id="258" name="Google Shape;258;p14"/>
          <p:cNvSpPr txBox="1"/>
          <p:nvPr/>
        </p:nvSpPr>
        <p:spPr>
          <a:xfrm>
            <a:off x="8967959" y="8155886"/>
            <a:ext cx="2251770" cy="412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FFE2BF"/>
                </a:solidFill>
                <a:latin typeface="Homemade Apple"/>
                <a:ea typeface="Homemade Apple"/>
                <a:cs typeface="Homemade Apple"/>
                <a:sym typeface="Homemade Apple"/>
              </a:rPr>
              <a:t>Answer here</a:t>
            </a:r>
            <a:endParaRPr/>
          </a:p>
        </p:txBody>
      </p:sp>
      <p:sp>
        <p:nvSpPr>
          <p:cNvPr id="259" name="Google Shape;259;p14"/>
          <p:cNvSpPr txBox="1"/>
          <p:nvPr/>
        </p:nvSpPr>
        <p:spPr>
          <a:xfrm>
            <a:off x="8121976" y="3802054"/>
            <a:ext cx="253008" cy="6457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E2BF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2</a:t>
            </a:r>
            <a:endParaRPr/>
          </a:p>
        </p:txBody>
      </p:sp>
      <p:sp>
        <p:nvSpPr>
          <p:cNvPr id="260" name="Google Shape;260;p14"/>
          <p:cNvSpPr txBox="1"/>
          <p:nvPr/>
        </p:nvSpPr>
        <p:spPr>
          <a:xfrm>
            <a:off x="8123501" y="5788731"/>
            <a:ext cx="249957" cy="6457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E2BF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3</a:t>
            </a:r>
            <a:endParaRPr/>
          </a:p>
        </p:txBody>
      </p:sp>
      <p:sp>
        <p:nvSpPr>
          <p:cNvPr id="261" name="Google Shape;261;p14"/>
          <p:cNvSpPr txBox="1"/>
          <p:nvPr/>
        </p:nvSpPr>
        <p:spPr>
          <a:xfrm>
            <a:off x="8129343" y="7727424"/>
            <a:ext cx="238274" cy="6457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E2BF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4</a:t>
            </a:r>
            <a:endParaRPr/>
          </a:p>
        </p:txBody>
      </p:sp>
      <p:sp>
        <p:nvSpPr>
          <p:cNvPr id="262" name="Google Shape;262;p14"/>
          <p:cNvSpPr/>
          <p:nvPr/>
        </p:nvSpPr>
        <p:spPr>
          <a:xfrm rot="2572377">
            <a:off x="5706584" y="6499057"/>
            <a:ext cx="363218" cy="359916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3" name="Google Shape;263;p14"/>
          <p:cNvSpPr/>
          <p:nvPr/>
        </p:nvSpPr>
        <p:spPr>
          <a:xfrm rot="-2404083">
            <a:off x="1706677" y="8088184"/>
            <a:ext cx="363218" cy="359916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336D"/>
        </a:solidFill>
      </p:bgPr>
    </p:bg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15"/>
          <p:cNvPicPr preferRelativeResize="0"/>
          <p:nvPr/>
        </p:nvPicPr>
        <p:blipFill rotWithShape="1">
          <a:blip r:embed="rId3">
            <a:alphaModFix/>
          </a:blip>
          <a:srcRect b="41321" l="45271" r="0" t="0"/>
          <a:stretch/>
        </p:blipFill>
        <p:spPr>
          <a:xfrm>
            <a:off x="-1" y="4377300"/>
            <a:ext cx="11448151" cy="5909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15"/>
          <p:cNvPicPr preferRelativeResize="0"/>
          <p:nvPr/>
        </p:nvPicPr>
        <p:blipFill rotWithShape="1">
          <a:blip r:embed="rId4">
            <a:alphaModFix/>
          </a:blip>
          <a:srcRect b="0" l="0" r="45619" t="48070"/>
          <a:stretch/>
        </p:blipFill>
        <p:spPr>
          <a:xfrm>
            <a:off x="9238200" y="0"/>
            <a:ext cx="9049800" cy="4164901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15"/>
          <p:cNvSpPr/>
          <p:nvPr/>
        </p:nvSpPr>
        <p:spPr>
          <a:xfrm>
            <a:off x="10427581" y="4919764"/>
            <a:ext cx="5645506" cy="4114800"/>
          </a:xfrm>
          <a:custGeom>
            <a:rect b="b" l="l" r="r" t="t"/>
            <a:pathLst>
              <a:path extrusionOk="0" h="4114800" w="5645506">
                <a:moveTo>
                  <a:pt x="0" y="0"/>
                </a:moveTo>
                <a:lnTo>
                  <a:pt x="5645506" y="0"/>
                </a:lnTo>
                <a:lnTo>
                  <a:pt x="564550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1" name="Google Shape;271;p15"/>
          <p:cNvSpPr/>
          <p:nvPr/>
        </p:nvSpPr>
        <p:spPr>
          <a:xfrm rot="493552">
            <a:off x="1879446" y="6175176"/>
            <a:ext cx="4495313" cy="2174097"/>
          </a:xfrm>
          <a:custGeom>
            <a:rect b="b" l="l" r="r" t="t"/>
            <a:pathLst>
              <a:path extrusionOk="0" h="2174097" w="4495313">
                <a:moveTo>
                  <a:pt x="0" y="0"/>
                </a:moveTo>
                <a:lnTo>
                  <a:pt x="4495314" y="0"/>
                </a:lnTo>
                <a:lnTo>
                  <a:pt x="4495314" y="2174097"/>
                </a:lnTo>
                <a:lnTo>
                  <a:pt x="0" y="217409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2" name="Google Shape;272;p15"/>
          <p:cNvSpPr/>
          <p:nvPr/>
        </p:nvSpPr>
        <p:spPr>
          <a:xfrm rot="-1360260">
            <a:off x="12394638" y="2008713"/>
            <a:ext cx="3361137" cy="1625568"/>
          </a:xfrm>
          <a:custGeom>
            <a:rect b="b" l="l" r="r" t="t"/>
            <a:pathLst>
              <a:path extrusionOk="0" h="1625568" w="3361137">
                <a:moveTo>
                  <a:pt x="0" y="0"/>
                </a:moveTo>
                <a:lnTo>
                  <a:pt x="3361137" y="0"/>
                </a:lnTo>
                <a:lnTo>
                  <a:pt x="3361137" y="1625568"/>
                </a:lnTo>
                <a:lnTo>
                  <a:pt x="0" y="16255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3" name="Google Shape;273;p15"/>
          <p:cNvSpPr/>
          <p:nvPr/>
        </p:nvSpPr>
        <p:spPr>
          <a:xfrm rot="-1682391">
            <a:off x="1670290" y="1482666"/>
            <a:ext cx="363218" cy="359916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4" name="Google Shape;274;p15"/>
          <p:cNvSpPr/>
          <p:nvPr/>
        </p:nvSpPr>
        <p:spPr>
          <a:xfrm rot="1395553">
            <a:off x="8218207" y="6478017"/>
            <a:ext cx="363218" cy="359916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5" name="Google Shape;275;p15"/>
          <p:cNvSpPr/>
          <p:nvPr/>
        </p:nvSpPr>
        <p:spPr>
          <a:xfrm rot="-2404083">
            <a:off x="16548281" y="3942728"/>
            <a:ext cx="363218" cy="359916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6" name="Google Shape;276;p15"/>
          <p:cNvSpPr/>
          <p:nvPr/>
        </p:nvSpPr>
        <p:spPr>
          <a:xfrm rot="-1384088">
            <a:off x="9199991" y="2364919"/>
            <a:ext cx="363218" cy="359916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7" name="Google Shape;277;p15"/>
          <p:cNvSpPr txBox="1"/>
          <p:nvPr/>
        </p:nvSpPr>
        <p:spPr>
          <a:xfrm>
            <a:off x="3834613" y="1957692"/>
            <a:ext cx="4043586" cy="1581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FD850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ROUND 2</a:t>
            </a:r>
            <a:endParaRPr/>
          </a:p>
        </p:txBody>
      </p:sp>
      <p:sp>
        <p:nvSpPr>
          <p:cNvPr id="278" name="Google Shape;278;p15"/>
          <p:cNvSpPr txBox="1"/>
          <p:nvPr/>
        </p:nvSpPr>
        <p:spPr>
          <a:xfrm>
            <a:off x="2885388" y="3377284"/>
            <a:ext cx="5774457" cy="8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000" u="none" cap="none" strike="noStrike">
                <a:solidFill>
                  <a:srgbClr val="FFE2BF"/>
                </a:solidFill>
                <a:latin typeface="Homemade Apple"/>
                <a:ea typeface="Homemade Apple"/>
                <a:cs typeface="Homemade Apple"/>
                <a:sym typeface="Homemade Apple"/>
              </a:rPr>
              <a:t>Halloween Facts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336D"/>
        </a:solidFill>
      </p:bgPr>
    </p:bg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3" name="Google Shape;283;p16"/>
          <p:cNvGrpSpPr/>
          <p:nvPr/>
        </p:nvGrpSpPr>
        <p:grpSpPr>
          <a:xfrm>
            <a:off x="7301121" y="259519"/>
            <a:ext cx="9958179" cy="8998781"/>
            <a:chOff x="0" y="-47625"/>
            <a:chExt cx="616575" cy="557173"/>
          </a:xfrm>
        </p:grpSpPr>
        <p:sp>
          <p:nvSpPr>
            <p:cNvPr id="284" name="Google Shape;284;p16"/>
            <p:cNvSpPr/>
            <p:nvPr/>
          </p:nvSpPr>
          <p:spPr>
            <a:xfrm>
              <a:off x="0" y="0"/>
              <a:ext cx="616575" cy="509548"/>
            </a:xfrm>
            <a:custGeom>
              <a:rect b="b" l="l" r="r" t="t"/>
              <a:pathLst>
                <a:path extrusionOk="0" h="509548" w="616575">
                  <a:moveTo>
                    <a:pt x="616575" y="19436"/>
                  </a:moveTo>
                  <a:lnTo>
                    <a:pt x="616575" y="490112"/>
                  </a:lnTo>
                  <a:cubicBezTo>
                    <a:pt x="616575" y="500846"/>
                    <a:pt x="607873" y="509548"/>
                    <a:pt x="597139" y="509548"/>
                  </a:cubicBezTo>
                  <a:lnTo>
                    <a:pt x="19436" y="509548"/>
                  </a:lnTo>
                  <a:cubicBezTo>
                    <a:pt x="8702" y="509548"/>
                    <a:pt x="0" y="500846"/>
                    <a:pt x="0" y="490112"/>
                  </a:cubicBezTo>
                  <a:lnTo>
                    <a:pt x="0" y="19436"/>
                  </a:lnTo>
                  <a:cubicBezTo>
                    <a:pt x="0" y="8702"/>
                    <a:pt x="8702" y="0"/>
                    <a:pt x="19436" y="0"/>
                  </a:cubicBezTo>
                  <a:lnTo>
                    <a:pt x="597139" y="0"/>
                  </a:lnTo>
                  <a:cubicBezTo>
                    <a:pt x="602294" y="0"/>
                    <a:pt x="607237" y="2048"/>
                    <a:pt x="610882" y="5693"/>
                  </a:cubicBezTo>
                  <a:cubicBezTo>
                    <a:pt x="614527" y="9338"/>
                    <a:pt x="616575" y="14281"/>
                    <a:pt x="616575" y="19436"/>
                  </a:cubicBezTo>
                  <a:close/>
                </a:path>
              </a:pathLst>
            </a:custGeom>
            <a:solidFill>
              <a:srgbClr val="7564A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5" name="Google Shape;285;p16"/>
            <p:cNvSpPr txBox="1"/>
            <p:nvPr/>
          </p:nvSpPr>
          <p:spPr>
            <a:xfrm>
              <a:off x="0" y="-47625"/>
              <a:ext cx="616575" cy="557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6" name="Google Shape;286;p16"/>
          <p:cNvSpPr/>
          <p:nvPr/>
        </p:nvSpPr>
        <p:spPr>
          <a:xfrm>
            <a:off x="-1350119" y="2543897"/>
            <a:ext cx="8197140" cy="4262513"/>
          </a:xfrm>
          <a:custGeom>
            <a:rect b="b" l="l" r="r" t="t"/>
            <a:pathLst>
              <a:path extrusionOk="0" h="4262513" w="8197140">
                <a:moveTo>
                  <a:pt x="0" y="0"/>
                </a:moveTo>
                <a:lnTo>
                  <a:pt x="8197141" y="0"/>
                </a:lnTo>
                <a:lnTo>
                  <a:pt x="8197141" y="4262513"/>
                </a:lnTo>
                <a:lnTo>
                  <a:pt x="0" y="42625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7" name="Google Shape;287;p16"/>
          <p:cNvSpPr txBox="1"/>
          <p:nvPr/>
        </p:nvSpPr>
        <p:spPr>
          <a:xfrm>
            <a:off x="1028700" y="4023644"/>
            <a:ext cx="5354241" cy="1581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FD850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QUESTION 1</a:t>
            </a:r>
            <a:endParaRPr/>
          </a:p>
        </p:txBody>
      </p:sp>
      <p:sp>
        <p:nvSpPr>
          <p:cNvPr id="288" name="Google Shape;288;p16"/>
          <p:cNvSpPr/>
          <p:nvPr/>
        </p:nvSpPr>
        <p:spPr>
          <a:xfrm rot="670120">
            <a:off x="2296427" y="5836418"/>
            <a:ext cx="2510308" cy="1214076"/>
          </a:xfrm>
          <a:custGeom>
            <a:rect b="b" l="l" r="r" t="t"/>
            <a:pathLst>
              <a:path extrusionOk="0" h="1214076" w="2510308">
                <a:moveTo>
                  <a:pt x="0" y="0"/>
                </a:moveTo>
                <a:lnTo>
                  <a:pt x="2510308" y="0"/>
                </a:lnTo>
                <a:lnTo>
                  <a:pt x="2510308" y="1214076"/>
                </a:lnTo>
                <a:lnTo>
                  <a:pt x="0" y="12140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9" name="Google Shape;289;p16"/>
          <p:cNvSpPr/>
          <p:nvPr/>
        </p:nvSpPr>
        <p:spPr>
          <a:xfrm>
            <a:off x="10318519" y="6315748"/>
            <a:ext cx="3923383" cy="3424043"/>
          </a:xfrm>
          <a:custGeom>
            <a:rect b="b" l="l" r="r" t="t"/>
            <a:pathLst>
              <a:path extrusionOk="0" h="3424043" w="3923383">
                <a:moveTo>
                  <a:pt x="0" y="0"/>
                </a:moveTo>
                <a:lnTo>
                  <a:pt x="3923383" y="0"/>
                </a:lnTo>
                <a:lnTo>
                  <a:pt x="3923383" y="3424043"/>
                </a:lnTo>
                <a:lnTo>
                  <a:pt x="0" y="34240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0" name="Google Shape;290;p16"/>
          <p:cNvSpPr txBox="1"/>
          <p:nvPr/>
        </p:nvSpPr>
        <p:spPr>
          <a:xfrm>
            <a:off x="9485274" y="4052225"/>
            <a:ext cx="5589900" cy="139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6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E2BF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WHAT ANIMAL IS COMMONLY ASSOCIATED WITH WITCHES?</a:t>
            </a:r>
            <a:endParaRPr/>
          </a:p>
        </p:txBody>
      </p:sp>
      <p:sp>
        <p:nvSpPr>
          <p:cNvPr id="291" name="Google Shape;291;p16"/>
          <p:cNvSpPr/>
          <p:nvPr/>
        </p:nvSpPr>
        <p:spPr>
          <a:xfrm rot="2572377">
            <a:off x="5524810" y="1954709"/>
            <a:ext cx="363218" cy="359916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2" name="Google Shape;292;p16"/>
          <p:cNvSpPr/>
          <p:nvPr/>
        </p:nvSpPr>
        <p:spPr>
          <a:xfrm rot="-2404083">
            <a:off x="1706677" y="8088184"/>
            <a:ext cx="363218" cy="359916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336D"/>
        </a:solidFill>
      </p:bgPr>
    </p:bg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7" name="Google Shape;297;p17"/>
          <p:cNvGrpSpPr/>
          <p:nvPr/>
        </p:nvGrpSpPr>
        <p:grpSpPr>
          <a:xfrm>
            <a:off x="7301121" y="259519"/>
            <a:ext cx="9958179" cy="8998781"/>
            <a:chOff x="0" y="-47625"/>
            <a:chExt cx="616575" cy="557173"/>
          </a:xfrm>
        </p:grpSpPr>
        <p:sp>
          <p:nvSpPr>
            <p:cNvPr id="298" name="Google Shape;298;p17"/>
            <p:cNvSpPr/>
            <p:nvPr/>
          </p:nvSpPr>
          <p:spPr>
            <a:xfrm>
              <a:off x="0" y="0"/>
              <a:ext cx="616575" cy="509548"/>
            </a:xfrm>
            <a:custGeom>
              <a:rect b="b" l="l" r="r" t="t"/>
              <a:pathLst>
                <a:path extrusionOk="0" h="509548" w="616575">
                  <a:moveTo>
                    <a:pt x="616575" y="19436"/>
                  </a:moveTo>
                  <a:lnTo>
                    <a:pt x="616575" y="490112"/>
                  </a:lnTo>
                  <a:cubicBezTo>
                    <a:pt x="616575" y="500846"/>
                    <a:pt x="607873" y="509548"/>
                    <a:pt x="597139" y="509548"/>
                  </a:cubicBezTo>
                  <a:lnTo>
                    <a:pt x="19436" y="509548"/>
                  </a:lnTo>
                  <a:cubicBezTo>
                    <a:pt x="8702" y="509548"/>
                    <a:pt x="0" y="500846"/>
                    <a:pt x="0" y="490112"/>
                  </a:cubicBezTo>
                  <a:lnTo>
                    <a:pt x="0" y="19436"/>
                  </a:lnTo>
                  <a:cubicBezTo>
                    <a:pt x="0" y="8702"/>
                    <a:pt x="8702" y="0"/>
                    <a:pt x="19436" y="0"/>
                  </a:cubicBezTo>
                  <a:lnTo>
                    <a:pt x="597139" y="0"/>
                  </a:lnTo>
                  <a:cubicBezTo>
                    <a:pt x="602294" y="0"/>
                    <a:pt x="607237" y="2048"/>
                    <a:pt x="610882" y="5693"/>
                  </a:cubicBezTo>
                  <a:cubicBezTo>
                    <a:pt x="614527" y="9338"/>
                    <a:pt x="616575" y="14281"/>
                    <a:pt x="616575" y="19436"/>
                  </a:cubicBezTo>
                  <a:close/>
                </a:path>
              </a:pathLst>
            </a:custGeom>
            <a:solidFill>
              <a:srgbClr val="7564A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" name="Google Shape;299;p17"/>
            <p:cNvSpPr txBox="1"/>
            <p:nvPr/>
          </p:nvSpPr>
          <p:spPr>
            <a:xfrm>
              <a:off x="0" y="-47625"/>
              <a:ext cx="616575" cy="5571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0" name="Google Shape;300;p17"/>
          <p:cNvGrpSpPr/>
          <p:nvPr/>
        </p:nvGrpSpPr>
        <p:grpSpPr>
          <a:xfrm>
            <a:off x="7805403" y="1695123"/>
            <a:ext cx="886152" cy="886152"/>
            <a:chOff x="0" y="0"/>
            <a:chExt cx="812800" cy="812800"/>
          </a:xfrm>
        </p:grpSpPr>
        <p:sp>
          <p:nvSpPr>
            <p:cNvPr id="301" name="Google Shape;301;p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763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2" name="Google Shape;302;p1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3" name="Google Shape;303;p17"/>
          <p:cNvGrpSpPr/>
          <p:nvPr/>
        </p:nvGrpSpPr>
        <p:grpSpPr>
          <a:xfrm>
            <a:off x="7805403" y="3711239"/>
            <a:ext cx="886152" cy="886152"/>
            <a:chOff x="0" y="0"/>
            <a:chExt cx="812800" cy="812800"/>
          </a:xfrm>
        </p:grpSpPr>
        <p:sp>
          <p:nvSpPr>
            <p:cNvPr id="304" name="Google Shape;304;p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763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5" name="Google Shape;305;p1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6" name="Google Shape;306;p17"/>
          <p:cNvGrpSpPr/>
          <p:nvPr/>
        </p:nvGrpSpPr>
        <p:grpSpPr>
          <a:xfrm>
            <a:off x="7805403" y="5697916"/>
            <a:ext cx="886152" cy="886152"/>
            <a:chOff x="0" y="0"/>
            <a:chExt cx="812800" cy="812800"/>
          </a:xfrm>
        </p:grpSpPr>
        <p:sp>
          <p:nvSpPr>
            <p:cNvPr id="307" name="Google Shape;307;p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763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8" name="Google Shape;308;p1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9" name="Google Shape;309;p17"/>
          <p:cNvGrpSpPr/>
          <p:nvPr/>
        </p:nvGrpSpPr>
        <p:grpSpPr>
          <a:xfrm>
            <a:off x="7805403" y="7636610"/>
            <a:ext cx="886152" cy="886152"/>
            <a:chOff x="0" y="0"/>
            <a:chExt cx="812800" cy="812800"/>
          </a:xfrm>
        </p:grpSpPr>
        <p:sp>
          <p:nvSpPr>
            <p:cNvPr id="310" name="Google Shape;310;p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763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" name="Google Shape;311;p1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2" name="Google Shape;312;p17"/>
          <p:cNvSpPr/>
          <p:nvPr/>
        </p:nvSpPr>
        <p:spPr>
          <a:xfrm>
            <a:off x="-1134914" y="-362277"/>
            <a:ext cx="4327228" cy="4114800"/>
          </a:xfrm>
          <a:custGeom>
            <a:rect b="b" l="l" r="r" t="t"/>
            <a:pathLst>
              <a:path extrusionOk="0" h="4114800" w="4327228">
                <a:moveTo>
                  <a:pt x="0" y="0"/>
                </a:moveTo>
                <a:lnTo>
                  <a:pt x="4327228" y="0"/>
                </a:lnTo>
                <a:lnTo>
                  <a:pt x="432722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3" name="Google Shape;313;p17"/>
          <p:cNvSpPr/>
          <p:nvPr/>
        </p:nvSpPr>
        <p:spPr>
          <a:xfrm rot="-6432903">
            <a:off x="4361066" y="7313591"/>
            <a:ext cx="2543188" cy="2418341"/>
          </a:xfrm>
          <a:custGeom>
            <a:rect b="b" l="l" r="r" t="t"/>
            <a:pathLst>
              <a:path extrusionOk="0" h="2418341" w="2543188">
                <a:moveTo>
                  <a:pt x="0" y="0"/>
                </a:moveTo>
                <a:lnTo>
                  <a:pt x="2543188" y="0"/>
                </a:lnTo>
                <a:lnTo>
                  <a:pt x="2543188" y="2418341"/>
                </a:lnTo>
                <a:lnTo>
                  <a:pt x="0" y="24183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4" name="Google Shape;314;p17"/>
          <p:cNvSpPr/>
          <p:nvPr/>
        </p:nvSpPr>
        <p:spPr>
          <a:xfrm>
            <a:off x="15715943" y="5533298"/>
            <a:ext cx="2363551" cy="4593474"/>
          </a:xfrm>
          <a:custGeom>
            <a:rect b="b" l="l" r="r" t="t"/>
            <a:pathLst>
              <a:path extrusionOk="0" h="4593474" w="2363551">
                <a:moveTo>
                  <a:pt x="0" y="0"/>
                </a:moveTo>
                <a:lnTo>
                  <a:pt x="2363552" y="0"/>
                </a:lnTo>
                <a:lnTo>
                  <a:pt x="2363552" y="4593474"/>
                </a:lnTo>
                <a:lnTo>
                  <a:pt x="0" y="45934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5" name="Google Shape;315;p17"/>
          <p:cNvSpPr txBox="1"/>
          <p:nvPr/>
        </p:nvSpPr>
        <p:spPr>
          <a:xfrm>
            <a:off x="8967959" y="1565964"/>
            <a:ext cx="76221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899" u="none" cap="none" strike="noStrike">
                <a:solidFill>
                  <a:srgbClr val="FFE2BF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WHAT ANIMAL IS COMMONLY ASSOCIATED WITH WITCHES?</a:t>
            </a:r>
            <a:endParaRPr sz="1300"/>
          </a:p>
        </p:txBody>
      </p:sp>
      <p:sp>
        <p:nvSpPr>
          <p:cNvPr id="316" name="Google Shape;316;p17"/>
          <p:cNvSpPr txBox="1"/>
          <p:nvPr/>
        </p:nvSpPr>
        <p:spPr>
          <a:xfrm>
            <a:off x="8155499" y="1785938"/>
            <a:ext cx="185961" cy="6457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E2BF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1</a:t>
            </a:r>
            <a:endParaRPr/>
          </a:p>
        </p:txBody>
      </p:sp>
      <p:sp>
        <p:nvSpPr>
          <p:cNvPr id="317" name="Google Shape;317;p17"/>
          <p:cNvSpPr txBox="1"/>
          <p:nvPr/>
        </p:nvSpPr>
        <p:spPr>
          <a:xfrm>
            <a:off x="8967959" y="3669021"/>
            <a:ext cx="4767300" cy="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899" u="none" cap="none" strike="noStrike">
                <a:solidFill>
                  <a:srgbClr val="FFE2BF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ANOTHER QUESTION HERE</a:t>
            </a:r>
            <a:endParaRPr sz="1300"/>
          </a:p>
        </p:txBody>
      </p:sp>
      <p:sp>
        <p:nvSpPr>
          <p:cNvPr id="318" name="Google Shape;318;p17"/>
          <p:cNvSpPr txBox="1"/>
          <p:nvPr/>
        </p:nvSpPr>
        <p:spPr>
          <a:xfrm>
            <a:off x="8967959" y="5495198"/>
            <a:ext cx="4767300" cy="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899" u="none" cap="none" strike="noStrike">
                <a:solidFill>
                  <a:srgbClr val="FFE2BF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ANOTHER QUESTION HERE</a:t>
            </a:r>
            <a:endParaRPr sz="1300"/>
          </a:p>
        </p:txBody>
      </p:sp>
      <p:sp>
        <p:nvSpPr>
          <p:cNvPr id="319" name="Google Shape;319;p17"/>
          <p:cNvSpPr txBox="1"/>
          <p:nvPr/>
        </p:nvSpPr>
        <p:spPr>
          <a:xfrm>
            <a:off x="8967959" y="7452941"/>
            <a:ext cx="4767300" cy="6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899" u="none" cap="none" strike="noStrike">
                <a:solidFill>
                  <a:srgbClr val="FFE2BF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ANOTHER QUESTION HERE</a:t>
            </a:r>
            <a:endParaRPr sz="1300"/>
          </a:p>
        </p:txBody>
      </p:sp>
      <p:sp>
        <p:nvSpPr>
          <p:cNvPr id="320" name="Google Shape;320;p17"/>
          <p:cNvSpPr txBox="1"/>
          <p:nvPr/>
        </p:nvSpPr>
        <p:spPr>
          <a:xfrm>
            <a:off x="8967959" y="2908624"/>
            <a:ext cx="1917576" cy="412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FFE2BF"/>
                </a:solidFill>
                <a:latin typeface="Homemade Apple"/>
                <a:ea typeface="Homemade Apple"/>
                <a:cs typeface="Homemade Apple"/>
                <a:sym typeface="Homemade Apple"/>
              </a:rPr>
              <a:t>Black Cats</a:t>
            </a:r>
            <a:endParaRPr/>
          </a:p>
        </p:txBody>
      </p:sp>
      <p:sp>
        <p:nvSpPr>
          <p:cNvPr id="321" name="Google Shape;321;p17"/>
          <p:cNvSpPr txBox="1"/>
          <p:nvPr/>
        </p:nvSpPr>
        <p:spPr>
          <a:xfrm>
            <a:off x="8967959" y="4371966"/>
            <a:ext cx="2251770" cy="412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FFE2BF"/>
                </a:solidFill>
                <a:latin typeface="Homemade Apple"/>
                <a:ea typeface="Homemade Apple"/>
                <a:cs typeface="Homemade Apple"/>
                <a:sym typeface="Homemade Apple"/>
              </a:rPr>
              <a:t>Answer here</a:t>
            </a:r>
            <a:endParaRPr/>
          </a:p>
        </p:txBody>
      </p:sp>
      <p:sp>
        <p:nvSpPr>
          <p:cNvPr id="322" name="Google Shape;322;p17"/>
          <p:cNvSpPr txBox="1"/>
          <p:nvPr/>
        </p:nvSpPr>
        <p:spPr>
          <a:xfrm>
            <a:off x="8967959" y="6198143"/>
            <a:ext cx="2251770" cy="412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FFE2BF"/>
                </a:solidFill>
                <a:latin typeface="Homemade Apple"/>
                <a:ea typeface="Homemade Apple"/>
                <a:cs typeface="Homemade Apple"/>
                <a:sym typeface="Homemade Apple"/>
              </a:rPr>
              <a:t>Answer here</a:t>
            </a:r>
            <a:endParaRPr/>
          </a:p>
        </p:txBody>
      </p:sp>
      <p:sp>
        <p:nvSpPr>
          <p:cNvPr id="323" name="Google Shape;323;p17"/>
          <p:cNvSpPr txBox="1"/>
          <p:nvPr/>
        </p:nvSpPr>
        <p:spPr>
          <a:xfrm>
            <a:off x="8967959" y="8155886"/>
            <a:ext cx="2251770" cy="412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FFE2BF"/>
                </a:solidFill>
                <a:latin typeface="Homemade Apple"/>
                <a:ea typeface="Homemade Apple"/>
                <a:cs typeface="Homemade Apple"/>
                <a:sym typeface="Homemade Apple"/>
              </a:rPr>
              <a:t>Answer here</a:t>
            </a:r>
            <a:endParaRPr/>
          </a:p>
        </p:txBody>
      </p:sp>
      <p:sp>
        <p:nvSpPr>
          <p:cNvPr id="324" name="Google Shape;324;p17"/>
          <p:cNvSpPr txBox="1"/>
          <p:nvPr/>
        </p:nvSpPr>
        <p:spPr>
          <a:xfrm>
            <a:off x="8121976" y="3802054"/>
            <a:ext cx="253008" cy="6457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E2BF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2</a:t>
            </a:r>
            <a:endParaRPr/>
          </a:p>
        </p:txBody>
      </p:sp>
      <p:sp>
        <p:nvSpPr>
          <p:cNvPr id="325" name="Google Shape;325;p17"/>
          <p:cNvSpPr txBox="1"/>
          <p:nvPr/>
        </p:nvSpPr>
        <p:spPr>
          <a:xfrm>
            <a:off x="8123501" y="5788731"/>
            <a:ext cx="249957" cy="6457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E2BF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3</a:t>
            </a:r>
            <a:endParaRPr/>
          </a:p>
        </p:txBody>
      </p:sp>
      <p:sp>
        <p:nvSpPr>
          <p:cNvPr id="326" name="Google Shape;326;p17"/>
          <p:cNvSpPr txBox="1"/>
          <p:nvPr/>
        </p:nvSpPr>
        <p:spPr>
          <a:xfrm>
            <a:off x="8129343" y="7727424"/>
            <a:ext cx="238274" cy="6457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E2BF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4</a:t>
            </a:r>
            <a:endParaRPr/>
          </a:p>
        </p:txBody>
      </p:sp>
      <p:sp>
        <p:nvSpPr>
          <p:cNvPr id="327" name="Google Shape;327;p17"/>
          <p:cNvSpPr txBox="1"/>
          <p:nvPr/>
        </p:nvSpPr>
        <p:spPr>
          <a:xfrm>
            <a:off x="1357944" y="4381174"/>
            <a:ext cx="4274716" cy="1581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FD850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ANSWERS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0336D"/>
        </a:solidFill>
      </p:bgPr>
    </p:bg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2" name="Google Shape;332;p18"/>
          <p:cNvGrpSpPr/>
          <p:nvPr/>
        </p:nvGrpSpPr>
        <p:grpSpPr>
          <a:xfrm>
            <a:off x="1028700" y="2743762"/>
            <a:ext cx="16230600" cy="5928822"/>
            <a:chOff x="0" y="-47625"/>
            <a:chExt cx="1004941" cy="367092"/>
          </a:xfrm>
        </p:grpSpPr>
        <p:sp>
          <p:nvSpPr>
            <p:cNvPr id="333" name="Google Shape;333;p18"/>
            <p:cNvSpPr/>
            <p:nvPr/>
          </p:nvSpPr>
          <p:spPr>
            <a:xfrm>
              <a:off x="0" y="0"/>
              <a:ext cx="1004941" cy="319467"/>
            </a:xfrm>
            <a:custGeom>
              <a:rect b="b" l="l" r="r" t="t"/>
              <a:pathLst>
                <a:path extrusionOk="0" h="319467" w="1004941">
                  <a:moveTo>
                    <a:pt x="1004941" y="11925"/>
                  </a:moveTo>
                  <a:lnTo>
                    <a:pt x="1004941" y="307542"/>
                  </a:lnTo>
                  <a:cubicBezTo>
                    <a:pt x="1004941" y="314128"/>
                    <a:pt x="999602" y="319467"/>
                    <a:pt x="993016" y="319467"/>
                  </a:cubicBezTo>
                  <a:lnTo>
                    <a:pt x="11925" y="319467"/>
                  </a:lnTo>
                  <a:cubicBezTo>
                    <a:pt x="5339" y="319467"/>
                    <a:pt x="0" y="314128"/>
                    <a:pt x="0" y="307542"/>
                  </a:cubicBezTo>
                  <a:lnTo>
                    <a:pt x="0" y="11925"/>
                  </a:lnTo>
                  <a:cubicBezTo>
                    <a:pt x="0" y="5339"/>
                    <a:pt x="5339" y="0"/>
                    <a:pt x="11925" y="0"/>
                  </a:cubicBezTo>
                  <a:lnTo>
                    <a:pt x="993016" y="0"/>
                  </a:lnTo>
                  <a:cubicBezTo>
                    <a:pt x="999602" y="0"/>
                    <a:pt x="1004941" y="5339"/>
                    <a:pt x="1004941" y="11925"/>
                  </a:cubicBezTo>
                  <a:close/>
                </a:path>
              </a:pathLst>
            </a:custGeom>
            <a:solidFill>
              <a:srgbClr val="7564A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" name="Google Shape;334;p18"/>
            <p:cNvSpPr txBox="1"/>
            <p:nvPr/>
          </p:nvSpPr>
          <p:spPr>
            <a:xfrm>
              <a:off x="0" y="-47625"/>
              <a:ext cx="1004941" cy="3670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5" name="Google Shape;335;p18"/>
          <p:cNvSpPr/>
          <p:nvPr/>
        </p:nvSpPr>
        <p:spPr>
          <a:xfrm>
            <a:off x="2032149" y="4131928"/>
            <a:ext cx="3629334" cy="3491670"/>
          </a:xfrm>
          <a:custGeom>
            <a:rect b="b" l="l" r="r" t="t"/>
            <a:pathLst>
              <a:path extrusionOk="0" h="3491670" w="3629334">
                <a:moveTo>
                  <a:pt x="0" y="0"/>
                </a:moveTo>
                <a:lnTo>
                  <a:pt x="3629334" y="0"/>
                </a:lnTo>
                <a:lnTo>
                  <a:pt x="3629334" y="3491670"/>
                </a:lnTo>
                <a:lnTo>
                  <a:pt x="0" y="34916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6" name="Google Shape;336;p18"/>
          <p:cNvSpPr/>
          <p:nvPr/>
        </p:nvSpPr>
        <p:spPr>
          <a:xfrm>
            <a:off x="7464350" y="4299254"/>
            <a:ext cx="3491670" cy="3491670"/>
          </a:xfrm>
          <a:custGeom>
            <a:rect b="b" l="l" r="r" t="t"/>
            <a:pathLst>
              <a:path extrusionOk="0" h="3491670" w="3491670">
                <a:moveTo>
                  <a:pt x="0" y="0"/>
                </a:moveTo>
                <a:lnTo>
                  <a:pt x="3491670" y="0"/>
                </a:lnTo>
                <a:lnTo>
                  <a:pt x="3491670" y="3491670"/>
                </a:lnTo>
                <a:lnTo>
                  <a:pt x="0" y="34916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7" name="Google Shape;337;p18"/>
          <p:cNvSpPr/>
          <p:nvPr/>
        </p:nvSpPr>
        <p:spPr>
          <a:xfrm>
            <a:off x="12519275" y="4131928"/>
            <a:ext cx="4023056" cy="3491670"/>
          </a:xfrm>
          <a:custGeom>
            <a:rect b="b" l="l" r="r" t="t"/>
            <a:pathLst>
              <a:path extrusionOk="0" h="3491670" w="4023056">
                <a:moveTo>
                  <a:pt x="0" y="0"/>
                </a:moveTo>
                <a:lnTo>
                  <a:pt x="4023056" y="0"/>
                </a:lnTo>
                <a:lnTo>
                  <a:pt x="4023056" y="3491670"/>
                </a:lnTo>
                <a:lnTo>
                  <a:pt x="0" y="34916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38" name="Google Shape;338;p18"/>
          <p:cNvSpPr txBox="1"/>
          <p:nvPr/>
        </p:nvSpPr>
        <p:spPr>
          <a:xfrm>
            <a:off x="5405177" y="962025"/>
            <a:ext cx="7477646" cy="1581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FD8503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TRICK OR TREAT</a:t>
            </a:r>
            <a:endParaRPr/>
          </a:p>
        </p:txBody>
      </p:sp>
      <p:sp>
        <p:nvSpPr>
          <p:cNvPr id="339" name="Google Shape;339;p18"/>
          <p:cNvSpPr txBox="1"/>
          <p:nvPr/>
        </p:nvSpPr>
        <p:spPr>
          <a:xfrm>
            <a:off x="4983416" y="2343150"/>
            <a:ext cx="8321168" cy="6457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6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E2BF"/>
                </a:solidFill>
                <a:latin typeface="Londrina Solid"/>
                <a:ea typeface="Londrina Solid"/>
                <a:cs typeface="Londrina Solid"/>
                <a:sym typeface="Londrina Solid"/>
              </a:rPr>
              <a:t>PICK ONE TO REVEAL YOUR TEAM’S FATE.</a:t>
            </a:r>
            <a:endParaRPr/>
          </a:p>
        </p:txBody>
      </p:sp>
      <p:sp>
        <p:nvSpPr>
          <p:cNvPr id="340" name="Google Shape;340;p18"/>
          <p:cNvSpPr/>
          <p:nvPr/>
        </p:nvSpPr>
        <p:spPr>
          <a:xfrm>
            <a:off x="-2311526" y="-549082"/>
            <a:ext cx="5472305" cy="2507311"/>
          </a:xfrm>
          <a:custGeom>
            <a:rect b="b" l="l" r="r" t="t"/>
            <a:pathLst>
              <a:path extrusionOk="0" h="2507311" w="5472305">
                <a:moveTo>
                  <a:pt x="0" y="0"/>
                </a:moveTo>
                <a:lnTo>
                  <a:pt x="5472305" y="0"/>
                </a:lnTo>
                <a:lnTo>
                  <a:pt x="5472305" y="2507310"/>
                </a:lnTo>
                <a:lnTo>
                  <a:pt x="0" y="25073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1" name="Google Shape;341;p18"/>
          <p:cNvSpPr/>
          <p:nvPr/>
        </p:nvSpPr>
        <p:spPr>
          <a:xfrm rot="581243">
            <a:off x="1892195" y="685595"/>
            <a:ext cx="2650857" cy="1282051"/>
          </a:xfrm>
          <a:custGeom>
            <a:rect b="b" l="l" r="r" t="t"/>
            <a:pathLst>
              <a:path extrusionOk="0" h="1282051" w="2650857">
                <a:moveTo>
                  <a:pt x="0" y="0"/>
                </a:moveTo>
                <a:lnTo>
                  <a:pt x="2650858" y="0"/>
                </a:lnTo>
                <a:lnTo>
                  <a:pt x="2650858" y="1282051"/>
                </a:lnTo>
                <a:lnTo>
                  <a:pt x="0" y="12820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2" name="Google Shape;342;p18"/>
          <p:cNvSpPr/>
          <p:nvPr/>
        </p:nvSpPr>
        <p:spPr>
          <a:xfrm>
            <a:off x="14858996" y="815505"/>
            <a:ext cx="4230653" cy="1938408"/>
          </a:xfrm>
          <a:custGeom>
            <a:rect b="b" l="l" r="r" t="t"/>
            <a:pathLst>
              <a:path extrusionOk="0" h="1938408" w="4230653">
                <a:moveTo>
                  <a:pt x="0" y="0"/>
                </a:moveTo>
                <a:lnTo>
                  <a:pt x="4230652" y="0"/>
                </a:lnTo>
                <a:lnTo>
                  <a:pt x="4230652" y="1938408"/>
                </a:lnTo>
                <a:lnTo>
                  <a:pt x="0" y="193840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3" name="Google Shape;343;p18"/>
          <p:cNvSpPr/>
          <p:nvPr/>
        </p:nvSpPr>
        <p:spPr>
          <a:xfrm rot="-847258">
            <a:off x="13601765" y="1414772"/>
            <a:ext cx="2242297" cy="1084456"/>
          </a:xfrm>
          <a:custGeom>
            <a:rect b="b" l="l" r="r" t="t"/>
            <a:pathLst>
              <a:path extrusionOk="0" h="1084456" w="2242297">
                <a:moveTo>
                  <a:pt x="0" y="0"/>
                </a:moveTo>
                <a:lnTo>
                  <a:pt x="2242297" y="0"/>
                </a:lnTo>
                <a:lnTo>
                  <a:pt x="2242297" y="1084456"/>
                </a:lnTo>
                <a:lnTo>
                  <a:pt x="0" y="10844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4" name="Google Shape;344;p18"/>
          <p:cNvSpPr/>
          <p:nvPr/>
        </p:nvSpPr>
        <p:spPr>
          <a:xfrm rot="1395553">
            <a:off x="8962391" y="398499"/>
            <a:ext cx="363218" cy="359916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5" name="Google Shape;345;p18"/>
          <p:cNvSpPr/>
          <p:nvPr/>
        </p:nvSpPr>
        <p:spPr>
          <a:xfrm rot="1395553">
            <a:off x="15308878" y="781860"/>
            <a:ext cx="363218" cy="359916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6" name="Google Shape;346;p18"/>
          <p:cNvSpPr/>
          <p:nvPr/>
        </p:nvSpPr>
        <p:spPr>
          <a:xfrm rot="-1682391">
            <a:off x="2095427" y="2332205"/>
            <a:ext cx="363218" cy="359916"/>
          </a:xfrm>
          <a:custGeom>
            <a:rect b="b" l="l" r="r" t="t"/>
            <a:pathLst>
              <a:path extrusionOk="0" h="359916" w="363218">
                <a:moveTo>
                  <a:pt x="0" y="0"/>
                </a:moveTo>
                <a:lnTo>
                  <a:pt x="363218" y="0"/>
                </a:lnTo>
                <a:lnTo>
                  <a:pt x="363218" y="359916"/>
                </a:lnTo>
                <a:lnTo>
                  <a:pt x="0" y="3599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