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Montserrat"/>
      <p:regular r:id="rId36"/>
      <p:bold r:id="rId37"/>
      <p:italic r:id="rId38"/>
      <p:boldItalic r:id="rId39"/>
    </p:embeddedFont>
    <p:embeddedFont>
      <p:font typeface="Didact Gothic"/>
      <p:regular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EF1F7DDA-200D-4905-8039-30CABC8609AC}">
  <a:tblStyle styleId="{EF1F7DDA-200D-4905-8039-30CABC8609A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idactGothic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77c1f7d77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77c1f7d77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g14e9c1e0a7_1379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6" name="Google Shape;1256;g14e9c1e0a7_137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63b443df33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4" name="Google Shape;1264;g63b443df3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solidFill>
          <a:srgbClr val="182A2E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176778" y="1610825"/>
            <a:ext cx="63468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1295200" y="1034400"/>
            <a:ext cx="574500" cy="57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178378" y="1583350"/>
            <a:ext cx="65505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1178378" y="3144850"/>
            <a:ext cx="6550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3"/>
          <p:cNvSpPr/>
          <p:nvPr/>
        </p:nvSpPr>
        <p:spPr>
          <a:xfrm>
            <a:off x="1295200" y="1034400"/>
            <a:ext cx="574500" cy="574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82A2E"/>
              </a:solidFill>
            </a:endParaRPr>
          </a:p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176778" y="1704600"/>
            <a:ext cx="64194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SzPts val="3000"/>
              <a:buFont typeface="Montserrat"/>
              <a:buChar char="∎"/>
              <a:defRPr b="1" sz="3000">
                <a:latin typeface="Montserrat"/>
                <a:ea typeface="Montserrat"/>
                <a:cs typeface="Montserrat"/>
                <a:sym typeface="Montserrat"/>
              </a:defRPr>
            </a:lvl1pPr>
            <a:lvl2pPr indent="-419100" lvl="1" marL="914400" rtl="0">
              <a:spcBef>
                <a:spcPts val="0"/>
              </a:spcBef>
              <a:spcAft>
                <a:spcPts val="0"/>
              </a:spcAft>
              <a:buSzPts val="3000"/>
              <a:buFont typeface="Montserrat"/>
              <a:buChar char="□"/>
              <a:defRPr b="1" sz="3000">
                <a:latin typeface="Montserrat"/>
                <a:ea typeface="Montserrat"/>
                <a:cs typeface="Montserrat"/>
                <a:sym typeface="Montserrat"/>
              </a:defRPr>
            </a:lvl2pPr>
            <a:lvl3pPr indent="-419100" lvl="2" marL="1371600" rtl="0">
              <a:spcBef>
                <a:spcPts val="0"/>
              </a:spcBef>
              <a:spcAft>
                <a:spcPts val="0"/>
              </a:spcAft>
              <a:buSzPts val="3000"/>
              <a:buFont typeface="Montserrat"/>
              <a:buChar char="▪"/>
              <a:defRPr b="1" sz="3000">
                <a:latin typeface="Montserrat"/>
                <a:ea typeface="Montserrat"/>
                <a:cs typeface="Montserrat"/>
                <a:sym typeface="Montserrat"/>
              </a:defRPr>
            </a:lvl3pPr>
            <a:lvl4pPr indent="-419100" lvl="3" marL="1828800" rtl="0">
              <a:spcBef>
                <a:spcPts val="0"/>
              </a:spcBef>
              <a:spcAft>
                <a:spcPts val="0"/>
              </a:spcAft>
              <a:buSzPts val="3000"/>
              <a:buFont typeface="Montserrat"/>
              <a:buChar char="▫"/>
              <a:defRPr b="1" sz="3000">
                <a:latin typeface="Montserrat"/>
                <a:ea typeface="Montserrat"/>
                <a:cs typeface="Montserrat"/>
                <a:sym typeface="Montserrat"/>
              </a:defRPr>
            </a:lvl4pPr>
            <a:lvl5pPr indent="-419100" lvl="4" marL="2286000" rtl="0">
              <a:spcBef>
                <a:spcPts val="0"/>
              </a:spcBef>
              <a:spcAft>
                <a:spcPts val="0"/>
              </a:spcAft>
              <a:buSzPts val="3000"/>
              <a:buFont typeface="Montserrat"/>
              <a:buChar char="▫"/>
              <a:defRPr b="1" sz="3000">
                <a:latin typeface="Montserrat"/>
                <a:ea typeface="Montserrat"/>
                <a:cs typeface="Montserrat"/>
                <a:sym typeface="Montserrat"/>
              </a:defRPr>
            </a:lvl5pPr>
            <a:lvl6pPr indent="-419100" lvl="5" marL="2743200" rtl="0">
              <a:spcBef>
                <a:spcPts val="0"/>
              </a:spcBef>
              <a:spcAft>
                <a:spcPts val="0"/>
              </a:spcAft>
              <a:buSzPts val="3000"/>
              <a:buFont typeface="Montserrat"/>
              <a:buChar char="▫"/>
              <a:defRPr b="1" sz="3000">
                <a:latin typeface="Montserrat"/>
                <a:ea typeface="Montserrat"/>
                <a:cs typeface="Montserrat"/>
                <a:sym typeface="Montserrat"/>
              </a:defRPr>
            </a:lvl6pPr>
            <a:lvl7pPr indent="-419100" lvl="6" marL="3200400" rtl="0">
              <a:spcBef>
                <a:spcPts val="0"/>
              </a:spcBef>
              <a:spcAft>
                <a:spcPts val="0"/>
              </a:spcAft>
              <a:buSzPts val="3000"/>
              <a:buFont typeface="Montserrat"/>
              <a:buChar char="▫"/>
              <a:defRPr b="1" sz="3000">
                <a:latin typeface="Montserrat"/>
                <a:ea typeface="Montserrat"/>
                <a:cs typeface="Montserrat"/>
                <a:sym typeface="Montserrat"/>
              </a:defRPr>
            </a:lvl7pPr>
            <a:lvl8pPr indent="-419100" lvl="7" marL="3657600" rtl="0">
              <a:spcBef>
                <a:spcPts val="0"/>
              </a:spcBef>
              <a:spcAft>
                <a:spcPts val="0"/>
              </a:spcAft>
              <a:buSzPts val="3000"/>
              <a:buFont typeface="Montserrat"/>
              <a:buChar char="▫"/>
              <a:defRPr b="1" sz="3000">
                <a:latin typeface="Montserrat"/>
                <a:ea typeface="Montserrat"/>
                <a:cs typeface="Montserrat"/>
                <a:sym typeface="Montserrat"/>
              </a:defRPr>
            </a:lvl8pPr>
            <a:lvl9pPr indent="-419100" lvl="8" marL="4114800">
              <a:spcBef>
                <a:spcPts val="0"/>
              </a:spcBef>
              <a:spcAft>
                <a:spcPts val="0"/>
              </a:spcAft>
              <a:buSzPts val="3000"/>
              <a:buFont typeface="Montserrat"/>
              <a:buChar char="▫"/>
              <a:defRPr b="1" sz="3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9" name="Google Shape;19;p4"/>
          <p:cNvSpPr/>
          <p:nvPr/>
        </p:nvSpPr>
        <p:spPr>
          <a:xfrm>
            <a:off x="1295200" y="1034400"/>
            <a:ext cx="574500" cy="574500"/>
          </a:xfrm>
          <a:prstGeom prst="rect">
            <a:avLst/>
          </a:prstGeom>
          <a:solidFill>
            <a:srgbClr val="182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1434146" y="1219732"/>
            <a:ext cx="296600" cy="2038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noFill/>
                <a:latin typeface="Montserrat"/>
              </a:rPr>
              <a:t>“</a:t>
            </a:r>
          </a:p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164100" y="2925350"/>
            <a:ext cx="6815700" cy="15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∎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□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▪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9pPr>
          </a:lstStyle>
          <a:p/>
        </p:txBody>
      </p:sp>
      <p:sp>
        <p:nvSpPr>
          <p:cNvPr id="25" name="Google Shape;25;p5"/>
          <p:cNvSpPr/>
          <p:nvPr/>
        </p:nvSpPr>
        <p:spPr>
          <a:xfrm>
            <a:off x="1295200" y="1034400"/>
            <a:ext cx="574500" cy="574500"/>
          </a:xfrm>
          <a:prstGeom prst="rect">
            <a:avLst/>
          </a:prstGeom>
          <a:solidFill>
            <a:srgbClr val="182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1164100" y="2774575"/>
            <a:ext cx="3308100" cy="215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∎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□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▪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2" type="body"/>
          </p:nvPr>
        </p:nvSpPr>
        <p:spPr>
          <a:xfrm>
            <a:off x="4671601" y="2774575"/>
            <a:ext cx="3308100" cy="215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∎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□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▪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▫"/>
              <a:defRPr/>
            </a:lvl9pPr>
          </a:lstStyle>
          <a:p/>
        </p:txBody>
      </p:sp>
      <p:sp>
        <p:nvSpPr>
          <p:cNvPr id="31" name="Google Shape;31;p6"/>
          <p:cNvSpPr/>
          <p:nvPr/>
        </p:nvSpPr>
        <p:spPr>
          <a:xfrm>
            <a:off x="1295200" y="1034400"/>
            <a:ext cx="574500" cy="574500"/>
          </a:xfrm>
          <a:prstGeom prst="rect">
            <a:avLst/>
          </a:prstGeom>
          <a:solidFill>
            <a:srgbClr val="182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1164000" y="2931400"/>
            <a:ext cx="2196900" cy="199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∎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□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▪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3473455" y="2931400"/>
            <a:ext cx="2196900" cy="199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∎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□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▪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9pPr>
          </a:lstStyle>
          <a:p/>
        </p:txBody>
      </p:sp>
      <p:sp>
        <p:nvSpPr>
          <p:cNvPr id="37" name="Google Shape;37;p7"/>
          <p:cNvSpPr txBox="1"/>
          <p:nvPr>
            <p:ph idx="3" type="body"/>
          </p:nvPr>
        </p:nvSpPr>
        <p:spPr>
          <a:xfrm>
            <a:off x="5782910" y="2931400"/>
            <a:ext cx="2196900" cy="199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600"/>
              </a:spcBef>
              <a:spcAft>
                <a:spcPts val="0"/>
              </a:spcAft>
              <a:buSzPts val="1200"/>
              <a:buChar char="∎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□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▪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▫"/>
              <a:defRPr sz="1200"/>
            </a:lvl9pPr>
          </a:lstStyle>
          <a:p/>
        </p:txBody>
      </p:sp>
      <p:sp>
        <p:nvSpPr>
          <p:cNvPr id="38" name="Google Shape;38;p7"/>
          <p:cNvSpPr/>
          <p:nvPr/>
        </p:nvSpPr>
        <p:spPr>
          <a:xfrm>
            <a:off x="1295200" y="1034400"/>
            <a:ext cx="574500" cy="574500"/>
          </a:xfrm>
          <a:prstGeom prst="rect">
            <a:avLst/>
          </a:prstGeom>
          <a:solidFill>
            <a:srgbClr val="182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/>
        </p:txBody>
      </p:sp>
      <p:sp>
        <p:nvSpPr>
          <p:cNvPr id="42" name="Google Shape;42;p8"/>
          <p:cNvSpPr/>
          <p:nvPr/>
        </p:nvSpPr>
        <p:spPr>
          <a:xfrm>
            <a:off x="1295200" y="1034400"/>
            <a:ext cx="574500" cy="574500"/>
          </a:xfrm>
          <a:prstGeom prst="rect">
            <a:avLst/>
          </a:prstGeom>
          <a:solidFill>
            <a:srgbClr val="182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rgbClr val="00C2D4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b="1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b="1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b="1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b="1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b="1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b="1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b="1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b="1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ontserrat"/>
              <a:buNone/>
              <a:defRPr b="1" sz="6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64100" y="3105148"/>
            <a:ext cx="6815700" cy="13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∎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□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▪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▫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▫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▫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▫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▫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▫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b="1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b="1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b="1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b="1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b="1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b="1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b="1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b="1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b="1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montserrat" TargetMode="External"/><Relationship Id="rId4" Type="http://schemas.openxmlformats.org/officeDocument/2006/relationships/hyperlink" Target="https://www.fontsquirrel.com/fonts/didact-gothic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1434030216411-0b793f4b4173.jpg" id="53" name="Google Shape;53;p11"/>
          <p:cNvPicPr preferRelativeResize="0"/>
          <p:nvPr/>
        </p:nvPicPr>
        <p:blipFill rotWithShape="1">
          <a:blip r:embed="rId3">
            <a:alphaModFix amt="15000"/>
          </a:blip>
          <a:srcRect b="14855" l="0" r="0" t="2889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1"/>
          <p:cNvSpPr txBox="1"/>
          <p:nvPr>
            <p:ph type="ctrTitle"/>
          </p:nvPr>
        </p:nvSpPr>
        <p:spPr>
          <a:xfrm>
            <a:off x="1176775" y="1610825"/>
            <a:ext cx="64509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grpSp>
        <p:nvGrpSpPr>
          <p:cNvPr id="55" name="Google Shape;55;p11"/>
          <p:cNvGrpSpPr/>
          <p:nvPr/>
        </p:nvGrpSpPr>
        <p:grpSpPr>
          <a:xfrm>
            <a:off x="1414976" y="1165006"/>
            <a:ext cx="353136" cy="313738"/>
            <a:chOff x="5292575" y="3681900"/>
            <a:chExt cx="420150" cy="373275"/>
          </a:xfrm>
        </p:grpSpPr>
        <p:sp>
          <p:nvSpPr>
            <p:cNvPr id="56" name="Google Shape;56;p11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82A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1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182A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1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182A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1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182A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1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182A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1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182A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11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182A2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BB63C9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/>
          <p:nvPr>
            <p:ph type="title"/>
          </p:nvPr>
        </p:nvSpPr>
        <p:spPr>
          <a:xfrm>
            <a:off x="1164100" y="1608900"/>
            <a:ext cx="4430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A PICTURE IS WORTH A THOUSAND WORDS</a:t>
            </a:r>
            <a:endParaRPr sz="4800"/>
          </a:p>
        </p:txBody>
      </p:sp>
      <p:pic>
        <p:nvPicPr>
          <p:cNvPr descr="path.jpg" id="155" name="Google Shape;155;p20"/>
          <p:cNvPicPr preferRelativeResize="0"/>
          <p:nvPr/>
        </p:nvPicPr>
        <p:blipFill rotWithShape="1">
          <a:blip r:embed="rId3">
            <a:alphaModFix/>
          </a:blip>
          <a:srcRect b="0" l="54491" r="0" t="0"/>
          <a:stretch/>
        </p:blipFill>
        <p:spPr>
          <a:xfrm>
            <a:off x="6022925" y="0"/>
            <a:ext cx="3121075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6" name="Google Shape;156;p20"/>
          <p:cNvGrpSpPr/>
          <p:nvPr/>
        </p:nvGrpSpPr>
        <p:grpSpPr>
          <a:xfrm>
            <a:off x="1396739" y="1161041"/>
            <a:ext cx="372594" cy="310144"/>
            <a:chOff x="1247825" y="322750"/>
            <a:chExt cx="443300" cy="369000"/>
          </a:xfrm>
        </p:grpSpPr>
        <p:sp>
          <p:nvSpPr>
            <p:cNvPr id="157" name="Google Shape;157;p20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0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0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0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0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2" name="Google Shape;162;p20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8074D9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7.jpg" id="167" name="Google Shape;167;p21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1"/>
          <p:cNvSpPr txBox="1"/>
          <p:nvPr>
            <p:ph idx="4294967295" type="title"/>
          </p:nvPr>
        </p:nvSpPr>
        <p:spPr>
          <a:xfrm>
            <a:off x="657225" y="0"/>
            <a:ext cx="4002000" cy="51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WANT BIG IMPACT?</a:t>
            </a:r>
            <a:endParaRPr sz="2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BIG IMAGE.</a:t>
            </a:r>
            <a:endParaRPr/>
          </a:p>
        </p:txBody>
      </p:sp>
      <p:sp>
        <p:nvSpPr>
          <p:cNvPr id="169" name="Google Shape;169;p21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8074D9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</a:t>
            </a:r>
            <a:endParaRPr/>
          </a:p>
        </p:txBody>
      </p:sp>
      <p:sp>
        <p:nvSpPr>
          <p:cNvPr id="175" name="Google Shape;175;p22"/>
          <p:cNvSpPr/>
          <p:nvPr/>
        </p:nvSpPr>
        <p:spPr>
          <a:xfrm>
            <a:off x="2844637" y="2724450"/>
            <a:ext cx="1792500" cy="1792500"/>
          </a:xfrm>
          <a:prstGeom prst="ellipse">
            <a:avLst/>
          </a:prstGeom>
          <a:noFill/>
          <a:ln cap="flat" cmpd="sng" w="114300">
            <a:solidFill>
              <a:srgbClr val="182A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82A2E"/>
                </a:solidFill>
                <a:latin typeface="Didact Gothic"/>
                <a:ea typeface="Didact Gothic"/>
                <a:cs typeface="Didact Gothic"/>
                <a:sym typeface="Didact Gothic"/>
              </a:rPr>
              <a:t>Gray</a:t>
            </a:r>
            <a:endParaRPr>
              <a:solidFill>
                <a:srgbClr val="182A2E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76" name="Google Shape;176;p22"/>
          <p:cNvSpPr/>
          <p:nvPr/>
        </p:nvSpPr>
        <p:spPr>
          <a:xfrm>
            <a:off x="1313350" y="2724450"/>
            <a:ext cx="1792500" cy="1792500"/>
          </a:xfrm>
          <a:prstGeom prst="ellipse">
            <a:avLst/>
          </a:prstGeom>
          <a:noFill/>
          <a:ln cap="flat" cmpd="sng" w="114300">
            <a:solidFill>
              <a:srgbClr val="182A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82A2E"/>
                </a:solidFill>
                <a:latin typeface="Didact Gothic"/>
                <a:ea typeface="Didact Gothic"/>
                <a:cs typeface="Didact Gothic"/>
                <a:sym typeface="Didact Gothic"/>
              </a:rPr>
              <a:t>White</a:t>
            </a:r>
            <a:endParaRPr>
              <a:solidFill>
                <a:srgbClr val="182A2E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77" name="Google Shape;177;p22"/>
          <p:cNvSpPr/>
          <p:nvPr/>
        </p:nvSpPr>
        <p:spPr>
          <a:xfrm>
            <a:off x="4375924" y="2724450"/>
            <a:ext cx="1792500" cy="1792500"/>
          </a:xfrm>
          <a:prstGeom prst="ellipse">
            <a:avLst/>
          </a:prstGeom>
          <a:noFill/>
          <a:ln cap="flat" cmpd="sng" w="114300">
            <a:solidFill>
              <a:srgbClr val="182A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82A2E"/>
                </a:solidFill>
                <a:latin typeface="Didact Gothic"/>
                <a:ea typeface="Didact Gothic"/>
                <a:cs typeface="Didact Gothic"/>
                <a:sym typeface="Didact Gothic"/>
              </a:rPr>
              <a:t>Black</a:t>
            </a:r>
            <a:endParaRPr>
              <a:solidFill>
                <a:srgbClr val="182A2E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178" name="Google Shape;178;p22"/>
          <p:cNvGrpSpPr/>
          <p:nvPr/>
        </p:nvGrpSpPr>
        <p:grpSpPr>
          <a:xfrm>
            <a:off x="1410250" y="1159696"/>
            <a:ext cx="333700" cy="329077"/>
            <a:chOff x="3292425" y="3664250"/>
            <a:chExt cx="397025" cy="391525"/>
          </a:xfrm>
        </p:grpSpPr>
        <p:sp>
          <p:nvSpPr>
            <p:cNvPr id="179" name="Google Shape;179;p22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2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2" name="Google Shape;182;p22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628AEF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3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</a:t>
            </a:r>
            <a:endParaRPr/>
          </a:p>
        </p:txBody>
      </p:sp>
      <p:graphicFrame>
        <p:nvGraphicFramePr>
          <p:cNvPr id="188" name="Google Shape;188;p23"/>
          <p:cNvGraphicFramePr/>
          <p:nvPr/>
        </p:nvGraphicFramePr>
        <p:xfrm>
          <a:off x="1271600" y="28026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{EF1F7DDA-200D-4905-8039-30CABC8609AC}</a:tableStyleId>
              </a:tblPr>
              <a:tblGrid>
                <a:gridCol w="1265600"/>
                <a:gridCol w="1265600"/>
                <a:gridCol w="1265600"/>
                <a:gridCol w="1265600"/>
              </a:tblGrid>
              <a:tr h="455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A</a:t>
                      </a:r>
                      <a:endParaRPr sz="1100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B</a:t>
                      </a:r>
                      <a:endParaRPr sz="1100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C</a:t>
                      </a:r>
                      <a:endParaRPr sz="1100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60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Yellow</a:t>
                      </a:r>
                      <a:endParaRPr sz="1100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10</a:t>
                      </a:r>
                      <a:endParaRPr b="1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20</a:t>
                      </a:r>
                      <a:endParaRPr b="1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7</a:t>
                      </a:r>
                      <a:endParaRPr b="1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60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Blue</a:t>
                      </a:r>
                      <a:endParaRPr sz="1100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30</a:t>
                      </a:r>
                      <a:endParaRPr b="1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15</a:t>
                      </a:r>
                      <a:endParaRPr b="1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10</a:t>
                      </a:r>
                      <a:endParaRPr b="1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60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Orange</a:t>
                      </a:r>
                      <a:endParaRPr sz="1100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5</a:t>
                      </a:r>
                      <a:endParaRPr b="1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24</a:t>
                      </a:r>
                      <a:endParaRPr b="1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182A2E"/>
                          </a:solidFill>
                          <a:latin typeface="Didact Gothic"/>
                          <a:ea typeface="Didact Gothic"/>
                          <a:cs typeface="Didact Gothic"/>
                          <a:sym typeface="Didact Gothic"/>
                        </a:rPr>
                        <a:t>16</a:t>
                      </a:r>
                      <a:endParaRPr b="1">
                        <a:solidFill>
                          <a:srgbClr val="182A2E"/>
                        </a:solidFill>
                        <a:latin typeface="Didact Gothic"/>
                        <a:ea typeface="Didact Gothic"/>
                        <a:cs typeface="Didact Gothic"/>
                        <a:sym typeface="Didact Gothic"/>
                      </a:endParaRPr>
                    </a:p>
                  </a:txBody>
                  <a:tcPr marT="68575" marB="68575" marR="91425" marL="91425" anchor="ctr">
                    <a:lnL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182A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189" name="Google Shape;189;p23"/>
          <p:cNvGrpSpPr/>
          <p:nvPr/>
        </p:nvGrpSpPr>
        <p:grpSpPr>
          <a:xfrm>
            <a:off x="1400843" y="1208057"/>
            <a:ext cx="363369" cy="221115"/>
            <a:chOff x="3269900" y="3064500"/>
            <a:chExt cx="432325" cy="263075"/>
          </a:xfrm>
        </p:grpSpPr>
        <p:sp>
          <p:nvSpPr>
            <p:cNvPr id="190" name="Google Shape;190;p23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3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3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3" name="Google Shape;193;p23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DBAFF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/>
          <p:nvPr/>
        </p:nvSpPr>
        <p:spPr>
          <a:xfrm>
            <a:off x="3648075" y="933525"/>
            <a:ext cx="6137910" cy="292396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4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00" name="Google Shape;200;p24"/>
          <p:cNvSpPr/>
          <p:nvPr/>
        </p:nvSpPr>
        <p:spPr>
          <a:xfrm>
            <a:off x="4605225" y="1487600"/>
            <a:ext cx="7002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182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our office</a:t>
            </a:r>
            <a:endParaRPr sz="10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201" name="Google Shape;201;p24"/>
          <p:cNvGrpSpPr/>
          <p:nvPr/>
        </p:nvGrpSpPr>
        <p:grpSpPr>
          <a:xfrm>
            <a:off x="1391580" y="1151142"/>
            <a:ext cx="387933" cy="345971"/>
            <a:chOff x="3927500" y="301425"/>
            <a:chExt cx="461550" cy="411625"/>
          </a:xfrm>
        </p:grpSpPr>
        <p:sp>
          <p:nvSpPr>
            <p:cNvPr id="202" name="Google Shape;202;p24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4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4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4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4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4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4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4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4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4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4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4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4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4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4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4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4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4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9" name="Google Shape;229;p24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5"/>
          <p:cNvSpPr txBox="1"/>
          <p:nvPr>
            <p:ph idx="4294967295" type="ctrTitle"/>
          </p:nvPr>
        </p:nvSpPr>
        <p:spPr>
          <a:xfrm>
            <a:off x="-409575" y="1991850"/>
            <a:ext cx="99060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400"/>
              <a:t>89,526,124</a:t>
            </a:r>
            <a:endParaRPr sz="14400"/>
          </a:p>
        </p:txBody>
      </p:sp>
      <p:sp>
        <p:nvSpPr>
          <p:cNvPr id="235" name="Google Shape;235;p25"/>
          <p:cNvSpPr txBox="1"/>
          <p:nvPr>
            <p:ph idx="4294967295" type="subTitle"/>
          </p:nvPr>
        </p:nvSpPr>
        <p:spPr>
          <a:xfrm>
            <a:off x="685800" y="33734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36" name="Google Shape;236;p25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2AD4AC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 txBox="1"/>
          <p:nvPr>
            <p:ph idx="4294967295" type="ctrTitle"/>
          </p:nvPr>
        </p:nvSpPr>
        <p:spPr>
          <a:xfrm>
            <a:off x="685800" y="5718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89,526,124$</a:t>
            </a:r>
            <a:endParaRPr sz="7200"/>
          </a:p>
        </p:txBody>
      </p:sp>
      <p:sp>
        <p:nvSpPr>
          <p:cNvPr id="242" name="Google Shape;242;p26"/>
          <p:cNvSpPr txBox="1"/>
          <p:nvPr>
            <p:ph idx="4294967295" type="subTitle"/>
          </p:nvPr>
        </p:nvSpPr>
        <p:spPr>
          <a:xfrm>
            <a:off x="685800" y="14303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That’s a lot of money</a:t>
            </a:r>
            <a:endParaRPr/>
          </a:p>
        </p:txBody>
      </p:sp>
      <p:sp>
        <p:nvSpPr>
          <p:cNvPr id="243" name="Google Shape;243;p26"/>
          <p:cNvSpPr txBox="1"/>
          <p:nvPr>
            <p:ph idx="4294967295" type="ctrTitle"/>
          </p:nvPr>
        </p:nvSpPr>
        <p:spPr>
          <a:xfrm>
            <a:off x="685800" y="320070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100%</a:t>
            </a:r>
            <a:endParaRPr sz="7200"/>
          </a:p>
        </p:txBody>
      </p:sp>
      <p:sp>
        <p:nvSpPr>
          <p:cNvPr id="244" name="Google Shape;244;p26"/>
          <p:cNvSpPr txBox="1"/>
          <p:nvPr>
            <p:ph idx="4294967295" type="subTitle"/>
          </p:nvPr>
        </p:nvSpPr>
        <p:spPr>
          <a:xfrm>
            <a:off x="685800" y="40592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Total success!</a:t>
            </a:r>
            <a:endParaRPr/>
          </a:p>
        </p:txBody>
      </p:sp>
      <p:sp>
        <p:nvSpPr>
          <p:cNvPr id="245" name="Google Shape;245;p26"/>
          <p:cNvSpPr txBox="1"/>
          <p:nvPr>
            <p:ph idx="4294967295" type="ctrTitle"/>
          </p:nvPr>
        </p:nvSpPr>
        <p:spPr>
          <a:xfrm>
            <a:off x="685800" y="1886250"/>
            <a:ext cx="7772400" cy="8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185,244</a:t>
            </a:r>
            <a:r>
              <a:rPr lang="en" sz="4800"/>
              <a:t> users</a:t>
            </a:r>
            <a:endParaRPr sz="4800"/>
          </a:p>
        </p:txBody>
      </p:sp>
      <p:sp>
        <p:nvSpPr>
          <p:cNvPr id="246" name="Google Shape;246;p26"/>
          <p:cNvSpPr txBox="1"/>
          <p:nvPr>
            <p:ph idx="4294967295" type="subTitle"/>
          </p:nvPr>
        </p:nvSpPr>
        <p:spPr>
          <a:xfrm>
            <a:off x="685800" y="27448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And a lot of users</a:t>
            </a:r>
            <a:endParaRPr/>
          </a:p>
        </p:txBody>
      </p:sp>
      <p:sp>
        <p:nvSpPr>
          <p:cNvPr id="247" name="Google Shape;247;p26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6ECF5B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7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53" name="Google Shape;253;p27"/>
          <p:cNvSpPr/>
          <p:nvPr/>
        </p:nvSpPr>
        <p:spPr>
          <a:xfrm>
            <a:off x="1302475" y="3695700"/>
            <a:ext cx="2051700" cy="990600"/>
          </a:xfrm>
          <a:prstGeom prst="homePlate">
            <a:avLst>
              <a:gd fmla="val 30129" name="adj"/>
            </a:avLst>
          </a:prstGeom>
          <a:solidFill>
            <a:srgbClr val="182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ECF5B"/>
                </a:solidFill>
                <a:latin typeface="Didact Gothic"/>
                <a:ea typeface="Didact Gothic"/>
                <a:cs typeface="Didact Gothic"/>
                <a:sym typeface="Didact Gothic"/>
              </a:rPr>
              <a:t>first</a:t>
            </a:r>
            <a:endParaRPr>
              <a:solidFill>
                <a:srgbClr val="6ECF5B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54" name="Google Shape;254;p27"/>
          <p:cNvSpPr/>
          <p:nvPr/>
        </p:nvSpPr>
        <p:spPr>
          <a:xfrm>
            <a:off x="3081685" y="3695700"/>
            <a:ext cx="2091000" cy="990600"/>
          </a:xfrm>
          <a:prstGeom prst="chevron">
            <a:avLst>
              <a:gd fmla="val 29853" name="adj"/>
            </a:avLst>
          </a:prstGeom>
          <a:solidFill>
            <a:srgbClr val="182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ECF5B"/>
                </a:solidFill>
                <a:latin typeface="Didact Gothic"/>
                <a:ea typeface="Didact Gothic"/>
                <a:cs typeface="Didact Gothic"/>
                <a:sym typeface="Didact Gothic"/>
              </a:rPr>
              <a:t>second</a:t>
            </a:r>
            <a:endParaRPr>
              <a:solidFill>
                <a:srgbClr val="6ECF5B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55" name="Google Shape;255;p27"/>
          <p:cNvSpPr/>
          <p:nvPr/>
        </p:nvSpPr>
        <p:spPr>
          <a:xfrm>
            <a:off x="4900350" y="3695700"/>
            <a:ext cx="2091000" cy="990600"/>
          </a:xfrm>
          <a:prstGeom prst="chevron">
            <a:avLst>
              <a:gd fmla="val 29853" name="adj"/>
            </a:avLst>
          </a:prstGeom>
          <a:solidFill>
            <a:srgbClr val="182A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ECF5B"/>
                </a:solidFill>
                <a:latin typeface="Didact Gothic"/>
                <a:ea typeface="Didact Gothic"/>
                <a:cs typeface="Didact Gothic"/>
                <a:sym typeface="Didact Gothic"/>
              </a:rPr>
              <a:t>last</a:t>
            </a:r>
            <a:endParaRPr>
              <a:solidFill>
                <a:srgbClr val="6ECF5B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256" name="Google Shape;256;p27"/>
          <p:cNvGrpSpPr/>
          <p:nvPr/>
        </p:nvGrpSpPr>
        <p:grpSpPr>
          <a:xfrm>
            <a:off x="1470529" y="1162174"/>
            <a:ext cx="215966" cy="342399"/>
            <a:chOff x="6718575" y="2318625"/>
            <a:chExt cx="256950" cy="407375"/>
          </a:xfrm>
        </p:grpSpPr>
        <p:sp>
          <p:nvSpPr>
            <p:cNvPr id="257" name="Google Shape;257;p2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5" name="Google Shape;265;p27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95D346"/>
        </a:solid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"/>
          <p:cNvSpPr txBox="1"/>
          <p:nvPr>
            <p:ph type="title"/>
          </p:nvPr>
        </p:nvSpPr>
        <p:spPr>
          <a:xfrm>
            <a:off x="1164100" y="1608900"/>
            <a:ext cx="72561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71" name="Google Shape;271;p28"/>
          <p:cNvSpPr txBox="1"/>
          <p:nvPr>
            <p:ph idx="1" type="body"/>
          </p:nvPr>
        </p:nvSpPr>
        <p:spPr>
          <a:xfrm>
            <a:off x="1164100" y="3505200"/>
            <a:ext cx="2196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72" name="Google Shape;272;p28"/>
          <p:cNvSpPr txBox="1"/>
          <p:nvPr>
            <p:ph idx="2" type="body"/>
          </p:nvPr>
        </p:nvSpPr>
        <p:spPr>
          <a:xfrm>
            <a:off x="3473570" y="3505200"/>
            <a:ext cx="2196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73" name="Google Shape;273;p28"/>
          <p:cNvSpPr txBox="1"/>
          <p:nvPr>
            <p:ph idx="3" type="body"/>
          </p:nvPr>
        </p:nvSpPr>
        <p:spPr>
          <a:xfrm>
            <a:off x="5783040" y="3505200"/>
            <a:ext cx="21969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274" name="Google Shape;274;p28"/>
          <p:cNvGrpSpPr/>
          <p:nvPr/>
        </p:nvGrpSpPr>
        <p:grpSpPr>
          <a:xfrm>
            <a:off x="1415121" y="1152852"/>
            <a:ext cx="345971" cy="325505"/>
            <a:chOff x="5972700" y="2330200"/>
            <a:chExt cx="411625" cy="387275"/>
          </a:xfrm>
        </p:grpSpPr>
        <p:sp>
          <p:nvSpPr>
            <p:cNvPr id="275" name="Google Shape;275;p2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7" name="Google Shape;277;p28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B8D458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283" name="Google Shape;28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4413" y="362375"/>
            <a:ext cx="4875175" cy="404392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9"/>
          <p:cNvSpPr txBox="1"/>
          <p:nvPr>
            <p:ph idx="12" type="sldNum"/>
          </p:nvPr>
        </p:nvSpPr>
        <p:spPr>
          <a:xfrm>
            <a:off x="4297650" y="4832975"/>
            <a:ext cx="548700" cy="3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C500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type="title"/>
          </p:nvPr>
        </p:nvSpPr>
        <p:spPr>
          <a:xfrm>
            <a:off x="1164100" y="1608900"/>
            <a:ext cx="6815700" cy="7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INSTRUCTIONS FOR USE</a:t>
            </a:r>
            <a:endParaRPr sz="3600"/>
          </a:p>
        </p:txBody>
      </p:sp>
      <p:sp>
        <p:nvSpPr>
          <p:cNvPr id="68" name="Google Shape;68;p12"/>
          <p:cNvSpPr txBox="1"/>
          <p:nvPr>
            <p:ph idx="2" type="body"/>
          </p:nvPr>
        </p:nvSpPr>
        <p:spPr>
          <a:xfrm>
            <a:off x="1164100" y="2416126"/>
            <a:ext cx="3127800" cy="13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EDIT IN GOOGLE SLIDES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Click on the button under the presentation preview that says "Use as Google Slides Theme".</a:t>
            </a:r>
            <a:br>
              <a:rPr lang="en" sz="1000"/>
            </a:br>
            <a:r>
              <a:rPr lang="en" sz="1000"/>
              <a:t>You will get a copy of this document on your Google Drive and will be able to edit, add or delete slides.</a:t>
            </a:r>
            <a:br>
              <a:rPr lang="en" sz="1000"/>
            </a:br>
            <a:r>
              <a:rPr lang="en" sz="1000"/>
              <a:t>You have to be signed in to your Google account.</a:t>
            </a:r>
            <a:endParaRPr sz="1000"/>
          </a:p>
        </p:txBody>
      </p:sp>
      <p:sp>
        <p:nvSpPr>
          <p:cNvPr id="69" name="Google Shape;69;p12"/>
          <p:cNvSpPr txBox="1"/>
          <p:nvPr>
            <p:ph idx="2" type="body"/>
          </p:nvPr>
        </p:nvSpPr>
        <p:spPr>
          <a:xfrm>
            <a:off x="4495729" y="2416126"/>
            <a:ext cx="3483900" cy="136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/>
              <a:t>EDIT IN POWERPOINT®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Click on the button under the presentation preview that says "Download as PowerPoint template". You will get a .pptx file that you can edit in PowerPoint.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Remember to download and install the fonts used in this presentation (you’ll find the links to the font files needed in the </a:t>
            </a:r>
            <a:r>
              <a:rPr lang="en" sz="1000" u="sng">
                <a:hlinkClick action="ppaction://hlinksldjump" r:id="rId3"/>
              </a:rPr>
              <a:t>Presentation design slide</a:t>
            </a:r>
            <a:r>
              <a:rPr lang="en" sz="1000"/>
              <a:t>)</a:t>
            </a:r>
            <a:endParaRPr sz="1000"/>
          </a:p>
        </p:txBody>
      </p:sp>
      <p:sp>
        <p:nvSpPr>
          <p:cNvPr id="70" name="Google Shape;70;p12"/>
          <p:cNvSpPr txBox="1"/>
          <p:nvPr>
            <p:ph idx="2" type="body"/>
          </p:nvPr>
        </p:nvSpPr>
        <p:spPr>
          <a:xfrm>
            <a:off x="1164100" y="4058325"/>
            <a:ext cx="6770100" cy="8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000"/>
              <a:t>More info on how to use this template at </a:t>
            </a:r>
            <a:r>
              <a:rPr b="1" lang="en" sz="1000" u="sng">
                <a:hlinkClick r:id="rId4"/>
              </a:rPr>
              <a:t>www.slidescarnival.com/help-use-presentation-template</a:t>
            </a:r>
            <a:br>
              <a:rPr lang="en" sz="1000"/>
            </a:br>
            <a:r>
              <a:rPr lang="en" sz="1000"/>
              <a:t>This template is free to use under </a:t>
            </a:r>
            <a:r>
              <a:rPr lang="en" sz="1000" u="sng">
                <a:hlinkClick r:id="rId5"/>
              </a:rPr>
              <a:t>Creative Commons Attribution license</a:t>
            </a:r>
            <a:r>
              <a:rPr lang="en" sz="1000"/>
              <a:t>. You can keep the Credits slide or mention SlidesCarnival and other resources used in a slide footer.</a:t>
            </a:r>
            <a:endParaRPr sz="1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/>
          </a:p>
        </p:txBody>
      </p:sp>
      <p:grpSp>
        <p:nvGrpSpPr>
          <p:cNvPr id="71" name="Google Shape;71;p12"/>
          <p:cNvGrpSpPr/>
          <p:nvPr/>
        </p:nvGrpSpPr>
        <p:grpSpPr>
          <a:xfrm>
            <a:off x="1358061" y="1171584"/>
            <a:ext cx="435022" cy="323445"/>
            <a:chOff x="5247525" y="3007275"/>
            <a:chExt cx="517575" cy="384825"/>
          </a:xfrm>
        </p:grpSpPr>
        <p:sp>
          <p:nvSpPr>
            <p:cNvPr id="72" name="Google Shape;72;p12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2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C500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0"/>
          <p:cNvSpPr/>
          <p:nvPr/>
        </p:nvSpPr>
        <p:spPr>
          <a:xfrm>
            <a:off x="5604010" y="489800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182A2E"/>
          </a:solidFill>
          <a:ln cap="flat" cmpd="sng" w="9525">
            <a:solidFill>
              <a:srgbClr val="182A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0"/>
          <p:cNvSpPr txBox="1"/>
          <p:nvPr>
            <p:ph idx="4294967295" type="body"/>
          </p:nvPr>
        </p:nvSpPr>
        <p:spPr>
          <a:xfrm>
            <a:off x="1164100" y="3067050"/>
            <a:ext cx="3446100" cy="16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291" name="Google Shape;291;p30"/>
          <p:cNvSpPr/>
          <p:nvPr/>
        </p:nvSpPr>
        <p:spPr>
          <a:xfrm>
            <a:off x="5697325" y="839000"/>
            <a:ext cx="1888500" cy="335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82A2E"/>
                </a:solidFill>
                <a:latin typeface="Didact Gothic"/>
                <a:ea typeface="Didact Gothic"/>
                <a:cs typeface="Didact Gothic"/>
                <a:sym typeface="Didact Gothic"/>
              </a:rPr>
              <a:t>Place your screenshot here</a:t>
            </a:r>
            <a:endParaRPr sz="1000">
              <a:solidFill>
                <a:srgbClr val="182A2E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292" name="Google Shape;292;p30"/>
          <p:cNvSpPr txBox="1"/>
          <p:nvPr>
            <p:ph type="title"/>
          </p:nvPr>
        </p:nvSpPr>
        <p:spPr>
          <a:xfrm>
            <a:off x="1164100" y="1608900"/>
            <a:ext cx="34461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ANDROID PROJECT</a:t>
            </a:r>
            <a:endParaRPr sz="4800"/>
          </a:p>
        </p:txBody>
      </p:sp>
      <p:sp>
        <p:nvSpPr>
          <p:cNvPr id="293" name="Google Shape;293;p30"/>
          <p:cNvSpPr/>
          <p:nvPr/>
        </p:nvSpPr>
        <p:spPr>
          <a:xfrm>
            <a:off x="1449180" y="1103235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0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D961D"/>
        </a:solid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1"/>
          <p:cNvSpPr/>
          <p:nvPr/>
        </p:nvSpPr>
        <p:spPr>
          <a:xfrm>
            <a:off x="5534021" y="623036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182A2E"/>
          </a:solidFill>
          <a:ln cap="flat" cmpd="sng" w="9525">
            <a:solidFill>
              <a:srgbClr val="182A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1"/>
          <p:cNvSpPr/>
          <p:nvPr/>
        </p:nvSpPr>
        <p:spPr>
          <a:xfrm>
            <a:off x="5665750" y="1188850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82A2E"/>
                </a:solidFill>
                <a:latin typeface="Didact Gothic"/>
                <a:ea typeface="Didact Gothic"/>
                <a:cs typeface="Didact Gothic"/>
                <a:sym typeface="Didact Gothic"/>
              </a:rPr>
              <a:t>Place your screenshot here</a:t>
            </a:r>
            <a:endParaRPr sz="1000">
              <a:solidFill>
                <a:srgbClr val="182A2E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01" name="Google Shape;301;p31"/>
          <p:cNvSpPr/>
          <p:nvPr/>
        </p:nvSpPr>
        <p:spPr>
          <a:xfrm>
            <a:off x="1449180" y="1103235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1"/>
          <p:cNvSpPr txBox="1"/>
          <p:nvPr>
            <p:ph idx="4294967295" type="body"/>
          </p:nvPr>
        </p:nvSpPr>
        <p:spPr>
          <a:xfrm>
            <a:off x="1164100" y="3067050"/>
            <a:ext cx="3446100" cy="16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03" name="Google Shape;303;p31"/>
          <p:cNvSpPr txBox="1"/>
          <p:nvPr>
            <p:ph type="title"/>
          </p:nvPr>
        </p:nvSpPr>
        <p:spPr>
          <a:xfrm>
            <a:off x="1164100" y="1608900"/>
            <a:ext cx="34461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iPHONE PROJECT</a:t>
            </a:r>
            <a:endParaRPr sz="4800"/>
          </a:p>
        </p:txBody>
      </p:sp>
      <p:sp>
        <p:nvSpPr>
          <p:cNvPr id="304" name="Google Shape;304;p31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B682D"/>
        </a:solid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2"/>
          <p:cNvSpPr/>
          <p:nvPr/>
        </p:nvSpPr>
        <p:spPr>
          <a:xfrm>
            <a:off x="4787702" y="535613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182A2E"/>
          </a:solidFill>
          <a:ln cap="flat" cmpd="sng" w="9525">
            <a:solidFill>
              <a:srgbClr val="182A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2"/>
          <p:cNvSpPr/>
          <p:nvPr/>
        </p:nvSpPr>
        <p:spPr>
          <a:xfrm>
            <a:off x="4986400" y="910325"/>
            <a:ext cx="2493300" cy="33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82A2E"/>
                </a:solidFill>
                <a:latin typeface="Didact Gothic"/>
                <a:ea typeface="Didact Gothic"/>
                <a:cs typeface="Didact Gothic"/>
                <a:sym typeface="Didact Gothic"/>
              </a:rPr>
              <a:t>Place your screenshot here</a:t>
            </a:r>
            <a:endParaRPr sz="1000">
              <a:solidFill>
                <a:srgbClr val="182A2E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11" name="Google Shape;311;p32"/>
          <p:cNvSpPr/>
          <p:nvPr/>
        </p:nvSpPr>
        <p:spPr>
          <a:xfrm>
            <a:off x="1408713" y="11127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2"/>
          <p:cNvSpPr txBox="1"/>
          <p:nvPr>
            <p:ph idx="4294967295" type="body"/>
          </p:nvPr>
        </p:nvSpPr>
        <p:spPr>
          <a:xfrm>
            <a:off x="1164100" y="3067050"/>
            <a:ext cx="3446100" cy="16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13" name="Google Shape;313;p32"/>
          <p:cNvSpPr txBox="1"/>
          <p:nvPr>
            <p:ph type="title"/>
          </p:nvPr>
        </p:nvSpPr>
        <p:spPr>
          <a:xfrm>
            <a:off x="1164100" y="1608900"/>
            <a:ext cx="34461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TABLET PROJECT</a:t>
            </a:r>
            <a:endParaRPr sz="4800"/>
          </a:p>
        </p:txBody>
      </p:sp>
      <p:sp>
        <p:nvSpPr>
          <p:cNvPr id="314" name="Google Shape;314;p32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A3131"/>
        </a:solidFill>
      </p:bgPr>
    </p:bg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3"/>
          <p:cNvSpPr/>
          <p:nvPr/>
        </p:nvSpPr>
        <p:spPr>
          <a:xfrm>
            <a:off x="4711350" y="834269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182A2E"/>
          </a:solidFill>
          <a:ln cap="flat" cmpd="sng" w="9525">
            <a:solidFill>
              <a:srgbClr val="182A2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3"/>
          <p:cNvSpPr/>
          <p:nvPr/>
        </p:nvSpPr>
        <p:spPr>
          <a:xfrm>
            <a:off x="4872675" y="993650"/>
            <a:ext cx="3532500" cy="22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82A2E"/>
                </a:solidFill>
                <a:latin typeface="Didact Gothic"/>
                <a:ea typeface="Didact Gothic"/>
                <a:cs typeface="Didact Gothic"/>
                <a:sym typeface="Didact Gothic"/>
              </a:rPr>
              <a:t>Place your screenshot here</a:t>
            </a:r>
            <a:endParaRPr sz="1000">
              <a:solidFill>
                <a:srgbClr val="182A2E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321" name="Google Shape;321;p33"/>
          <p:cNvGrpSpPr/>
          <p:nvPr/>
        </p:nvGrpSpPr>
        <p:grpSpPr>
          <a:xfrm>
            <a:off x="1385562" y="1141327"/>
            <a:ext cx="387933" cy="367467"/>
            <a:chOff x="2583100" y="2973775"/>
            <a:chExt cx="461550" cy="437200"/>
          </a:xfrm>
        </p:grpSpPr>
        <p:sp>
          <p:nvSpPr>
            <p:cNvPr id="322" name="Google Shape;322;p33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33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4" name="Google Shape;324;p33"/>
          <p:cNvSpPr txBox="1"/>
          <p:nvPr>
            <p:ph idx="4294967295" type="body"/>
          </p:nvPr>
        </p:nvSpPr>
        <p:spPr>
          <a:xfrm>
            <a:off x="1164100" y="3067050"/>
            <a:ext cx="3446100" cy="16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Show and explain your web, app or software projects using these gadget templates.</a:t>
            </a:r>
            <a:endParaRPr/>
          </a:p>
        </p:txBody>
      </p:sp>
      <p:sp>
        <p:nvSpPr>
          <p:cNvPr id="325" name="Google Shape;325;p33"/>
          <p:cNvSpPr txBox="1"/>
          <p:nvPr>
            <p:ph type="title"/>
          </p:nvPr>
        </p:nvSpPr>
        <p:spPr>
          <a:xfrm>
            <a:off x="1164100" y="1608900"/>
            <a:ext cx="34461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DESKTOPPROJECT</a:t>
            </a:r>
            <a:endParaRPr sz="4800"/>
          </a:p>
        </p:txBody>
      </p:sp>
      <p:sp>
        <p:nvSpPr>
          <p:cNvPr id="326" name="Google Shape;326;p33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82A2E"/>
        </a:solid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1434030216411-0b793f4b4173.jpg" id="331" name="Google Shape;331;p34"/>
          <p:cNvPicPr preferRelativeResize="0"/>
          <p:nvPr/>
        </p:nvPicPr>
        <p:blipFill rotWithShape="1">
          <a:blip r:embed="rId3">
            <a:alphaModFix amt="11000"/>
          </a:blip>
          <a:srcRect b="14855" l="0" r="0" t="2889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4"/>
          <p:cNvSpPr txBox="1"/>
          <p:nvPr>
            <p:ph idx="4294967295" type="ctrTitle"/>
          </p:nvPr>
        </p:nvSpPr>
        <p:spPr>
          <a:xfrm>
            <a:off x="-400050" y="821350"/>
            <a:ext cx="95442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0">
                <a:solidFill>
                  <a:srgbClr val="FFFFFF"/>
                </a:solidFill>
              </a:rPr>
              <a:t>THANKS!</a:t>
            </a:r>
            <a:endParaRPr sz="15000">
              <a:solidFill>
                <a:srgbClr val="FFFFFF"/>
              </a:solidFill>
            </a:endParaRPr>
          </a:p>
        </p:txBody>
      </p:sp>
      <p:sp>
        <p:nvSpPr>
          <p:cNvPr id="333" name="Google Shape;333;p34"/>
          <p:cNvSpPr txBox="1"/>
          <p:nvPr>
            <p:ph idx="4294967295" type="subTitle"/>
          </p:nvPr>
        </p:nvSpPr>
        <p:spPr>
          <a:xfrm>
            <a:off x="866775" y="2990850"/>
            <a:ext cx="6412800" cy="172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</a:rPr>
              <a:t>Any questions?</a:t>
            </a:r>
            <a:endParaRPr b="1" sz="36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</a:rPr>
              <a:t>You can find me at @username &amp; user@mail.me</a:t>
            </a:r>
            <a:endParaRPr b="1" sz="3600">
              <a:solidFill>
                <a:srgbClr val="FFFFFF"/>
              </a:solidFill>
            </a:endParaRPr>
          </a:p>
        </p:txBody>
      </p:sp>
      <p:sp>
        <p:nvSpPr>
          <p:cNvPr id="334" name="Google Shape;334;p34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82A2E"/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5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CREDITS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40" name="Google Shape;340;p35"/>
          <p:cNvSpPr txBox="1"/>
          <p:nvPr>
            <p:ph idx="1" type="body"/>
          </p:nvPr>
        </p:nvSpPr>
        <p:spPr>
          <a:xfrm>
            <a:off x="1164100" y="2544350"/>
            <a:ext cx="6815700" cy="15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Special thanks to all the people who made and released these awesome resources for free: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∎"/>
            </a:pPr>
            <a:r>
              <a:rPr lang="en" sz="1800">
                <a:solidFill>
                  <a:srgbClr val="FFFFFF"/>
                </a:solidFill>
              </a:rPr>
              <a:t>Presentation template by </a:t>
            </a:r>
            <a:r>
              <a:rPr lang="en" sz="1800" u="sng">
                <a:solidFill>
                  <a:srgbClr val="FFFFFF"/>
                </a:solidFill>
                <a:hlinkClick r:id="rId3"/>
              </a:rPr>
              <a:t>SlidesCarnival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∎"/>
            </a:pPr>
            <a:r>
              <a:rPr lang="en" sz="1800">
                <a:solidFill>
                  <a:srgbClr val="FFFFFF"/>
                </a:solidFill>
              </a:rPr>
              <a:t>Photographs by </a:t>
            </a:r>
            <a:r>
              <a:rPr lang="en" sz="1800" u="sng">
                <a:solidFill>
                  <a:srgbClr val="FFFFFF"/>
                </a:solidFill>
                <a:hlinkClick r:id="rId4"/>
              </a:rPr>
              <a:t>Unsplash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341" name="Google Shape;341;p35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82A2E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6"/>
          <p:cNvSpPr txBox="1"/>
          <p:nvPr>
            <p:ph type="title"/>
          </p:nvPr>
        </p:nvSpPr>
        <p:spPr>
          <a:xfrm>
            <a:off x="478300" y="770700"/>
            <a:ext cx="6815700" cy="53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Presentation design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347" name="Google Shape;347;p36"/>
          <p:cNvSpPr txBox="1"/>
          <p:nvPr>
            <p:ph idx="1" type="body"/>
          </p:nvPr>
        </p:nvSpPr>
        <p:spPr>
          <a:xfrm>
            <a:off x="457200" y="1200150"/>
            <a:ext cx="82296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This presentation uses the following typographies: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800"/>
              <a:buChar char="∎"/>
            </a:pPr>
            <a:r>
              <a:rPr lang="en" sz="1800">
                <a:solidFill>
                  <a:srgbClr val="FFFFFF"/>
                </a:solidFill>
              </a:rPr>
              <a:t>Titles: Montserrat</a:t>
            </a:r>
            <a:endParaRPr sz="1800">
              <a:solidFill>
                <a:srgbClr val="FFFFFF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∎"/>
            </a:pPr>
            <a:r>
              <a:rPr lang="en" sz="1800">
                <a:solidFill>
                  <a:srgbClr val="FFFFFF"/>
                </a:solidFill>
              </a:rPr>
              <a:t>Body copy: Didact Gothic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</a:rPr>
              <a:t>You can download the fonts on these pages: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FFFFFF"/>
                </a:solidFill>
                <a:hlinkClick r:id="rId3"/>
              </a:rPr>
              <a:t>https://www.fontsquirrel.com/fonts/montserrat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rgbClr val="FFFFFF"/>
                </a:solidFill>
                <a:hlinkClick r:id="rId4"/>
              </a:rPr>
              <a:t>https://www.fontsquirrel.com/fonts/didact-gothic</a:t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348" name="Google Shape;348;p36"/>
          <p:cNvSpPr txBox="1"/>
          <p:nvPr/>
        </p:nvSpPr>
        <p:spPr>
          <a:xfrm>
            <a:off x="478300" y="4247850"/>
            <a:ext cx="72369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49" name="Google Shape;349;p36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82A2E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7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. </a:t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This means that you can:</a:t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Didact Gothic"/>
              <a:buChar char="●"/>
            </a:pPr>
            <a:r>
              <a:rPr lang="en" sz="9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Resize them without losing quality.</a:t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Didact Gothic"/>
              <a:buChar char="●"/>
            </a:pPr>
            <a:r>
              <a:rPr lang="en" sz="9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Change line color, width and style.</a:t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Isn’t that nice? :)</a:t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Examples:</a:t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355" name="Google Shape;355;p37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356" name="Google Shape;356;p37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0" name="Google Shape;370;p37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371" name="Google Shape;371;p37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6" name="Google Shape;376;p37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377" name="Google Shape;377;p37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2" name="Google Shape;382;p37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37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4" name="Google Shape;384;p37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385" name="Google Shape;385;p37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9" name="Google Shape;389;p37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37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391" name="Google Shape;391;p37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8" name="Google Shape;398;p37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399" name="Google Shape;399;p37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3" name="Google Shape;403;p37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37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37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37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7" name="Google Shape;407;p37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408" name="Google Shape;408;p37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0" name="Google Shape;410;p37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411" name="Google Shape;411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3" name="Google Shape;413;p37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414" name="Google Shape;414;p37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7" name="Google Shape;417;p37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418" name="Google Shape;418;p37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5" name="Google Shape;425;p37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426" name="Google Shape;426;p37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2" name="Google Shape;432;p37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433" name="Google Shape;433;p3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7" name="Google Shape;437;p37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8" name="Google Shape;438;p37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439" name="Google Shape;439;p37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1" name="Google Shape;441;p37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442" name="Google Shape;442;p37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7" name="Google Shape;447;p37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448" name="Google Shape;448;p37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0" name="Google Shape;450;p37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451" name="Google Shape;451;p37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8" name="Google Shape;458;p37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459" name="Google Shape;459;p37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4" name="Google Shape;464;p37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465" name="Google Shape;465;p37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3" name="Google Shape;473;p37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474" name="Google Shape;474;p37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8" name="Google Shape;478;p37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479" name="Google Shape;479;p37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3" name="Google Shape;483;p37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484" name="Google Shape;484;p37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8" name="Google Shape;488;p37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489" name="Google Shape;489;p37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1" name="Google Shape;491;p37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492" name="Google Shape;492;p37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4" name="Google Shape;494;p37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495" name="Google Shape;495;p37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7" name="Google Shape;497;p37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8" name="Google Shape;498;p37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499" name="Google Shape;499;p3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1" name="Google Shape;501;p37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502" name="Google Shape;502;p37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0" name="Google Shape;510;p37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37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2" name="Google Shape;512;p37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513" name="Google Shape;513;p37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7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5" name="Google Shape;515;p37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6" name="Google Shape;516;p37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517" name="Google Shape;517;p37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9" name="Google Shape;519;p37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520" name="Google Shape;520;p3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4" name="Google Shape;524;p37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525" name="Google Shape;525;p37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8" name="Google Shape;528;p37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9" name="Google Shape;529;p37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530" name="Google Shape;530;p37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6" name="Google Shape;536;p37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537" name="Google Shape;537;p37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6" name="Google Shape;546;p37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547" name="Google Shape;547;p37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0" name="Google Shape;550;p37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551" name="Google Shape;551;p37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4" name="Google Shape;554;p37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555" name="Google Shape;555;p37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0" name="Google Shape;560;p37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561" name="Google Shape;561;p37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3" name="Google Shape;563;p37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564" name="Google Shape;564;p37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1" name="Google Shape;571;p37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572" name="Google Shape;572;p37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579" name="Google Shape;579;p37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1" name="Google Shape;581;p37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582" name="Google Shape;582;p37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6" name="Google Shape;586;p37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37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37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37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0" name="Google Shape;590;p37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591" name="Google Shape;591;p37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9" name="Google Shape;599;p37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600" name="Google Shape;600;p37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2" name="Google Shape;602;p37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603" name="Google Shape;603;p37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9" name="Google Shape;609;p37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610" name="Google Shape;610;p37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7" name="Google Shape;617;p37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618" name="Google Shape;618;p37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1" name="Google Shape;621;p37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622" name="Google Shape;622;p37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8" name="Google Shape;628;p37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629" name="Google Shape;629;p37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2" name="Google Shape;632;p37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633" name="Google Shape;633;p37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6" name="Google Shape;636;p37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637" name="Google Shape;637;p37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2" name="Google Shape;642;p37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643" name="Google Shape;643;p37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0" name="Google Shape;670;p37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671" name="Google Shape;671;p37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7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7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7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7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7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7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4" name="Google Shape;694;p37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695" name="Google Shape;695;p37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7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7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7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7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7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7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7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7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9" name="Google Shape;709;p37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710" name="Google Shape;710;p37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3" name="Google Shape;713;p37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714" name="Google Shape;714;p37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7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7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0" name="Google Shape;720;p37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721" name="Google Shape;721;p3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9" name="Google Shape;729;p37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730" name="Google Shape;730;p37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3" name="Google Shape;733;p37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734" name="Google Shape;734;p37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7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9" name="Google Shape;739;p37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740" name="Google Shape;740;p37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7" name="Google Shape;747;p37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748" name="Google Shape;748;p37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7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4" name="Google Shape;754;p37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755" name="Google Shape;755;p37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7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7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7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7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7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7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4" name="Google Shape;764;p37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765" name="Google Shape;765;p37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7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7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7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7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7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37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7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7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6" name="Google Shape;776;p37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777" name="Google Shape;777;p37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2" name="Google Shape;782;p37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783" name="Google Shape;783;p37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0" name="Google Shape;790;p37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791" name="Google Shape;791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3" name="Google Shape;793;p37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794" name="Google Shape;794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6" name="Google Shape;796;p37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797" name="Google Shape;797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9" name="Google Shape;799;p37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37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37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2" name="Google Shape;802;p37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08" name="Google Shape;808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4" name="Google Shape;814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15" name="Google Shape;815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9" name="Google Shape;819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20" name="Google Shape;820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3" name="Google Shape;823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24" name="Google Shape;824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9" name="Google Shape;829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30" name="Google Shape;830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3" name="Google Shape;833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34" name="Google Shape;834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39" name="Google Shape;839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4" name="Google Shape;844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45" name="Google Shape;845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1" name="Google Shape;851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52" name="Google Shape;852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4" name="Google Shape;854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55" name="Google Shape;855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8" name="Google Shape;858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59" name="Google Shape;859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5" name="Google Shape;865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66" name="Google Shape;866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1" name="Google Shape;871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72" name="Google Shape;872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5" name="Google Shape;875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76" name="Google Shape;876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77" name="Google Shape;877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1" name="Google Shape;881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2" name="Google Shape;882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3" name="Google Shape;883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4" name="Google Shape;884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5" name="Google Shape;885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7" name="Google Shape;887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3" name="Google Shape;893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94" name="Google Shape;894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8" name="Google Shape;898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99" name="Google Shape;899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4" name="Google Shape;904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905" name="Google Shape;905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1" name="Google Shape;911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12" name="Google Shape;912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17" name="Google Shape;917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1" name="Google Shape;921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22" name="Google Shape;922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7" name="Google Shape;927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28" name="Google Shape;928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3" name="Google Shape;933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38" name="Google Shape;938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39" name="Google Shape;939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2" name="Google Shape;942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43" name="Google Shape;943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947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8" name="Google Shape;948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949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1" name="Google Shape;951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2" name="Google Shape;952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53" name="Google Shape;953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54" name="Google Shape;954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58" name="Google Shape;958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59" name="Google Shape;959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69" name="Google Shape;969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70" name="Google Shape;970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7" name="Google Shape;977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78" name="Google Shape;978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83" name="Google Shape;983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88" name="Google Shape;988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3" name="Google Shape;993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94" name="Google Shape;994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001" name="Google Shape;1001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4" name="Google Shape;1004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005" name="Google Shape;1005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0" name="Google Shape;1010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11" name="Google Shape;1011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7" name="Google Shape;1017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18" name="Google Shape;1018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1" name="Google Shape;1021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22" name="Google Shape;1022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6" name="Google Shape;1026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27" name="Google Shape;1027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3" name="Google Shape;1033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34" name="Google Shape;1034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1" name="Google Shape;1041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42" name="Google Shape;1042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6" name="Google Shape;1046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47" name="Google Shape;1047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0" name="Google Shape;1050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51" name="Google Shape;1051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4" name="Google Shape;1054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55" name="Google Shape;1055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9" name="Google Shape;1059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60" name="Google Shape;1060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4" name="Google Shape;1064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65" name="Google Shape;1065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0" name="Google Shape;1070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71" name="Google Shape;1071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78" name="Google Shape;1078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5" name="Google Shape;1085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86" name="Google Shape;1086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8" name="Google Shape;1098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99" name="Google Shape;1099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104" name="Google Shape;1104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7" name="Google Shape;1107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08" name="Google Shape;1108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4" name="Google Shape;1114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15" name="Google Shape;1115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3" name="Google Shape;1123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24" name="Google Shape;1124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6" name="Google Shape;1136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37" name="Google Shape;1137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9" name="Google Shape;1149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50" name="Google Shape;1150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2" name="Google Shape;1162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63" name="Google Shape;1163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70" name="Google Shape;1170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5" name="Google Shape;1185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186" name="Google Shape;1186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1" name="Google Shape;1191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92" name="Google Shape;1192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93" name="Google Shape;1193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4" name="Google Shape;1194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6" name="Google Shape;1196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97" name="Google Shape;1197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0" name="Google Shape;1200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01" name="Google Shape;1201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4" name="Google Shape;1204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05" name="Google Shape;1205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7" name="Google Shape;1207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08" name="Google Shape;1208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09" name="Google Shape;1209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7" name="Google Shape;1217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18" name="Google Shape;1218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2" name="Google Shape;1242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43" name="Google Shape;1243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44" name="Google Shape;1244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6" name="Google Shape;1246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47" name="Google Shape;1247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9" name="Google Shape;1249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50" name="Google Shape;1250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52" name="Google Shape;1252;p38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253" name="Google Shape;1253;p38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182A2E"/>
        </a:solidFill>
      </p:bgPr>
    </p:bg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39"/>
          <p:cNvSpPr txBox="1"/>
          <p:nvPr/>
        </p:nvSpPr>
        <p:spPr>
          <a:xfrm>
            <a:off x="2163850" y="6094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Now you can use any emoji as an icon!</a:t>
            </a:r>
            <a:endParaRPr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259" name="Google Shape;1259;p39"/>
          <p:cNvSpPr txBox="1"/>
          <p:nvPr/>
        </p:nvSpPr>
        <p:spPr>
          <a:xfrm>
            <a:off x="808100" y="20694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Didact Gothic"/>
                <a:ea typeface="Didact Gothic"/>
                <a:cs typeface="Didact Gothic"/>
                <a:sym typeface="Didact Gothic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00C2D4"/>
                </a:highlight>
                <a:latin typeface="Didact Gothic"/>
                <a:ea typeface="Didact Gothic"/>
                <a:cs typeface="Didact Gothic"/>
                <a:sym typeface="Didact Gothic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00C2D4"/>
              </a:highlight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1260" name="Google Shape;1260;p39"/>
          <p:cNvSpPr txBox="1"/>
          <p:nvPr/>
        </p:nvSpPr>
        <p:spPr>
          <a:xfrm>
            <a:off x="648975" y="551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F82B82"/>
                </a:solidFill>
              </a:rPr>
              <a:t>😉</a:t>
            </a:r>
            <a:endParaRPr sz="9600">
              <a:solidFill>
                <a:srgbClr val="F82B82"/>
              </a:solidFill>
            </a:endParaRPr>
          </a:p>
        </p:txBody>
      </p:sp>
      <p:sp>
        <p:nvSpPr>
          <p:cNvPr id="1261" name="Google Shape;1261;p39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D961D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hoto-1434030216411-0b793f4b4173.jpg" id="79" name="Google Shape;79;p13"/>
          <p:cNvPicPr preferRelativeResize="0"/>
          <p:nvPr/>
        </p:nvPicPr>
        <p:blipFill rotWithShape="1">
          <a:blip r:embed="rId3">
            <a:alphaModFix amt="15000"/>
          </a:blip>
          <a:srcRect b="14855" l="0" r="0" t="2889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3"/>
          <p:cNvSpPr txBox="1"/>
          <p:nvPr>
            <p:ph idx="4294967295" type="ctrTitle"/>
          </p:nvPr>
        </p:nvSpPr>
        <p:spPr>
          <a:xfrm>
            <a:off x="-400050" y="440350"/>
            <a:ext cx="90201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0"/>
              <a:t>HELLO!</a:t>
            </a:r>
            <a:endParaRPr sz="18000"/>
          </a:p>
        </p:txBody>
      </p:sp>
      <p:sp>
        <p:nvSpPr>
          <p:cNvPr id="81" name="Google Shape;81;p13"/>
          <p:cNvSpPr txBox="1"/>
          <p:nvPr>
            <p:ph idx="4294967295" type="subTitle"/>
          </p:nvPr>
        </p:nvSpPr>
        <p:spPr>
          <a:xfrm>
            <a:off x="866775" y="2990850"/>
            <a:ext cx="6412800" cy="172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/>
              <a:t>I am Jayden Smith</a:t>
            </a:r>
            <a:endParaRPr b="1" sz="3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 sz="3600"/>
          </a:p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6" name="Google Shape;1266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7" name="Google Shape;1267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68" name="Google Shape;1268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69" name="Google Shape;1269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70" name="Google Shape;1270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1" name="Google Shape;1271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72" name="Google Shape;1272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73" name="Google Shape;1273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4" name="Google Shape;1274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75" name="Google Shape;1275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76" name="Google Shape;1276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77" name="Google Shape;1277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78" name="Google Shape;1278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79" name="Google Shape;1279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0" name="Google Shape;1280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B682D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type="ctrTitle"/>
          </p:nvPr>
        </p:nvSpPr>
        <p:spPr>
          <a:xfrm>
            <a:off x="1178378" y="1583350"/>
            <a:ext cx="65505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8" name="Google Shape;88;p14"/>
          <p:cNvSpPr txBox="1"/>
          <p:nvPr>
            <p:ph idx="1" type="subTitle"/>
          </p:nvPr>
        </p:nvSpPr>
        <p:spPr>
          <a:xfrm>
            <a:off x="1178378" y="3455436"/>
            <a:ext cx="6550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9" name="Google Shape;89;p14"/>
          <p:cNvSpPr/>
          <p:nvPr/>
        </p:nvSpPr>
        <p:spPr>
          <a:xfrm>
            <a:off x="1507596" y="1155175"/>
            <a:ext cx="141325" cy="3491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FFFF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182A2E"/>
                </a:solidFill>
                <a:latin typeface="Montserrat"/>
              </a:rPr>
              <a:t>1</a:t>
            </a:r>
          </a:p>
        </p:txBody>
      </p:sp>
      <p:sp>
        <p:nvSpPr>
          <p:cNvPr id="90" name="Google Shape;90;p14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A3131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1176778" y="1704600"/>
            <a:ext cx="64194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12E58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1164100" y="3402007"/>
            <a:ext cx="68157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00"/>
              </a:spcBef>
              <a:spcAft>
                <a:spcPts val="0"/>
              </a:spcAft>
              <a:buSzPts val="1400"/>
              <a:buChar char="∎"/>
            </a:pPr>
            <a:r>
              <a:rPr lang="en"/>
              <a:t>Here you have a list of items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∎"/>
            </a:pPr>
            <a:r>
              <a:rPr lang="en"/>
              <a:t>And some text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∎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grpSp>
        <p:nvGrpSpPr>
          <p:cNvPr id="103" name="Google Shape;103;p16"/>
          <p:cNvGrpSpPr/>
          <p:nvPr/>
        </p:nvGrpSpPr>
        <p:grpSpPr>
          <a:xfrm>
            <a:off x="1393290" y="1129377"/>
            <a:ext cx="366458" cy="366437"/>
            <a:chOff x="1923675" y="1633650"/>
            <a:chExt cx="436000" cy="435975"/>
          </a:xfrm>
        </p:grpSpPr>
        <p:sp>
          <p:nvSpPr>
            <p:cNvPr id="104" name="Google Shape;104;p16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6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6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6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6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6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" name="Google Shape;110;p16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82B82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/>
          <p:nvPr>
            <p:ph idx="4294967295" type="ctrTitle"/>
          </p:nvPr>
        </p:nvSpPr>
        <p:spPr>
          <a:xfrm>
            <a:off x="-331750" y="135550"/>
            <a:ext cx="5149200" cy="261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0"/>
              <a:t>BIG</a:t>
            </a:r>
            <a:endParaRPr sz="9600"/>
          </a:p>
        </p:txBody>
      </p:sp>
      <p:sp>
        <p:nvSpPr>
          <p:cNvPr id="116" name="Google Shape;116;p17"/>
          <p:cNvSpPr txBox="1"/>
          <p:nvPr>
            <p:ph idx="4294967295" type="subTitle"/>
          </p:nvPr>
        </p:nvSpPr>
        <p:spPr>
          <a:xfrm>
            <a:off x="733425" y="2902775"/>
            <a:ext cx="2733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17" name="Google Shape;117;p17"/>
          <p:cNvSpPr txBox="1"/>
          <p:nvPr>
            <p:ph idx="4294967295" type="ctrTitle"/>
          </p:nvPr>
        </p:nvSpPr>
        <p:spPr>
          <a:xfrm>
            <a:off x="-213100" y="2409350"/>
            <a:ext cx="95382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CONCEPT</a:t>
            </a:r>
            <a:endParaRPr sz="9600"/>
          </a:p>
        </p:txBody>
      </p:sp>
      <p:grpSp>
        <p:nvGrpSpPr>
          <p:cNvPr id="118" name="Google Shape;118;p17"/>
          <p:cNvGrpSpPr/>
          <p:nvPr/>
        </p:nvGrpSpPr>
        <p:grpSpPr>
          <a:xfrm>
            <a:off x="4684762" y="1101550"/>
            <a:ext cx="3009033" cy="1663701"/>
            <a:chOff x="531800" y="5071350"/>
            <a:chExt cx="529750" cy="292900"/>
          </a:xfrm>
        </p:grpSpPr>
        <p:sp>
          <p:nvSpPr>
            <p:cNvPr id="119" name="Google Shape;119;p17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7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7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7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7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7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7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762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6" name="Google Shape;126;p17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E34BA8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idx="1" type="body"/>
          </p:nvPr>
        </p:nvSpPr>
        <p:spPr>
          <a:xfrm>
            <a:off x="1164100" y="3419350"/>
            <a:ext cx="3308100" cy="15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WHITE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32" name="Google Shape;132;p18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SPLIT YOUR CONTENT</a:t>
            </a:r>
            <a:endParaRPr/>
          </a:p>
        </p:txBody>
      </p:sp>
      <p:sp>
        <p:nvSpPr>
          <p:cNvPr id="133" name="Google Shape;133;p18"/>
          <p:cNvSpPr txBox="1"/>
          <p:nvPr>
            <p:ph idx="2" type="body"/>
          </p:nvPr>
        </p:nvSpPr>
        <p:spPr>
          <a:xfrm>
            <a:off x="4671600" y="3419350"/>
            <a:ext cx="3308100" cy="150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BLACK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34" name="Google Shape;134;p18"/>
          <p:cNvSpPr/>
          <p:nvPr/>
        </p:nvSpPr>
        <p:spPr>
          <a:xfrm>
            <a:off x="1414249" y="116331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8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CC4DB6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>
            <p:ph type="title"/>
          </p:nvPr>
        </p:nvSpPr>
        <p:spPr>
          <a:xfrm>
            <a:off x="1164100" y="1608900"/>
            <a:ext cx="68157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2 OR 3 COLUMNS</a:t>
            </a:r>
            <a:endParaRPr/>
          </a:p>
        </p:txBody>
      </p:sp>
      <p:sp>
        <p:nvSpPr>
          <p:cNvPr id="141" name="Google Shape;141;p19"/>
          <p:cNvSpPr txBox="1"/>
          <p:nvPr>
            <p:ph idx="1" type="body"/>
          </p:nvPr>
        </p:nvSpPr>
        <p:spPr>
          <a:xfrm>
            <a:off x="1164000" y="3477225"/>
            <a:ext cx="2196900" cy="14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YELLOW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42" name="Google Shape;142;p19"/>
          <p:cNvSpPr txBox="1"/>
          <p:nvPr>
            <p:ph idx="2" type="body"/>
          </p:nvPr>
        </p:nvSpPr>
        <p:spPr>
          <a:xfrm>
            <a:off x="3473450" y="3477225"/>
            <a:ext cx="2196900" cy="14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BLUE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43" name="Google Shape;143;p19"/>
          <p:cNvSpPr txBox="1"/>
          <p:nvPr>
            <p:ph idx="3" type="body"/>
          </p:nvPr>
        </p:nvSpPr>
        <p:spPr>
          <a:xfrm>
            <a:off x="5782901" y="3477225"/>
            <a:ext cx="2196900" cy="14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RED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4" name="Google Shape;144;p19"/>
          <p:cNvGrpSpPr/>
          <p:nvPr/>
        </p:nvGrpSpPr>
        <p:grpSpPr>
          <a:xfrm>
            <a:off x="1411515" y="1188731"/>
            <a:ext cx="349060" cy="298882"/>
            <a:chOff x="1934025" y="1001650"/>
            <a:chExt cx="415300" cy="355600"/>
          </a:xfrm>
        </p:grpSpPr>
        <p:sp>
          <p:nvSpPr>
            <p:cNvPr id="145" name="Google Shape;145;p19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9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9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9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9" name="Google Shape;149;p19"/>
          <p:cNvSpPr txBox="1"/>
          <p:nvPr>
            <p:ph idx="12" type="sldNum"/>
          </p:nvPr>
        </p:nvSpPr>
        <p:spPr>
          <a:xfrm>
            <a:off x="851611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anymede template">
  <a:themeElements>
    <a:clrScheme name="Custom 347">
      <a:dk1>
        <a:srgbClr val="182A2E"/>
      </a:dk1>
      <a:lt1>
        <a:srgbClr val="FFFFFF"/>
      </a:lt1>
      <a:dk2>
        <a:srgbClr val="182A2E"/>
      </a:dk2>
      <a:lt2>
        <a:srgbClr val="DADEE7"/>
      </a:lt2>
      <a:accent1>
        <a:srgbClr val="00C2D4"/>
      </a:accent1>
      <a:accent2>
        <a:srgbClr val="0DBAFF"/>
      </a:accent2>
      <a:accent3>
        <a:srgbClr val="BB63C9"/>
      </a:accent3>
      <a:accent4>
        <a:srgbClr val="FA3131"/>
      </a:accent4>
      <a:accent5>
        <a:srgbClr val="FFC500"/>
      </a:accent5>
      <a:accent6>
        <a:srgbClr val="95D346"/>
      </a:accent6>
      <a:hlink>
        <a:srgbClr val="182A2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