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7"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Lst>
  <p:sldSz cy="5143500" cx="9144000"/>
  <p:notesSz cx="6858000" cy="9144000"/>
  <p:embeddedFontLst>
    <p:embeddedFont>
      <p:font typeface="Oleo Script"/>
      <p:regular r:id="rId23"/>
      <p:bold r:id="rId24"/>
    </p:embeddedFont>
    <p:embeddedFont>
      <p:font typeface="Bree Serif"/>
      <p:regular r:id="rId2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font" Target="fonts/OleoScript-bold.fntdata"/><Relationship Id="rId23" Type="http://schemas.openxmlformats.org/officeDocument/2006/relationships/font" Target="fonts/OleoScript-regular.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5" Type="http://schemas.openxmlformats.org/officeDocument/2006/relationships/font" Target="fonts/BreeSerif-regular.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 name="Shape 104"/>
        <p:cNvGrpSpPr/>
        <p:nvPr/>
      </p:nvGrpSpPr>
      <p:grpSpPr>
        <a:xfrm>
          <a:off x="0" y="0"/>
          <a:ext cx="0" cy="0"/>
          <a:chOff x="0" y="0"/>
          <a:chExt cx="0" cy="0"/>
        </a:xfrm>
      </p:grpSpPr>
      <p:sp>
        <p:nvSpPr>
          <p:cNvPr id="105" name="Google Shape;105;g2e5822e26a8_1_7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6" name="Google Shape;106;g2e5822e26a8_1_7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1" name="Shape 311"/>
        <p:cNvGrpSpPr/>
        <p:nvPr/>
      </p:nvGrpSpPr>
      <p:grpSpPr>
        <a:xfrm>
          <a:off x="0" y="0"/>
          <a:ext cx="0" cy="0"/>
          <a:chOff x="0" y="0"/>
          <a:chExt cx="0" cy="0"/>
        </a:xfrm>
      </p:grpSpPr>
      <p:sp>
        <p:nvSpPr>
          <p:cNvPr id="312" name="Google Shape;312;g2e5822e26a8_1_29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13" name="Google Shape;313;g2e5822e26a8_1_29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7" name="Shape 327"/>
        <p:cNvGrpSpPr/>
        <p:nvPr/>
      </p:nvGrpSpPr>
      <p:grpSpPr>
        <a:xfrm>
          <a:off x="0" y="0"/>
          <a:ext cx="0" cy="0"/>
          <a:chOff x="0" y="0"/>
          <a:chExt cx="0" cy="0"/>
        </a:xfrm>
      </p:grpSpPr>
      <p:sp>
        <p:nvSpPr>
          <p:cNvPr id="328" name="Google Shape;328;g2e5822e26a8_3_7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29" name="Google Shape;329;g2e5822e26a8_3_7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9" name="Shape 339"/>
        <p:cNvGrpSpPr/>
        <p:nvPr/>
      </p:nvGrpSpPr>
      <p:grpSpPr>
        <a:xfrm>
          <a:off x="0" y="0"/>
          <a:ext cx="0" cy="0"/>
          <a:chOff x="0" y="0"/>
          <a:chExt cx="0" cy="0"/>
        </a:xfrm>
      </p:grpSpPr>
      <p:sp>
        <p:nvSpPr>
          <p:cNvPr id="340" name="Google Shape;340;g2e5822e26a8_3_9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41" name="Google Shape;341;g2e5822e26a8_3_9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7" name="Shape 387"/>
        <p:cNvGrpSpPr/>
        <p:nvPr/>
      </p:nvGrpSpPr>
      <p:grpSpPr>
        <a:xfrm>
          <a:off x="0" y="0"/>
          <a:ext cx="0" cy="0"/>
          <a:chOff x="0" y="0"/>
          <a:chExt cx="0" cy="0"/>
        </a:xfrm>
      </p:grpSpPr>
      <p:sp>
        <p:nvSpPr>
          <p:cNvPr id="388" name="Google Shape;388;g2e5822e26a8_3_1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89" name="Google Shape;389;g2e5822e26a8_3_13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1" name="Shape 401"/>
        <p:cNvGrpSpPr/>
        <p:nvPr/>
      </p:nvGrpSpPr>
      <p:grpSpPr>
        <a:xfrm>
          <a:off x="0" y="0"/>
          <a:ext cx="0" cy="0"/>
          <a:chOff x="0" y="0"/>
          <a:chExt cx="0" cy="0"/>
        </a:xfrm>
      </p:grpSpPr>
      <p:sp>
        <p:nvSpPr>
          <p:cNvPr id="402" name="Google Shape;402;g2e5822e26a8_3_15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03" name="Google Shape;403;g2e5822e26a8_3_15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6" name="Shape 416"/>
        <p:cNvGrpSpPr/>
        <p:nvPr/>
      </p:nvGrpSpPr>
      <p:grpSpPr>
        <a:xfrm>
          <a:off x="0" y="0"/>
          <a:ext cx="0" cy="0"/>
          <a:chOff x="0" y="0"/>
          <a:chExt cx="0" cy="0"/>
        </a:xfrm>
      </p:grpSpPr>
      <p:sp>
        <p:nvSpPr>
          <p:cNvPr id="417" name="Google Shape;417;g2e5822e26a8_3_16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18" name="Google Shape;418;g2e5822e26a8_3_16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5" name="Shape 425"/>
        <p:cNvGrpSpPr/>
        <p:nvPr/>
      </p:nvGrpSpPr>
      <p:grpSpPr>
        <a:xfrm>
          <a:off x="0" y="0"/>
          <a:ext cx="0" cy="0"/>
          <a:chOff x="0" y="0"/>
          <a:chExt cx="0" cy="0"/>
        </a:xfrm>
      </p:grpSpPr>
      <p:sp>
        <p:nvSpPr>
          <p:cNvPr id="426" name="Google Shape;426;g2e5822e26a8_3_18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27" name="Google Shape;427;g2e5822e26a8_3_18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4" name="Shape 524"/>
        <p:cNvGrpSpPr/>
        <p:nvPr/>
      </p:nvGrpSpPr>
      <p:grpSpPr>
        <a:xfrm>
          <a:off x="0" y="0"/>
          <a:ext cx="0" cy="0"/>
          <a:chOff x="0" y="0"/>
          <a:chExt cx="0" cy="0"/>
        </a:xfrm>
      </p:grpSpPr>
      <p:sp>
        <p:nvSpPr>
          <p:cNvPr id="525" name="Google Shape;525;g2e5822e26a8_3_27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26" name="Google Shape;526;g2e5822e26a8_3_27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0" name="Shape 120"/>
        <p:cNvGrpSpPr/>
        <p:nvPr/>
      </p:nvGrpSpPr>
      <p:grpSpPr>
        <a:xfrm>
          <a:off x="0" y="0"/>
          <a:ext cx="0" cy="0"/>
          <a:chOff x="0" y="0"/>
          <a:chExt cx="0" cy="0"/>
        </a:xfrm>
      </p:grpSpPr>
      <p:sp>
        <p:nvSpPr>
          <p:cNvPr id="121" name="Google Shape;121;g2e5822e26a8_1_9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2" name="Google Shape;122;g2e5822e26a8_1_9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8" name="Shape 138"/>
        <p:cNvGrpSpPr/>
        <p:nvPr/>
      </p:nvGrpSpPr>
      <p:grpSpPr>
        <a:xfrm>
          <a:off x="0" y="0"/>
          <a:ext cx="0" cy="0"/>
          <a:chOff x="0" y="0"/>
          <a:chExt cx="0" cy="0"/>
        </a:xfrm>
      </p:grpSpPr>
      <p:sp>
        <p:nvSpPr>
          <p:cNvPr id="139" name="Google Shape;139;g2e5822e26a8_1_1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40" name="Google Shape;140;g2e5822e26a8_1_11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0" name="Shape 160"/>
        <p:cNvGrpSpPr/>
        <p:nvPr/>
      </p:nvGrpSpPr>
      <p:grpSpPr>
        <a:xfrm>
          <a:off x="0" y="0"/>
          <a:ext cx="0" cy="0"/>
          <a:chOff x="0" y="0"/>
          <a:chExt cx="0" cy="0"/>
        </a:xfrm>
      </p:grpSpPr>
      <p:sp>
        <p:nvSpPr>
          <p:cNvPr id="161" name="Google Shape;161;g2e5822e26a8_1_1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62" name="Google Shape;162;g2e5822e26a8_1_13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5" name="Shape 185"/>
        <p:cNvGrpSpPr/>
        <p:nvPr/>
      </p:nvGrpSpPr>
      <p:grpSpPr>
        <a:xfrm>
          <a:off x="0" y="0"/>
          <a:ext cx="0" cy="0"/>
          <a:chOff x="0" y="0"/>
          <a:chExt cx="0" cy="0"/>
        </a:xfrm>
      </p:grpSpPr>
      <p:sp>
        <p:nvSpPr>
          <p:cNvPr id="186" name="Google Shape;186;g2e5822e26a8_1_16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87" name="Google Shape;187;g2e5822e26a8_1_16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4" name="Shape 204"/>
        <p:cNvGrpSpPr/>
        <p:nvPr/>
      </p:nvGrpSpPr>
      <p:grpSpPr>
        <a:xfrm>
          <a:off x="0" y="0"/>
          <a:ext cx="0" cy="0"/>
          <a:chOff x="0" y="0"/>
          <a:chExt cx="0" cy="0"/>
        </a:xfrm>
      </p:grpSpPr>
      <p:sp>
        <p:nvSpPr>
          <p:cNvPr id="205" name="Google Shape;205;g2e5822e26a8_1_18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06" name="Google Shape;206;g2e5822e26a8_1_18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7" name="Shape 217"/>
        <p:cNvGrpSpPr/>
        <p:nvPr/>
      </p:nvGrpSpPr>
      <p:grpSpPr>
        <a:xfrm>
          <a:off x="0" y="0"/>
          <a:ext cx="0" cy="0"/>
          <a:chOff x="0" y="0"/>
          <a:chExt cx="0" cy="0"/>
        </a:xfrm>
      </p:grpSpPr>
      <p:sp>
        <p:nvSpPr>
          <p:cNvPr id="218" name="Google Shape;218;g2e5822e26a8_1_19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19" name="Google Shape;219;g2e5822e26a8_1_19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4" name="Shape 254"/>
        <p:cNvGrpSpPr/>
        <p:nvPr/>
      </p:nvGrpSpPr>
      <p:grpSpPr>
        <a:xfrm>
          <a:off x="0" y="0"/>
          <a:ext cx="0" cy="0"/>
          <a:chOff x="0" y="0"/>
          <a:chExt cx="0" cy="0"/>
        </a:xfrm>
      </p:grpSpPr>
      <p:sp>
        <p:nvSpPr>
          <p:cNvPr id="255" name="Google Shape;255;g2e5822e26a8_1_2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56" name="Google Shape;256;g2e5822e26a8_1_23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1" name="Shape 281"/>
        <p:cNvGrpSpPr/>
        <p:nvPr/>
      </p:nvGrpSpPr>
      <p:grpSpPr>
        <a:xfrm>
          <a:off x="0" y="0"/>
          <a:ext cx="0" cy="0"/>
          <a:chOff x="0" y="0"/>
          <a:chExt cx="0" cy="0"/>
        </a:xfrm>
      </p:grpSpPr>
      <p:sp>
        <p:nvSpPr>
          <p:cNvPr id="282" name="Google Shape;282;g2e5822e26a8_1_26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83" name="Google Shape;283;g2e5822e26a8_1_26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13.png"/><Relationship Id="rId4" Type="http://schemas.openxmlformats.org/officeDocument/2006/relationships/image" Target="../media/image2.png"/><Relationship Id="rId5" Type="http://schemas.openxmlformats.org/officeDocument/2006/relationships/image" Target="../media/image5.png"/><Relationship Id="rId6" Type="http://schemas.openxmlformats.org/officeDocument/2006/relationships/image" Target="../media/image1.png"/><Relationship Id="rId7" Type="http://schemas.openxmlformats.org/officeDocument/2006/relationships/image" Target="../media/image4.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7.png"/><Relationship Id="rId4" Type="http://schemas.openxmlformats.org/officeDocument/2006/relationships/image" Target="../media/image8.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png"/><Relationship Id="rId3" Type="http://schemas.openxmlformats.org/officeDocument/2006/relationships/image" Target="../media/image7.png"/><Relationship Id="rId4" Type="http://schemas.openxmlformats.org/officeDocument/2006/relationships/image" Target="../media/image10.png"/><Relationship Id="rId5" Type="http://schemas.openxmlformats.org/officeDocument/2006/relationships/image" Target="../media/image11.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2.png"/><Relationship Id="rId3" Type="http://schemas.openxmlformats.org/officeDocument/2006/relationships/image" Target="../media/image7.png"/><Relationship Id="rId4" Type="http://schemas.openxmlformats.org/officeDocument/2006/relationships/image" Target="../media/image21.png"/><Relationship Id="rId5" Type="http://schemas.openxmlformats.org/officeDocument/2006/relationships/image" Target="../media/image35.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1.png"/><Relationship Id="rId3" Type="http://schemas.openxmlformats.org/officeDocument/2006/relationships/image" Target="../media/image28.png"/><Relationship Id="rId4" Type="http://schemas.openxmlformats.org/officeDocument/2006/relationships/image" Target="../media/image22.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png"/><Relationship Id="rId3" Type="http://schemas.openxmlformats.org/officeDocument/2006/relationships/image" Target="../media/image18.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png"/><Relationship Id="rId3" Type="http://schemas.openxmlformats.org/officeDocument/2006/relationships/image" Target="../media/image19.png"/><Relationship Id="rId4" Type="http://schemas.openxmlformats.org/officeDocument/2006/relationships/image" Target="../media/image37.png"/><Relationship Id="rId5" Type="http://schemas.openxmlformats.org/officeDocument/2006/relationships/image" Target="../media/image40.png"/><Relationship Id="rId6" Type="http://schemas.openxmlformats.org/officeDocument/2006/relationships/image" Target="../media/image26.png"/><Relationship Id="rId7" Type="http://schemas.openxmlformats.org/officeDocument/2006/relationships/image" Target="../media/image4.png"/><Relationship Id="rId8" Type="http://schemas.openxmlformats.org/officeDocument/2006/relationships/image" Target="../media/image34.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pic>
        <p:nvPicPr>
          <p:cNvPr id="10" name="Google Shape;10;p2"/>
          <p:cNvPicPr preferRelativeResize="0"/>
          <p:nvPr/>
        </p:nvPicPr>
        <p:blipFill rotWithShape="1">
          <a:blip r:embed="rId2">
            <a:alphaModFix/>
          </a:blip>
          <a:srcRect b="0" l="11267" r="11344" t="0"/>
          <a:stretch/>
        </p:blipFill>
        <p:spPr>
          <a:xfrm>
            <a:off x="0" y="91925"/>
            <a:ext cx="9144003" cy="5019550"/>
          </a:xfrm>
          <a:prstGeom prst="rect">
            <a:avLst/>
          </a:prstGeom>
          <a:noFill/>
          <a:ln>
            <a:noFill/>
          </a:ln>
        </p:spPr>
      </p:pic>
      <p:pic>
        <p:nvPicPr>
          <p:cNvPr id="11" name="Google Shape;11;p2"/>
          <p:cNvPicPr preferRelativeResize="0"/>
          <p:nvPr/>
        </p:nvPicPr>
        <p:blipFill rotWithShape="1">
          <a:blip r:embed="rId3">
            <a:alphaModFix/>
          </a:blip>
          <a:srcRect b="0" l="11297" r="11374" t="0"/>
          <a:stretch/>
        </p:blipFill>
        <p:spPr>
          <a:xfrm>
            <a:off x="0" y="318100"/>
            <a:ext cx="9144003" cy="4567200"/>
          </a:xfrm>
          <a:prstGeom prst="rect">
            <a:avLst/>
          </a:prstGeom>
          <a:noFill/>
          <a:ln>
            <a:noFill/>
          </a:ln>
        </p:spPr>
      </p:pic>
      <p:sp>
        <p:nvSpPr>
          <p:cNvPr id="12" name="Google Shape;12;p2"/>
          <p:cNvSpPr/>
          <p:nvPr/>
        </p:nvSpPr>
        <p:spPr>
          <a:xfrm rot="-604460">
            <a:off x="7862623" y="747759"/>
            <a:ext cx="1191233" cy="1156579"/>
          </a:xfrm>
          <a:custGeom>
            <a:rect b="b" l="l" r="r" t="t"/>
            <a:pathLst>
              <a:path extrusionOk="0" h="2312176" w="2381455">
                <a:moveTo>
                  <a:pt x="0" y="0"/>
                </a:moveTo>
                <a:lnTo>
                  <a:pt x="2381455" y="0"/>
                </a:lnTo>
                <a:lnTo>
                  <a:pt x="2381455" y="2312176"/>
                </a:lnTo>
                <a:lnTo>
                  <a:pt x="0" y="2312176"/>
                </a:lnTo>
                <a:lnTo>
                  <a:pt x="0" y="0"/>
                </a:lnTo>
                <a:close/>
              </a:path>
            </a:pathLst>
          </a:custGeom>
          <a:blipFill rotWithShape="1">
            <a:blip r:embed="rId4">
              <a:alphaModFix/>
            </a:blip>
            <a:stretch>
              <a:fillRect b="0" l="0" r="0" t="0"/>
            </a:stretch>
          </a:blipFill>
          <a:ln>
            <a:noFill/>
          </a:ln>
        </p:spPr>
      </p:sp>
      <p:sp>
        <p:nvSpPr>
          <p:cNvPr id="13" name="Google Shape;13;p2"/>
          <p:cNvSpPr/>
          <p:nvPr/>
        </p:nvSpPr>
        <p:spPr>
          <a:xfrm rot="-1138733">
            <a:off x="51930" y="3967488"/>
            <a:ext cx="2435039" cy="1164392"/>
          </a:xfrm>
          <a:custGeom>
            <a:rect b="b" l="l" r="r" t="t"/>
            <a:pathLst>
              <a:path extrusionOk="0" h="2330357" w="4873369">
                <a:moveTo>
                  <a:pt x="0" y="0"/>
                </a:moveTo>
                <a:lnTo>
                  <a:pt x="4873369" y="0"/>
                </a:lnTo>
                <a:lnTo>
                  <a:pt x="4873369" y="2330356"/>
                </a:lnTo>
                <a:lnTo>
                  <a:pt x="0" y="2330356"/>
                </a:lnTo>
                <a:lnTo>
                  <a:pt x="0" y="0"/>
                </a:lnTo>
                <a:close/>
              </a:path>
            </a:pathLst>
          </a:custGeom>
          <a:blipFill rotWithShape="1">
            <a:blip r:embed="rId5">
              <a:alphaModFix/>
            </a:blip>
            <a:stretch>
              <a:fillRect b="0" l="0" r="0" t="0"/>
            </a:stretch>
          </a:blipFill>
          <a:ln>
            <a:noFill/>
          </a:ln>
        </p:spPr>
      </p:sp>
      <p:sp>
        <p:nvSpPr>
          <p:cNvPr id="14" name="Google Shape;14;p2"/>
          <p:cNvSpPr/>
          <p:nvPr/>
        </p:nvSpPr>
        <p:spPr>
          <a:xfrm rot="1231348">
            <a:off x="7305296" y="175082"/>
            <a:ext cx="2252800" cy="675280"/>
          </a:xfrm>
          <a:custGeom>
            <a:rect b="b" l="l" r="r" t="t"/>
            <a:pathLst>
              <a:path extrusionOk="0" h="1352776" w="4512997">
                <a:moveTo>
                  <a:pt x="0" y="0"/>
                </a:moveTo>
                <a:lnTo>
                  <a:pt x="4512997" y="0"/>
                </a:lnTo>
                <a:lnTo>
                  <a:pt x="4512997" y="1352776"/>
                </a:lnTo>
                <a:lnTo>
                  <a:pt x="0" y="1352776"/>
                </a:lnTo>
                <a:lnTo>
                  <a:pt x="0" y="0"/>
                </a:lnTo>
                <a:close/>
              </a:path>
            </a:pathLst>
          </a:custGeom>
          <a:blipFill rotWithShape="1">
            <a:blip r:embed="rId6">
              <a:alphaModFix/>
            </a:blip>
            <a:stretch>
              <a:fillRect b="0" l="0" r="0" t="0"/>
            </a:stretch>
          </a:blipFill>
          <a:ln>
            <a:noFill/>
          </a:ln>
        </p:spPr>
      </p:sp>
      <p:sp>
        <p:nvSpPr>
          <p:cNvPr id="15" name="Google Shape;15;p2"/>
          <p:cNvSpPr/>
          <p:nvPr/>
        </p:nvSpPr>
        <p:spPr>
          <a:xfrm flipH="1" rot="-7929472">
            <a:off x="2694809" y="2602558"/>
            <a:ext cx="436804" cy="419332"/>
          </a:xfrm>
          <a:custGeom>
            <a:rect b="b" l="l" r="r" t="t"/>
            <a:pathLst>
              <a:path extrusionOk="0" h="840135" w="875141">
                <a:moveTo>
                  <a:pt x="875140" y="0"/>
                </a:moveTo>
                <a:lnTo>
                  <a:pt x="0" y="0"/>
                </a:lnTo>
                <a:lnTo>
                  <a:pt x="0" y="840135"/>
                </a:lnTo>
                <a:lnTo>
                  <a:pt x="875140" y="840135"/>
                </a:lnTo>
                <a:lnTo>
                  <a:pt x="875140" y="0"/>
                </a:lnTo>
                <a:close/>
              </a:path>
            </a:pathLst>
          </a:custGeom>
          <a:blipFill rotWithShape="1">
            <a:blip r:embed="rId7">
              <a:alphaModFix/>
            </a:blip>
            <a:stretch>
              <a:fillRect b="0" l="0" r="0" t="0"/>
            </a:stretch>
          </a:blipFill>
          <a:ln>
            <a:noFill/>
          </a:ln>
        </p:spPr>
      </p:sp>
      <p:sp>
        <p:nvSpPr>
          <p:cNvPr id="16" name="Google Shape;16;p2"/>
          <p:cNvSpPr/>
          <p:nvPr/>
        </p:nvSpPr>
        <p:spPr>
          <a:xfrm flipH="1" rot="-7929472">
            <a:off x="5899012" y="2602558"/>
            <a:ext cx="436804" cy="419332"/>
          </a:xfrm>
          <a:custGeom>
            <a:rect b="b" l="l" r="r" t="t"/>
            <a:pathLst>
              <a:path extrusionOk="0" h="840135" w="875141">
                <a:moveTo>
                  <a:pt x="875141" y="0"/>
                </a:moveTo>
                <a:lnTo>
                  <a:pt x="0" y="0"/>
                </a:lnTo>
                <a:lnTo>
                  <a:pt x="0" y="840135"/>
                </a:lnTo>
                <a:lnTo>
                  <a:pt x="875141" y="840135"/>
                </a:lnTo>
                <a:lnTo>
                  <a:pt x="875141" y="0"/>
                </a:lnTo>
                <a:close/>
              </a:path>
            </a:pathLst>
          </a:custGeom>
          <a:blipFill rotWithShape="1">
            <a:blip r:embed="rId7">
              <a:alphaModFix/>
            </a:blip>
            <a:stretch>
              <a:fillRect b="0" l="0" r="0" t="0"/>
            </a:stretch>
          </a:blipFill>
          <a:ln>
            <a:noFill/>
          </a:ln>
        </p:spPr>
      </p:sp>
      <p:sp>
        <p:nvSpPr>
          <p:cNvPr id="17" name="Google Shape;17;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8" name="Google Shape;18;p2"/>
          <p:cNvSpPr txBox="1"/>
          <p:nvPr>
            <p:ph idx="1" type="subTitle"/>
          </p:nvPr>
        </p:nvSpPr>
        <p:spPr>
          <a:xfrm>
            <a:off x="311700" y="30627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9" name="Google Shape;19;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20" name="Google Shape;20;p2"/>
          <p:cNvSpPr/>
          <p:nvPr>
            <p:ph idx="2" type="pic"/>
          </p:nvPr>
        </p:nvSpPr>
        <p:spPr>
          <a:xfrm rot="-427386">
            <a:off x="-422295" y="-1012280"/>
            <a:ext cx="2233035" cy="2884552"/>
          </a:xfrm>
          <a:prstGeom prst="rect">
            <a:avLst/>
          </a:prstGeom>
          <a:noFill/>
          <a:ln>
            <a:noFill/>
          </a:ln>
        </p:spPr>
      </p:sp>
      <p:sp>
        <p:nvSpPr>
          <p:cNvPr id="21" name="Google Shape;21;p2"/>
          <p:cNvSpPr/>
          <p:nvPr>
            <p:ph idx="3" type="pic"/>
          </p:nvPr>
        </p:nvSpPr>
        <p:spPr>
          <a:xfrm rot="-427386">
            <a:off x="7511053" y="3107421"/>
            <a:ext cx="2233035" cy="2884552"/>
          </a:xfrm>
          <a:prstGeom prst="rect">
            <a:avLst/>
          </a:prstGeom>
          <a:noFill/>
          <a:ln>
            <a:noFill/>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2" name="Shape 22"/>
        <p:cNvGrpSpPr/>
        <p:nvPr/>
      </p:nvGrpSpPr>
      <p:grpSpPr>
        <a:xfrm>
          <a:off x="0" y="0"/>
          <a:ext cx="0" cy="0"/>
          <a:chOff x="0" y="0"/>
          <a:chExt cx="0" cy="0"/>
        </a:xfrm>
      </p:grpSpPr>
      <p:sp>
        <p:nvSpPr>
          <p:cNvPr id="23" name="Google Shape;23;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24" name="Google Shape;24;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bg>
      <p:bgPr>
        <a:solidFill>
          <a:schemeClr val="dk1"/>
        </a:solidFill>
      </p:bgPr>
    </p:bg>
    <p:spTree>
      <p:nvGrpSpPr>
        <p:cNvPr id="25" name="Shape 25"/>
        <p:cNvGrpSpPr/>
        <p:nvPr/>
      </p:nvGrpSpPr>
      <p:grpSpPr>
        <a:xfrm>
          <a:off x="0" y="0"/>
          <a:ext cx="0" cy="0"/>
          <a:chOff x="0" y="0"/>
          <a:chExt cx="0" cy="0"/>
        </a:xfrm>
      </p:grpSpPr>
      <p:pic>
        <p:nvPicPr>
          <p:cNvPr id="26" name="Google Shape;26;p4"/>
          <p:cNvPicPr preferRelativeResize="0"/>
          <p:nvPr/>
        </p:nvPicPr>
        <p:blipFill rotWithShape="1">
          <a:blip r:embed="rId2">
            <a:alphaModFix/>
          </a:blip>
          <a:srcRect b="32407" l="11917" r="0" t="8734"/>
          <a:stretch/>
        </p:blipFill>
        <p:spPr>
          <a:xfrm>
            <a:off x="0" y="0"/>
            <a:ext cx="4830100" cy="5143501"/>
          </a:xfrm>
          <a:prstGeom prst="rect">
            <a:avLst/>
          </a:prstGeom>
          <a:noFill/>
          <a:ln>
            <a:noFill/>
          </a:ln>
        </p:spPr>
      </p:pic>
      <p:sp>
        <p:nvSpPr>
          <p:cNvPr id="27" name="Google Shape;2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8" name="Google Shape;2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29" name="Google Shape;2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30" name="Google Shape;30;p4"/>
          <p:cNvSpPr/>
          <p:nvPr/>
        </p:nvSpPr>
        <p:spPr>
          <a:xfrm>
            <a:off x="6888026" y="4129123"/>
            <a:ext cx="2052352" cy="1000055"/>
          </a:xfrm>
          <a:custGeom>
            <a:rect b="b" l="l" r="r" t="t"/>
            <a:pathLst>
              <a:path extrusionOk="0" h="2000110" w="4104704">
                <a:moveTo>
                  <a:pt x="0" y="0"/>
                </a:moveTo>
                <a:lnTo>
                  <a:pt x="4104705" y="0"/>
                </a:lnTo>
                <a:lnTo>
                  <a:pt x="4104705" y="2000110"/>
                </a:lnTo>
                <a:lnTo>
                  <a:pt x="0" y="2000110"/>
                </a:lnTo>
                <a:lnTo>
                  <a:pt x="0" y="0"/>
                </a:lnTo>
                <a:close/>
              </a:path>
            </a:pathLst>
          </a:custGeom>
          <a:blipFill rotWithShape="1">
            <a:blip r:embed="rId3">
              <a:alphaModFix/>
            </a:blip>
            <a:stretch>
              <a:fillRect b="0" l="0" r="0" t="0"/>
            </a:stretch>
          </a:blipFill>
          <a:ln>
            <a:noFill/>
          </a:ln>
        </p:spPr>
      </p:sp>
      <p:sp>
        <p:nvSpPr>
          <p:cNvPr id="31" name="Google Shape;31;p4"/>
          <p:cNvSpPr/>
          <p:nvPr/>
        </p:nvSpPr>
        <p:spPr>
          <a:xfrm rot="1547762">
            <a:off x="7441848" y="114717"/>
            <a:ext cx="2119161" cy="715217"/>
          </a:xfrm>
          <a:custGeom>
            <a:rect b="b" l="l" r="r" t="t"/>
            <a:pathLst>
              <a:path extrusionOk="0" h="1430988" w="4239966">
                <a:moveTo>
                  <a:pt x="0" y="0"/>
                </a:moveTo>
                <a:lnTo>
                  <a:pt x="4239965" y="0"/>
                </a:lnTo>
                <a:lnTo>
                  <a:pt x="4239965" y="1430989"/>
                </a:lnTo>
                <a:lnTo>
                  <a:pt x="0" y="1430989"/>
                </a:lnTo>
                <a:lnTo>
                  <a:pt x="0" y="0"/>
                </a:lnTo>
                <a:close/>
              </a:path>
            </a:pathLst>
          </a:custGeom>
          <a:blipFill rotWithShape="1">
            <a:blip r:embed="rId4">
              <a:alphaModFix/>
            </a:blip>
            <a:stretch>
              <a:fillRect b="0" l="0" r="0" t="0"/>
            </a:stretch>
          </a:blipFill>
          <a:ln>
            <a:noFill/>
          </a:ln>
        </p:spPr>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bg>
      <p:bgPr>
        <a:solidFill>
          <a:schemeClr val="dk1"/>
        </a:solidFill>
      </p:bgPr>
    </p:bg>
    <p:spTree>
      <p:nvGrpSpPr>
        <p:cNvPr id="32" name="Shape 32"/>
        <p:cNvGrpSpPr/>
        <p:nvPr/>
      </p:nvGrpSpPr>
      <p:grpSpPr>
        <a:xfrm>
          <a:off x="0" y="0"/>
          <a:ext cx="0" cy="0"/>
          <a:chOff x="0" y="0"/>
          <a:chExt cx="0" cy="0"/>
        </a:xfrm>
      </p:grpSpPr>
      <p:pic>
        <p:nvPicPr>
          <p:cNvPr id="33" name="Google Shape;33;p5"/>
          <p:cNvPicPr preferRelativeResize="0"/>
          <p:nvPr/>
        </p:nvPicPr>
        <p:blipFill rotWithShape="1">
          <a:blip r:embed="rId2">
            <a:alphaModFix/>
          </a:blip>
          <a:srcRect b="0" l="4507" r="10768" t="12503"/>
          <a:stretch/>
        </p:blipFill>
        <p:spPr>
          <a:xfrm>
            <a:off x="0" y="0"/>
            <a:ext cx="9143997" cy="4011774"/>
          </a:xfrm>
          <a:prstGeom prst="rect">
            <a:avLst/>
          </a:prstGeom>
          <a:noFill/>
          <a:ln>
            <a:noFill/>
          </a:ln>
        </p:spPr>
      </p:pic>
      <p:sp>
        <p:nvSpPr>
          <p:cNvPr id="34" name="Google Shape;34;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35" name="Google Shape;35;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6" name="Google Shape;36;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7" name="Google Shape;37;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38" name="Google Shape;38;p5"/>
          <p:cNvSpPr/>
          <p:nvPr/>
        </p:nvSpPr>
        <p:spPr>
          <a:xfrm rot="1324074">
            <a:off x="7326930" y="-408980"/>
            <a:ext cx="2048500" cy="998178"/>
          </a:xfrm>
          <a:custGeom>
            <a:rect b="b" l="l" r="r" t="t"/>
            <a:pathLst>
              <a:path extrusionOk="0" h="2000110" w="4104704">
                <a:moveTo>
                  <a:pt x="0" y="0"/>
                </a:moveTo>
                <a:lnTo>
                  <a:pt x="4104704" y="0"/>
                </a:lnTo>
                <a:lnTo>
                  <a:pt x="4104704" y="2000110"/>
                </a:lnTo>
                <a:lnTo>
                  <a:pt x="0" y="2000110"/>
                </a:lnTo>
                <a:lnTo>
                  <a:pt x="0" y="0"/>
                </a:lnTo>
                <a:close/>
              </a:path>
            </a:pathLst>
          </a:custGeom>
          <a:blipFill rotWithShape="1">
            <a:blip r:embed="rId3">
              <a:alphaModFix/>
            </a:blip>
            <a:stretch>
              <a:fillRect b="0" l="0" r="0" t="0"/>
            </a:stretch>
          </a:blipFill>
          <a:ln>
            <a:noFill/>
          </a:ln>
        </p:spPr>
      </p:sp>
      <p:grpSp>
        <p:nvGrpSpPr>
          <p:cNvPr id="39" name="Google Shape;39;p5"/>
          <p:cNvGrpSpPr/>
          <p:nvPr/>
        </p:nvGrpSpPr>
        <p:grpSpPr>
          <a:xfrm>
            <a:off x="1781479" y="4639915"/>
            <a:ext cx="1639230" cy="285750"/>
            <a:chOff x="0" y="0"/>
            <a:chExt cx="4371280" cy="762000"/>
          </a:xfrm>
        </p:grpSpPr>
        <p:sp>
          <p:nvSpPr>
            <p:cNvPr id="40" name="Google Shape;40;p5"/>
            <p:cNvSpPr/>
            <p:nvPr/>
          </p:nvSpPr>
          <p:spPr>
            <a:xfrm>
              <a:off x="0" y="0"/>
              <a:ext cx="714375" cy="762000"/>
            </a:xfrm>
            <a:custGeom>
              <a:rect b="b" l="l" r="r" t="t"/>
              <a:pathLst>
                <a:path extrusionOk="0" h="762000" w="714375">
                  <a:moveTo>
                    <a:pt x="0" y="0"/>
                  </a:moveTo>
                  <a:lnTo>
                    <a:pt x="714375" y="0"/>
                  </a:lnTo>
                  <a:lnTo>
                    <a:pt x="714375" y="762000"/>
                  </a:lnTo>
                  <a:lnTo>
                    <a:pt x="0" y="762000"/>
                  </a:lnTo>
                  <a:lnTo>
                    <a:pt x="0" y="0"/>
                  </a:lnTo>
                  <a:close/>
                </a:path>
              </a:pathLst>
            </a:custGeom>
            <a:blipFill rotWithShape="1">
              <a:blip r:embed="rId4">
                <a:alphaModFix/>
              </a:blip>
              <a:stretch>
                <a:fillRect b="-358391" l="-254228" r="-248908" t="-102901"/>
              </a:stretch>
            </a:blipFill>
            <a:ln>
              <a:noFill/>
            </a:ln>
          </p:spPr>
        </p:sp>
        <p:sp>
          <p:nvSpPr>
            <p:cNvPr id="41" name="Google Shape;41;p5"/>
            <p:cNvSpPr/>
            <p:nvPr/>
          </p:nvSpPr>
          <p:spPr>
            <a:xfrm>
              <a:off x="1128833" y="0"/>
              <a:ext cx="714375" cy="762000"/>
            </a:xfrm>
            <a:custGeom>
              <a:rect b="b" l="l" r="r" t="t"/>
              <a:pathLst>
                <a:path extrusionOk="0" h="762000" w="714375">
                  <a:moveTo>
                    <a:pt x="0" y="0"/>
                  </a:moveTo>
                  <a:lnTo>
                    <a:pt x="714375" y="0"/>
                  </a:lnTo>
                  <a:lnTo>
                    <a:pt x="714375" y="762000"/>
                  </a:lnTo>
                  <a:lnTo>
                    <a:pt x="0" y="762000"/>
                  </a:lnTo>
                  <a:lnTo>
                    <a:pt x="0" y="0"/>
                  </a:lnTo>
                  <a:close/>
                </a:path>
              </a:pathLst>
            </a:custGeom>
            <a:blipFill rotWithShape="1">
              <a:blip r:embed="rId5">
                <a:alphaModFix/>
              </a:blip>
              <a:stretch>
                <a:fillRect b="-358391" l="-254228" r="-248908" t="-102901"/>
              </a:stretch>
            </a:blipFill>
            <a:ln>
              <a:noFill/>
            </a:ln>
          </p:spPr>
        </p:sp>
        <p:sp>
          <p:nvSpPr>
            <p:cNvPr id="42" name="Google Shape;42;p5"/>
            <p:cNvSpPr/>
            <p:nvPr/>
          </p:nvSpPr>
          <p:spPr>
            <a:xfrm>
              <a:off x="2392869" y="0"/>
              <a:ext cx="714375" cy="762000"/>
            </a:xfrm>
            <a:custGeom>
              <a:rect b="b" l="l" r="r" t="t"/>
              <a:pathLst>
                <a:path extrusionOk="0" h="762000" w="714375">
                  <a:moveTo>
                    <a:pt x="0" y="0"/>
                  </a:moveTo>
                  <a:lnTo>
                    <a:pt x="714375" y="0"/>
                  </a:lnTo>
                  <a:lnTo>
                    <a:pt x="714375" y="762000"/>
                  </a:lnTo>
                  <a:lnTo>
                    <a:pt x="0" y="762000"/>
                  </a:lnTo>
                  <a:lnTo>
                    <a:pt x="0" y="0"/>
                  </a:lnTo>
                  <a:close/>
                </a:path>
              </a:pathLst>
            </a:custGeom>
            <a:blipFill rotWithShape="1">
              <a:blip r:embed="rId4">
                <a:alphaModFix/>
              </a:blip>
              <a:stretch>
                <a:fillRect b="-358391" l="-254228" r="-248908" t="-102901"/>
              </a:stretch>
            </a:blipFill>
            <a:ln>
              <a:noFill/>
            </a:ln>
          </p:spPr>
        </p:sp>
        <p:sp>
          <p:nvSpPr>
            <p:cNvPr id="43" name="Google Shape;43;p5"/>
            <p:cNvSpPr/>
            <p:nvPr/>
          </p:nvSpPr>
          <p:spPr>
            <a:xfrm>
              <a:off x="3656905" y="0"/>
              <a:ext cx="714375" cy="762000"/>
            </a:xfrm>
            <a:custGeom>
              <a:rect b="b" l="l" r="r" t="t"/>
              <a:pathLst>
                <a:path extrusionOk="0" h="762000" w="714375">
                  <a:moveTo>
                    <a:pt x="0" y="0"/>
                  </a:moveTo>
                  <a:lnTo>
                    <a:pt x="714375" y="0"/>
                  </a:lnTo>
                  <a:lnTo>
                    <a:pt x="714375" y="762000"/>
                  </a:lnTo>
                  <a:lnTo>
                    <a:pt x="0" y="762000"/>
                  </a:lnTo>
                  <a:lnTo>
                    <a:pt x="0" y="0"/>
                  </a:lnTo>
                  <a:close/>
                </a:path>
              </a:pathLst>
            </a:custGeom>
            <a:blipFill rotWithShape="1">
              <a:blip r:embed="rId5">
                <a:alphaModFix/>
              </a:blip>
              <a:stretch>
                <a:fillRect b="-358391" l="-254228" r="-248908" t="-102901"/>
              </a:stretch>
            </a:blipFill>
            <a:ln>
              <a:noFill/>
            </a:ln>
          </p:spPr>
        </p:sp>
      </p:grpSp>
      <p:grpSp>
        <p:nvGrpSpPr>
          <p:cNvPr id="44" name="Google Shape;44;p5"/>
          <p:cNvGrpSpPr/>
          <p:nvPr/>
        </p:nvGrpSpPr>
        <p:grpSpPr>
          <a:xfrm>
            <a:off x="5857205" y="4639915"/>
            <a:ext cx="1639230" cy="285750"/>
            <a:chOff x="0" y="0"/>
            <a:chExt cx="4371280" cy="762000"/>
          </a:xfrm>
        </p:grpSpPr>
        <p:sp>
          <p:nvSpPr>
            <p:cNvPr id="45" name="Google Shape;45;p5"/>
            <p:cNvSpPr/>
            <p:nvPr/>
          </p:nvSpPr>
          <p:spPr>
            <a:xfrm>
              <a:off x="0" y="0"/>
              <a:ext cx="714375" cy="762000"/>
            </a:xfrm>
            <a:custGeom>
              <a:rect b="b" l="l" r="r" t="t"/>
              <a:pathLst>
                <a:path extrusionOk="0" h="762000" w="714375">
                  <a:moveTo>
                    <a:pt x="0" y="0"/>
                  </a:moveTo>
                  <a:lnTo>
                    <a:pt x="714375" y="0"/>
                  </a:lnTo>
                  <a:lnTo>
                    <a:pt x="714375" y="762000"/>
                  </a:lnTo>
                  <a:lnTo>
                    <a:pt x="0" y="762000"/>
                  </a:lnTo>
                  <a:lnTo>
                    <a:pt x="0" y="0"/>
                  </a:lnTo>
                  <a:close/>
                </a:path>
              </a:pathLst>
            </a:custGeom>
            <a:blipFill rotWithShape="1">
              <a:blip r:embed="rId4">
                <a:alphaModFix/>
              </a:blip>
              <a:stretch>
                <a:fillRect b="-358391" l="-254228" r="-248908" t="-102901"/>
              </a:stretch>
            </a:blipFill>
            <a:ln>
              <a:noFill/>
            </a:ln>
          </p:spPr>
        </p:sp>
        <p:sp>
          <p:nvSpPr>
            <p:cNvPr id="46" name="Google Shape;46;p5"/>
            <p:cNvSpPr/>
            <p:nvPr/>
          </p:nvSpPr>
          <p:spPr>
            <a:xfrm>
              <a:off x="1128833" y="0"/>
              <a:ext cx="714375" cy="762000"/>
            </a:xfrm>
            <a:custGeom>
              <a:rect b="b" l="l" r="r" t="t"/>
              <a:pathLst>
                <a:path extrusionOk="0" h="762000" w="714375">
                  <a:moveTo>
                    <a:pt x="0" y="0"/>
                  </a:moveTo>
                  <a:lnTo>
                    <a:pt x="714375" y="0"/>
                  </a:lnTo>
                  <a:lnTo>
                    <a:pt x="714375" y="762000"/>
                  </a:lnTo>
                  <a:lnTo>
                    <a:pt x="0" y="762000"/>
                  </a:lnTo>
                  <a:lnTo>
                    <a:pt x="0" y="0"/>
                  </a:lnTo>
                  <a:close/>
                </a:path>
              </a:pathLst>
            </a:custGeom>
            <a:blipFill rotWithShape="1">
              <a:blip r:embed="rId5">
                <a:alphaModFix/>
              </a:blip>
              <a:stretch>
                <a:fillRect b="-358391" l="-254228" r="-248908" t="-102901"/>
              </a:stretch>
            </a:blipFill>
            <a:ln>
              <a:noFill/>
            </a:ln>
          </p:spPr>
        </p:sp>
        <p:sp>
          <p:nvSpPr>
            <p:cNvPr id="47" name="Google Shape;47;p5"/>
            <p:cNvSpPr/>
            <p:nvPr/>
          </p:nvSpPr>
          <p:spPr>
            <a:xfrm>
              <a:off x="2392869" y="0"/>
              <a:ext cx="714375" cy="762000"/>
            </a:xfrm>
            <a:custGeom>
              <a:rect b="b" l="l" r="r" t="t"/>
              <a:pathLst>
                <a:path extrusionOk="0" h="762000" w="714375">
                  <a:moveTo>
                    <a:pt x="0" y="0"/>
                  </a:moveTo>
                  <a:lnTo>
                    <a:pt x="714375" y="0"/>
                  </a:lnTo>
                  <a:lnTo>
                    <a:pt x="714375" y="762000"/>
                  </a:lnTo>
                  <a:lnTo>
                    <a:pt x="0" y="762000"/>
                  </a:lnTo>
                  <a:lnTo>
                    <a:pt x="0" y="0"/>
                  </a:lnTo>
                  <a:close/>
                </a:path>
              </a:pathLst>
            </a:custGeom>
            <a:blipFill rotWithShape="1">
              <a:blip r:embed="rId4">
                <a:alphaModFix/>
              </a:blip>
              <a:stretch>
                <a:fillRect b="-358391" l="-254228" r="-248908" t="-102901"/>
              </a:stretch>
            </a:blipFill>
            <a:ln>
              <a:noFill/>
            </a:ln>
          </p:spPr>
        </p:sp>
        <p:sp>
          <p:nvSpPr>
            <p:cNvPr id="48" name="Google Shape;48;p5"/>
            <p:cNvSpPr/>
            <p:nvPr/>
          </p:nvSpPr>
          <p:spPr>
            <a:xfrm>
              <a:off x="3656905" y="0"/>
              <a:ext cx="714375" cy="762000"/>
            </a:xfrm>
            <a:custGeom>
              <a:rect b="b" l="l" r="r" t="t"/>
              <a:pathLst>
                <a:path extrusionOk="0" h="762000" w="714375">
                  <a:moveTo>
                    <a:pt x="0" y="0"/>
                  </a:moveTo>
                  <a:lnTo>
                    <a:pt x="714375" y="0"/>
                  </a:lnTo>
                  <a:lnTo>
                    <a:pt x="714375" y="762000"/>
                  </a:lnTo>
                  <a:lnTo>
                    <a:pt x="0" y="762000"/>
                  </a:lnTo>
                  <a:lnTo>
                    <a:pt x="0" y="0"/>
                  </a:lnTo>
                  <a:close/>
                </a:path>
              </a:pathLst>
            </a:custGeom>
            <a:blipFill rotWithShape="1">
              <a:blip r:embed="rId5">
                <a:alphaModFix/>
              </a:blip>
              <a:stretch>
                <a:fillRect b="-358391" l="-254228" r="-248908" t="-102901"/>
              </a:stretch>
            </a:blipFill>
            <a:ln>
              <a:noFill/>
            </a:ln>
          </p:spPr>
        </p:sp>
      </p:gr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bg>
      <p:bgPr>
        <a:solidFill>
          <a:schemeClr val="dk1"/>
        </a:solidFill>
      </p:bgPr>
    </p:bg>
    <p:spTree>
      <p:nvGrpSpPr>
        <p:cNvPr id="49" name="Shape 49"/>
        <p:cNvGrpSpPr/>
        <p:nvPr/>
      </p:nvGrpSpPr>
      <p:grpSpPr>
        <a:xfrm>
          <a:off x="0" y="0"/>
          <a:ext cx="0" cy="0"/>
          <a:chOff x="0" y="0"/>
          <a:chExt cx="0" cy="0"/>
        </a:xfrm>
      </p:grpSpPr>
      <p:sp>
        <p:nvSpPr>
          <p:cNvPr id="50" name="Google Shape;50;p6"/>
          <p:cNvSpPr/>
          <p:nvPr>
            <p:ph idx="2" type="pic"/>
          </p:nvPr>
        </p:nvSpPr>
        <p:spPr>
          <a:xfrm>
            <a:off x="2125050" y="2378650"/>
            <a:ext cx="4893900" cy="2284500"/>
          </a:xfrm>
          <a:prstGeom prst="roundRect">
            <a:avLst>
              <a:gd fmla="val 16667" name="adj"/>
            </a:avLst>
          </a:prstGeom>
          <a:noFill/>
          <a:ln>
            <a:noFill/>
          </a:ln>
        </p:spPr>
      </p:sp>
      <p:pic>
        <p:nvPicPr>
          <p:cNvPr id="51" name="Google Shape;51;p6"/>
          <p:cNvPicPr preferRelativeResize="0"/>
          <p:nvPr/>
        </p:nvPicPr>
        <p:blipFill rotWithShape="1">
          <a:blip r:embed="rId2">
            <a:alphaModFix/>
          </a:blip>
          <a:srcRect b="0" l="0" r="0" t="69491"/>
          <a:stretch/>
        </p:blipFill>
        <p:spPr>
          <a:xfrm>
            <a:off x="1373613" y="0"/>
            <a:ext cx="6396774" cy="2226601"/>
          </a:xfrm>
          <a:prstGeom prst="rect">
            <a:avLst/>
          </a:prstGeom>
          <a:noFill/>
          <a:ln>
            <a:noFill/>
          </a:ln>
        </p:spPr>
      </p:pic>
      <p:sp>
        <p:nvSpPr>
          <p:cNvPr id="52" name="Google Shape;52;p6"/>
          <p:cNvSpPr/>
          <p:nvPr/>
        </p:nvSpPr>
        <p:spPr>
          <a:xfrm>
            <a:off x="4100798" y="2066960"/>
            <a:ext cx="2052352" cy="1000055"/>
          </a:xfrm>
          <a:custGeom>
            <a:rect b="b" l="l" r="r" t="t"/>
            <a:pathLst>
              <a:path extrusionOk="0" h="2000110" w="4104704">
                <a:moveTo>
                  <a:pt x="0" y="0"/>
                </a:moveTo>
                <a:lnTo>
                  <a:pt x="4104704" y="0"/>
                </a:lnTo>
                <a:lnTo>
                  <a:pt x="4104704" y="2000110"/>
                </a:lnTo>
                <a:lnTo>
                  <a:pt x="0" y="2000110"/>
                </a:lnTo>
                <a:lnTo>
                  <a:pt x="0" y="0"/>
                </a:lnTo>
                <a:close/>
              </a:path>
            </a:pathLst>
          </a:custGeom>
          <a:blipFill rotWithShape="1">
            <a:blip r:embed="rId3">
              <a:alphaModFix/>
            </a:blip>
            <a:stretch>
              <a:fillRect b="0" l="0" r="0" t="0"/>
            </a:stretch>
          </a:blipFill>
          <a:ln>
            <a:noFill/>
          </a:ln>
        </p:spPr>
      </p:sp>
      <p:sp>
        <p:nvSpPr>
          <p:cNvPr id="53" name="Google Shape;53;p6"/>
          <p:cNvSpPr/>
          <p:nvPr/>
        </p:nvSpPr>
        <p:spPr>
          <a:xfrm rot="937874">
            <a:off x="7564685" y="186546"/>
            <a:ext cx="1604967" cy="1604967"/>
          </a:xfrm>
          <a:custGeom>
            <a:rect b="b" l="l" r="r" t="t"/>
            <a:pathLst>
              <a:path extrusionOk="0" h="3203334" w="3203334">
                <a:moveTo>
                  <a:pt x="0" y="0"/>
                </a:moveTo>
                <a:lnTo>
                  <a:pt x="3203334" y="0"/>
                </a:lnTo>
                <a:lnTo>
                  <a:pt x="3203334" y="3203334"/>
                </a:lnTo>
                <a:lnTo>
                  <a:pt x="0" y="3203334"/>
                </a:lnTo>
                <a:lnTo>
                  <a:pt x="0" y="0"/>
                </a:lnTo>
                <a:close/>
              </a:path>
            </a:pathLst>
          </a:custGeom>
          <a:blipFill rotWithShape="1">
            <a:blip r:embed="rId4">
              <a:alphaModFix/>
            </a:blip>
            <a:stretch>
              <a:fillRect b="0" l="0" r="0" t="0"/>
            </a:stretch>
          </a:blipFill>
          <a:ln>
            <a:noFill/>
          </a:ln>
        </p:spPr>
      </p:sp>
      <p:sp>
        <p:nvSpPr>
          <p:cNvPr id="54" name="Google Shape;54;p6"/>
          <p:cNvSpPr/>
          <p:nvPr/>
        </p:nvSpPr>
        <p:spPr>
          <a:xfrm rot="-621362">
            <a:off x="-1828701" y="-35042"/>
            <a:ext cx="3662397" cy="1099175"/>
          </a:xfrm>
          <a:custGeom>
            <a:rect b="b" l="l" r="r" t="t"/>
            <a:pathLst>
              <a:path extrusionOk="0" h="2195471" w="7315200">
                <a:moveTo>
                  <a:pt x="0" y="0"/>
                </a:moveTo>
                <a:lnTo>
                  <a:pt x="7315200" y="0"/>
                </a:lnTo>
                <a:lnTo>
                  <a:pt x="7315200" y="2195470"/>
                </a:lnTo>
                <a:lnTo>
                  <a:pt x="0" y="2195470"/>
                </a:lnTo>
                <a:lnTo>
                  <a:pt x="0" y="0"/>
                </a:lnTo>
                <a:close/>
              </a:path>
            </a:pathLst>
          </a:custGeom>
          <a:blipFill rotWithShape="1">
            <a:blip r:embed="rId5">
              <a:alphaModFix/>
            </a:blip>
            <a:stretch>
              <a:fillRect b="0" l="0" r="0" t="0"/>
            </a:stretch>
          </a:blipFill>
          <a:ln>
            <a:noFill/>
          </a:ln>
        </p:spPr>
      </p:sp>
      <p:sp>
        <p:nvSpPr>
          <p:cNvPr id="55" name="Google Shape;55;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lgn="ctr">
              <a:spcBef>
                <a:spcPts val="0"/>
              </a:spcBef>
              <a:spcAft>
                <a:spcPts val="0"/>
              </a:spcAft>
              <a:buSzPts val="2800"/>
              <a:buNone/>
              <a:defRPr/>
            </a:lvl1pPr>
            <a:lvl2pPr lvl="1" algn="ctr">
              <a:spcBef>
                <a:spcPts val="0"/>
              </a:spcBef>
              <a:spcAft>
                <a:spcPts val="0"/>
              </a:spcAft>
              <a:buSzPts val="2800"/>
              <a:buNone/>
              <a:defRPr/>
            </a:lvl2pPr>
            <a:lvl3pPr lvl="2" algn="ctr">
              <a:spcBef>
                <a:spcPts val="0"/>
              </a:spcBef>
              <a:spcAft>
                <a:spcPts val="0"/>
              </a:spcAft>
              <a:buSzPts val="2800"/>
              <a:buNone/>
              <a:defRPr/>
            </a:lvl3pPr>
            <a:lvl4pPr lvl="3" algn="ctr">
              <a:spcBef>
                <a:spcPts val="0"/>
              </a:spcBef>
              <a:spcAft>
                <a:spcPts val="0"/>
              </a:spcAft>
              <a:buSzPts val="2800"/>
              <a:buNone/>
              <a:defRPr/>
            </a:lvl4pPr>
            <a:lvl5pPr lvl="4" algn="ctr">
              <a:spcBef>
                <a:spcPts val="0"/>
              </a:spcBef>
              <a:spcAft>
                <a:spcPts val="0"/>
              </a:spcAft>
              <a:buSzPts val="2800"/>
              <a:buNone/>
              <a:defRPr/>
            </a:lvl5pPr>
            <a:lvl6pPr lvl="5" algn="ctr">
              <a:spcBef>
                <a:spcPts val="0"/>
              </a:spcBef>
              <a:spcAft>
                <a:spcPts val="0"/>
              </a:spcAft>
              <a:buSzPts val="2800"/>
              <a:buNone/>
              <a:defRPr/>
            </a:lvl6pPr>
            <a:lvl7pPr lvl="6" algn="ctr">
              <a:spcBef>
                <a:spcPts val="0"/>
              </a:spcBef>
              <a:spcAft>
                <a:spcPts val="0"/>
              </a:spcAft>
              <a:buSzPts val="2800"/>
              <a:buNone/>
              <a:defRPr/>
            </a:lvl7pPr>
            <a:lvl8pPr lvl="7" algn="ctr">
              <a:spcBef>
                <a:spcPts val="0"/>
              </a:spcBef>
              <a:spcAft>
                <a:spcPts val="0"/>
              </a:spcAft>
              <a:buSzPts val="2800"/>
              <a:buNone/>
              <a:defRPr/>
            </a:lvl8pPr>
            <a:lvl9pPr lvl="8" algn="ctr">
              <a:spcBef>
                <a:spcPts val="0"/>
              </a:spcBef>
              <a:spcAft>
                <a:spcPts val="0"/>
              </a:spcAft>
              <a:buSzPts val="2800"/>
              <a:buNone/>
              <a:defRPr/>
            </a:lvl9pPr>
          </a:lstStyle>
          <a:p/>
        </p:txBody>
      </p:sp>
      <p:sp>
        <p:nvSpPr>
          <p:cNvPr id="56" name="Google Shape;56;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57" name="Shape 57"/>
        <p:cNvGrpSpPr/>
        <p:nvPr/>
      </p:nvGrpSpPr>
      <p:grpSpPr>
        <a:xfrm>
          <a:off x="0" y="0"/>
          <a:ext cx="0" cy="0"/>
          <a:chOff x="0" y="0"/>
          <a:chExt cx="0" cy="0"/>
        </a:xfrm>
      </p:grpSpPr>
      <p:sp>
        <p:nvSpPr>
          <p:cNvPr id="58" name="Google Shape;58;p7"/>
          <p:cNvSpPr/>
          <p:nvPr>
            <p:ph idx="2" type="pic"/>
          </p:nvPr>
        </p:nvSpPr>
        <p:spPr>
          <a:xfrm>
            <a:off x="-29500" y="-41650"/>
            <a:ext cx="9173400" cy="5185200"/>
          </a:xfrm>
          <a:prstGeom prst="rect">
            <a:avLst/>
          </a:prstGeom>
          <a:noFill/>
          <a:ln>
            <a:noFill/>
          </a:ln>
        </p:spPr>
      </p:sp>
      <p:pic>
        <p:nvPicPr>
          <p:cNvPr id="59" name="Google Shape;59;p7"/>
          <p:cNvPicPr preferRelativeResize="0"/>
          <p:nvPr/>
        </p:nvPicPr>
        <p:blipFill rotWithShape="1">
          <a:blip r:embed="rId2">
            <a:alphaModFix/>
          </a:blip>
          <a:srcRect b="38019" l="0" r="0" t="0"/>
          <a:stretch/>
        </p:blipFill>
        <p:spPr>
          <a:xfrm>
            <a:off x="1741425" y="1142300"/>
            <a:ext cx="5661149" cy="4001198"/>
          </a:xfrm>
          <a:prstGeom prst="rect">
            <a:avLst/>
          </a:prstGeom>
          <a:noFill/>
          <a:ln>
            <a:noFill/>
          </a:ln>
        </p:spPr>
      </p:pic>
      <p:sp>
        <p:nvSpPr>
          <p:cNvPr id="60" name="Google Shape;60;p7"/>
          <p:cNvSpPr/>
          <p:nvPr/>
        </p:nvSpPr>
        <p:spPr>
          <a:xfrm rot="-1269676">
            <a:off x="6502142" y="4233122"/>
            <a:ext cx="2852781" cy="793592"/>
          </a:xfrm>
          <a:custGeom>
            <a:rect b="b" l="l" r="r" t="t"/>
            <a:pathLst>
              <a:path extrusionOk="0" h="1591566" w="5721317">
                <a:moveTo>
                  <a:pt x="0" y="0"/>
                </a:moveTo>
                <a:lnTo>
                  <a:pt x="5721317" y="0"/>
                </a:lnTo>
                <a:lnTo>
                  <a:pt x="5721317" y="1591566"/>
                </a:lnTo>
                <a:lnTo>
                  <a:pt x="0" y="1591566"/>
                </a:lnTo>
                <a:lnTo>
                  <a:pt x="0" y="0"/>
                </a:lnTo>
                <a:close/>
              </a:path>
            </a:pathLst>
          </a:custGeom>
          <a:blipFill rotWithShape="1">
            <a:blip r:embed="rId3">
              <a:alphaModFix/>
            </a:blip>
            <a:stretch>
              <a:fillRect b="0" l="0" r="0" t="0"/>
            </a:stretch>
          </a:blipFill>
          <a:ln>
            <a:noFill/>
          </a:ln>
        </p:spPr>
      </p:sp>
      <p:sp>
        <p:nvSpPr>
          <p:cNvPr id="61" name="Google Shape;61;p7"/>
          <p:cNvSpPr txBox="1"/>
          <p:nvPr>
            <p:ph type="title"/>
          </p:nvPr>
        </p:nvSpPr>
        <p:spPr>
          <a:xfrm>
            <a:off x="2486700" y="450150"/>
            <a:ext cx="4170600" cy="4090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62" name="Google Shape;62;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63" name="Google Shape;63;p7"/>
          <p:cNvSpPr/>
          <p:nvPr/>
        </p:nvSpPr>
        <p:spPr>
          <a:xfrm>
            <a:off x="7897561" y="-335472"/>
            <a:ext cx="721185" cy="1415655"/>
          </a:xfrm>
          <a:custGeom>
            <a:rect b="b" l="l" r="r" t="t"/>
            <a:pathLst>
              <a:path extrusionOk="0" h="2817224" w="1435195">
                <a:moveTo>
                  <a:pt x="0" y="0"/>
                </a:moveTo>
                <a:lnTo>
                  <a:pt x="1435195" y="0"/>
                </a:lnTo>
                <a:lnTo>
                  <a:pt x="1435195" y="2817224"/>
                </a:lnTo>
                <a:lnTo>
                  <a:pt x="0" y="2817224"/>
                </a:lnTo>
                <a:lnTo>
                  <a:pt x="0" y="0"/>
                </a:lnTo>
                <a:close/>
              </a:path>
            </a:pathLst>
          </a:custGeom>
          <a:blipFill rotWithShape="1">
            <a:blip r:embed="rId4">
              <a:alphaModFix/>
            </a:blip>
            <a:stretch>
              <a:fillRect b="-30929" l="0" r="0" t="0"/>
            </a:stretch>
          </a:blipFill>
          <a:ln>
            <a:noFill/>
          </a:ln>
        </p:spPr>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64" name="Shape 64"/>
        <p:cNvGrpSpPr/>
        <p:nvPr/>
      </p:nvGrpSpPr>
      <p:grpSpPr>
        <a:xfrm>
          <a:off x="0" y="0"/>
          <a:ext cx="0" cy="0"/>
          <a:chOff x="0" y="0"/>
          <a:chExt cx="0" cy="0"/>
        </a:xfrm>
      </p:grpSpPr>
      <p:pic>
        <p:nvPicPr>
          <p:cNvPr id="65" name="Google Shape;65;p8"/>
          <p:cNvPicPr preferRelativeResize="0"/>
          <p:nvPr/>
        </p:nvPicPr>
        <p:blipFill rotWithShape="1">
          <a:blip r:embed="rId2">
            <a:alphaModFix/>
          </a:blip>
          <a:srcRect b="0" l="4509" r="2700" t="22750"/>
          <a:stretch/>
        </p:blipFill>
        <p:spPr>
          <a:xfrm>
            <a:off x="0" y="-125"/>
            <a:ext cx="9144003" cy="3234125"/>
          </a:xfrm>
          <a:prstGeom prst="rect">
            <a:avLst/>
          </a:prstGeom>
          <a:noFill/>
          <a:ln>
            <a:noFill/>
          </a:ln>
        </p:spPr>
      </p:pic>
      <p:sp>
        <p:nvSpPr>
          <p:cNvPr id="66" name="Google Shape;66;p8"/>
          <p:cNvSpPr/>
          <p:nvPr/>
        </p:nvSpPr>
        <p:spPr>
          <a:xfrm>
            <a:off x="4572000" y="-125"/>
            <a:ext cx="4572000" cy="51435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 name="Google Shape;67;p8"/>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68" name="Google Shape;68;p8"/>
          <p:cNvSpPr txBox="1"/>
          <p:nvPr>
            <p:ph idx="1" type="subTitle"/>
          </p:nvPr>
        </p:nvSpPr>
        <p:spPr>
          <a:xfrm>
            <a:off x="265500" y="3565375"/>
            <a:ext cx="4045200" cy="777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69" name="Google Shape;69;p8"/>
          <p:cNvSpPr txBox="1"/>
          <p:nvPr>
            <p:ph idx="2" type="body"/>
          </p:nvPr>
        </p:nvSpPr>
        <p:spPr>
          <a:xfrm>
            <a:off x="4939500" y="10288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Clr>
                <a:srgbClr val="FFFFFF"/>
              </a:buClr>
              <a:buSzPts val="1800"/>
              <a:buChar char="●"/>
              <a:defRPr>
                <a:solidFill>
                  <a:srgbClr val="FFFFFF"/>
                </a:solidFill>
              </a:defRPr>
            </a:lvl1pPr>
            <a:lvl2pPr indent="-317500" lvl="1" marL="914400">
              <a:spcBef>
                <a:spcPts val="0"/>
              </a:spcBef>
              <a:spcAft>
                <a:spcPts val="0"/>
              </a:spcAft>
              <a:buClr>
                <a:srgbClr val="FFFFFF"/>
              </a:buClr>
              <a:buSzPts val="1400"/>
              <a:buChar char="○"/>
              <a:defRPr>
                <a:solidFill>
                  <a:srgbClr val="FFFFFF"/>
                </a:solidFill>
              </a:defRPr>
            </a:lvl2pPr>
            <a:lvl3pPr indent="-317500" lvl="2" marL="1371600">
              <a:spcBef>
                <a:spcPts val="0"/>
              </a:spcBef>
              <a:spcAft>
                <a:spcPts val="0"/>
              </a:spcAft>
              <a:buClr>
                <a:srgbClr val="FFFFFF"/>
              </a:buClr>
              <a:buSzPts val="1400"/>
              <a:buChar char="■"/>
              <a:defRPr>
                <a:solidFill>
                  <a:srgbClr val="FFFFFF"/>
                </a:solidFill>
              </a:defRPr>
            </a:lvl3pPr>
            <a:lvl4pPr indent="-317500" lvl="3" marL="1828800">
              <a:spcBef>
                <a:spcPts val="0"/>
              </a:spcBef>
              <a:spcAft>
                <a:spcPts val="0"/>
              </a:spcAft>
              <a:buClr>
                <a:srgbClr val="FFFFFF"/>
              </a:buClr>
              <a:buSzPts val="1400"/>
              <a:buChar char="●"/>
              <a:defRPr>
                <a:solidFill>
                  <a:srgbClr val="FFFFFF"/>
                </a:solidFill>
              </a:defRPr>
            </a:lvl4pPr>
            <a:lvl5pPr indent="-317500" lvl="4" marL="2286000">
              <a:spcBef>
                <a:spcPts val="0"/>
              </a:spcBef>
              <a:spcAft>
                <a:spcPts val="0"/>
              </a:spcAft>
              <a:buClr>
                <a:srgbClr val="FFFFFF"/>
              </a:buClr>
              <a:buSzPts val="1400"/>
              <a:buChar char="○"/>
              <a:defRPr>
                <a:solidFill>
                  <a:srgbClr val="FFFFFF"/>
                </a:solidFill>
              </a:defRPr>
            </a:lvl5pPr>
            <a:lvl6pPr indent="-317500" lvl="5" marL="2743200">
              <a:spcBef>
                <a:spcPts val="0"/>
              </a:spcBef>
              <a:spcAft>
                <a:spcPts val="0"/>
              </a:spcAft>
              <a:buClr>
                <a:srgbClr val="FFFFFF"/>
              </a:buClr>
              <a:buSzPts val="1400"/>
              <a:buChar char="■"/>
              <a:defRPr>
                <a:solidFill>
                  <a:srgbClr val="FFFFFF"/>
                </a:solidFill>
              </a:defRPr>
            </a:lvl6pPr>
            <a:lvl7pPr indent="-317500" lvl="6" marL="3200400">
              <a:spcBef>
                <a:spcPts val="0"/>
              </a:spcBef>
              <a:spcAft>
                <a:spcPts val="0"/>
              </a:spcAft>
              <a:buClr>
                <a:srgbClr val="FFFFFF"/>
              </a:buClr>
              <a:buSzPts val="1400"/>
              <a:buChar char="●"/>
              <a:defRPr>
                <a:solidFill>
                  <a:srgbClr val="FFFFFF"/>
                </a:solidFill>
              </a:defRPr>
            </a:lvl7pPr>
            <a:lvl8pPr indent="-317500" lvl="7" marL="3657600">
              <a:spcBef>
                <a:spcPts val="0"/>
              </a:spcBef>
              <a:spcAft>
                <a:spcPts val="0"/>
              </a:spcAft>
              <a:buClr>
                <a:srgbClr val="FFFFFF"/>
              </a:buClr>
              <a:buSzPts val="1400"/>
              <a:buChar char="○"/>
              <a:defRPr>
                <a:solidFill>
                  <a:srgbClr val="FFFFFF"/>
                </a:solidFill>
              </a:defRPr>
            </a:lvl8pPr>
            <a:lvl9pPr indent="-317500" lvl="8" marL="4114800">
              <a:spcBef>
                <a:spcPts val="0"/>
              </a:spcBef>
              <a:spcAft>
                <a:spcPts val="0"/>
              </a:spcAft>
              <a:buClr>
                <a:srgbClr val="FFFFFF"/>
              </a:buClr>
              <a:buSzPts val="1400"/>
              <a:buChar char="■"/>
              <a:defRPr>
                <a:solidFill>
                  <a:srgbClr val="FFFFFF"/>
                </a:solidFill>
              </a:defRPr>
            </a:lvl9pPr>
          </a:lstStyle>
          <a:p/>
        </p:txBody>
      </p:sp>
      <p:sp>
        <p:nvSpPr>
          <p:cNvPr id="70" name="Google Shape;70;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71" name="Google Shape;71;p8"/>
          <p:cNvSpPr/>
          <p:nvPr/>
        </p:nvSpPr>
        <p:spPr>
          <a:xfrm rot="292966">
            <a:off x="6717887" y="330756"/>
            <a:ext cx="2235113" cy="1373579"/>
          </a:xfrm>
          <a:custGeom>
            <a:rect b="b" l="l" r="r" t="t"/>
            <a:pathLst>
              <a:path extrusionOk="0" h="2750943" w="4476386">
                <a:moveTo>
                  <a:pt x="0" y="0"/>
                </a:moveTo>
                <a:lnTo>
                  <a:pt x="4476386" y="0"/>
                </a:lnTo>
                <a:lnTo>
                  <a:pt x="4476386" y="2750943"/>
                </a:lnTo>
                <a:lnTo>
                  <a:pt x="0" y="2750943"/>
                </a:lnTo>
                <a:lnTo>
                  <a:pt x="0" y="0"/>
                </a:lnTo>
                <a:close/>
              </a:path>
            </a:pathLst>
          </a:custGeom>
          <a:blipFill rotWithShape="1">
            <a:blip r:embed="rId3">
              <a:alphaModFix/>
            </a:blip>
            <a:stretch>
              <a:fillRect b="0" l="0" r="0" t="0"/>
            </a:stretch>
          </a:blipFill>
          <a:ln>
            <a:noFill/>
          </a:ln>
        </p:spPr>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bg>
      <p:bgPr>
        <a:solidFill>
          <a:schemeClr val="dk1"/>
        </a:solidFill>
      </p:bgPr>
    </p:bg>
    <p:spTree>
      <p:nvGrpSpPr>
        <p:cNvPr id="72" name="Shape 72"/>
        <p:cNvGrpSpPr/>
        <p:nvPr/>
      </p:nvGrpSpPr>
      <p:grpSpPr>
        <a:xfrm>
          <a:off x="0" y="0"/>
          <a:ext cx="0" cy="0"/>
          <a:chOff x="0" y="0"/>
          <a:chExt cx="0" cy="0"/>
        </a:xfrm>
      </p:grpSpPr>
      <p:sp>
        <p:nvSpPr>
          <p:cNvPr id="73" name="Google Shape;73;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pic>
        <p:nvPicPr>
          <p:cNvPr id="74" name="Google Shape;74;p9"/>
          <p:cNvPicPr preferRelativeResize="0"/>
          <p:nvPr/>
        </p:nvPicPr>
        <p:blipFill rotWithShape="1">
          <a:blip r:embed="rId2">
            <a:alphaModFix/>
          </a:blip>
          <a:srcRect b="0" l="4509" r="2700" t="32028"/>
          <a:stretch/>
        </p:blipFill>
        <p:spPr>
          <a:xfrm>
            <a:off x="0" y="0"/>
            <a:ext cx="9144003" cy="2845724"/>
          </a:xfrm>
          <a:prstGeom prst="rect">
            <a:avLst/>
          </a:prstGeom>
          <a:noFill/>
          <a:ln>
            <a:noFill/>
          </a:ln>
        </p:spPr>
      </p:pic>
      <p:sp>
        <p:nvSpPr>
          <p:cNvPr id="75" name="Google Shape;75;p9"/>
          <p:cNvSpPr/>
          <p:nvPr/>
        </p:nvSpPr>
        <p:spPr>
          <a:xfrm rot="431774">
            <a:off x="719057" y="1534562"/>
            <a:ext cx="1247363" cy="1599183"/>
          </a:xfrm>
          <a:custGeom>
            <a:rect b="b" l="l" r="r" t="t"/>
            <a:pathLst>
              <a:path extrusionOk="0" h="3205224" w="2500075">
                <a:moveTo>
                  <a:pt x="0" y="0"/>
                </a:moveTo>
                <a:lnTo>
                  <a:pt x="2500074" y="0"/>
                </a:lnTo>
                <a:lnTo>
                  <a:pt x="2500074" y="3205224"/>
                </a:lnTo>
                <a:lnTo>
                  <a:pt x="0" y="3205224"/>
                </a:lnTo>
                <a:lnTo>
                  <a:pt x="0" y="0"/>
                </a:lnTo>
                <a:close/>
              </a:path>
            </a:pathLst>
          </a:custGeom>
          <a:blipFill rotWithShape="1">
            <a:blip r:embed="rId3">
              <a:alphaModFix/>
            </a:blip>
            <a:stretch>
              <a:fillRect b="0" l="0" r="0" t="0"/>
            </a:stretch>
          </a:blipFill>
          <a:ln>
            <a:noFill/>
          </a:ln>
        </p:spPr>
      </p:sp>
      <p:grpSp>
        <p:nvGrpSpPr>
          <p:cNvPr id="76" name="Google Shape;76;p9"/>
          <p:cNvGrpSpPr/>
          <p:nvPr/>
        </p:nvGrpSpPr>
        <p:grpSpPr>
          <a:xfrm rot="-326855">
            <a:off x="2860580" y="1422674"/>
            <a:ext cx="1250016" cy="1715688"/>
            <a:chOff x="0" y="-301614"/>
            <a:chExt cx="3333433" cy="4575246"/>
          </a:xfrm>
        </p:grpSpPr>
        <p:sp>
          <p:nvSpPr>
            <p:cNvPr id="77" name="Google Shape;77;p9"/>
            <p:cNvSpPr/>
            <p:nvPr/>
          </p:nvSpPr>
          <p:spPr>
            <a:xfrm>
              <a:off x="0" y="0"/>
              <a:ext cx="3333433" cy="4273632"/>
            </a:xfrm>
            <a:custGeom>
              <a:rect b="b" l="l" r="r" t="t"/>
              <a:pathLst>
                <a:path extrusionOk="0" h="4273632" w="3333433">
                  <a:moveTo>
                    <a:pt x="0" y="0"/>
                  </a:moveTo>
                  <a:lnTo>
                    <a:pt x="3333433" y="0"/>
                  </a:lnTo>
                  <a:lnTo>
                    <a:pt x="3333433" y="4273632"/>
                  </a:lnTo>
                  <a:lnTo>
                    <a:pt x="0" y="4273632"/>
                  </a:lnTo>
                  <a:lnTo>
                    <a:pt x="0" y="0"/>
                  </a:lnTo>
                  <a:close/>
                </a:path>
              </a:pathLst>
            </a:custGeom>
            <a:blipFill rotWithShape="1">
              <a:blip r:embed="rId3">
                <a:alphaModFix/>
              </a:blip>
              <a:stretch>
                <a:fillRect b="0" l="0" r="0" t="0"/>
              </a:stretch>
            </a:blipFill>
            <a:ln>
              <a:noFill/>
            </a:ln>
          </p:spPr>
        </p:sp>
        <p:grpSp>
          <p:nvGrpSpPr>
            <p:cNvPr id="78" name="Google Shape;78;p9"/>
            <p:cNvGrpSpPr/>
            <p:nvPr/>
          </p:nvGrpSpPr>
          <p:grpSpPr>
            <a:xfrm>
              <a:off x="282416" y="-301614"/>
              <a:ext cx="2766266" cy="4362032"/>
              <a:chOff x="0" y="-104775"/>
              <a:chExt cx="546423" cy="861636"/>
            </a:xfrm>
          </p:grpSpPr>
          <p:sp>
            <p:nvSpPr>
              <p:cNvPr id="79" name="Google Shape;79;p9"/>
              <p:cNvSpPr/>
              <p:nvPr/>
            </p:nvSpPr>
            <p:spPr>
              <a:xfrm>
                <a:off x="0" y="0"/>
                <a:ext cx="546423" cy="756861"/>
              </a:xfrm>
              <a:custGeom>
                <a:rect b="b" l="l" r="r" t="t"/>
                <a:pathLst>
                  <a:path extrusionOk="0" h="756861" w="546423">
                    <a:moveTo>
                      <a:pt x="0" y="0"/>
                    </a:moveTo>
                    <a:lnTo>
                      <a:pt x="546423" y="0"/>
                    </a:lnTo>
                    <a:lnTo>
                      <a:pt x="546423" y="756861"/>
                    </a:lnTo>
                    <a:lnTo>
                      <a:pt x="0" y="756861"/>
                    </a:lnTo>
                    <a:close/>
                  </a:path>
                </a:pathLst>
              </a:custGeom>
              <a:solidFill>
                <a:srgbClr val="FDF3EF"/>
              </a:solidFill>
              <a:ln>
                <a:noFill/>
              </a:ln>
            </p:spPr>
          </p:sp>
          <p:sp>
            <p:nvSpPr>
              <p:cNvPr id="80" name="Google Shape;80;p9"/>
              <p:cNvSpPr txBox="1"/>
              <p:nvPr/>
            </p:nvSpPr>
            <p:spPr>
              <a:xfrm>
                <a:off x="0" y="-104775"/>
                <a:ext cx="546300" cy="861600"/>
              </a:xfrm>
              <a:prstGeom prst="rect">
                <a:avLst/>
              </a:prstGeom>
              <a:noFill/>
              <a:ln>
                <a:noFill/>
              </a:ln>
            </p:spPr>
            <p:txBody>
              <a:bodyPr anchorCtr="0" anchor="ctr" bIns="25400" lIns="25400" spcFirstLastPara="1" rIns="25400" wrap="square" tIns="25400">
                <a:noAutofit/>
              </a:bodyPr>
              <a:lstStyle/>
              <a:p>
                <a:pPr indent="0" lvl="0" marL="0" marR="0" rtl="0" algn="ctr">
                  <a:lnSpc>
                    <a:spcPct val="202833"/>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sp>
          <p:nvSpPr>
            <p:cNvPr id="81" name="Google Shape;81;p9"/>
            <p:cNvSpPr/>
            <p:nvPr/>
          </p:nvSpPr>
          <p:spPr>
            <a:xfrm>
              <a:off x="490270" y="532542"/>
              <a:ext cx="1612883" cy="1415305"/>
            </a:xfrm>
            <a:custGeom>
              <a:rect b="b" l="l" r="r" t="t"/>
              <a:pathLst>
                <a:path extrusionOk="0" h="1415305" w="1612883">
                  <a:moveTo>
                    <a:pt x="0" y="0"/>
                  </a:moveTo>
                  <a:lnTo>
                    <a:pt x="1612883" y="0"/>
                  </a:lnTo>
                  <a:lnTo>
                    <a:pt x="1612883" y="1415305"/>
                  </a:lnTo>
                  <a:lnTo>
                    <a:pt x="0" y="1415305"/>
                  </a:lnTo>
                  <a:lnTo>
                    <a:pt x="0" y="0"/>
                  </a:lnTo>
                  <a:close/>
                </a:path>
              </a:pathLst>
            </a:custGeom>
            <a:blipFill rotWithShape="1">
              <a:blip r:embed="rId4">
                <a:alphaModFix/>
              </a:blip>
              <a:stretch>
                <a:fillRect b="0" l="0" r="0" t="0"/>
              </a:stretch>
            </a:blipFill>
            <a:ln>
              <a:noFill/>
            </a:ln>
          </p:spPr>
        </p:sp>
        <p:sp>
          <p:nvSpPr>
            <p:cNvPr id="82" name="Google Shape;82;p9"/>
            <p:cNvSpPr/>
            <p:nvPr/>
          </p:nvSpPr>
          <p:spPr>
            <a:xfrm>
              <a:off x="1296711" y="2358323"/>
              <a:ext cx="1612883" cy="1415305"/>
            </a:xfrm>
            <a:custGeom>
              <a:rect b="b" l="l" r="r" t="t"/>
              <a:pathLst>
                <a:path extrusionOk="0" h="1415305" w="1612883">
                  <a:moveTo>
                    <a:pt x="0" y="0"/>
                  </a:moveTo>
                  <a:lnTo>
                    <a:pt x="1612883" y="0"/>
                  </a:lnTo>
                  <a:lnTo>
                    <a:pt x="1612883" y="1415305"/>
                  </a:lnTo>
                  <a:lnTo>
                    <a:pt x="0" y="1415305"/>
                  </a:lnTo>
                  <a:lnTo>
                    <a:pt x="0" y="0"/>
                  </a:lnTo>
                  <a:close/>
                </a:path>
              </a:pathLst>
            </a:custGeom>
            <a:blipFill rotWithShape="1">
              <a:blip r:embed="rId4">
                <a:alphaModFix/>
              </a:blip>
              <a:stretch>
                <a:fillRect b="0" l="0" r="0" t="0"/>
              </a:stretch>
            </a:blipFill>
            <a:ln>
              <a:noFill/>
            </a:ln>
          </p:spPr>
        </p:sp>
        <p:sp>
          <p:nvSpPr>
            <p:cNvPr id="83" name="Google Shape;83;p9"/>
            <p:cNvSpPr/>
            <p:nvPr/>
          </p:nvSpPr>
          <p:spPr>
            <a:xfrm rot="1320846">
              <a:off x="2175094" y="1240156"/>
              <a:ext cx="836012" cy="891746"/>
            </a:xfrm>
            <a:custGeom>
              <a:rect b="b" l="l" r="r" t="t"/>
              <a:pathLst>
                <a:path extrusionOk="0" h="891353" w="835644">
                  <a:moveTo>
                    <a:pt x="0" y="0"/>
                  </a:moveTo>
                  <a:lnTo>
                    <a:pt x="835644" y="0"/>
                  </a:lnTo>
                  <a:lnTo>
                    <a:pt x="835644" y="891353"/>
                  </a:lnTo>
                  <a:lnTo>
                    <a:pt x="0" y="891353"/>
                  </a:lnTo>
                  <a:lnTo>
                    <a:pt x="0" y="0"/>
                  </a:lnTo>
                  <a:close/>
                </a:path>
              </a:pathLst>
            </a:custGeom>
            <a:blipFill rotWithShape="1">
              <a:blip r:embed="rId5">
                <a:alphaModFix/>
              </a:blip>
              <a:stretch>
                <a:fillRect b="-358391" l="-254228" r="-248908" t="-102901"/>
              </a:stretch>
            </a:blipFill>
            <a:ln>
              <a:noFill/>
            </a:ln>
          </p:spPr>
        </p:sp>
        <p:sp>
          <p:nvSpPr>
            <p:cNvPr id="84" name="Google Shape;84;p9"/>
            <p:cNvSpPr/>
            <p:nvPr/>
          </p:nvSpPr>
          <p:spPr>
            <a:xfrm rot="1320846">
              <a:off x="368719" y="2173701"/>
              <a:ext cx="836012" cy="891746"/>
            </a:xfrm>
            <a:custGeom>
              <a:rect b="b" l="l" r="r" t="t"/>
              <a:pathLst>
                <a:path extrusionOk="0" h="891353" w="835644">
                  <a:moveTo>
                    <a:pt x="0" y="0"/>
                  </a:moveTo>
                  <a:lnTo>
                    <a:pt x="835644" y="0"/>
                  </a:lnTo>
                  <a:lnTo>
                    <a:pt x="835644" y="891354"/>
                  </a:lnTo>
                  <a:lnTo>
                    <a:pt x="0" y="891354"/>
                  </a:lnTo>
                  <a:lnTo>
                    <a:pt x="0" y="0"/>
                  </a:lnTo>
                  <a:close/>
                </a:path>
              </a:pathLst>
            </a:custGeom>
            <a:blipFill rotWithShape="1">
              <a:blip r:embed="rId5">
                <a:alphaModFix/>
              </a:blip>
              <a:stretch>
                <a:fillRect b="-358391" l="-254228" r="-248908" t="-102901"/>
              </a:stretch>
            </a:blipFill>
            <a:ln>
              <a:noFill/>
            </a:ln>
          </p:spPr>
        </p:sp>
      </p:grpSp>
      <p:grpSp>
        <p:nvGrpSpPr>
          <p:cNvPr id="85" name="Google Shape;85;p9"/>
          <p:cNvGrpSpPr/>
          <p:nvPr/>
        </p:nvGrpSpPr>
        <p:grpSpPr>
          <a:xfrm rot="-318554">
            <a:off x="5010722" y="1422791"/>
            <a:ext cx="1250067" cy="1715758"/>
            <a:chOff x="0" y="-301614"/>
            <a:chExt cx="3333433" cy="4575246"/>
          </a:xfrm>
        </p:grpSpPr>
        <p:sp>
          <p:nvSpPr>
            <p:cNvPr id="86" name="Google Shape;86;p9"/>
            <p:cNvSpPr/>
            <p:nvPr/>
          </p:nvSpPr>
          <p:spPr>
            <a:xfrm>
              <a:off x="0" y="0"/>
              <a:ext cx="3333433" cy="4273632"/>
            </a:xfrm>
            <a:custGeom>
              <a:rect b="b" l="l" r="r" t="t"/>
              <a:pathLst>
                <a:path extrusionOk="0" h="4273632" w="3333433">
                  <a:moveTo>
                    <a:pt x="0" y="0"/>
                  </a:moveTo>
                  <a:lnTo>
                    <a:pt x="3333433" y="0"/>
                  </a:lnTo>
                  <a:lnTo>
                    <a:pt x="3333433" y="4273632"/>
                  </a:lnTo>
                  <a:lnTo>
                    <a:pt x="0" y="4273632"/>
                  </a:lnTo>
                  <a:lnTo>
                    <a:pt x="0" y="0"/>
                  </a:lnTo>
                  <a:close/>
                </a:path>
              </a:pathLst>
            </a:custGeom>
            <a:blipFill rotWithShape="1">
              <a:blip r:embed="rId3">
                <a:alphaModFix/>
              </a:blip>
              <a:stretch>
                <a:fillRect b="0" l="0" r="0" t="0"/>
              </a:stretch>
            </a:blipFill>
            <a:ln>
              <a:noFill/>
            </a:ln>
          </p:spPr>
        </p:sp>
        <p:grpSp>
          <p:nvGrpSpPr>
            <p:cNvPr id="87" name="Google Shape;87;p9"/>
            <p:cNvGrpSpPr/>
            <p:nvPr/>
          </p:nvGrpSpPr>
          <p:grpSpPr>
            <a:xfrm>
              <a:off x="282416" y="-301614"/>
              <a:ext cx="2766266" cy="4362032"/>
              <a:chOff x="0" y="-104775"/>
              <a:chExt cx="546423" cy="861636"/>
            </a:xfrm>
          </p:grpSpPr>
          <p:sp>
            <p:nvSpPr>
              <p:cNvPr id="88" name="Google Shape;88;p9"/>
              <p:cNvSpPr/>
              <p:nvPr/>
            </p:nvSpPr>
            <p:spPr>
              <a:xfrm>
                <a:off x="0" y="0"/>
                <a:ext cx="546423" cy="756861"/>
              </a:xfrm>
              <a:custGeom>
                <a:rect b="b" l="l" r="r" t="t"/>
                <a:pathLst>
                  <a:path extrusionOk="0" h="756861" w="546423">
                    <a:moveTo>
                      <a:pt x="0" y="0"/>
                    </a:moveTo>
                    <a:lnTo>
                      <a:pt x="546423" y="0"/>
                    </a:lnTo>
                    <a:lnTo>
                      <a:pt x="546423" y="756861"/>
                    </a:lnTo>
                    <a:lnTo>
                      <a:pt x="0" y="756861"/>
                    </a:lnTo>
                    <a:close/>
                  </a:path>
                </a:pathLst>
              </a:custGeom>
              <a:solidFill>
                <a:srgbClr val="FDF3EF"/>
              </a:solidFill>
              <a:ln>
                <a:noFill/>
              </a:ln>
            </p:spPr>
          </p:sp>
          <p:sp>
            <p:nvSpPr>
              <p:cNvPr id="89" name="Google Shape;89;p9"/>
              <p:cNvSpPr txBox="1"/>
              <p:nvPr/>
            </p:nvSpPr>
            <p:spPr>
              <a:xfrm>
                <a:off x="0" y="-104775"/>
                <a:ext cx="546300" cy="861600"/>
              </a:xfrm>
              <a:prstGeom prst="rect">
                <a:avLst/>
              </a:prstGeom>
              <a:noFill/>
              <a:ln>
                <a:noFill/>
              </a:ln>
            </p:spPr>
            <p:txBody>
              <a:bodyPr anchorCtr="0" anchor="ctr" bIns="25400" lIns="25400" spcFirstLastPara="1" rIns="25400" wrap="square" tIns="25400">
                <a:noAutofit/>
              </a:bodyPr>
              <a:lstStyle/>
              <a:p>
                <a:pPr indent="0" lvl="0" marL="0" marR="0" rtl="0" algn="ctr">
                  <a:lnSpc>
                    <a:spcPct val="202833"/>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sp>
          <p:nvSpPr>
            <p:cNvPr id="90" name="Google Shape;90;p9"/>
            <p:cNvSpPr/>
            <p:nvPr/>
          </p:nvSpPr>
          <p:spPr>
            <a:xfrm>
              <a:off x="394895" y="854888"/>
              <a:ext cx="2607777" cy="3006871"/>
            </a:xfrm>
            <a:custGeom>
              <a:rect b="b" l="l" r="r" t="t"/>
              <a:pathLst>
                <a:path extrusionOk="0" h="3006871" w="2607777">
                  <a:moveTo>
                    <a:pt x="0" y="0"/>
                  </a:moveTo>
                  <a:lnTo>
                    <a:pt x="2607777" y="0"/>
                  </a:lnTo>
                  <a:lnTo>
                    <a:pt x="2607777" y="3006871"/>
                  </a:lnTo>
                  <a:lnTo>
                    <a:pt x="0" y="3006871"/>
                  </a:lnTo>
                  <a:lnTo>
                    <a:pt x="0" y="0"/>
                  </a:lnTo>
                  <a:close/>
                </a:path>
              </a:pathLst>
            </a:custGeom>
            <a:blipFill rotWithShape="1">
              <a:blip r:embed="rId6">
                <a:alphaModFix/>
              </a:blip>
              <a:stretch>
                <a:fillRect b="0" l="0" r="0" t="0"/>
              </a:stretch>
            </a:blipFill>
            <a:ln>
              <a:noFill/>
            </a:ln>
          </p:spPr>
        </p:sp>
        <p:sp>
          <p:nvSpPr>
            <p:cNvPr id="91" name="Google Shape;91;p9"/>
            <p:cNvSpPr/>
            <p:nvPr/>
          </p:nvSpPr>
          <p:spPr>
            <a:xfrm flipH="1" rot="-7923704">
              <a:off x="1579061" y="450036"/>
              <a:ext cx="747362" cy="717468"/>
            </a:xfrm>
            <a:custGeom>
              <a:rect b="b" l="l" r="r" t="t"/>
              <a:pathLst>
                <a:path extrusionOk="0" h="717394" w="747285">
                  <a:moveTo>
                    <a:pt x="747286" y="0"/>
                  </a:moveTo>
                  <a:lnTo>
                    <a:pt x="0" y="0"/>
                  </a:lnTo>
                  <a:lnTo>
                    <a:pt x="0" y="717394"/>
                  </a:lnTo>
                  <a:lnTo>
                    <a:pt x="747286" y="717394"/>
                  </a:lnTo>
                  <a:lnTo>
                    <a:pt x="747286" y="0"/>
                  </a:lnTo>
                  <a:close/>
                </a:path>
              </a:pathLst>
            </a:custGeom>
            <a:blipFill rotWithShape="1">
              <a:blip r:embed="rId7">
                <a:alphaModFix/>
              </a:blip>
              <a:stretch>
                <a:fillRect b="0" l="0" r="0" t="0"/>
              </a:stretch>
            </a:blipFill>
            <a:ln>
              <a:noFill/>
            </a:ln>
          </p:spPr>
        </p:sp>
        <p:sp>
          <p:nvSpPr>
            <p:cNvPr id="92" name="Google Shape;92;p9"/>
            <p:cNvSpPr/>
            <p:nvPr/>
          </p:nvSpPr>
          <p:spPr>
            <a:xfrm flipH="1" rot="-7923704">
              <a:off x="808482" y="1743347"/>
              <a:ext cx="747362" cy="717468"/>
            </a:xfrm>
            <a:custGeom>
              <a:rect b="b" l="l" r="r" t="t"/>
              <a:pathLst>
                <a:path extrusionOk="0" h="717394" w="747285">
                  <a:moveTo>
                    <a:pt x="747286" y="0"/>
                  </a:moveTo>
                  <a:lnTo>
                    <a:pt x="0" y="0"/>
                  </a:lnTo>
                  <a:lnTo>
                    <a:pt x="0" y="717394"/>
                  </a:lnTo>
                  <a:lnTo>
                    <a:pt x="747286" y="717394"/>
                  </a:lnTo>
                  <a:lnTo>
                    <a:pt x="747286" y="0"/>
                  </a:lnTo>
                  <a:close/>
                </a:path>
              </a:pathLst>
            </a:custGeom>
            <a:blipFill rotWithShape="1">
              <a:blip r:embed="rId7">
                <a:alphaModFix/>
              </a:blip>
              <a:stretch>
                <a:fillRect b="0" l="0" r="0" t="0"/>
              </a:stretch>
            </a:blipFill>
            <a:ln>
              <a:noFill/>
            </a:ln>
          </p:spPr>
        </p:sp>
      </p:grpSp>
      <p:grpSp>
        <p:nvGrpSpPr>
          <p:cNvPr id="93" name="Google Shape;93;p9"/>
          <p:cNvGrpSpPr/>
          <p:nvPr/>
        </p:nvGrpSpPr>
        <p:grpSpPr>
          <a:xfrm rot="392255">
            <a:off x="7196689" y="1422822"/>
            <a:ext cx="1250166" cy="1715895"/>
            <a:chOff x="0" y="-301614"/>
            <a:chExt cx="3333433" cy="4575246"/>
          </a:xfrm>
        </p:grpSpPr>
        <p:sp>
          <p:nvSpPr>
            <p:cNvPr id="94" name="Google Shape;94;p9"/>
            <p:cNvSpPr/>
            <p:nvPr/>
          </p:nvSpPr>
          <p:spPr>
            <a:xfrm>
              <a:off x="0" y="0"/>
              <a:ext cx="3333433" cy="4273632"/>
            </a:xfrm>
            <a:custGeom>
              <a:rect b="b" l="l" r="r" t="t"/>
              <a:pathLst>
                <a:path extrusionOk="0" h="4273632" w="3333433">
                  <a:moveTo>
                    <a:pt x="0" y="0"/>
                  </a:moveTo>
                  <a:lnTo>
                    <a:pt x="3333433" y="0"/>
                  </a:lnTo>
                  <a:lnTo>
                    <a:pt x="3333433" y="4273632"/>
                  </a:lnTo>
                  <a:lnTo>
                    <a:pt x="0" y="4273632"/>
                  </a:lnTo>
                  <a:lnTo>
                    <a:pt x="0" y="0"/>
                  </a:lnTo>
                  <a:close/>
                </a:path>
              </a:pathLst>
            </a:custGeom>
            <a:blipFill rotWithShape="1">
              <a:blip r:embed="rId3">
                <a:alphaModFix/>
              </a:blip>
              <a:stretch>
                <a:fillRect b="0" l="0" r="0" t="0"/>
              </a:stretch>
            </a:blipFill>
            <a:ln>
              <a:noFill/>
            </a:ln>
          </p:spPr>
        </p:sp>
        <p:grpSp>
          <p:nvGrpSpPr>
            <p:cNvPr id="95" name="Google Shape;95;p9"/>
            <p:cNvGrpSpPr/>
            <p:nvPr/>
          </p:nvGrpSpPr>
          <p:grpSpPr>
            <a:xfrm>
              <a:off x="282416" y="-301614"/>
              <a:ext cx="2766266" cy="4362032"/>
              <a:chOff x="0" y="-104775"/>
              <a:chExt cx="546423" cy="861636"/>
            </a:xfrm>
          </p:grpSpPr>
          <p:sp>
            <p:nvSpPr>
              <p:cNvPr id="96" name="Google Shape;96;p9"/>
              <p:cNvSpPr/>
              <p:nvPr/>
            </p:nvSpPr>
            <p:spPr>
              <a:xfrm>
                <a:off x="0" y="0"/>
                <a:ext cx="546423" cy="756861"/>
              </a:xfrm>
              <a:custGeom>
                <a:rect b="b" l="l" r="r" t="t"/>
                <a:pathLst>
                  <a:path extrusionOk="0" h="756861" w="546423">
                    <a:moveTo>
                      <a:pt x="0" y="0"/>
                    </a:moveTo>
                    <a:lnTo>
                      <a:pt x="546423" y="0"/>
                    </a:lnTo>
                    <a:lnTo>
                      <a:pt x="546423" y="756861"/>
                    </a:lnTo>
                    <a:lnTo>
                      <a:pt x="0" y="756861"/>
                    </a:lnTo>
                    <a:close/>
                  </a:path>
                </a:pathLst>
              </a:custGeom>
              <a:solidFill>
                <a:srgbClr val="FDF3EF"/>
              </a:solidFill>
              <a:ln>
                <a:noFill/>
              </a:ln>
            </p:spPr>
          </p:sp>
          <p:sp>
            <p:nvSpPr>
              <p:cNvPr id="97" name="Google Shape;97;p9"/>
              <p:cNvSpPr txBox="1"/>
              <p:nvPr/>
            </p:nvSpPr>
            <p:spPr>
              <a:xfrm>
                <a:off x="0" y="-104775"/>
                <a:ext cx="546300" cy="861600"/>
              </a:xfrm>
              <a:prstGeom prst="rect">
                <a:avLst/>
              </a:prstGeom>
              <a:noFill/>
              <a:ln>
                <a:noFill/>
              </a:ln>
            </p:spPr>
            <p:txBody>
              <a:bodyPr anchorCtr="0" anchor="ctr" bIns="25400" lIns="25400" spcFirstLastPara="1" rIns="25400" wrap="square" tIns="25400">
                <a:noAutofit/>
              </a:bodyPr>
              <a:lstStyle/>
              <a:p>
                <a:pPr indent="0" lvl="0" marL="0" marR="0" rtl="0" algn="ctr">
                  <a:lnSpc>
                    <a:spcPct val="202833"/>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sp>
          <p:nvSpPr>
            <p:cNvPr id="98" name="Google Shape;98;p9"/>
            <p:cNvSpPr/>
            <p:nvPr/>
          </p:nvSpPr>
          <p:spPr>
            <a:xfrm rot="1320846">
              <a:off x="2129378" y="2758023"/>
              <a:ext cx="836012" cy="891746"/>
            </a:xfrm>
            <a:custGeom>
              <a:rect b="b" l="l" r="r" t="t"/>
              <a:pathLst>
                <a:path extrusionOk="0" h="891353" w="835644">
                  <a:moveTo>
                    <a:pt x="0" y="0"/>
                  </a:moveTo>
                  <a:lnTo>
                    <a:pt x="835644" y="0"/>
                  </a:lnTo>
                  <a:lnTo>
                    <a:pt x="835644" y="891353"/>
                  </a:lnTo>
                  <a:lnTo>
                    <a:pt x="0" y="891353"/>
                  </a:lnTo>
                  <a:lnTo>
                    <a:pt x="0" y="0"/>
                  </a:lnTo>
                  <a:close/>
                </a:path>
              </a:pathLst>
            </a:custGeom>
            <a:blipFill rotWithShape="1">
              <a:blip r:embed="rId5">
                <a:alphaModFix/>
              </a:blip>
              <a:stretch>
                <a:fillRect b="-358391" l="-254228" r="-248908" t="-102901"/>
              </a:stretch>
            </a:blipFill>
            <a:ln>
              <a:noFill/>
            </a:ln>
          </p:spPr>
        </p:sp>
        <p:sp>
          <p:nvSpPr>
            <p:cNvPr id="99" name="Google Shape;99;p9"/>
            <p:cNvSpPr/>
            <p:nvPr/>
          </p:nvSpPr>
          <p:spPr>
            <a:xfrm rot="1320846">
              <a:off x="419271" y="352985"/>
              <a:ext cx="836012" cy="891746"/>
            </a:xfrm>
            <a:custGeom>
              <a:rect b="b" l="l" r="r" t="t"/>
              <a:pathLst>
                <a:path extrusionOk="0" h="891353" w="835644">
                  <a:moveTo>
                    <a:pt x="0" y="0"/>
                  </a:moveTo>
                  <a:lnTo>
                    <a:pt x="835644" y="0"/>
                  </a:lnTo>
                  <a:lnTo>
                    <a:pt x="835644" y="891353"/>
                  </a:lnTo>
                  <a:lnTo>
                    <a:pt x="0" y="891353"/>
                  </a:lnTo>
                  <a:lnTo>
                    <a:pt x="0" y="0"/>
                  </a:lnTo>
                  <a:close/>
                </a:path>
              </a:pathLst>
            </a:custGeom>
            <a:blipFill rotWithShape="1">
              <a:blip r:embed="rId5">
                <a:alphaModFix/>
              </a:blip>
              <a:stretch>
                <a:fillRect b="-358391" l="-254228" r="-248908" t="-102901"/>
              </a:stretch>
            </a:blipFill>
            <a:ln>
              <a:noFill/>
            </a:ln>
          </p:spPr>
        </p:sp>
        <p:sp>
          <p:nvSpPr>
            <p:cNvPr id="100" name="Google Shape;100;p9"/>
            <p:cNvSpPr/>
            <p:nvPr/>
          </p:nvSpPr>
          <p:spPr>
            <a:xfrm rot="-388013">
              <a:off x="419665" y="963410"/>
              <a:ext cx="2593093" cy="2583663"/>
            </a:xfrm>
            <a:custGeom>
              <a:rect b="b" l="l" r="r" t="t"/>
              <a:pathLst>
                <a:path extrusionOk="0" h="2586623" w="2596064">
                  <a:moveTo>
                    <a:pt x="0" y="0"/>
                  </a:moveTo>
                  <a:lnTo>
                    <a:pt x="2596063" y="0"/>
                  </a:lnTo>
                  <a:lnTo>
                    <a:pt x="2596063" y="2586624"/>
                  </a:lnTo>
                  <a:lnTo>
                    <a:pt x="0" y="2586624"/>
                  </a:lnTo>
                  <a:lnTo>
                    <a:pt x="0" y="0"/>
                  </a:lnTo>
                  <a:close/>
                </a:path>
              </a:pathLst>
            </a:custGeom>
            <a:blipFill rotWithShape="1">
              <a:blip r:embed="rId8">
                <a:alphaModFix/>
              </a:blip>
              <a:stretch>
                <a:fillRect b="0" l="0" r="0" t="0"/>
              </a:stretch>
            </a:blipFill>
            <a:ln>
              <a:noFill/>
            </a:ln>
          </p:spPr>
        </p:sp>
      </p:grpSp>
      <p:sp>
        <p:nvSpPr>
          <p:cNvPr id="101" name="Google Shape;101;p9"/>
          <p:cNvSpPr txBox="1"/>
          <p:nvPr>
            <p:ph idx="1" type="body"/>
          </p:nvPr>
        </p:nvSpPr>
        <p:spPr>
          <a:xfrm>
            <a:off x="1572600" y="255050"/>
            <a:ext cx="5998800" cy="796500"/>
          </a:xfrm>
          <a:prstGeom prst="rect">
            <a:avLst/>
          </a:prstGeom>
        </p:spPr>
        <p:txBody>
          <a:bodyPr anchorCtr="0" anchor="ctr" bIns="91425" lIns="91425" spcFirstLastPara="1" rIns="91425" wrap="square" tIns="91425">
            <a:normAutofit/>
          </a:bodyPr>
          <a:lstStyle>
            <a:lvl1pPr indent="-228600" lvl="0" marL="457200" algn="ctr">
              <a:lnSpc>
                <a:spcPct val="100000"/>
              </a:lnSpc>
              <a:spcBef>
                <a:spcPts val="0"/>
              </a:spcBef>
              <a:spcAft>
                <a:spcPts val="0"/>
              </a:spcAft>
              <a:buClr>
                <a:schemeClr val="dk1"/>
              </a:buClr>
              <a:buSzPts val="3300"/>
              <a:buNone/>
              <a:defRPr sz="3300">
                <a:solidFill>
                  <a:schemeClr val="dk1"/>
                </a:solidFill>
              </a:defRPr>
            </a:lvl1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02" name="Shape 102"/>
        <p:cNvGrpSpPr/>
        <p:nvPr/>
      </p:nvGrpSpPr>
      <p:grpSpPr>
        <a:xfrm>
          <a:off x="0" y="0"/>
          <a:ext cx="0" cy="0"/>
          <a:chOff x="0" y="0"/>
          <a:chExt cx="0" cy="0"/>
        </a:xfrm>
      </p:grpSpPr>
      <p:sp>
        <p:nvSpPr>
          <p:cNvPr id="103" name="Google Shape;10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0"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Font typeface="Oleo Script"/>
              <a:buNone/>
              <a:defRPr sz="2800">
                <a:solidFill>
                  <a:schemeClr val="dk1"/>
                </a:solidFill>
                <a:latin typeface="Oleo Script"/>
                <a:ea typeface="Oleo Script"/>
                <a:cs typeface="Oleo Script"/>
                <a:sym typeface="Oleo Script"/>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Font typeface="Oleo Script"/>
              <a:buChar char="●"/>
              <a:defRPr sz="1800">
                <a:solidFill>
                  <a:schemeClr val="dk2"/>
                </a:solidFill>
                <a:latin typeface="Oleo Script"/>
                <a:ea typeface="Oleo Script"/>
                <a:cs typeface="Oleo Script"/>
                <a:sym typeface="Oleo Script"/>
              </a:defRPr>
            </a:lvl1pPr>
            <a:lvl2pPr indent="-317500" lvl="1" marL="914400">
              <a:lnSpc>
                <a:spcPct val="115000"/>
              </a:lnSpc>
              <a:spcBef>
                <a:spcPts val="0"/>
              </a:spcBef>
              <a:spcAft>
                <a:spcPts val="0"/>
              </a:spcAft>
              <a:buClr>
                <a:schemeClr val="dk2"/>
              </a:buClr>
              <a:buSzPts val="1400"/>
              <a:buFont typeface="Bree Serif"/>
              <a:buChar char="○"/>
              <a:defRPr b="1">
                <a:solidFill>
                  <a:schemeClr val="dk2"/>
                </a:solidFill>
                <a:latin typeface="Bree Serif"/>
                <a:ea typeface="Bree Serif"/>
                <a:cs typeface="Bree Serif"/>
                <a:sym typeface="Bree Serif"/>
              </a:defRPr>
            </a:lvl2pPr>
            <a:lvl3pPr indent="-317500" lvl="2" marL="1371600">
              <a:lnSpc>
                <a:spcPct val="115000"/>
              </a:lnSpc>
              <a:spcBef>
                <a:spcPts val="0"/>
              </a:spcBef>
              <a:spcAft>
                <a:spcPts val="0"/>
              </a:spcAft>
              <a:buClr>
                <a:schemeClr val="dk2"/>
              </a:buClr>
              <a:buSzPts val="1400"/>
              <a:buFont typeface="Bree Serif"/>
              <a:buChar char="■"/>
              <a:defRPr>
                <a:solidFill>
                  <a:schemeClr val="dk2"/>
                </a:solidFill>
                <a:latin typeface="Bree Serif"/>
                <a:ea typeface="Bree Serif"/>
                <a:cs typeface="Bree Serif"/>
                <a:sym typeface="Bree Serif"/>
              </a:defRPr>
            </a:lvl3pPr>
            <a:lvl4pPr indent="-317500" lvl="3" marL="1828800">
              <a:lnSpc>
                <a:spcPct val="115000"/>
              </a:lnSpc>
              <a:spcBef>
                <a:spcPts val="0"/>
              </a:spcBef>
              <a:spcAft>
                <a:spcPts val="0"/>
              </a:spcAft>
              <a:buClr>
                <a:schemeClr val="dk2"/>
              </a:buClr>
              <a:buSzPts val="1400"/>
              <a:buFont typeface="Bree Serif"/>
              <a:buChar char="●"/>
              <a:defRPr>
                <a:solidFill>
                  <a:schemeClr val="dk2"/>
                </a:solidFill>
                <a:latin typeface="Bree Serif"/>
                <a:ea typeface="Bree Serif"/>
                <a:cs typeface="Bree Serif"/>
                <a:sym typeface="Bree Serif"/>
              </a:defRPr>
            </a:lvl4pPr>
            <a:lvl5pPr indent="-317500" lvl="4" marL="2286000">
              <a:lnSpc>
                <a:spcPct val="115000"/>
              </a:lnSpc>
              <a:spcBef>
                <a:spcPts val="0"/>
              </a:spcBef>
              <a:spcAft>
                <a:spcPts val="0"/>
              </a:spcAft>
              <a:buClr>
                <a:schemeClr val="dk2"/>
              </a:buClr>
              <a:buSzPts val="1400"/>
              <a:buFont typeface="Bree Serif"/>
              <a:buChar char="○"/>
              <a:defRPr>
                <a:solidFill>
                  <a:schemeClr val="dk2"/>
                </a:solidFill>
                <a:latin typeface="Bree Serif"/>
                <a:ea typeface="Bree Serif"/>
                <a:cs typeface="Bree Serif"/>
                <a:sym typeface="Bree Serif"/>
              </a:defRPr>
            </a:lvl5pPr>
            <a:lvl6pPr indent="-317500" lvl="5" marL="2743200">
              <a:lnSpc>
                <a:spcPct val="115000"/>
              </a:lnSpc>
              <a:spcBef>
                <a:spcPts val="0"/>
              </a:spcBef>
              <a:spcAft>
                <a:spcPts val="0"/>
              </a:spcAft>
              <a:buClr>
                <a:schemeClr val="dk2"/>
              </a:buClr>
              <a:buSzPts val="1400"/>
              <a:buFont typeface="Bree Serif"/>
              <a:buChar char="■"/>
              <a:defRPr>
                <a:solidFill>
                  <a:schemeClr val="dk2"/>
                </a:solidFill>
                <a:latin typeface="Bree Serif"/>
                <a:ea typeface="Bree Serif"/>
                <a:cs typeface="Bree Serif"/>
                <a:sym typeface="Bree Serif"/>
              </a:defRPr>
            </a:lvl6pPr>
            <a:lvl7pPr indent="-317500" lvl="6" marL="3200400">
              <a:lnSpc>
                <a:spcPct val="115000"/>
              </a:lnSpc>
              <a:spcBef>
                <a:spcPts val="0"/>
              </a:spcBef>
              <a:spcAft>
                <a:spcPts val="0"/>
              </a:spcAft>
              <a:buClr>
                <a:schemeClr val="dk2"/>
              </a:buClr>
              <a:buSzPts val="1400"/>
              <a:buFont typeface="Bree Serif"/>
              <a:buChar char="●"/>
              <a:defRPr>
                <a:solidFill>
                  <a:schemeClr val="dk2"/>
                </a:solidFill>
                <a:latin typeface="Bree Serif"/>
                <a:ea typeface="Bree Serif"/>
                <a:cs typeface="Bree Serif"/>
                <a:sym typeface="Bree Serif"/>
              </a:defRPr>
            </a:lvl7pPr>
            <a:lvl8pPr indent="-317500" lvl="7" marL="3657600">
              <a:lnSpc>
                <a:spcPct val="115000"/>
              </a:lnSpc>
              <a:spcBef>
                <a:spcPts val="0"/>
              </a:spcBef>
              <a:spcAft>
                <a:spcPts val="0"/>
              </a:spcAft>
              <a:buClr>
                <a:schemeClr val="dk2"/>
              </a:buClr>
              <a:buSzPts val="1400"/>
              <a:buFont typeface="Bree Serif"/>
              <a:buChar char="○"/>
              <a:defRPr>
                <a:solidFill>
                  <a:schemeClr val="dk2"/>
                </a:solidFill>
                <a:latin typeface="Bree Serif"/>
                <a:ea typeface="Bree Serif"/>
                <a:cs typeface="Bree Serif"/>
                <a:sym typeface="Bree Serif"/>
              </a:defRPr>
            </a:lvl8pPr>
            <a:lvl9pPr indent="-317500" lvl="8" marL="4114800">
              <a:lnSpc>
                <a:spcPct val="115000"/>
              </a:lnSpc>
              <a:spcBef>
                <a:spcPts val="0"/>
              </a:spcBef>
              <a:spcAft>
                <a:spcPts val="0"/>
              </a:spcAft>
              <a:buClr>
                <a:schemeClr val="dk2"/>
              </a:buClr>
              <a:buSzPts val="1400"/>
              <a:buFont typeface="Bree Serif"/>
              <a:buChar char="■"/>
              <a:defRPr>
                <a:solidFill>
                  <a:schemeClr val="dk2"/>
                </a:solidFill>
                <a:latin typeface="Bree Serif"/>
                <a:ea typeface="Bree Serif"/>
                <a:cs typeface="Bree Serif"/>
                <a:sym typeface="Bree Serif"/>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xml"/><Relationship Id="rId3" Type="http://schemas.openxmlformats.org/officeDocument/2006/relationships/image" Target="../media/image3.png"/><Relationship Id="rId4" Type="http://schemas.openxmlformats.org/officeDocument/2006/relationships/image" Target="../media/image13.png"/><Relationship Id="rId11" Type="http://schemas.openxmlformats.org/officeDocument/2006/relationships/image" Target="../media/image4.png"/><Relationship Id="rId10" Type="http://schemas.openxmlformats.org/officeDocument/2006/relationships/image" Target="../media/image25.png"/><Relationship Id="rId9" Type="http://schemas.openxmlformats.org/officeDocument/2006/relationships/image" Target="../media/image1.png"/><Relationship Id="rId5" Type="http://schemas.openxmlformats.org/officeDocument/2006/relationships/image" Target="../media/image51.png"/><Relationship Id="rId6" Type="http://schemas.openxmlformats.org/officeDocument/2006/relationships/image" Target="../media/image38.png"/><Relationship Id="rId7" Type="http://schemas.openxmlformats.org/officeDocument/2006/relationships/image" Target="../media/image2.png"/><Relationship Id="rId8" Type="http://schemas.openxmlformats.org/officeDocument/2006/relationships/image" Target="../media/image5.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0.xml"/><Relationship Id="rId3" Type="http://schemas.openxmlformats.org/officeDocument/2006/relationships/image" Target="../media/image67.png"/><Relationship Id="rId4" Type="http://schemas.openxmlformats.org/officeDocument/2006/relationships/image" Target="../media/image115.png"/><Relationship Id="rId5" Type="http://schemas.openxmlformats.org/officeDocument/2006/relationships/image" Target="../media/image4.png"/><Relationship Id="rId6" Type="http://schemas.openxmlformats.org/officeDocument/2006/relationships/image" Target="../media/image63.png"/><Relationship Id="rId7" Type="http://schemas.openxmlformats.org/officeDocument/2006/relationships/image" Target="../media/image60.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1.xml"/><Relationship Id="rId3" Type="http://schemas.openxmlformats.org/officeDocument/2006/relationships/image" Target="../media/image64.png"/><Relationship Id="rId4" Type="http://schemas.openxmlformats.org/officeDocument/2006/relationships/image" Target="../media/image92.png"/><Relationship Id="rId5" Type="http://schemas.openxmlformats.org/officeDocument/2006/relationships/image" Target="../media/image72.png"/><Relationship Id="rId6" Type="http://schemas.openxmlformats.org/officeDocument/2006/relationships/image" Target="../media/image65.png"/><Relationship Id="rId7" Type="http://schemas.openxmlformats.org/officeDocument/2006/relationships/image" Target="../media/image69.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2.xml"/><Relationship Id="rId3" Type="http://schemas.openxmlformats.org/officeDocument/2006/relationships/image" Target="../media/image9.png"/><Relationship Id="rId4" Type="http://schemas.openxmlformats.org/officeDocument/2006/relationships/image" Target="../media/image19.png"/><Relationship Id="rId9" Type="http://schemas.openxmlformats.org/officeDocument/2006/relationships/image" Target="../media/image34.png"/><Relationship Id="rId5" Type="http://schemas.openxmlformats.org/officeDocument/2006/relationships/image" Target="../media/image37.png"/><Relationship Id="rId6" Type="http://schemas.openxmlformats.org/officeDocument/2006/relationships/image" Target="../media/image40.png"/><Relationship Id="rId7" Type="http://schemas.openxmlformats.org/officeDocument/2006/relationships/image" Target="../media/image26.png"/><Relationship Id="rId8" Type="http://schemas.openxmlformats.org/officeDocument/2006/relationships/image" Target="../media/image4.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3.xml"/><Relationship Id="rId3" Type="http://schemas.openxmlformats.org/officeDocument/2006/relationships/image" Target="../media/image70.png"/><Relationship Id="rId4" Type="http://schemas.openxmlformats.org/officeDocument/2006/relationships/image" Target="../media/image12.png"/><Relationship Id="rId5" Type="http://schemas.openxmlformats.org/officeDocument/2006/relationships/image" Target="../media/image7.png"/><Relationship Id="rId6" Type="http://schemas.openxmlformats.org/officeDocument/2006/relationships/image" Target="../media/image21.png"/><Relationship Id="rId7" Type="http://schemas.openxmlformats.org/officeDocument/2006/relationships/image" Target="../media/image35.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4.xml"/><Relationship Id="rId3" Type="http://schemas.openxmlformats.org/officeDocument/2006/relationships/image" Target="../media/image104.png"/><Relationship Id="rId4" Type="http://schemas.openxmlformats.org/officeDocument/2006/relationships/image" Target="../media/image41.png"/><Relationship Id="rId5" Type="http://schemas.openxmlformats.org/officeDocument/2006/relationships/image" Target="../media/image71.png"/><Relationship Id="rId6" Type="http://schemas.openxmlformats.org/officeDocument/2006/relationships/image" Target="../media/image28.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5.xml"/><Relationship Id="rId3" Type="http://schemas.openxmlformats.org/officeDocument/2006/relationships/image" Target="../media/image114.png"/><Relationship Id="rId4" Type="http://schemas.openxmlformats.org/officeDocument/2006/relationships/image" Target="../media/image9.png"/><Relationship Id="rId5" Type="http://schemas.openxmlformats.org/officeDocument/2006/relationships/image" Target="../media/image18.png"/></Relationships>
</file>

<file path=ppt/slides/_rels/slide16.xml.rels><?xml version="1.0" encoding="UTF-8" standalone="yes"?><Relationships xmlns="http://schemas.openxmlformats.org/package/2006/relationships"><Relationship Id="rId20" Type="http://schemas.openxmlformats.org/officeDocument/2006/relationships/image" Target="../media/image60.png"/><Relationship Id="rId22" Type="http://schemas.openxmlformats.org/officeDocument/2006/relationships/image" Target="../media/image19.png"/><Relationship Id="rId21" Type="http://schemas.openxmlformats.org/officeDocument/2006/relationships/image" Target="../media/image69.png"/><Relationship Id="rId24" Type="http://schemas.openxmlformats.org/officeDocument/2006/relationships/image" Target="../media/image40.png"/><Relationship Id="rId23" Type="http://schemas.openxmlformats.org/officeDocument/2006/relationships/image" Target="../media/image37.png"/><Relationship Id="rId1" Type="http://schemas.openxmlformats.org/officeDocument/2006/relationships/slideLayout" Target="../slideLayouts/slideLayout9.xml"/><Relationship Id="rId2" Type="http://schemas.openxmlformats.org/officeDocument/2006/relationships/notesSlide" Target="../notesSlides/notesSlide16.xml"/><Relationship Id="rId3" Type="http://schemas.openxmlformats.org/officeDocument/2006/relationships/image" Target="../media/image2.png"/><Relationship Id="rId4" Type="http://schemas.openxmlformats.org/officeDocument/2006/relationships/image" Target="../media/image5.png"/><Relationship Id="rId9" Type="http://schemas.openxmlformats.org/officeDocument/2006/relationships/image" Target="../media/image47.png"/><Relationship Id="rId26" Type="http://schemas.openxmlformats.org/officeDocument/2006/relationships/image" Target="../media/image34.png"/><Relationship Id="rId25" Type="http://schemas.openxmlformats.org/officeDocument/2006/relationships/image" Target="../media/image26.png"/><Relationship Id="rId27" Type="http://schemas.openxmlformats.org/officeDocument/2006/relationships/image" Target="../media/image11.png"/><Relationship Id="rId5" Type="http://schemas.openxmlformats.org/officeDocument/2006/relationships/image" Target="../media/image1.png"/><Relationship Id="rId6" Type="http://schemas.openxmlformats.org/officeDocument/2006/relationships/image" Target="../media/image25.png"/><Relationship Id="rId7" Type="http://schemas.openxmlformats.org/officeDocument/2006/relationships/image" Target="../media/image4.png"/><Relationship Id="rId8" Type="http://schemas.openxmlformats.org/officeDocument/2006/relationships/image" Target="../media/image8.png"/><Relationship Id="rId11" Type="http://schemas.openxmlformats.org/officeDocument/2006/relationships/image" Target="../media/image46.png"/><Relationship Id="rId10" Type="http://schemas.openxmlformats.org/officeDocument/2006/relationships/image" Target="../media/image7.png"/><Relationship Id="rId13" Type="http://schemas.openxmlformats.org/officeDocument/2006/relationships/image" Target="../media/image10.png"/><Relationship Id="rId12" Type="http://schemas.openxmlformats.org/officeDocument/2006/relationships/image" Target="../media/image53.png"/><Relationship Id="rId15" Type="http://schemas.openxmlformats.org/officeDocument/2006/relationships/image" Target="../media/image52.png"/><Relationship Id="rId14" Type="http://schemas.openxmlformats.org/officeDocument/2006/relationships/image" Target="../media/image54.png"/><Relationship Id="rId17" Type="http://schemas.openxmlformats.org/officeDocument/2006/relationships/image" Target="../media/image22.png"/><Relationship Id="rId16" Type="http://schemas.openxmlformats.org/officeDocument/2006/relationships/image" Target="../media/image55.png"/><Relationship Id="rId19" Type="http://schemas.openxmlformats.org/officeDocument/2006/relationships/image" Target="../media/image97.png"/><Relationship Id="rId18" Type="http://schemas.openxmlformats.org/officeDocument/2006/relationships/image" Target="../media/image62.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7.xml"/><Relationship Id="rId3" Type="http://schemas.openxmlformats.org/officeDocument/2006/relationships/image" Target="../media/image109.png"/><Relationship Id="rId4" Type="http://schemas.openxmlformats.org/officeDocument/2006/relationships/image" Target="../media/image35.png"/><Relationship Id="rId5" Type="http://schemas.openxmlformats.org/officeDocument/2006/relationships/image" Target="../media/image63.png"/><Relationship Id="rId6" Type="http://schemas.openxmlformats.org/officeDocument/2006/relationships/image" Target="../media/image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xml"/><Relationship Id="rId3" Type="http://schemas.openxmlformats.org/officeDocument/2006/relationships/image" Target="../media/image43.png"/><Relationship Id="rId4" Type="http://schemas.openxmlformats.org/officeDocument/2006/relationships/image" Target="../media/image57.png"/><Relationship Id="rId9" Type="http://schemas.openxmlformats.org/officeDocument/2006/relationships/image" Target="../media/image46.png"/><Relationship Id="rId5" Type="http://schemas.openxmlformats.org/officeDocument/2006/relationships/image" Target="../media/image8.png"/><Relationship Id="rId6" Type="http://schemas.openxmlformats.org/officeDocument/2006/relationships/image" Target="../media/image47.png"/><Relationship Id="rId7" Type="http://schemas.openxmlformats.org/officeDocument/2006/relationships/image" Target="../media/image7.png"/><Relationship Id="rId8" Type="http://schemas.openxmlformats.org/officeDocument/2006/relationships/image" Target="../media/image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3.xml"/><Relationship Id="rId3" Type="http://schemas.openxmlformats.org/officeDocument/2006/relationships/image" Target="../media/image6.png"/><Relationship Id="rId4" Type="http://schemas.openxmlformats.org/officeDocument/2006/relationships/image" Target="../media/image61.png"/><Relationship Id="rId5" Type="http://schemas.openxmlformats.org/officeDocument/2006/relationships/image" Target="../media/image54.png"/><Relationship Id="rId6" Type="http://schemas.openxmlformats.org/officeDocument/2006/relationships/image" Target="../media/image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4.xml"/><Relationship Id="rId3" Type="http://schemas.openxmlformats.org/officeDocument/2006/relationships/image" Target="../media/image9.png"/><Relationship Id="rId4" Type="http://schemas.openxmlformats.org/officeDocument/2006/relationships/image" Target="../media/image66.png"/><Relationship Id="rId5" Type="http://schemas.openxmlformats.org/officeDocument/2006/relationships/image" Target="../media/image90.png"/><Relationship Id="rId6" Type="http://schemas.openxmlformats.org/officeDocument/2006/relationships/image" Target="../media/image53.png"/><Relationship Id="rId7" Type="http://schemas.openxmlformats.org/officeDocument/2006/relationships/image" Target="../media/image10.png"/><Relationship Id="rId8" Type="http://schemas.openxmlformats.org/officeDocument/2006/relationships/image" Target="../media/image1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5.xml"/><Relationship Id="rId3" Type="http://schemas.openxmlformats.org/officeDocument/2006/relationships/image" Target="../media/image6.png"/><Relationship Id="rId4" Type="http://schemas.openxmlformats.org/officeDocument/2006/relationships/image" Target="../media/image113.png"/><Relationship Id="rId5" Type="http://schemas.openxmlformats.org/officeDocument/2006/relationships/image" Target="../media/image7.png"/><Relationship Id="rId6" Type="http://schemas.openxmlformats.org/officeDocument/2006/relationships/image" Target="../media/image4.png"/><Relationship Id="rId7" Type="http://schemas.openxmlformats.org/officeDocument/2006/relationships/image" Target="../media/image8.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6.xml"/><Relationship Id="rId3" Type="http://schemas.openxmlformats.org/officeDocument/2006/relationships/image" Target="../media/image9.png"/><Relationship Id="rId4" Type="http://schemas.openxmlformats.org/officeDocument/2006/relationships/image" Target="../media/image68.png"/><Relationship Id="rId5" Type="http://schemas.openxmlformats.org/officeDocument/2006/relationships/image" Target="../media/image52.png"/><Relationship Id="rId6" Type="http://schemas.openxmlformats.org/officeDocument/2006/relationships/image" Target="../media/image7.png"/><Relationship Id="rId7" Type="http://schemas.openxmlformats.org/officeDocument/2006/relationships/image" Target="../media/image10.png"/><Relationship Id="rId8" Type="http://schemas.openxmlformats.org/officeDocument/2006/relationships/image" Target="../media/image1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7.xml"/><Relationship Id="rId3" Type="http://schemas.openxmlformats.org/officeDocument/2006/relationships/image" Target="../media/image49.png"/><Relationship Id="rId4" Type="http://schemas.openxmlformats.org/officeDocument/2006/relationships/image" Target="../media/image106.png"/><Relationship Id="rId5" Type="http://schemas.openxmlformats.org/officeDocument/2006/relationships/image" Target="../media/image55.png"/><Relationship Id="rId6" Type="http://schemas.openxmlformats.org/officeDocument/2006/relationships/image" Target="../media/image47.png"/><Relationship Id="rId7" Type="http://schemas.openxmlformats.org/officeDocument/2006/relationships/image" Target="../media/image10.png"/><Relationship Id="rId8" Type="http://schemas.openxmlformats.org/officeDocument/2006/relationships/image" Target="../media/image1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8.xml"/><Relationship Id="rId3" Type="http://schemas.openxmlformats.org/officeDocument/2006/relationships/image" Target="../media/image9.png"/><Relationship Id="rId4" Type="http://schemas.openxmlformats.org/officeDocument/2006/relationships/image" Target="../media/image87.png"/><Relationship Id="rId10" Type="http://schemas.openxmlformats.org/officeDocument/2006/relationships/image" Target="../media/image86.png"/><Relationship Id="rId9" Type="http://schemas.openxmlformats.org/officeDocument/2006/relationships/image" Target="../media/image11.png"/><Relationship Id="rId5" Type="http://schemas.openxmlformats.org/officeDocument/2006/relationships/image" Target="../media/image22.png"/><Relationship Id="rId6" Type="http://schemas.openxmlformats.org/officeDocument/2006/relationships/image" Target="../media/image58.png"/><Relationship Id="rId7" Type="http://schemas.openxmlformats.org/officeDocument/2006/relationships/image" Target="../media/image7.png"/><Relationship Id="rId8" Type="http://schemas.openxmlformats.org/officeDocument/2006/relationships/image" Target="../media/image10.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9.xml"/><Relationship Id="rId3" Type="http://schemas.openxmlformats.org/officeDocument/2006/relationships/image" Target="../media/image99.png"/><Relationship Id="rId4" Type="http://schemas.openxmlformats.org/officeDocument/2006/relationships/image" Target="../media/image119.png"/><Relationship Id="rId9" Type="http://schemas.openxmlformats.org/officeDocument/2006/relationships/image" Target="../media/image62.png"/><Relationship Id="rId5" Type="http://schemas.openxmlformats.org/officeDocument/2006/relationships/image" Target="../media/image110.png"/><Relationship Id="rId6" Type="http://schemas.openxmlformats.org/officeDocument/2006/relationships/image" Target="../media/image9.png"/><Relationship Id="rId7" Type="http://schemas.openxmlformats.org/officeDocument/2006/relationships/image" Target="../media/image7.png"/><Relationship Id="rId8" Type="http://schemas.openxmlformats.org/officeDocument/2006/relationships/image" Target="../media/image55.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46142"/>
        </a:solidFill>
      </p:bgPr>
    </p:bg>
    <p:spTree>
      <p:nvGrpSpPr>
        <p:cNvPr id="107" name="Shape 107"/>
        <p:cNvGrpSpPr/>
        <p:nvPr/>
      </p:nvGrpSpPr>
      <p:grpSpPr>
        <a:xfrm>
          <a:off x="0" y="0"/>
          <a:ext cx="0" cy="0"/>
          <a:chOff x="0" y="0"/>
          <a:chExt cx="0" cy="0"/>
        </a:xfrm>
      </p:grpSpPr>
      <p:pic>
        <p:nvPicPr>
          <p:cNvPr id="108" name="Google Shape;108;p11"/>
          <p:cNvPicPr preferRelativeResize="0"/>
          <p:nvPr/>
        </p:nvPicPr>
        <p:blipFill rotWithShape="1">
          <a:blip r:embed="rId3">
            <a:alphaModFix/>
          </a:blip>
          <a:srcRect b="0" l="11267" r="11344" t="0"/>
          <a:stretch/>
        </p:blipFill>
        <p:spPr>
          <a:xfrm>
            <a:off x="0" y="91925"/>
            <a:ext cx="9144003" cy="5019550"/>
          </a:xfrm>
          <a:prstGeom prst="rect">
            <a:avLst/>
          </a:prstGeom>
          <a:noFill/>
          <a:ln>
            <a:noFill/>
          </a:ln>
        </p:spPr>
      </p:pic>
      <p:pic>
        <p:nvPicPr>
          <p:cNvPr id="109" name="Google Shape;109;p11"/>
          <p:cNvPicPr preferRelativeResize="0"/>
          <p:nvPr/>
        </p:nvPicPr>
        <p:blipFill rotWithShape="1">
          <a:blip r:embed="rId4">
            <a:alphaModFix/>
          </a:blip>
          <a:srcRect b="0" l="11297" r="11374" t="0"/>
          <a:stretch/>
        </p:blipFill>
        <p:spPr>
          <a:xfrm>
            <a:off x="0" y="318100"/>
            <a:ext cx="9144003" cy="4567200"/>
          </a:xfrm>
          <a:prstGeom prst="rect">
            <a:avLst/>
          </a:prstGeom>
          <a:noFill/>
          <a:ln>
            <a:noFill/>
          </a:ln>
        </p:spPr>
      </p:pic>
      <p:pic>
        <p:nvPicPr>
          <p:cNvPr id="110" name="Google Shape;110;p11"/>
          <p:cNvPicPr preferRelativeResize="0"/>
          <p:nvPr/>
        </p:nvPicPr>
        <p:blipFill>
          <a:blip r:embed="rId5">
            <a:alphaModFix/>
          </a:blip>
          <a:stretch>
            <a:fillRect/>
          </a:stretch>
        </p:blipFill>
        <p:spPr>
          <a:xfrm>
            <a:off x="6901825" y="2046549"/>
            <a:ext cx="2493925" cy="3582752"/>
          </a:xfrm>
          <a:prstGeom prst="rect">
            <a:avLst/>
          </a:prstGeom>
          <a:noFill/>
          <a:ln>
            <a:noFill/>
          </a:ln>
        </p:spPr>
      </p:pic>
      <p:pic>
        <p:nvPicPr>
          <p:cNvPr id="111" name="Google Shape;111;p11"/>
          <p:cNvPicPr preferRelativeResize="0"/>
          <p:nvPr/>
        </p:nvPicPr>
        <p:blipFill>
          <a:blip r:embed="rId6">
            <a:alphaModFix/>
          </a:blip>
          <a:stretch>
            <a:fillRect/>
          </a:stretch>
        </p:blipFill>
        <p:spPr>
          <a:xfrm>
            <a:off x="-513748" y="-404500"/>
            <a:ext cx="2593250" cy="3488835"/>
          </a:xfrm>
          <a:prstGeom prst="rect">
            <a:avLst/>
          </a:prstGeom>
          <a:noFill/>
          <a:ln>
            <a:noFill/>
          </a:ln>
        </p:spPr>
      </p:pic>
      <p:sp>
        <p:nvSpPr>
          <p:cNvPr id="112" name="Google Shape;112;p11"/>
          <p:cNvSpPr/>
          <p:nvPr/>
        </p:nvSpPr>
        <p:spPr>
          <a:xfrm rot="-599857">
            <a:off x="7861961" y="748727"/>
            <a:ext cx="1190728" cy="1156088"/>
          </a:xfrm>
          <a:custGeom>
            <a:rect b="b" l="l" r="r" t="t"/>
            <a:pathLst>
              <a:path extrusionOk="0" h="2312176" w="2381455">
                <a:moveTo>
                  <a:pt x="0" y="0"/>
                </a:moveTo>
                <a:lnTo>
                  <a:pt x="2381455" y="0"/>
                </a:lnTo>
                <a:lnTo>
                  <a:pt x="2381455" y="2312176"/>
                </a:lnTo>
                <a:lnTo>
                  <a:pt x="0" y="2312176"/>
                </a:lnTo>
                <a:lnTo>
                  <a:pt x="0" y="0"/>
                </a:lnTo>
                <a:close/>
              </a:path>
            </a:pathLst>
          </a:custGeom>
          <a:blipFill rotWithShape="1">
            <a:blip r:embed="rId7">
              <a:alphaModFix/>
            </a:blip>
            <a:stretch>
              <a:fillRect b="0" l="0" r="0" t="0"/>
            </a:stretch>
          </a:blipFill>
          <a:ln>
            <a:noFill/>
          </a:ln>
        </p:spPr>
      </p:sp>
      <p:sp>
        <p:nvSpPr>
          <p:cNvPr id="113" name="Google Shape;113;p11"/>
          <p:cNvSpPr/>
          <p:nvPr/>
        </p:nvSpPr>
        <p:spPr>
          <a:xfrm rot="-1130629">
            <a:off x="51645" y="3970361"/>
            <a:ext cx="2436685" cy="1165179"/>
          </a:xfrm>
          <a:custGeom>
            <a:rect b="b" l="l" r="r" t="t"/>
            <a:pathLst>
              <a:path extrusionOk="0" h="2330357" w="4873369">
                <a:moveTo>
                  <a:pt x="0" y="0"/>
                </a:moveTo>
                <a:lnTo>
                  <a:pt x="4873369" y="0"/>
                </a:lnTo>
                <a:lnTo>
                  <a:pt x="4873369" y="2330356"/>
                </a:lnTo>
                <a:lnTo>
                  <a:pt x="0" y="2330356"/>
                </a:lnTo>
                <a:lnTo>
                  <a:pt x="0" y="0"/>
                </a:lnTo>
                <a:close/>
              </a:path>
            </a:pathLst>
          </a:custGeom>
          <a:blipFill rotWithShape="1">
            <a:blip r:embed="rId8">
              <a:alphaModFix/>
            </a:blip>
            <a:stretch>
              <a:fillRect b="0" l="0" r="0" t="0"/>
            </a:stretch>
          </a:blipFill>
          <a:ln>
            <a:noFill/>
          </a:ln>
        </p:spPr>
      </p:sp>
      <p:sp>
        <p:nvSpPr>
          <p:cNvPr id="114" name="Google Shape;114;p11"/>
          <p:cNvSpPr/>
          <p:nvPr/>
        </p:nvSpPr>
        <p:spPr>
          <a:xfrm rot="1233036">
            <a:off x="7304635" y="176156"/>
            <a:ext cx="2256499" cy="676388"/>
          </a:xfrm>
          <a:custGeom>
            <a:rect b="b" l="l" r="r" t="t"/>
            <a:pathLst>
              <a:path extrusionOk="0" h="1352776" w="4512997">
                <a:moveTo>
                  <a:pt x="0" y="0"/>
                </a:moveTo>
                <a:lnTo>
                  <a:pt x="4512997" y="0"/>
                </a:lnTo>
                <a:lnTo>
                  <a:pt x="4512997" y="1352776"/>
                </a:lnTo>
                <a:lnTo>
                  <a:pt x="0" y="1352776"/>
                </a:lnTo>
                <a:lnTo>
                  <a:pt x="0" y="0"/>
                </a:lnTo>
                <a:close/>
              </a:path>
            </a:pathLst>
          </a:custGeom>
          <a:blipFill rotWithShape="1">
            <a:blip r:embed="rId9">
              <a:alphaModFix/>
            </a:blip>
            <a:stretch>
              <a:fillRect b="0" l="0" r="0" t="0"/>
            </a:stretch>
          </a:blipFill>
          <a:ln>
            <a:noFill/>
          </a:ln>
        </p:spPr>
      </p:sp>
      <p:sp>
        <p:nvSpPr>
          <p:cNvPr id="115" name="Google Shape;115;p11"/>
          <p:cNvSpPr txBox="1"/>
          <p:nvPr/>
        </p:nvSpPr>
        <p:spPr>
          <a:xfrm>
            <a:off x="2140539" y="1114231"/>
            <a:ext cx="4863000" cy="19701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i="0" lang="en" sz="6400" u="none" cap="none" strike="noStrike">
                <a:solidFill>
                  <a:srgbClr val="F46142"/>
                </a:solidFill>
                <a:latin typeface="Oleo Script"/>
                <a:ea typeface="Oleo Script"/>
                <a:cs typeface="Oleo Script"/>
                <a:sym typeface="Oleo Script"/>
              </a:rPr>
              <a:t>Valentine's</a:t>
            </a:r>
            <a:endParaRPr b="1" sz="1300">
              <a:latin typeface="Oleo Script"/>
              <a:ea typeface="Oleo Script"/>
              <a:cs typeface="Oleo Script"/>
              <a:sym typeface="Oleo Script"/>
            </a:endParaRPr>
          </a:p>
          <a:p>
            <a:pPr indent="0" lvl="0" marL="0" marR="0" rtl="0" algn="ctr">
              <a:lnSpc>
                <a:spcPct val="100000"/>
              </a:lnSpc>
              <a:spcBef>
                <a:spcPts val="0"/>
              </a:spcBef>
              <a:spcAft>
                <a:spcPts val="0"/>
              </a:spcAft>
              <a:buNone/>
            </a:pPr>
            <a:r>
              <a:rPr b="1" i="0" lang="en" sz="6400" u="none" cap="none" strike="noStrike">
                <a:solidFill>
                  <a:srgbClr val="F46142"/>
                </a:solidFill>
                <a:latin typeface="Oleo Script"/>
                <a:ea typeface="Oleo Script"/>
                <a:cs typeface="Oleo Script"/>
                <a:sym typeface="Oleo Script"/>
              </a:rPr>
              <a:t>Day </a:t>
            </a:r>
            <a:endParaRPr b="1" sz="1300">
              <a:latin typeface="Oleo Script"/>
              <a:ea typeface="Oleo Script"/>
              <a:cs typeface="Oleo Script"/>
              <a:sym typeface="Oleo Script"/>
            </a:endParaRPr>
          </a:p>
        </p:txBody>
      </p:sp>
      <p:sp>
        <p:nvSpPr>
          <p:cNvPr id="116" name="Google Shape;116;p11"/>
          <p:cNvSpPr/>
          <p:nvPr/>
        </p:nvSpPr>
        <p:spPr>
          <a:xfrm>
            <a:off x="782872" y="2094594"/>
            <a:ext cx="1134211" cy="1138351"/>
          </a:xfrm>
          <a:custGeom>
            <a:rect b="b" l="l" r="r" t="t"/>
            <a:pathLst>
              <a:path extrusionOk="0" h="2276702" w="2268423">
                <a:moveTo>
                  <a:pt x="0" y="0"/>
                </a:moveTo>
                <a:lnTo>
                  <a:pt x="2268423" y="0"/>
                </a:lnTo>
                <a:lnTo>
                  <a:pt x="2268423" y="2276702"/>
                </a:lnTo>
                <a:lnTo>
                  <a:pt x="0" y="2276702"/>
                </a:lnTo>
                <a:lnTo>
                  <a:pt x="0" y="0"/>
                </a:lnTo>
                <a:close/>
              </a:path>
            </a:pathLst>
          </a:custGeom>
          <a:blipFill rotWithShape="1">
            <a:blip r:embed="rId10">
              <a:alphaModFix/>
            </a:blip>
            <a:stretch>
              <a:fillRect b="0" l="0" r="0" t="0"/>
            </a:stretch>
          </a:blipFill>
          <a:ln>
            <a:noFill/>
          </a:ln>
        </p:spPr>
      </p:sp>
      <p:sp>
        <p:nvSpPr>
          <p:cNvPr id="117" name="Google Shape;117;p11"/>
          <p:cNvSpPr txBox="1"/>
          <p:nvPr/>
        </p:nvSpPr>
        <p:spPr>
          <a:xfrm>
            <a:off x="2663348" y="3174574"/>
            <a:ext cx="3817200" cy="708000"/>
          </a:xfrm>
          <a:prstGeom prst="rect">
            <a:avLst/>
          </a:prstGeom>
          <a:noFill/>
          <a:ln>
            <a:noFill/>
          </a:ln>
        </p:spPr>
        <p:txBody>
          <a:bodyPr anchorCtr="0" anchor="t" bIns="0" lIns="0" spcFirstLastPara="1" rIns="0" wrap="square" tIns="0">
            <a:spAutoFit/>
          </a:bodyPr>
          <a:lstStyle/>
          <a:p>
            <a:pPr indent="0" lvl="0" marL="0" marR="0" rtl="0" algn="ctr">
              <a:lnSpc>
                <a:spcPct val="140005"/>
              </a:lnSpc>
              <a:spcBef>
                <a:spcPts val="0"/>
              </a:spcBef>
              <a:spcAft>
                <a:spcPts val="0"/>
              </a:spcAft>
              <a:buNone/>
            </a:pPr>
            <a:r>
              <a:rPr b="1" i="0" lang="en" sz="4600" u="none" cap="none" strike="noStrike">
                <a:solidFill>
                  <a:srgbClr val="667BB2"/>
                </a:solidFill>
                <a:latin typeface="Bree Serif"/>
                <a:ea typeface="Bree Serif"/>
                <a:cs typeface="Bree Serif"/>
                <a:sym typeface="Bree Serif"/>
              </a:rPr>
              <a:t>in France </a:t>
            </a:r>
            <a:endParaRPr b="1" sz="100">
              <a:latin typeface="Bree Serif"/>
              <a:ea typeface="Bree Serif"/>
              <a:cs typeface="Bree Serif"/>
              <a:sym typeface="Bree Serif"/>
            </a:endParaRPr>
          </a:p>
        </p:txBody>
      </p:sp>
      <p:sp>
        <p:nvSpPr>
          <p:cNvPr id="118" name="Google Shape;118;p11"/>
          <p:cNvSpPr/>
          <p:nvPr/>
        </p:nvSpPr>
        <p:spPr>
          <a:xfrm flipH="1" rot="-7926205">
            <a:off x="2694936" y="2602515"/>
            <a:ext cx="437571" cy="420067"/>
          </a:xfrm>
          <a:custGeom>
            <a:rect b="b" l="l" r="r" t="t"/>
            <a:pathLst>
              <a:path extrusionOk="0" h="840135" w="875141">
                <a:moveTo>
                  <a:pt x="875140" y="0"/>
                </a:moveTo>
                <a:lnTo>
                  <a:pt x="0" y="0"/>
                </a:lnTo>
                <a:lnTo>
                  <a:pt x="0" y="840135"/>
                </a:lnTo>
                <a:lnTo>
                  <a:pt x="875140" y="840135"/>
                </a:lnTo>
                <a:lnTo>
                  <a:pt x="875140" y="0"/>
                </a:lnTo>
                <a:close/>
              </a:path>
            </a:pathLst>
          </a:custGeom>
          <a:blipFill rotWithShape="1">
            <a:blip r:embed="rId11">
              <a:alphaModFix/>
            </a:blip>
            <a:stretch>
              <a:fillRect b="0" l="0" r="0" t="0"/>
            </a:stretch>
          </a:blipFill>
          <a:ln>
            <a:noFill/>
          </a:ln>
        </p:spPr>
      </p:sp>
      <p:sp>
        <p:nvSpPr>
          <p:cNvPr id="119" name="Google Shape;119;p11"/>
          <p:cNvSpPr/>
          <p:nvPr/>
        </p:nvSpPr>
        <p:spPr>
          <a:xfrm flipH="1" rot="-7926205">
            <a:off x="5899139" y="2602515"/>
            <a:ext cx="437571" cy="420067"/>
          </a:xfrm>
          <a:custGeom>
            <a:rect b="b" l="l" r="r" t="t"/>
            <a:pathLst>
              <a:path extrusionOk="0" h="840135" w="875141">
                <a:moveTo>
                  <a:pt x="875141" y="0"/>
                </a:moveTo>
                <a:lnTo>
                  <a:pt x="0" y="0"/>
                </a:lnTo>
                <a:lnTo>
                  <a:pt x="0" y="840135"/>
                </a:lnTo>
                <a:lnTo>
                  <a:pt x="875141" y="840135"/>
                </a:lnTo>
                <a:lnTo>
                  <a:pt x="875141" y="0"/>
                </a:lnTo>
                <a:close/>
              </a:path>
            </a:pathLst>
          </a:custGeom>
          <a:blipFill rotWithShape="1">
            <a:blip r:embed="rId11">
              <a:alphaModFix/>
            </a:blip>
            <a:stretch>
              <a:fillRect b="0" l="0" r="0" t="0"/>
            </a:stretch>
          </a:blipFill>
          <a:ln>
            <a:noFill/>
          </a:ln>
        </p:spPr>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46142"/>
        </a:solidFill>
      </p:bgPr>
    </p:bg>
    <p:spTree>
      <p:nvGrpSpPr>
        <p:cNvPr id="314" name="Shape 314"/>
        <p:cNvGrpSpPr/>
        <p:nvPr/>
      </p:nvGrpSpPr>
      <p:grpSpPr>
        <a:xfrm>
          <a:off x="0" y="0"/>
          <a:ext cx="0" cy="0"/>
          <a:chOff x="0" y="0"/>
          <a:chExt cx="0" cy="0"/>
        </a:xfrm>
      </p:grpSpPr>
      <p:pic>
        <p:nvPicPr>
          <p:cNvPr id="315" name="Google Shape;315;p20"/>
          <p:cNvPicPr preferRelativeResize="0"/>
          <p:nvPr/>
        </p:nvPicPr>
        <p:blipFill rotWithShape="1">
          <a:blip r:embed="rId3">
            <a:alphaModFix/>
          </a:blip>
          <a:srcRect b="0" l="0" r="0" t="13352"/>
          <a:stretch/>
        </p:blipFill>
        <p:spPr>
          <a:xfrm>
            <a:off x="5315150" y="0"/>
            <a:ext cx="3497126" cy="4832099"/>
          </a:xfrm>
          <a:prstGeom prst="rect">
            <a:avLst/>
          </a:prstGeom>
          <a:noFill/>
          <a:ln>
            <a:noFill/>
          </a:ln>
        </p:spPr>
      </p:pic>
      <p:pic>
        <p:nvPicPr>
          <p:cNvPr id="316" name="Google Shape;316;p20"/>
          <p:cNvPicPr preferRelativeResize="0"/>
          <p:nvPr/>
        </p:nvPicPr>
        <p:blipFill rotWithShape="1">
          <a:blip r:embed="rId4">
            <a:alphaModFix/>
          </a:blip>
          <a:srcRect b="39503" l="65389" r="9278" t="0"/>
          <a:stretch/>
        </p:blipFill>
        <p:spPr>
          <a:xfrm>
            <a:off x="5979325" y="0"/>
            <a:ext cx="2316301" cy="3111550"/>
          </a:xfrm>
          <a:prstGeom prst="rect">
            <a:avLst/>
          </a:prstGeom>
          <a:noFill/>
          <a:ln>
            <a:noFill/>
          </a:ln>
        </p:spPr>
      </p:pic>
      <p:sp>
        <p:nvSpPr>
          <p:cNvPr id="317" name="Google Shape;317;p20"/>
          <p:cNvSpPr/>
          <p:nvPr/>
        </p:nvSpPr>
        <p:spPr>
          <a:xfrm flipH="1" rot="-7926205">
            <a:off x="5236007" y="4537700"/>
            <a:ext cx="437570" cy="420067"/>
          </a:xfrm>
          <a:custGeom>
            <a:rect b="b" l="l" r="r" t="t"/>
            <a:pathLst>
              <a:path extrusionOk="0" h="840135" w="875141">
                <a:moveTo>
                  <a:pt x="875140" y="0"/>
                </a:moveTo>
                <a:lnTo>
                  <a:pt x="0" y="0"/>
                </a:lnTo>
                <a:lnTo>
                  <a:pt x="0" y="840135"/>
                </a:lnTo>
                <a:lnTo>
                  <a:pt x="875140" y="840135"/>
                </a:lnTo>
                <a:lnTo>
                  <a:pt x="875140" y="0"/>
                </a:lnTo>
                <a:close/>
              </a:path>
            </a:pathLst>
          </a:custGeom>
          <a:blipFill rotWithShape="1">
            <a:blip r:embed="rId5">
              <a:alphaModFix/>
            </a:blip>
            <a:stretch>
              <a:fillRect b="0" l="0" r="0" t="0"/>
            </a:stretch>
          </a:blipFill>
          <a:ln>
            <a:noFill/>
          </a:ln>
        </p:spPr>
      </p:sp>
      <p:sp>
        <p:nvSpPr>
          <p:cNvPr id="318" name="Google Shape;318;p20"/>
          <p:cNvSpPr/>
          <p:nvPr/>
        </p:nvSpPr>
        <p:spPr>
          <a:xfrm flipH="1" rot="-7926205">
            <a:off x="8290964" y="4537700"/>
            <a:ext cx="437570" cy="420067"/>
          </a:xfrm>
          <a:custGeom>
            <a:rect b="b" l="l" r="r" t="t"/>
            <a:pathLst>
              <a:path extrusionOk="0" h="840135" w="875141">
                <a:moveTo>
                  <a:pt x="875141" y="0"/>
                </a:moveTo>
                <a:lnTo>
                  <a:pt x="0" y="0"/>
                </a:lnTo>
                <a:lnTo>
                  <a:pt x="0" y="840135"/>
                </a:lnTo>
                <a:lnTo>
                  <a:pt x="875141" y="840135"/>
                </a:lnTo>
                <a:lnTo>
                  <a:pt x="875141" y="0"/>
                </a:lnTo>
                <a:close/>
              </a:path>
            </a:pathLst>
          </a:custGeom>
          <a:blipFill rotWithShape="1">
            <a:blip r:embed="rId5">
              <a:alphaModFix/>
            </a:blip>
            <a:stretch>
              <a:fillRect b="0" l="0" r="0" t="0"/>
            </a:stretch>
          </a:blipFill>
          <a:ln>
            <a:noFill/>
          </a:ln>
        </p:spPr>
      </p:sp>
      <p:sp>
        <p:nvSpPr>
          <p:cNvPr id="319" name="Google Shape;319;p20"/>
          <p:cNvSpPr/>
          <p:nvPr/>
        </p:nvSpPr>
        <p:spPr>
          <a:xfrm rot="-1074326">
            <a:off x="-368203" y="3659214"/>
            <a:ext cx="1479357" cy="1570746"/>
          </a:xfrm>
          <a:custGeom>
            <a:rect b="b" l="l" r="r" t="t"/>
            <a:pathLst>
              <a:path extrusionOk="0" h="3141492" w="2958714">
                <a:moveTo>
                  <a:pt x="0" y="0"/>
                </a:moveTo>
                <a:lnTo>
                  <a:pt x="2958714" y="0"/>
                </a:lnTo>
                <a:lnTo>
                  <a:pt x="2958714" y="3141492"/>
                </a:lnTo>
                <a:lnTo>
                  <a:pt x="0" y="3141492"/>
                </a:lnTo>
                <a:lnTo>
                  <a:pt x="0" y="0"/>
                </a:lnTo>
                <a:close/>
              </a:path>
            </a:pathLst>
          </a:custGeom>
          <a:blipFill rotWithShape="1">
            <a:blip r:embed="rId6">
              <a:alphaModFix/>
            </a:blip>
            <a:stretch>
              <a:fillRect b="0" l="0" r="0" t="0"/>
            </a:stretch>
          </a:blipFill>
          <a:ln>
            <a:noFill/>
          </a:ln>
        </p:spPr>
      </p:sp>
      <p:sp>
        <p:nvSpPr>
          <p:cNvPr id="320" name="Google Shape;320;p20"/>
          <p:cNvSpPr/>
          <p:nvPr/>
        </p:nvSpPr>
        <p:spPr>
          <a:xfrm rot="498546">
            <a:off x="3830294" y="-69129"/>
            <a:ext cx="1909987" cy="982775"/>
          </a:xfrm>
          <a:custGeom>
            <a:rect b="b" l="l" r="r" t="t"/>
            <a:pathLst>
              <a:path extrusionOk="0" h="1965550" w="3819974">
                <a:moveTo>
                  <a:pt x="0" y="0"/>
                </a:moveTo>
                <a:lnTo>
                  <a:pt x="3819974" y="0"/>
                </a:lnTo>
                <a:lnTo>
                  <a:pt x="3819974" y="1965550"/>
                </a:lnTo>
                <a:lnTo>
                  <a:pt x="0" y="1965550"/>
                </a:lnTo>
                <a:lnTo>
                  <a:pt x="0" y="0"/>
                </a:lnTo>
                <a:close/>
              </a:path>
            </a:pathLst>
          </a:custGeom>
          <a:blipFill rotWithShape="1">
            <a:blip r:embed="rId7">
              <a:alphaModFix/>
            </a:blip>
            <a:stretch>
              <a:fillRect b="0" l="0" r="0" t="0"/>
            </a:stretch>
          </a:blipFill>
          <a:ln>
            <a:noFill/>
          </a:ln>
        </p:spPr>
      </p:sp>
      <p:grpSp>
        <p:nvGrpSpPr>
          <p:cNvPr id="321" name="Google Shape;321;p20"/>
          <p:cNvGrpSpPr/>
          <p:nvPr/>
        </p:nvGrpSpPr>
        <p:grpSpPr>
          <a:xfrm>
            <a:off x="845043" y="740926"/>
            <a:ext cx="3315262" cy="3284769"/>
            <a:chOff x="0" y="-142875"/>
            <a:chExt cx="8840700" cy="8759383"/>
          </a:xfrm>
        </p:grpSpPr>
        <p:sp>
          <p:nvSpPr>
            <p:cNvPr id="322" name="Google Shape;322;p20"/>
            <p:cNvSpPr txBox="1"/>
            <p:nvPr/>
          </p:nvSpPr>
          <p:spPr>
            <a:xfrm>
              <a:off x="188421" y="-142875"/>
              <a:ext cx="8463600" cy="36942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i="0" lang="en" sz="4500" u="none" cap="none" strike="noStrike">
                  <a:solidFill>
                    <a:srgbClr val="FDF3EF"/>
                  </a:solidFill>
                  <a:latin typeface="Oleo Script"/>
                  <a:ea typeface="Oleo Script"/>
                  <a:cs typeface="Oleo Script"/>
                  <a:sym typeface="Oleo Script"/>
                </a:rPr>
                <a:t>Romantic Escapes</a:t>
              </a:r>
              <a:endParaRPr sz="4500">
                <a:latin typeface="Oleo Script"/>
                <a:ea typeface="Oleo Script"/>
                <a:cs typeface="Oleo Script"/>
                <a:sym typeface="Oleo Script"/>
              </a:endParaRPr>
            </a:p>
          </p:txBody>
        </p:sp>
        <p:sp>
          <p:nvSpPr>
            <p:cNvPr id="323" name="Google Shape;323;p20"/>
            <p:cNvSpPr txBox="1"/>
            <p:nvPr/>
          </p:nvSpPr>
          <p:spPr>
            <a:xfrm>
              <a:off x="0" y="4011208"/>
              <a:ext cx="8840700" cy="4605300"/>
            </a:xfrm>
            <a:prstGeom prst="rect">
              <a:avLst/>
            </a:prstGeom>
            <a:noFill/>
            <a:ln>
              <a:noFill/>
            </a:ln>
          </p:spPr>
          <p:txBody>
            <a:bodyPr anchorCtr="0" anchor="t" bIns="0" lIns="0" spcFirstLastPara="1" rIns="0" wrap="square" tIns="0">
              <a:spAutoFit/>
            </a:bodyPr>
            <a:lstStyle/>
            <a:p>
              <a:pPr indent="0" lvl="0" marL="0" marR="0" rtl="0" algn="ctr">
                <a:lnSpc>
                  <a:spcPct val="115000"/>
                </a:lnSpc>
                <a:spcBef>
                  <a:spcPts val="0"/>
                </a:spcBef>
                <a:spcAft>
                  <a:spcPts val="0"/>
                </a:spcAft>
                <a:buNone/>
              </a:pPr>
              <a:r>
                <a:rPr i="0" lang="en" sz="1100" u="none" cap="none" strike="noStrike">
                  <a:solidFill>
                    <a:srgbClr val="FAF5EB"/>
                  </a:solidFill>
                  <a:latin typeface="Bree Serif"/>
                  <a:ea typeface="Bree Serif"/>
                  <a:cs typeface="Bree Serif"/>
                  <a:sym typeface="Bree Serif"/>
                </a:rPr>
                <a:t>Welcome to our guide to romantic escapes in Paris, where every corner of the city is steeped in love and enchantment. Whether you're seeking a cozy café for a tête-à-tête or a scenic spot for a sunset stroll, Paris offers an array of perfect date spots to ignite sparks and create lasting memories. From iconic landmarks like the Eiffel Tower to hidden gems in Montmartre, let us be your guide to crafting unforgettable moments of romance in the City of Love.</a:t>
              </a:r>
              <a:endParaRPr sz="700">
                <a:latin typeface="Bree Serif"/>
                <a:ea typeface="Bree Serif"/>
                <a:cs typeface="Bree Serif"/>
                <a:sym typeface="Bree Serif"/>
              </a:endParaRPr>
            </a:p>
          </p:txBody>
        </p:sp>
      </p:grpSp>
      <p:sp>
        <p:nvSpPr>
          <p:cNvPr id="324" name="Google Shape;324;p20"/>
          <p:cNvSpPr txBox="1"/>
          <p:nvPr/>
        </p:nvSpPr>
        <p:spPr>
          <a:xfrm>
            <a:off x="5979334" y="3306318"/>
            <a:ext cx="2316300" cy="948300"/>
          </a:xfrm>
          <a:prstGeom prst="rect">
            <a:avLst/>
          </a:prstGeom>
          <a:noFill/>
          <a:ln>
            <a:noFill/>
          </a:ln>
        </p:spPr>
        <p:txBody>
          <a:bodyPr anchorCtr="0" anchor="t" bIns="0" lIns="0" spcFirstLastPara="1" rIns="0" wrap="square" tIns="0">
            <a:spAutoFit/>
          </a:bodyPr>
          <a:lstStyle/>
          <a:p>
            <a:pPr indent="0" lvl="0" marL="0" marR="0" rtl="0" algn="l">
              <a:lnSpc>
                <a:spcPct val="115000"/>
              </a:lnSpc>
              <a:spcBef>
                <a:spcPts val="0"/>
              </a:spcBef>
              <a:spcAft>
                <a:spcPts val="0"/>
              </a:spcAft>
              <a:buNone/>
            </a:pPr>
            <a:r>
              <a:rPr i="0" lang="en" sz="1100" u="none" cap="none" strike="noStrike">
                <a:solidFill>
                  <a:srgbClr val="4B7AAF"/>
                </a:solidFill>
                <a:latin typeface="Bree Serif"/>
                <a:ea typeface="Bree Serif"/>
                <a:cs typeface="Bree Serif"/>
                <a:sym typeface="Bree Serif"/>
              </a:rPr>
              <a:t>Celebrating love amidst the charm of Paris, I found my favorite date in a candlelit dinner by the Seine, where every moment felt like a whispered promise of forever.</a:t>
            </a:r>
            <a:endParaRPr sz="700">
              <a:latin typeface="Bree Serif"/>
              <a:ea typeface="Bree Serif"/>
              <a:cs typeface="Bree Serif"/>
              <a:sym typeface="Bree Serif"/>
            </a:endParaRPr>
          </a:p>
        </p:txBody>
      </p:sp>
      <p:sp>
        <p:nvSpPr>
          <p:cNvPr id="325" name="Google Shape;325;p20"/>
          <p:cNvSpPr/>
          <p:nvPr/>
        </p:nvSpPr>
        <p:spPr>
          <a:xfrm>
            <a:off x="5787268" y="2539412"/>
            <a:ext cx="1005300" cy="384900"/>
          </a:xfrm>
          <a:prstGeom prst="roundRect">
            <a:avLst>
              <a:gd fmla="val 16667" name="adj"/>
            </a:avLst>
          </a:prstGeom>
          <a:solidFill>
            <a:srgbClr val="F59CA3"/>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Oleo Script"/>
              <a:ea typeface="Oleo Script"/>
              <a:cs typeface="Oleo Script"/>
              <a:sym typeface="Oleo Script"/>
            </a:endParaRPr>
          </a:p>
        </p:txBody>
      </p:sp>
      <p:sp>
        <p:nvSpPr>
          <p:cNvPr id="326" name="Google Shape;326;p20"/>
          <p:cNvSpPr txBox="1"/>
          <p:nvPr/>
        </p:nvSpPr>
        <p:spPr>
          <a:xfrm>
            <a:off x="5879586" y="2524125"/>
            <a:ext cx="3563700" cy="38490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1" i="0" lang="en" sz="2500" u="none" cap="none" strike="noStrike">
                <a:solidFill>
                  <a:srgbClr val="FAF5EB"/>
                </a:solidFill>
                <a:latin typeface="Bree Serif"/>
                <a:ea typeface="Bree Serif"/>
                <a:cs typeface="Bree Serif"/>
                <a:sym typeface="Bree Serif"/>
              </a:rPr>
              <a:t>Name</a:t>
            </a:r>
            <a:endParaRPr b="1" sz="700">
              <a:latin typeface="Bree Serif"/>
              <a:ea typeface="Bree Serif"/>
              <a:cs typeface="Bree Serif"/>
              <a:sym typeface="Bree Serif"/>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46142"/>
        </a:solidFill>
      </p:bgPr>
    </p:bg>
    <p:spTree>
      <p:nvGrpSpPr>
        <p:cNvPr id="330" name="Shape 330"/>
        <p:cNvGrpSpPr/>
        <p:nvPr/>
      </p:nvGrpSpPr>
      <p:grpSpPr>
        <a:xfrm>
          <a:off x="0" y="0"/>
          <a:ext cx="0" cy="0"/>
          <a:chOff x="0" y="0"/>
          <a:chExt cx="0" cy="0"/>
        </a:xfrm>
      </p:grpSpPr>
      <p:grpSp>
        <p:nvGrpSpPr>
          <p:cNvPr id="331" name="Google Shape;331;p21"/>
          <p:cNvGrpSpPr/>
          <p:nvPr/>
        </p:nvGrpSpPr>
        <p:grpSpPr>
          <a:xfrm rot="-160492">
            <a:off x="2766416" y="-61515"/>
            <a:ext cx="3151374" cy="5305977"/>
            <a:chOff x="0" y="-38100"/>
            <a:chExt cx="1659983" cy="2794918"/>
          </a:xfrm>
        </p:grpSpPr>
        <p:sp>
          <p:nvSpPr>
            <p:cNvPr id="332" name="Google Shape;332;p21"/>
            <p:cNvSpPr/>
            <p:nvPr/>
          </p:nvSpPr>
          <p:spPr>
            <a:xfrm>
              <a:off x="0" y="0"/>
              <a:ext cx="1659983" cy="2756818"/>
            </a:xfrm>
            <a:custGeom>
              <a:rect b="b" l="l" r="r" t="t"/>
              <a:pathLst>
                <a:path extrusionOk="0" h="2756818" w="1659983">
                  <a:moveTo>
                    <a:pt x="0" y="0"/>
                  </a:moveTo>
                  <a:lnTo>
                    <a:pt x="1659983" y="0"/>
                  </a:lnTo>
                  <a:lnTo>
                    <a:pt x="1659983" y="2756818"/>
                  </a:lnTo>
                  <a:lnTo>
                    <a:pt x="0" y="2756818"/>
                  </a:lnTo>
                  <a:close/>
                </a:path>
              </a:pathLst>
            </a:custGeom>
            <a:solidFill>
              <a:srgbClr val="667BB2"/>
            </a:solidFill>
            <a:ln>
              <a:noFill/>
            </a:ln>
          </p:spPr>
        </p:sp>
        <p:sp>
          <p:nvSpPr>
            <p:cNvPr id="333" name="Google Shape;333;p21"/>
            <p:cNvSpPr txBox="1"/>
            <p:nvPr/>
          </p:nvSpPr>
          <p:spPr>
            <a:xfrm>
              <a:off x="0" y="-38100"/>
              <a:ext cx="1659983" cy="2794918"/>
            </a:xfrm>
            <a:prstGeom prst="rect">
              <a:avLst/>
            </a:prstGeom>
            <a:noFill/>
            <a:ln>
              <a:noFill/>
            </a:ln>
          </p:spPr>
          <p:txBody>
            <a:bodyPr anchorCtr="0" anchor="ctr" bIns="25400" lIns="25400" spcFirstLastPara="1" rIns="25400" wrap="square" tIns="25400">
              <a:noAutofit/>
            </a:bodyPr>
            <a:lstStyle/>
            <a:p>
              <a:pPr indent="0" lvl="0" marL="0" marR="0" rtl="0" algn="ctr">
                <a:lnSpc>
                  <a:spcPct val="155555"/>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pic>
        <p:nvPicPr>
          <p:cNvPr id="334" name="Google Shape;334;p21"/>
          <p:cNvPicPr preferRelativeResize="0"/>
          <p:nvPr/>
        </p:nvPicPr>
        <p:blipFill rotWithShape="1">
          <a:blip r:embed="rId3">
            <a:alphaModFix/>
          </a:blip>
          <a:srcRect b="19081" l="0" r="0" t="17819"/>
          <a:stretch/>
        </p:blipFill>
        <p:spPr>
          <a:xfrm>
            <a:off x="-94350" y="0"/>
            <a:ext cx="9238349" cy="5143499"/>
          </a:xfrm>
          <a:prstGeom prst="rect">
            <a:avLst/>
          </a:prstGeom>
          <a:noFill/>
          <a:ln>
            <a:noFill/>
          </a:ln>
        </p:spPr>
      </p:pic>
      <p:pic>
        <p:nvPicPr>
          <p:cNvPr id="335" name="Google Shape;335;p21"/>
          <p:cNvPicPr preferRelativeResize="0"/>
          <p:nvPr/>
        </p:nvPicPr>
        <p:blipFill>
          <a:blip r:embed="rId4">
            <a:alphaModFix/>
          </a:blip>
          <a:stretch>
            <a:fillRect/>
          </a:stretch>
        </p:blipFill>
        <p:spPr>
          <a:xfrm>
            <a:off x="309875" y="-357716"/>
            <a:ext cx="3805500" cy="5909018"/>
          </a:xfrm>
          <a:prstGeom prst="rect">
            <a:avLst/>
          </a:prstGeom>
          <a:noFill/>
          <a:ln>
            <a:noFill/>
          </a:ln>
        </p:spPr>
      </p:pic>
      <p:pic>
        <p:nvPicPr>
          <p:cNvPr id="336" name="Google Shape;336;p21"/>
          <p:cNvPicPr preferRelativeResize="0"/>
          <p:nvPr/>
        </p:nvPicPr>
        <p:blipFill>
          <a:blip r:embed="rId5">
            <a:alphaModFix/>
          </a:blip>
          <a:stretch>
            <a:fillRect/>
          </a:stretch>
        </p:blipFill>
        <p:spPr>
          <a:xfrm>
            <a:off x="4943725" y="-357725"/>
            <a:ext cx="3902299" cy="5909024"/>
          </a:xfrm>
          <a:prstGeom prst="rect">
            <a:avLst/>
          </a:prstGeom>
          <a:noFill/>
          <a:ln>
            <a:noFill/>
          </a:ln>
        </p:spPr>
      </p:pic>
      <p:sp>
        <p:nvSpPr>
          <p:cNvPr id="337" name="Google Shape;337;p21"/>
          <p:cNvSpPr/>
          <p:nvPr/>
        </p:nvSpPr>
        <p:spPr>
          <a:xfrm rot="848575">
            <a:off x="2861050" y="-15226"/>
            <a:ext cx="2065721" cy="1059152"/>
          </a:xfrm>
          <a:custGeom>
            <a:rect b="b" l="l" r="r" t="t"/>
            <a:pathLst>
              <a:path extrusionOk="0" h="2118303" w="4131443">
                <a:moveTo>
                  <a:pt x="0" y="0"/>
                </a:moveTo>
                <a:lnTo>
                  <a:pt x="4131443" y="0"/>
                </a:lnTo>
                <a:lnTo>
                  <a:pt x="4131443" y="2118304"/>
                </a:lnTo>
                <a:lnTo>
                  <a:pt x="0" y="2118304"/>
                </a:lnTo>
                <a:lnTo>
                  <a:pt x="0" y="0"/>
                </a:lnTo>
                <a:close/>
              </a:path>
            </a:pathLst>
          </a:custGeom>
          <a:blipFill rotWithShape="1">
            <a:blip r:embed="rId6">
              <a:alphaModFix/>
            </a:blip>
            <a:stretch>
              <a:fillRect b="0" l="0" r="0" t="0"/>
            </a:stretch>
          </a:blipFill>
          <a:ln>
            <a:noFill/>
          </a:ln>
        </p:spPr>
      </p:sp>
      <p:sp>
        <p:nvSpPr>
          <p:cNvPr id="338" name="Google Shape;338;p21"/>
          <p:cNvSpPr/>
          <p:nvPr/>
        </p:nvSpPr>
        <p:spPr>
          <a:xfrm>
            <a:off x="6953250" y="3705763"/>
            <a:ext cx="1676400" cy="1609344"/>
          </a:xfrm>
          <a:custGeom>
            <a:rect b="b" l="l" r="r" t="t"/>
            <a:pathLst>
              <a:path extrusionOk="0" h="3218688" w="3352800">
                <a:moveTo>
                  <a:pt x="0" y="0"/>
                </a:moveTo>
                <a:lnTo>
                  <a:pt x="3352800" y="0"/>
                </a:lnTo>
                <a:lnTo>
                  <a:pt x="3352800" y="3218688"/>
                </a:lnTo>
                <a:lnTo>
                  <a:pt x="0" y="3218688"/>
                </a:lnTo>
                <a:lnTo>
                  <a:pt x="0" y="0"/>
                </a:lnTo>
                <a:close/>
              </a:path>
            </a:pathLst>
          </a:custGeom>
          <a:blipFill rotWithShape="1">
            <a:blip r:embed="rId7">
              <a:alphaModFix/>
            </a:blip>
            <a:stretch>
              <a:fillRect b="0" l="0" r="0" t="0"/>
            </a:stretch>
          </a:blipFill>
          <a:ln>
            <a:noFill/>
          </a:ln>
        </p:spPr>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46142"/>
        </a:solidFill>
      </p:bgPr>
    </p:bg>
    <p:spTree>
      <p:nvGrpSpPr>
        <p:cNvPr id="342" name="Shape 342"/>
        <p:cNvGrpSpPr/>
        <p:nvPr/>
      </p:nvGrpSpPr>
      <p:grpSpPr>
        <a:xfrm>
          <a:off x="0" y="0"/>
          <a:ext cx="0" cy="0"/>
          <a:chOff x="0" y="0"/>
          <a:chExt cx="0" cy="0"/>
        </a:xfrm>
      </p:grpSpPr>
      <p:sp>
        <p:nvSpPr>
          <p:cNvPr id="343" name="Google Shape;343;p22"/>
          <p:cNvSpPr/>
          <p:nvPr/>
        </p:nvSpPr>
        <p:spPr>
          <a:xfrm>
            <a:off x="2743275" y="3268900"/>
            <a:ext cx="1779900" cy="521400"/>
          </a:xfrm>
          <a:prstGeom prst="roundRect">
            <a:avLst>
              <a:gd fmla="val 16667" name="adj"/>
            </a:avLst>
          </a:prstGeom>
          <a:solidFill>
            <a:srgbClr val="FDF3E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
        <p:nvSpPr>
          <p:cNvPr id="344" name="Google Shape;344;p22"/>
          <p:cNvSpPr/>
          <p:nvPr/>
        </p:nvSpPr>
        <p:spPr>
          <a:xfrm>
            <a:off x="4841600" y="3268900"/>
            <a:ext cx="1779900" cy="521400"/>
          </a:xfrm>
          <a:prstGeom prst="roundRect">
            <a:avLst>
              <a:gd fmla="val 16667" name="adj"/>
            </a:avLst>
          </a:prstGeom>
          <a:solidFill>
            <a:srgbClr val="FDF3E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
        <p:nvSpPr>
          <p:cNvPr id="345" name="Google Shape;345;p22"/>
          <p:cNvSpPr/>
          <p:nvPr/>
        </p:nvSpPr>
        <p:spPr>
          <a:xfrm>
            <a:off x="6831475" y="3268900"/>
            <a:ext cx="1779900" cy="521400"/>
          </a:xfrm>
          <a:prstGeom prst="roundRect">
            <a:avLst>
              <a:gd fmla="val 16667" name="adj"/>
            </a:avLst>
          </a:prstGeom>
          <a:solidFill>
            <a:srgbClr val="FDF3E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
        <p:nvSpPr>
          <p:cNvPr id="346" name="Google Shape;346;p22"/>
          <p:cNvSpPr/>
          <p:nvPr/>
        </p:nvSpPr>
        <p:spPr>
          <a:xfrm>
            <a:off x="570025" y="3268900"/>
            <a:ext cx="1779900" cy="521400"/>
          </a:xfrm>
          <a:prstGeom prst="roundRect">
            <a:avLst>
              <a:gd fmla="val 16667" name="adj"/>
            </a:avLst>
          </a:prstGeom>
          <a:solidFill>
            <a:srgbClr val="FDF3E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pic>
        <p:nvPicPr>
          <p:cNvPr id="347" name="Google Shape;347;p22"/>
          <p:cNvPicPr preferRelativeResize="0"/>
          <p:nvPr/>
        </p:nvPicPr>
        <p:blipFill rotWithShape="1">
          <a:blip r:embed="rId3">
            <a:alphaModFix/>
          </a:blip>
          <a:srcRect b="0" l="4509" r="2700" t="32028"/>
          <a:stretch/>
        </p:blipFill>
        <p:spPr>
          <a:xfrm>
            <a:off x="0" y="0"/>
            <a:ext cx="9144003" cy="2845724"/>
          </a:xfrm>
          <a:prstGeom prst="rect">
            <a:avLst/>
          </a:prstGeom>
          <a:noFill/>
          <a:ln>
            <a:noFill/>
          </a:ln>
        </p:spPr>
      </p:pic>
      <p:sp>
        <p:nvSpPr>
          <p:cNvPr id="348" name="Google Shape;348;p22"/>
          <p:cNvSpPr/>
          <p:nvPr/>
        </p:nvSpPr>
        <p:spPr>
          <a:xfrm rot="437451">
            <a:off x="717389" y="1535574"/>
            <a:ext cx="1250038" cy="1602612"/>
          </a:xfrm>
          <a:custGeom>
            <a:rect b="b" l="l" r="r" t="t"/>
            <a:pathLst>
              <a:path extrusionOk="0" h="3205224" w="2500075">
                <a:moveTo>
                  <a:pt x="0" y="0"/>
                </a:moveTo>
                <a:lnTo>
                  <a:pt x="2500074" y="0"/>
                </a:lnTo>
                <a:lnTo>
                  <a:pt x="2500074" y="3205224"/>
                </a:lnTo>
                <a:lnTo>
                  <a:pt x="0" y="3205224"/>
                </a:lnTo>
                <a:lnTo>
                  <a:pt x="0" y="0"/>
                </a:lnTo>
                <a:close/>
              </a:path>
            </a:pathLst>
          </a:custGeom>
          <a:blipFill rotWithShape="1">
            <a:blip r:embed="rId4">
              <a:alphaModFix/>
            </a:blip>
            <a:stretch>
              <a:fillRect b="0" l="0" r="0" t="0"/>
            </a:stretch>
          </a:blipFill>
          <a:ln>
            <a:noFill/>
          </a:ln>
        </p:spPr>
      </p:sp>
      <p:grpSp>
        <p:nvGrpSpPr>
          <p:cNvPr id="349" name="Google Shape;349;p22"/>
          <p:cNvGrpSpPr/>
          <p:nvPr/>
        </p:nvGrpSpPr>
        <p:grpSpPr>
          <a:xfrm rot="-326594">
            <a:off x="2860529" y="1422723"/>
            <a:ext cx="1250037" cy="1715717"/>
            <a:chOff x="0" y="-301614"/>
            <a:chExt cx="3333433" cy="4575246"/>
          </a:xfrm>
        </p:grpSpPr>
        <p:sp>
          <p:nvSpPr>
            <p:cNvPr id="350" name="Google Shape;350;p22"/>
            <p:cNvSpPr/>
            <p:nvPr/>
          </p:nvSpPr>
          <p:spPr>
            <a:xfrm>
              <a:off x="0" y="0"/>
              <a:ext cx="3333433" cy="4273632"/>
            </a:xfrm>
            <a:custGeom>
              <a:rect b="b" l="l" r="r" t="t"/>
              <a:pathLst>
                <a:path extrusionOk="0" h="4273632" w="3333433">
                  <a:moveTo>
                    <a:pt x="0" y="0"/>
                  </a:moveTo>
                  <a:lnTo>
                    <a:pt x="3333433" y="0"/>
                  </a:lnTo>
                  <a:lnTo>
                    <a:pt x="3333433" y="4273632"/>
                  </a:lnTo>
                  <a:lnTo>
                    <a:pt x="0" y="4273632"/>
                  </a:lnTo>
                  <a:lnTo>
                    <a:pt x="0" y="0"/>
                  </a:lnTo>
                  <a:close/>
                </a:path>
              </a:pathLst>
            </a:custGeom>
            <a:blipFill rotWithShape="1">
              <a:blip r:embed="rId4">
                <a:alphaModFix/>
              </a:blip>
              <a:stretch>
                <a:fillRect b="0" l="0" r="0" t="0"/>
              </a:stretch>
            </a:blipFill>
            <a:ln>
              <a:noFill/>
            </a:ln>
          </p:spPr>
        </p:sp>
        <p:grpSp>
          <p:nvGrpSpPr>
            <p:cNvPr id="351" name="Google Shape;351;p22"/>
            <p:cNvGrpSpPr/>
            <p:nvPr/>
          </p:nvGrpSpPr>
          <p:grpSpPr>
            <a:xfrm>
              <a:off x="282416" y="-301614"/>
              <a:ext cx="2766267" cy="4362031"/>
              <a:chOff x="0" y="-104775"/>
              <a:chExt cx="546423" cy="861636"/>
            </a:xfrm>
          </p:grpSpPr>
          <p:sp>
            <p:nvSpPr>
              <p:cNvPr id="352" name="Google Shape;352;p22"/>
              <p:cNvSpPr/>
              <p:nvPr/>
            </p:nvSpPr>
            <p:spPr>
              <a:xfrm>
                <a:off x="0" y="0"/>
                <a:ext cx="546423" cy="756861"/>
              </a:xfrm>
              <a:custGeom>
                <a:rect b="b" l="l" r="r" t="t"/>
                <a:pathLst>
                  <a:path extrusionOk="0" h="756861" w="546423">
                    <a:moveTo>
                      <a:pt x="0" y="0"/>
                    </a:moveTo>
                    <a:lnTo>
                      <a:pt x="546423" y="0"/>
                    </a:lnTo>
                    <a:lnTo>
                      <a:pt x="546423" y="756861"/>
                    </a:lnTo>
                    <a:lnTo>
                      <a:pt x="0" y="756861"/>
                    </a:lnTo>
                    <a:close/>
                  </a:path>
                </a:pathLst>
              </a:custGeom>
              <a:solidFill>
                <a:srgbClr val="FDF3EF"/>
              </a:solidFill>
              <a:ln>
                <a:noFill/>
              </a:ln>
            </p:spPr>
          </p:sp>
          <p:sp>
            <p:nvSpPr>
              <p:cNvPr id="353" name="Google Shape;353;p22"/>
              <p:cNvSpPr txBox="1"/>
              <p:nvPr/>
            </p:nvSpPr>
            <p:spPr>
              <a:xfrm>
                <a:off x="0" y="-104775"/>
                <a:ext cx="546423" cy="861636"/>
              </a:xfrm>
              <a:prstGeom prst="rect">
                <a:avLst/>
              </a:prstGeom>
              <a:noFill/>
              <a:ln>
                <a:noFill/>
              </a:ln>
            </p:spPr>
            <p:txBody>
              <a:bodyPr anchorCtr="0" anchor="ctr" bIns="25400" lIns="25400" spcFirstLastPara="1" rIns="25400" wrap="square" tIns="25400">
                <a:noAutofit/>
              </a:bodyPr>
              <a:lstStyle/>
              <a:p>
                <a:pPr indent="0" lvl="0" marL="0" marR="0" rtl="0" algn="ctr">
                  <a:lnSpc>
                    <a:spcPct val="202833"/>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sp>
          <p:nvSpPr>
            <p:cNvPr id="354" name="Google Shape;354;p22"/>
            <p:cNvSpPr/>
            <p:nvPr/>
          </p:nvSpPr>
          <p:spPr>
            <a:xfrm>
              <a:off x="490270" y="532542"/>
              <a:ext cx="1612883" cy="1415305"/>
            </a:xfrm>
            <a:custGeom>
              <a:rect b="b" l="l" r="r" t="t"/>
              <a:pathLst>
                <a:path extrusionOk="0" h="1415305" w="1612883">
                  <a:moveTo>
                    <a:pt x="0" y="0"/>
                  </a:moveTo>
                  <a:lnTo>
                    <a:pt x="1612883" y="0"/>
                  </a:lnTo>
                  <a:lnTo>
                    <a:pt x="1612883" y="1415305"/>
                  </a:lnTo>
                  <a:lnTo>
                    <a:pt x="0" y="1415305"/>
                  </a:lnTo>
                  <a:lnTo>
                    <a:pt x="0" y="0"/>
                  </a:lnTo>
                  <a:close/>
                </a:path>
              </a:pathLst>
            </a:custGeom>
            <a:blipFill rotWithShape="1">
              <a:blip r:embed="rId5">
                <a:alphaModFix/>
              </a:blip>
              <a:stretch>
                <a:fillRect b="0" l="0" r="0" t="0"/>
              </a:stretch>
            </a:blipFill>
            <a:ln>
              <a:noFill/>
            </a:ln>
          </p:spPr>
        </p:sp>
        <p:sp>
          <p:nvSpPr>
            <p:cNvPr id="355" name="Google Shape;355;p22"/>
            <p:cNvSpPr/>
            <p:nvPr/>
          </p:nvSpPr>
          <p:spPr>
            <a:xfrm>
              <a:off x="1296711" y="2358323"/>
              <a:ext cx="1612883" cy="1415305"/>
            </a:xfrm>
            <a:custGeom>
              <a:rect b="b" l="l" r="r" t="t"/>
              <a:pathLst>
                <a:path extrusionOk="0" h="1415305" w="1612883">
                  <a:moveTo>
                    <a:pt x="0" y="0"/>
                  </a:moveTo>
                  <a:lnTo>
                    <a:pt x="1612883" y="0"/>
                  </a:lnTo>
                  <a:lnTo>
                    <a:pt x="1612883" y="1415305"/>
                  </a:lnTo>
                  <a:lnTo>
                    <a:pt x="0" y="1415305"/>
                  </a:lnTo>
                  <a:lnTo>
                    <a:pt x="0" y="0"/>
                  </a:lnTo>
                  <a:close/>
                </a:path>
              </a:pathLst>
            </a:custGeom>
            <a:blipFill rotWithShape="1">
              <a:blip r:embed="rId5">
                <a:alphaModFix/>
              </a:blip>
              <a:stretch>
                <a:fillRect b="0" l="0" r="0" t="0"/>
              </a:stretch>
            </a:blipFill>
            <a:ln>
              <a:noFill/>
            </a:ln>
          </p:spPr>
        </p:sp>
        <p:sp>
          <p:nvSpPr>
            <p:cNvPr id="356" name="Google Shape;356;p22"/>
            <p:cNvSpPr/>
            <p:nvPr/>
          </p:nvSpPr>
          <p:spPr>
            <a:xfrm rot="1322298">
              <a:off x="2174940" y="1240194"/>
              <a:ext cx="835644" cy="891353"/>
            </a:xfrm>
            <a:custGeom>
              <a:rect b="b" l="l" r="r" t="t"/>
              <a:pathLst>
                <a:path extrusionOk="0" h="891353" w="835644">
                  <a:moveTo>
                    <a:pt x="0" y="0"/>
                  </a:moveTo>
                  <a:lnTo>
                    <a:pt x="835644" y="0"/>
                  </a:lnTo>
                  <a:lnTo>
                    <a:pt x="835644" y="891353"/>
                  </a:lnTo>
                  <a:lnTo>
                    <a:pt x="0" y="891353"/>
                  </a:lnTo>
                  <a:lnTo>
                    <a:pt x="0" y="0"/>
                  </a:lnTo>
                  <a:close/>
                </a:path>
              </a:pathLst>
            </a:custGeom>
            <a:blipFill rotWithShape="1">
              <a:blip r:embed="rId6">
                <a:alphaModFix/>
              </a:blip>
              <a:stretch>
                <a:fillRect b="-358385" l="-254234" r="-248902" t="-102907"/>
              </a:stretch>
            </a:blipFill>
            <a:ln>
              <a:noFill/>
            </a:ln>
          </p:spPr>
        </p:sp>
        <p:sp>
          <p:nvSpPr>
            <p:cNvPr id="357" name="Google Shape;357;p22"/>
            <p:cNvSpPr/>
            <p:nvPr/>
          </p:nvSpPr>
          <p:spPr>
            <a:xfrm rot="1322298">
              <a:off x="368565" y="2173739"/>
              <a:ext cx="835644" cy="891353"/>
            </a:xfrm>
            <a:custGeom>
              <a:rect b="b" l="l" r="r" t="t"/>
              <a:pathLst>
                <a:path extrusionOk="0" h="891353" w="835644">
                  <a:moveTo>
                    <a:pt x="0" y="0"/>
                  </a:moveTo>
                  <a:lnTo>
                    <a:pt x="835644" y="0"/>
                  </a:lnTo>
                  <a:lnTo>
                    <a:pt x="835644" y="891354"/>
                  </a:lnTo>
                  <a:lnTo>
                    <a:pt x="0" y="891354"/>
                  </a:lnTo>
                  <a:lnTo>
                    <a:pt x="0" y="0"/>
                  </a:lnTo>
                  <a:close/>
                </a:path>
              </a:pathLst>
            </a:custGeom>
            <a:blipFill rotWithShape="1">
              <a:blip r:embed="rId6">
                <a:alphaModFix/>
              </a:blip>
              <a:stretch>
                <a:fillRect b="-358385" l="-254234" r="-248902" t="-102907"/>
              </a:stretch>
            </a:blipFill>
            <a:ln>
              <a:noFill/>
            </a:ln>
          </p:spPr>
        </p:sp>
      </p:grpSp>
      <p:grpSp>
        <p:nvGrpSpPr>
          <p:cNvPr id="358" name="Google Shape;358;p22"/>
          <p:cNvGrpSpPr/>
          <p:nvPr/>
        </p:nvGrpSpPr>
        <p:grpSpPr>
          <a:xfrm rot="-318972">
            <a:off x="5010804" y="1422711"/>
            <a:ext cx="1250038" cy="1715717"/>
            <a:chOff x="0" y="-301614"/>
            <a:chExt cx="3333433" cy="4575246"/>
          </a:xfrm>
        </p:grpSpPr>
        <p:sp>
          <p:nvSpPr>
            <p:cNvPr id="359" name="Google Shape;359;p22"/>
            <p:cNvSpPr/>
            <p:nvPr/>
          </p:nvSpPr>
          <p:spPr>
            <a:xfrm>
              <a:off x="0" y="0"/>
              <a:ext cx="3333433" cy="4273632"/>
            </a:xfrm>
            <a:custGeom>
              <a:rect b="b" l="l" r="r" t="t"/>
              <a:pathLst>
                <a:path extrusionOk="0" h="4273632" w="3333433">
                  <a:moveTo>
                    <a:pt x="0" y="0"/>
                  </a:moveTo>
                  <a:lnTo>
                    <a:pt x="3333433" y="0"/>
                  </a:lnTo>
                  <a:lnTo>
                    <a:pt x="3333433" y="4273632"/>
                  </a:lnTo>
                  <a:lnTo>
                    <a:pt x="0" y="4273632"/>
                  </a:lnTo>
                  <a:lnTo>
                    <a:pt x="0" y="0"/>
                  </a:lnTo>
                  <a:close/>
                </a:path>
              </a:pathLst>
            </a:custGeom>
            <a:blipFill rotWithShape="1">
              <a:blip r:embed="rId4">
                <a:alphaModFix/>
              </a:blip>
              <a:stretch>
                <a:fillRect b="0" l="0" r="0" t="0"/>
              </a:stretch>
            </a:blipFill>
            <a:ln>
              <a:noFill/>
            </a:ln>
          </p:spPr>
        </p:sp>
        <p:grpSp>
          <p:nvGrpSpPr>
            <p:cNvPr id="360" name="Google Shape;360;p22"/>
            <p:cNvGrpSpPr/>
            <p:nvPr/>
          </p:nvGrpSpPr>
          <p:grpSpPr>
            <a:xfrm>
              <a:off x="282416" y="-301614"/>
              <a:ext cx="2766267" cy="4362031"/>
              <a:chOff x="0" y="-104775"/>
              <a:chExt cx="546423" cy="861636"/>
            </a:xfrm>
          </p:grpSpPr>
          <p:sp>
            <p:nvSpPr>
              <p:cNvPr id="361" name="Google Shape;361;p22"/>
              <p:cNvSpPr/>
              <p:nvPr/>
            </p:nvSpPr>
            <p:spPr>
              <a:xfrm>
                <a:off x="0" y="0"/>
                <a:ext cx="546423" cy="756861"/>
              </a:xfrm>
              <a:custGeom>
                <a:rect b="b" l="l" r="r" t="t"/>
                <a:pathLst>
                  <a:path extrusionOk="0" h="756861" w="546423">
                    <a:moveTo>
                      <a:pt x="0" y="0"/>
                    </a:moveTo>
                    <a:lnTo>
                      <a:pt x="546423" y="0"/>
                    </a:lnTo>
                    <a:lnTo>
                      <a:pt x="546423" y="756861"/>
                    </a:lnTo>
                    <a:lnTo>
                      <a:pt x="0" y="756861"/>
                    </a:lnTo>
                    <a:close/>
                  </a:path>
                </a:pathLst>
              </a:custGeom>
              <a:solidFill>
                <a:srgbClr val="FDF3EF"/>
              </a:solidFill>
              <a:ln>
                <a:noFill/>
              </a:ln>
            </p:spPr>
          </p:sp>
          <p:sp>
            <p:nvSpPr>
              <p:cNvPr id="362" name="Google Shape;362;p22"/>
              <p:cNvSpPr txBox="1"/>
              <p:nvPr/>
            </p:nvSpPr>
            <p:spPr>
              <a:xfrm>
                <a:off x="0" y="-104775"/>
                <a:ext cx="546423" cy="861636"/>
              </a:xfrm>
              <a:prstGeom prst="rect">
                <a:avLst/>
              </a:prstGeom>
              <a:noFill/>
              <a:ln>
                <a:noFill/>
              </a:ln>
            </p:spPr>
            <p:txBody>
              <a:bodyPr anchorCtr="0" anchor="ctr" bIns="25400" lIns="25400" spcFirstLastPara="1" rIns="25400" wrap="square" tIns="25400">
                <a:noAutofit/>
              </a:bodyPr>
              <a:lstStyle/>
              <a:p>
                <a:pPr indent="0" lvl="0" marL="0" marR="0" rtl="0" algn="ctr">
                  <a:lnSpc>
                    <a:spcPct val="202833"/>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sp>
          <p:nvSpPr>
            <p:cNvPr id="363" name="Google Shape;363;p22"/>
            <p:cNvSpPr/>
            <p:nvPr/>
          </p:nvSpPr>
          <p:spPr>
            <a:xfrm>
              <a:off x="394895" y="854888"/>
              <a:ext cx="2607777" cy="3006871"/>
            </a:xfrm>
            <a:custGeom>
              <a:rect b="b" l="l" r="r" t="t"/>
              <a:pathLst>
                <a:path extrusionOk="0" h="3006871" w="2607777">
                  <a:moveTo>
                    <a:pt x="0" y="0"/>
                  </a:moveTo>
                  <a:lnTo>
                    <a:pt x="2607777" y="0"/>
                  </a:lnTo>
                  <a:lnTo>
                    <a:pt x="2607777" y="3006871"/>
                  </a:lnTo>
                  <a:lnTo>
                    <a:pt x="0" y="3006871"/>
                  </a:lnTo>
                  <a:lnTo>
                    <a:pt x="0" y="0"/>
                  </a:lnTo>
                  <a:close/>
                </a:path>
              </a:pathLst>
            </a:custGeom>
            <a:blipFill rotWithShape="1">
              <a:blip r:embed="rId7">
                <a:alphaModFix/>
              </a:blip>
              <a:stretch>
                <a:fillRect b="0" l="0" r="0" t="0"/>
              </a:stretch>
            </a:blipFill>
            <a:ln>
              <a:noFill/>
            </a:ln>
          </p:spPr>
        </p:sp>
        <p:sp>
          <p:nvSpPr>
            <p:cNvPr id="364" name="Google Shape;364;p22"/>
            <p:cNvSpPr/>
            <p:nvPr/>
          </p:nvSpPr>
          <p:spPr>
            <a:xfrm flipH="1" rot="-7926205">
              <a:off x="1579073" y="449693"/>
              <a:ext cx="747285" cy="717394"/>
            </a:xfrm>
            <a:custGeom>
              <a:rect b="b" l="l" r="r" t="t"/>
              <a:pathLst>
                <a:path extrusionOk="0" h="717394" w="747285">
                  <a:moveTo>
                    <a:pt x="747286" y="0"/>
                  </a:moveTo>
                  <a:lnTo>
                    <a:pt x="0" y="0"/>
                  </a:lnTo>
                  <a:lnTo>
                    <a:pt x="0" y="717394"/>
                  </a:lnTo>
                  <a:lnTo>
                    <a:pt x="747286" y="717394"/>
                  </a:lnTo>
                  <a:lnTo>
                    <a:pt x="747286" y="0"/>
                  </a:lnTo>
                  <a:close/>
                </a:path>
              </a:pathLst>
            </a:custGeom>
            <a:blipFill rotWithShape="1">
              <a:blip r:embed="rId8">
                <a:alphaModFix/>
              </a:blip>
              <a:stretch>
                <a:fillRect b="0" l="0" r="0" t="0"/>
              </a:stretch>
            </a:blipFill>
            <a:ln>
              <a:noFill/>
            </a:ln>
          </p:spPr>
        </p:sp>
        <p:sp>
          <p:nvSpPr>
            <p:cNvPr id="365" name="Google Shape;365;p22"/>
            <p:cNvSpPr/>
            <p:nvPr/>
          </p:nvSpPr>
          <p:spPr>
            <a:xfrm flipH="1" rot="-7926205">
              <a:off x="808494" y="1743004"/>
              <a:ext cx="747285" cy="717394"/>
            </a:xfrm>
            <a:custGeom>
              <a:rect b="b" l="l" r="r" t="t"/>
              <a:pathLst>
                <a:path extrusionOk="0" h="717394" w="747285">
                  <a:moveTo>
                    <a:pt x="747286" y="0"/>
                  </a:moveTo>
                  <a:lnTo>
                    <a:pt x="0" y="0"/>
                  </a:lnTo>
                  <a:lnTo>
                    <a:pt x="0" y="717394"/>
                  </a:lnTo>
                  <a:lnTo>
                    <a:pt x="747286" y="717394"/>
                  </a:lnTo>
                  <a:lnTo>
                    <a:pt x="747286" y="0"/>
                  </a:lnTo>
                  <a:close/>
                </a:path>
              </a:pathLst>
            </a:custGeom>
            <a:blipFill rotWithShape="1">
              <a:blip r:embed="rId8">
                <a:alphaModFix/>
              </a:blip>
              <a:stretch>
                <a:fillRect b="0" l="0" r="0" t="0"/>
              </a:stretch>
            </a:blipFill>
            <a:ln>
              <a:noFill/>
            </a:ln>
          </p:spPr>
        </p:sp>
      </p:grpSp>
      <p:grpSp>
        <p:nvGrpSpPr>
          <p:cNvPr id="366" name="Google Shape;366;p22"/>
          <p:cNvGrpSpPr/>
          <p:nvPr/>
        </p:nvGrpSpPr>
        <p:grpSpPr>
          <a:xfrm rot="392316">
            <a:off x="7196684" y="1422836"/>
            <a:ext cx="1250038" cy="1715717"/>
            <a:chOff x="0" y="-301614"/>
            <a:chExt cx="3333433" cy="4575246"/>
          </a:xfrm>
        </p:grpSpPr>
        <p:sp>
          <p:nvSpPr>
            <p:cNvPr id="367" name="Google Shape;367;p22"/>
            <p:cNvSpPr/>
            <p:nvPr/>
          </p:nvSpPr>
          <p:spPr>
            <a:xfrm>
              <a:off x="0" y="0"/>
              <a:ext cx="3333433" cy="4273632"/>
            </a:xfrm>
            <a:custGeom>
              <a:rect b="b" l="l" r="r" t="t"/>
              <a:pathLst>
                <a:path extrusionOk="0" h="4273632" w="3333433">
                  <a:moveTo>
                    <a:pt x="0" y="0"/>
                  </a:moveTo>
                  <a:lnTo>
                    <a:pt x="3333433" y="0"/>
                  </a:lnTo>
                  <a:lnTo>
                    <a:pt x="3333433" y="4273632"/>
                  </a:lnTo>
                  <a:lnTo>
                    <a:pt x="0" y="4273632"/>
                  </a:lnTo>
                  <a:lnTo>
                    <a:pt x="0" y="0"/>
                  </a:lnTo>
                  <a:close/>
                </a:path>
              </a:pathLst>
            </a:custGeom>
            <a:blipFill rotWithShape="1">
              <a:blip r:embed="rId4">
                <a:alphaModFix/>
              </a:blip>
              <a:stretch>
                <a:fillRect b="0" l="0" r="0" t="0"/>
              </a:stretch>
            </a:blipFill>
            <a:ln>
              <a:noFill/>
            </a:ln>
          </p:spPr>
        </p:sp>
        <p:grpSp>
          <p:nvGrpSpPr>
            <p:cNvPr id="368" name="Google Shape;368;p22"/>
            <p:cNvGrpSpPr/>
            <p:nvPr/>
          </p:nvGrpSpPr>
          <p:grpSpPr>
            <a:xfrm>
              <a:off x="282416" y="-301614"/>
              <a:ext cx="2766267" cy="4362031"/>
              <a:chOff x="0" y="-104775"/>
              <a:chExt cx="546423" cy="861636"/>
            </a:xfrm>
          </p:grpSpPr>
          <p:sp>
            <p:nvSpPr>
              <p:cNvPr id="369" name="Google Shape;369;p22"/>
              <p:cNvSpPr/>
              <p:nvPr/>
            </p:nvSpPr>
            <p:spPr>
              <a:xfrm>
                <a:off x="0" y="0"/>
                <a:ext cx="546423" cy="756861"/>
              </a:xfrm>
              <a:custGeom>
                <a:rect b="b" l="l" r="r" t="t"/>
                <a:pathLst>
                  <a:path extrusionOk="0" h="756861" w="546423">
                    <a:moveTo>
                      <a:pt x="0" y="0"/>
                    </a:moveTo>
                    <a:lnTo>
                      <a:pt x="546423" y="0"/>
                    </a:lnTo>
                    <a:lnTo>
                      <a:pt x="546423" y="756861"/>
                    </a:lnTo>
                    <a:lnTo>
                      <a:pt x="0" y="756861"/>
                    </a:lnTo>
                    <a:close/>
                  </a:path>
                </a:pathLst>
              </a:custGeom>
              <a:solidFill>
                <a:srgbClr val="FDF3EF"/>
              </a:solidFill>
              <a:ln>
                <a:noFill/>
              </a:ln>
            </p:spPr>
          </p:sp>
          <p:sp>
            <p:nvSpPr>
              <p:cNvPr id="370" name="Google Shape;370;p22"/>
              <p:cNvSpPr txBox="1"/>
              <p:nvPr/>
            </p:nvSpPr>
            <p:spPr>
              <a:xfrm>
                <a:off x="0" y="-104775"/>
                <a:ext cx="546423" cy="861636"/>
              </a:xfrm>
              <a:prstGeom prst="rect">
                <a:avLst/>
              </a:prstGeom>
              <a:noFill/>
              <a:ln>
                <a:noFill/>
              </a:ln>
            </p:spPr>
            <p:txBody>
              <a:bodyPr anchorCtr="0" anchor="ctr" bIns="25400" lIns="25400" spcFirstLastPara="1" rIns="25400" wrap="square" tIns="25400">
                <a:noAutofit/>
              </a:bodyPr>
              <a:lstStyle/>
              <a:p>
                <a:pPr indent="0" lvl="0" marL="0" marR="0" rtl="0" algn="ctr">
                  <a:lnSpc>
                    <a:spcPct val="202833"/>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sp>
          <p:nvSpPr>
            <p:cNvPr id="371" name="Google Shape;371;p22"/>
            <p:cNvSpPr/>
            <p:nvPr/>
          </p:nvSpPr>
          <p:spPr>
            <a:xfrm rot="1322298">
              <a:off x="2129224" y="2758061"/>
              <a:ext cx="835644" cy="891353"/>
            </a:xfrm>
            <a:custGeom>
              <a:rect b="b" l="l" r="r" t="t"/>
              <a:pathLst>
                <a:path extrusionOk="0" h="891353" w="835644">
                  <a:moveTo>
                    <a:pt x="0" y="0"/>
                  </a:moveTo>
                  <a:lnTo>
                    <a:pt x="835644" y="0"/>
                  </a:lnTo>
                  <a:lnTo>
                    <a:pt x="835644" y="891353"/>
                  </a:lnTo>
                  <a:lnTo>
                    <a:pt x="0" y="891353"/>
                  </a:lnTo>
                  <a:lnTo>
                    <a:pt x="0" y="0"/>
                  </a:lnTo>
                  <a:close/>
                </a:path>
              </a:pathLst>
            </a:custGeom>
            <a:blipFill rotWithShape="1">
              <a:blip r:embed="rId6">
                <a:alphaModFix/>
              </a:blip>
              <a:stretch>
                <a:fillRect b="-358385" l="-254234" r="-248902" t="-102907"/>
              </a:stretch>
            </a:blipFill>
            <a:ln>
              <a:noFill/>
            </a:ln>
          </p:spPr>
        </p:sp>
        <p:sp>
          <p:nvSpPr>
            <p:cNvPr id="372" name="Google Shape;372;p22"/>
            <p:cNvSpPr/>
            <p:nvPr/>
          </p:nvSpPr>
          <p:spPr>
            <a:xfrm rot="1322298">
              <a:off x="419117" y="353023"/>
              <a:ext cx="835644" cy="891353"/>
            </a:xfrm>
            <a:custGeom>
              <a:rect b="b" l="l" r="r" t="t"/>
              <a:pathLst>
                <a:path extrusionOk="0" h="891353" w="835644">
                  <a:moveTo>
                    <a:pt x="0" y="0"/>
                  </a:moveTo>
                  <a:lnTo>
                    <a:pt x="835644" y="0"/>
                  </a:lnTo>
                  <a:lnTo>
                    <a:pt x="835644" y="891353"/>
                  </a:lnTo>
                  <a:lnTo>
                    <a:pt x="0" y="891353"/>
                  </a:lnTo>
                  <a:lnTo>
                    <a:pt x="0" y="0"/>
                  </a:lnTo>
                  <a:close/>
                </a:path>
              </a:pathLst>
            </a:custGeom>
            <a:blipFill rotWithShape="1">
              <a:blip r:embed="rId6">
                <a:alphaModFix/>
              </a:blip>
              <a:stretch>
                <a:fillRect b="-358385" l="-254234" r="-248902" t="-102907"/>
              </a:stretch>
            </a:blipFill>
            <a:ln>
              <a:noFill/>
            </a:ln>
          </p:spPr>
        </p:sp>
        <p:sp>
          <p:nvSpPr>
            <p:cNvPr id="373" name="Google Shape;373;p22"/>
            <p:cNvSpPr/>
            <p:nvPr/>
          </p:nvSpPr>
          <p:spPr>
            <a:xfrm rot="-389891">
              <a:off x="420444" y="962449"/>
              <a:ext cx="2596064" cy="2586623"/>
            </a:xfrm>
            <a:custGeom>
              <a:rect b="b" l="l" r="r" t="t"/>
              <a:pathLst>
                <a:path extrusionOk="0" h="2586623" w="2596064">
                  <a:moveTo>
                    <a:pt x="0" y="0"/>
                  </a:moveTo>
                  <a:lnTo>
                    <a:pt x="2596063" y="0"/>
                  </a:lnTo>
                  <a:lnTo>
                    <a:pt x="2596063" y="2586624"/>
                  </a:lnTo>
                  <a:lnTo>
                    <a:pt x="0" y="2586624"/>
                  </a:lnTo>
                  <a:lnTo>
                    <a:pt x="0" y="0"/>
                  </a:lnTo>
                  <a:close/>
                </a:path>
              </a:pathLst>
            </a:custGeom>
            <a:blipFill rotWithShape="1">
              <a:blip r:embed="rId9">
                <a:alphaModFix/>
              </a:blip>
              <a:stretch>
                <a:fillRect b="0" l="0" r="0" t="0"/>
              </a:stretch>
            </a:blipFill>
            <a:ln>
              <a:noFill/>
            </a:ln>
          </p:spPr>
        </p:sp>
      </p:grpSp>
      <p:grpSp>
        <p:nvGrpSpPr>
          <p:cNvPr id="374" name="Google Shape;374;p22"/>
          <p:cNvGrpSpPr/>
          <p:nvPr/>
        </p:nvGrpSpPr>
        <p:grpSpPr>
          <a:xfrm>
            <a:off x="536725" y="3354350"/>
            <a:ext cx="1846500" cy="1228531"/>
            <a:chOff x="536725" y="3278150"/>
            <a:chExt cx="1846500" cy="1228531"/>
          </a:xfrm>
        </p:grpSpPr>
        <p:sp>
          <p:nvSpPr>
            <p:cNvPr id="375" name="Google Shape;375;p22"/>
            <p:cNvSpPr txBox="1"/>
            <p:nvPr/>
          </p:nvSpPr>
          <p:spPr>
            <a:xfrm>
              <a:off x="921925" y="3948081"/>
              <a:ext cx="1076100" cy="558600"/>
            </a:xfrm>
            <a:prstGeom prst="rect">
              <a:avLst/>
            </a:prstGeom>
            <a:noFill/>
            <a:ln>
              <a:noFill/>
            </a:ln>
          </p:spPr>
          <p:txBody>
            <a:bodyPr anchorCtr="0" anchor="t" bIns="0" lIns="0" spcFirstLastPara="1" rIns="0" wrap="square" tIns="0">
              <a:spAutoFit/>
            </a:bodyPr>
            <a:lstStyle/>
            <a:p>
              <a:pPr indent="0" lvl="0" marL="0" marR="0" rtl="0" algn="ctr">
                <a:lnSpc>
                  <a:spcPct val="115000"/>
                </a:lnSpc>
                <a:spcBef>
                  <a:spcPts val="0"/>
                </a:spcBef>
                <a:spcAft>
                  <a:spcPts val="0"/>
                </a:spcAft>
                <a:buNone/>
              </a:pPr>
              <a:r>
                <a:rPr i="0" lang="en" sz="1100" u="none" cap="none" strike="noStrike">
                  <a:solidFill>
                    <a:srgbClr val="FAF5EB"/>
                  </a:solidFill>
                  <a:latin typeface="Bree Serif"/>
                  <a:ea typeface="Bree Serif"/>
                  <a:cs typeface="Bree Serif"/>
                  <a:sym typeface="Bree Serif"/>
                </a:rPr>
                <a:t>Briefly elaborate on what you want to discuss.</a:t>
              </a:r>
              <a:endParaRPr sz="700">
                <a:latin typeface="Bree Serif"/>
                <a:ea typeface="Bree Serif"/>
                <a:cs typeface="Bree Serif"/>
                <a:sym typeface="Bree Serif"/>
              </a:endParaRPr>
            </a:p>
          </p:txBody>
        </p:sp>
        <p:sp>
          <p:nvSpPr>
            <p:cNvPr id="376" name="Google Shape;376;p22"/>
            <p:cNvSpPr txBox="1"/>
            <p:nvPr/>
          </p:nvSpPr>
          <p:spPr>
            <a:xfrm>
              <a:off x="536725" y="3278150"/>
              <a:ext cx="1846500" cy="3849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i="0" lang="en" sz="2500" u="none" cap="none" strike="noStrike">
                  <a:solidFill>
                    <a:srgbClr val="4B7AAF"/>
                  </a:solidFill>
                  <a:latin typeface="Bree Serif"/>
                  <a:ea typeface="Bree Serif"/>
                  <a:cs typeface="Bree Serif"/>
                  <a:sym typeface="Bree Serif"/>
                </a:rPr>
                <a:t>Main Point</a:t>
              </a:r>
              <a:endParaRPr sz="700">
                <a:latin typeface="Bree Serif"/>
                <a:ea typeface="Bree Serif"/>
                <a:cs typeface="Bree Serif"/>
                <a:sym typeface="Bree Serif"/>
              </a:endParaRPr>
            </a:p>
          </p:txBody>
        </p:sp>
      </p:grpSp>
      <p:grpSp>
        <p:nvGrpSpPr>
          <p:cNvPr id="377" name="Google Shape;377;p22"/>
          <p:cNvGrpSpPr/>
          <p:nvPr/>
        </p:nvGrpSpPr>
        <p:grpSpPr>
          <a:xfrm>
            <a:off x="2826526" y="3354350"/>
            <a:ext cx="1613400" cy="1228531"/>
            <a:chOff x="2803378" y="3278150"/>
            <a:chExt cx="1613400" cy="1228531"/>
          </a:xfrm>
        </p:grpSpPr>
        <p:sp>
          <p:nvSpPr>
            <p:cNvPr id="378" name="Google Shape;378;p22"/>
            <p:cNvSpPr txBox="1"/>
            <p:nvPr/>
          </p:nvSpPr>
          <p:spPr>
            <a:xfrm>
              <a:off x="3072028" y="3948081"/>
              <a:ext cx="1076100" cy="558600"/>
            </a:xfrm>
            <a:prstGeom prst="rect">
              <a:avLst/>
            </a:prstGeom>
            <a:noFill/>
            <a:ln>
              <a:noFill/>
            </a:ln>
          </p:spPr>
          <p:txBody>
            <a:bodyPr anchorCtr="0" anchor="t" bIns="0" lIns="0" spcFirstLastPara="1" rIns="0" wrap="square" tIns="0">
              <a:spAutoFit/>
            </a:bodyPr>
            <a:lstStyle/>
            <a:p>
              <a:pPr indent="0" lvl="0" marL="0" marR="0" rtl="0" algn="ctr">
                <a:lnSpc>
                  <a:spcPct val="115000"/>
                </a:lnSpc>
                <a:spcBef>
                  <a:spcPts val="0"/>
                </a:spcBef>
                <a:spcAft>
                  <a:spcPts val="0"/>
                </a:spcAft>
                <a:buNone/>
              </a:pPr>
              <a:r>
                <a:rPr i="0" lang="en" sz="1100" u="none" cap="none" strike="noStrike">
                  <a:solidFill>
                    <a:srgbClr val="FAF5EB"/>
                  </a:solidFill>
                  <a:latin typeface="Bree Serif"/>
                  <a:ea typeface="Bree Serif"/>
                  <a:cs typeface="Bree Serif"/>
                  <a:sym typeface="Bree Serif"/>
                </a:rPr>
                <a:t>Briefly elaborate on what you want to discuss.</a:t>
              </a:r>
              <a:endParaRPr sz="700">
                <a:latin typeface="Bree Serif"/>
                <a:ea typeface="Bree Serif"/>
                <a:cs typeface="Bree Serif"/>
                <a:sym typeface="Bree Serif"/>
              </a:endParaRPr>
            </a:p>
          </p:txBody>
        </p:sp>
        <p:sp>
          <p:nvSpPr>
            <p:cNvPr id="379" name="Google Shape;379;p22"/>
            <p:cNvSpPr txBox="1"/>
            <p:nvPr/>
          </p:nvSpPr>
          <p:spPr>
            <a:xfrm>
              <a:off x="2803378" y="3278150"/>
              <a:ext cx="1613400" cy="3849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i="0" lang="en" sz="2500" u="none" cap="none" strike="noStrike">
                  <a:solidFill>
                    <a:srgbClr val="4B7AAF"/>
                  </a:solidFill>
                  <a:latin typeface="Bree Serif"/>
                  <a:ea typeface="Bree Serif"/>
                  <a:cs typeface="Bree Serif"/>
                  <a:sym typeface="Bree Serif"/>
                </a:rPr>
                <a:t>Main Point</a:t>
              </a:r>
              <a:endParaRPr sz="700">
                <a:latin typeface="Bree Serif"/>
                <a:ea typeface="Bree Serif"/>
                <a:cs typeface="Bree Serif"/>
                <a:sym typeface="Bree Serif"/>
              </a:endParaRPr>
            </a:p>
          </p:txBody>
        </p:sp>
      </p:grpSp>
      <p:grpSp>
        <p:nvGrpSpPr>
          <p:cNvPr id="380" name="Google Shape;380;p22"/>
          <p:cNvGrpSpPr/>
          <p:nvPr/>
        </p:nvGrpSpPr>
        <p:grpSpPr>
          <a:xfrm>
            <a:off x="4883227" y="3354350"/>
            <a:ext cx="1613400" cy="1228531"/>
            <a:chOff x="4871650" y="3278150"/>
            <a:chExt cx="1613400" cy="1228531"/>
          </a:xfrm>
        </p:grpSpPr>
        <p:sp>
          <p:nvSpPr>
            <p:cNvPr id="381" name="Google Shape;381;p22"/>
            <p:cNvSpPr txBox="1"/>
            <p:nvPr/>
          </p:nvSpPr>
          <p:spPr>
            <a:xfrm>
              <a:off x="5140300" y="3948081"/>
              <a:ext cx="1076100" cy="558600"/>
            </a:xfrm>
            <a:prstGeom prst="rect">
              <a:avLst/>
            </a:prstGeom>
            <a:noFill/>
            <a:ln>
              <a:noFill/>
            </a:ln>
          </p:spPr>
          <p:txBody>
            <a:bodyPr anchorCtr="0" anchor="t" bIns="0" lIns="0" spcFirstLastPara="1" rIns="0" wrap="square" tIns="0">
              <a:spAutoFit/>
            </a:bodyPr>
            <a:lstStyle/>
            <a:p>
              <a:pPr indent="0" lvl="0" marL="0" marR="0" rtl="0" algn="ctr">
                <a:lnSpc>
                  <a:spcPct val="115000"/>
                </a:lnSpc>
                <a:spcBef>
                  <a:spcPts val="0"/>
                </a:spcBef>
                <a:spcAft>
                  <a:spcPts val="0"/>
                </a:spcAft>
                <a:buNone/>
              </a:pPr>
              <a:r>
                <a:rPr i="0" lang="en" sz="1100" u="none" cap="none" strike="noStrike">
                  <a:solidFill>
                    <a:srgbClr val="FAF5EB"/>
                  </a:solidFill>
                  <a:latin typeface="Bree Serif"/>
                  <a:ea typeface="Bree Serif"/>
                  <a:cs typeface="Bree Serif"/>
                  <a:sym typeface="Bree Serif"/>
                </a:rPr>
                <a:t>Briefly elaborate on what you want to discuss.</a:t>
              </a:r>
              <a:endParaRPr sz="700">
                <a:latin typeface="Bree Serif"/>
                <a:ea typeface="Bree Serif"/>
                <a:cs typeface="Bree Serif"/>
                <a:sym typeface="Bree Serif"/>
              </a:endParaRPr>
            </a:p>
          </p:txBody>
        </p:sp>
        <p:sp>
          <p:nvSpPr>
            <p:cNvPr id="382" name="Google Shape;382;p22"/>
            <p:cNvSpPr txBox="1"/>
            <p:nvPr/>
          </p:nvSpPr>
          <p:spPr>
            <a:xfrm>
              <a:off x="4871650" y="3278150"/>
              <a:ext cx="1613400" cy="3849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i="0" lang="en" sz="2500" u="none" cap="none" strike="noStrike">
                  <a:solidFill>
                    <a:srgbClr val="4B7AAF"/>
                  </a:solidFill>
                  <a:latin typeface="Bree Serif"/>
                  <a:ea typeface="Bree Serif"/>
                  <a:cs typeface="Bree Serif"/>
                  <a:sym typeface="Bree Serif"/>
                </a:rPr>
                <a:t>Main Point</a:t>
              </a:r>
              <a:endParaRPr sz="700">
                <a:latin typeface="Bree Serif"/>
                <a:ea typeface="Bree Serif"/>
                <a:cs typeface="Bree Serif"/>
                <a:sym typeface="Bree Serif"/>
              </a:endParaRPr>
            </a:p>
          </p:txBody>
        </p:sp>
      </p:grpSp>
      <p:grpSp>
        <p:nvGrpSpPr>
          <p:cNvPr id="383" name="Google Shape;383;p22"/>
          <p:cNvGrpSpPr/>
          <p:nvPr/>
        </p:nvGrpSpPr>
        <p:grpSpPr>
          <a:xfrm>
            <a:off x="6939928" y="3354350"/>
            <a:ext cx="1563000" cy="1228531"/>
            <a:chOff x="6939928" y="3278150"/>
            <a:chExt cx="1563000" cy="1228531"/>
          </a:xfrm>
        </p:grpSpPr>
        <p:sp>
          <p:nvSpPr>
            <p:cNvPr id="384" name="Google Shape;384;p22"/>
            <p:cNvSpPr txBox="1"/>
            <p:nvPr/>
          </p:nvSpPr>
          <p:spPr>
            <a:xfrm>
              <a:off x="7183378" y="3948081"/>
              <a:ext cx="1076100" cy="558600"/>
            </a:xfrm>
            <a:prstGeom prst="rect">
              <a:avLst/>
            </a:prstGeom>
            <a:noFill/>
            <a:ln>
              <a:noFill/>
            </a:ln>
          </p:spPr>
          <p:txBody>
            <a:bodyPr anchorCtr="0" anchor="t" bIns="0" lIns="0" spcFirstLastPara="1" rIns="0" wrap="square" tIns="0">
              <a:spAutoFit/>
            </a:bodyPr>
            <a:lstStyle/>
            <a:p>
              <a:pPr indent="0" lvl="0" marL="0" marR="0" rtl="0" algn="ctr">
                <a:lnSpc>
                  <a:spcPct val="115000"/>
                </a:lnSpc>
                <a:spcBef>
                  <a:spcPts val="0"/>
                </a:spcBef>
                <a:spcAft>
                  <a:spcPts val="0"/>
                </a:spcAft>
                <a:buNone/>
              </a:pPr>
              <a:r>
                <a:rPr i="0" lang="en" sz="1100" u="none" cap="none" strike="noStrike">
                  <a:solidFill>
                    <a:srgbClr val="FAF5EB"/>
                  </a:solidFill>
                  <a:latin typeface="Bree Serif"/>
                  <a:ea typeface="Bree Serif"/>
                  <a:cs typeface="Bree Serif"/>
                  <a:sym typeface="Bree Serif"/>
                </a:rPr>
                <a:t>Briefly elaborate on what you want to discuss.</a:t>
              </a:r>
              <a:endParaRPr sz="700">
                <a:latin typeface="Bree Serif"/>
                <a:ea typeface="Bree Serif"/>
                <a:cs typeface="Bree Serif"/>
                <a:sym typeface="Bree Serif"/>
              </a:endParaRPr>
            </a:p>
          </p:txBody>
        </p:sp>
        <p:sp>
          <p:nvSpPr>
            <p:cNvPr id="385" name="Google Shape;385;p22"/>
            <p:cNvSpPr txBox="1"/>
            <p:nvPr/>
          </p:nvSpPr>
          <p:spPr>
            <a:xfrm>
              <a:off x="6939928" y="3278150"/>
              <a:ext cx="1563000" cy="3849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i="0" lang="en" sz="2500" u="none" cap="none" strike="noStrike">
                  <a:solidFill>
                    <a:srgbClr val="4B7AAF"/>
                  </a:solidFill>
                  <a:latin typeface="Bree Serif"/>
                  <a:ea typeface="Bree Serif"/>
                  <a:cs typeface="Bree Serif"/>
                  <a:sym typeface="Bree Serif"/>
                </a:rPr>
                <a:t>Main Point</a:t>
              </a:r>
              <a:endParaRPr sz="700">
                <a:latin typeface="Bree Serif"/>
                <a:ea typeface="Bree Serif"/>
                <a:cs typeface="Bree Serif"/>
                <a:sym typeface="Bree Serif"/>
              </a:endParaRPr>
            </a:p>
          </p:txBody>
        </p:sp>
      </p:grpSp>
      <p:sp>
        <p:nvSpPr>
          <p:cNvPr id="386" name="Google Shape;386;p22"/>
          <p:cNvSpPr txBox="1"/>
          <p:nvPr/>
        </p:nvSpPr>
        <p:spPr>
          <a:xfrm>
            <a:off x="254441" y="547004"/>
            <a:ext cx="8681100" cy="692700"/>
          </a:xfrm>
          <a:prstGeom prst="rect">
            <a:avLst/>
          </a:prstGeom>
          <a:noFill/>
          <a:ln>
            <a:noFill/>
          </a:ln>
        </p:spPr>
        <p:txBody>
          <a:bodyPr anchorCtr="0" anchor="t" bIns="0" lIns="0" spcFirstLastPara="1" rIns="0" wrap="square" tIns="0">
            <a:spAutoFit/>
          </a:bodyPr>
          <a:lstStyle/>
          <a:p>
            <a:pPr indent="0" lvl="0" marL="0" marR="0" rtl="0" algn="ctr">
              <a:lnSpc>
                <a:spcPct val="140011"/>
              </a:lnSpc>
              <a:spcBef>
                <a:spcPts val="0"/>
              </a:spcBef>
              <a:spcAft>
                <a:spcPts val="0"/>
              </a:spcAft>
              <a:buNone/>
            </a:pPr>
            <a:r>
              <a:rPr i="0" lang="en" sz="4500" u="none" cap="none" strike="noStrike">
                <a:solidFill>
                  <a:srgbClr val="F46142"/>
                </a:solidFill>
                <a:latin typeface="Oleo Script"/>
                <a:ea typeface="Oleo Script"/>
                <a:cs typeface="Oleo Script"/>
                <a:sym typeface="Oleo Script"/>
              </a:rPr>
              <a:t>Key Aspects of Valentine's</a:t>
            </a:r>
            <a:endParaRPr sz="4500">
              <a:latin typeface="Oleo Script"/>
              <a:ea typeface="Oleo Script"/>
              <a:cs typeface="Oleo Script"/>
              <a:sym typeface="Oleo Script"/>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46142"/>
        </a:solidFill>
      </p:bgPr>
    </p:bg>
    <p:spTree>
      <p:nvGrpSpPr>
        <p:cNvPr id="390" name="Shape 390"/>
        <p:cNvGrpSpPr/>
        <p:nvPr/>
      </p:nvGrpSpPr>
      <p:grpSpPr>
        <a:xfrm>
          <a:off x="0" y="0"/>
          <a:ext cx="0" cy="0"/>
          <a:chOff x="0" y="0"/>
          <a:chExt cx="0" cy="0"/>
        </a:xfrm>
      </p:grpSpPr>
      <p:pic>
        <p:nvPicPr>
          <p:cNvPr id="391" name="Google Shape;391;p23"/>
          <p:cNvPicPr preferRelativeResize="0"/>
          <p:nvPr/>
        </p:nvPicPr>
        <p:blipFill>
          <a:blip r:embed="rId3">
            <a:alphaModFix/>
          </a:blip>
          <a:stretch>
            <a:fillRect/>
          </a:stretch>
        </p:blipFill>
        <p:spPr>
          <a:xfrm>
            <a:off x="2293200" y="2292971"/>
            <a:ext cx="4729050" cy="2413028"/>
          </a:xfrm>
          <a:prstGeom prst="rect">
            <a:avLst/>
          </a:prstGeom>
          <a:noFill/>
          <a:ln>
            <a:noFill/>
          </a:ln>
        </p:spPr>
      </p:pic>
      <p:pic>
        <p:nvPicPr>
          <p:cNvPr id="392" name="Google Shape;392;p23"/>
          <p:cNvPicPr preferRelativeResize="0"/>
          <p:nvPr/>
        </p:nvPicPr>
        <p:blipFill rotWithShape="1">
          <a:blip r:embed="rId4">
            <a:alphaModFix/>
          </a:blip>
          <a:srcRect b="0" l="0" r="0" t="69491"/>
          <a:stretch/>
        </p:blipFill>
        <p:spPr>
          <a:xfrm>
            <a:off x="1373613" y="0"/>
            <a:ext cx="6396774" cy="2226601"/>
          </a:xfrm>
          <a:prstGeom prst="rect">
            <a:avLst/>
          </a:prstGeom>
          <a:noFill/>
          <a:ln>
            <a:noFill/>
          </a:ln>
        </p:spPr>
      </p:pic>
      <p:sp>
        <p:nvSpPr>
          <p:cNvPr id="393" name="Google Shape;393;p23"/>
          <p:cNvSpPr/>
          <p:nvPr/>
        </p:nvSpPr>
        <p:spPr>
          <a:xfrm>
            <a:off x="3318300" y="4389250"/>
            <a:ext cx="2679000" cy="518700"/>
          </a:xfrm>
          <a:prstGeom prst="roundRect">
            <a:avLst>
              <a:gd fmla="val 16667" name="adj"/>
            </a:avLst>
          </a:prstGeom>
          <a:solidFill>
            <a:srgbClr val="F59CA3"/>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
        <p:nvSpPr>
          <p:cNvPr id="394" name="Google Shape;394;p23"/>
          <p:cNvSpPr/>
          <p:nvPr/>
        </p:nvSpPr>
        <p:spPr>
          <a:xfrm>
            <a:off x="4100798" y="2066960"/>
            <a:ext cx="2052352" cy="1000055"/>
          </a:xfrm>
          <a:custGeom>
            <a:rect b="b" l="l" r="r" t="t"/>
            <a:pathLst>
              <a:path extrusionOk="0" h="2000110" w="4104704">
                <a:moveTo>
                  <a:pt x="0" y="0"/>
                </a:moveTo>
                <a:lnTo>
                  <a:pt x="4104704" y="0"/>
                </a:lnTo>
                <a:lnTo>
                  <a:pt x="4104704" y="2000110"/>
                </a:lnTo>
                <a:lnTo>
                  <a:pt x="0" y="2000110"/>
                </a:lnTo>
                <a:lnTo>
                  <a:pt x="0" y="0"/>
                </a:lnTo>
                <a:close/>
              </a:path>
            </a:pathLst>
          </a:custGeom>
          <a:blipFill rotWithShape="1">
            <a:blip r:embed="rId5">
              <a:alphaModFix/>
            </a:blip>
            <a:stretch>
              <a:fillRect b="0" l="0" r="0" t="0"/>
            </a:stretch>
          </a:blipFill>
          <a:ln>
            <a:noFill/>
          </a:ln>
        </p:spPr>
      </p:sp>
      <p:sp>
        <p:nvSpPr>
          <p:cNvPr id="395" name="Google Shape;395;p23"/>
          <p:cNvSpPr/>
          <p:nvPr/>
        </p:nvSpPr>
        <p:spPr>
          <a:xfrm rot="935680">
            <a:off x="7565821" y="185807"/>
            <a:ext cx="1601667" cy="1601667"/>
          </a:xfrm>
          <a:custGeom>
            <a:rect b="b" l="l" r="r" t="t"/>
            <a:pathLst>
              <a:path extrusionOk="0" h="3203334" w="3203334">
                <a:moveTo>
                  <a:pt x="0" y="0"/>
                </a:moveTo>
                <a:lnTo>
                  <a:pt x="3203334" y="0"/>
                </a:lnTo>
                <a:lnTo>
                  <a:pt x="3203334" y="3203334"/>
                </a:lnTo>
                <a:lnTo>
                  <a:pt x="0" y="3203334"/>
                </a:lnTo>
                <a:lnTo>
                  <a:pt x="0" y="0"/>
                </a:lnTo>
                <a:close/>
              </a:path>
            </a:pathLst>
          </a:custGeom>
          <a:blipFill rotWithShape="1">
            <a:blip r:embed="rId6">
              <a:alphaModFix/>
            </a:blip>
            <a:stretch>
              <a:fillRect b="0" l="0" r="0" t="0"/>
            </a:stretch>
          </a:blipFill>
          <a:ln>
            <a:noFill/>
          </a:ln>
        </p:spPr>
      </p:sp>
      <p:sp>
        <p:nvSpPr>
          <p:cNvPr id="396" name="Google Shape;396;p23"/>
          <p:cNvSpPr/>
          <p:nvPr/>
        </p:nvSpPr>
        <p:spPr>
          <a:xfrm rot="-621213">
            <a:off x="-1828800" y="-34517"/>
            <a:ext cx="3657600" cy="1097736"/>
          </a:xfrm>
          <a:custGeom>
            <a:rect b="b" l="l" r="r" t="t"/>
            <a:pathLst>
              <a:path extrusionOk="0" h="2195471" w="7315200">
                <a:moveTo>
                  <a:pt x="0" y="0"/>
                </a:moveTo>
                <a:lnTo>
                  <a:pt x="7315200" y="0"/>
                </a:lnTo>
                <a:lnTo>
                  <a:pt x="7315200" y="2195470"/>
                </a:lnTo>
                <a:lnTo>
                  <a:pt x="0" y="2195470"/>
                </a:lnTo>
                <a:lnTo>
                  <a:pt x="0" y="0"/>
                </a:lnTo>
                <a:close/>
              </a:path>
            </a:pathLst>
          </a:custGeom>
          <a:blipFill rotWithShape="1">
            <a:blip r:embed="rId7">
              <a:alphaModFix/>
            </a:blip>
            <a:stretch>
              <a:fillRect b="0" l="0" r="0" t="0"/>
            </a:stretch>
          </a:blipFill>
          <a:ln>
            <a:noFill/>
          </a:ln>
        </p:spPr>
      </p:sp>
      <p:sp>
        <p:nvSpPr>
          <p:cNvPr id="397" name="Google Shape;397;p23"/>
          <p:cNvSpPr txBox="1"/>
          <p:nvPr/>
        </p:nvSpPr>
        <p:spPr>
          <a:xfrm>
            <a:off x="2186740" y="343365"/>
            <a:ext cx="4941900" cy="13854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i="0" lang="en" sz="4500" u="none" cap="none" strike="noStrike">
                <a:solidFill>
                  <a:srgbClr val="F46142"/>
                </a:solidFill>
                <a:latin typeface="Oleo Script"/>
                <a:ea typeface="Oleo Script"/>
                <a:cs typeface="Oleo Script"/>
                <a:sym typeface="Oleo Script"/>
              </a:rPr>
              <a:t>Valentine's Day in</a:t>
            </a:r>
            <a:endParaRPr sz="4500">
              <a:latin typeface="Oleo Script"/>
              <a:ea typeface="Oleo Script"/>
              <a:cs typeface="Oleo Script"/>
              <a:sym typeface="Oleo Script"/>
            </a:endParaRPr>
          </a:p>
          <a:p>
            <a:pPr indent="0" lvl="0" marL="0" marR="0" rtl="0" algn="ctr">
              <a:lnSpc>
                <a:spcPct val="100000"/>
              </a:lnSpc>
              <a:spcBef>
                <a:spcPts val="0"/>
              </a:spcBef>
              <a:spcAft>
                <a:spcPts val="0"/>
              </a:spcAft>
              <a:buNone/>
            </a:pPr>
            <a:r>
              <a:rPr i="0" lang="en" sz="4500" u="none" cap="none" strike="noStrike">
                <a:solidFill>
                  <a:srgbClr val="F46142"/>
                </a:solidFill>
                <a:latin typeface="Oleo Script"/>
                <a:ea typeface="Oleo Script"/>
                <a:cs typeface="Oleo Script"/>
                <a:sym typeface="Oleo Script"/>
              </a:rPr>
              <a:t>French Culture</a:t>
            </a:r>
            <a:endParaRPr sz="4500">
              <a:latin typeface="Oleo Script"/>
              <a:ea typeface="Oleo Script"/>
              <a:cs typeface="Oleo Script"/>
              <a:sym typeface="Oleo Script"/>
            </a:endParaRPr>
          </a:p>
        </p:txBody>
      </p:sp>
      <p:sp>
        <p:nvSpPr>
          <p:cNvPr id="398" name="Google Shape;398;p23"/>
          <p:cNvSpPr txBox="1"/>
          <p:nvPr/>
        </p:nvSpPr>
        <p:spPr>
          <a:xfrm>
            <a:off x="2875950" y="4456150"/>
            <a:ext cx="3563700" cy="3849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 sz="2500" u="none" cap="none" strike="noStrike">
                <a:solidFill>
                  <a:srgbClr val="FAF5EB"/>
                </a:solidFill>
                <a:latin typeface="Bree Serif"/>
                <a:ea typeface="Bree Serif"/>
                <a:cs typeface="Bree Serif"/>
                <a:sym typeface="Bree Serif"/>
              </a:rPr>
              <a:t>Add A Main Point</a:t>
            </a:r>
            <a:endParaRPr b="1" sz="700">
              <a:latin typeface="Bree Serif"/>
              <a:ea typeface="Bree Serif"/>
              <a:cs typeface="Bree Serif"/>
              <a:sym typeface="Bree Serif"/>
            </a:endParaRPr>
          </a:p>
        </p:txBody>
      </p:sp>
      <p:sp>
        <p:nvSpPr>
          <p:cNvPr id="399" name="Google Shape;399;p23"/>
          <p:cNvSpPr txBox="1"/>
          <p:nvPr/>
        </p:nvSpPr>
        <p:spPr>
          <a:xfrm>
            <a:off x="346800" y="2560225"/>
            <a:ext cx="1710900" cy="1532400"/>
          </a:xfrm>
          <a:prstGeom prst="rect">
            <a:avLst/>
          </a:prstGeom>
          <a:noFill/>
          <a:ln>
            <a:noFill/>
          </a:ln>
        </p:spPr>
        <p:txBody>
          <a:bodyPr anchorCtr="0" anchor="t" bIns="0" lIns="0" spcFirstLastPara="1" rIns="0" wrap="square" tIns="0">
            <a:spAutoFit/>
          </a:bodyPr>
          <a:lstStyle/>
          <a:p>
            <a:pPr indent="0" lvl="0" marL="0" marR="0" rtl="0" algn="l">
              <a:lnSpc>
                <a:spcPct val="115000"/>
              </a:lnSpc>
              <a:spcBef>
                <a:spcPts val="0"/>
              </a:spcBef>
              <a:spcAft>
                <a:spcPts val="0"/>
              </a:spcAft>
              <a:buNone/>
            </a:pPr>
            <a:r>
              <a:rPr i="0" lang="en" sz="1100" u="none" cap="none" strike="noStrike">
                <a:solidFill>
                  <a:srgbClr val="FAF5EB"/>
                </a:solidFill>
                <a:latin typeface="Bree Serif"/>
                <a:ea typeface="Bree Serif"/>
                <a:cs typeface="Bree Serif"/>
                <a:sym typeface="Bree Serif"/>
              </a:rPr>
              <a:t>Valentine's Day is deeply embedded in French culture, celebrated not just by couples but also by friends and family. It’s a day for expressing affection and appreciation to all loved ones.</a:t>
            </a:r>
            <a:endParaRPr sz="700">
              <a:latin typeface="Bree Serif"/>
              <a:ea typeface="Bree Serif"/>
              <a:cs typeface="Bree Serif"/>
              <a:sym typeface="Bree Serif"/>
            </a:endParaRPr>
          </a:p>
        </p:txBody>
      </p:sp>
      <p:sp>
        <p:nvSpPr>
          <p:cNvPr id="400" name="Google Shape;400;p23"/>
          <p:cNvSpPr txBox="1"/>
          <p:nvPr/>
        </p:nvSpPr>
        <p:spPr>
          <a:xfrm>
            <a:off x="7260375" y="2560225"/>
            <a:ext cx="1769400" cy="1532400"/>
          </a:xfrm>
          <a:prstGeom prst="rect">
            <a:avLst/>
          </a:prstGeom>
          <a:noFill/>
          <a:ln>
            <a:noFill/>
          </a:ln>
        </p:spPr>
        <p:txBody>
          <a:bodyPr anchorCtr="0" anchor="t" bIns="0" lIns="0" spcFirstLastPara="1" rIns="0" wrap="square" tIns="0">
            <a:spAutoFit/>
          </a:bodyPr>
          <a:lstStyle/>
          <a:p>
            <a:pPr indent="0" lvl="0" marL="0" marR="0" rtl="0" algn="r">
              <a:lnSpc>
                <a:spcPct val="115000"/>
              </a:lnSpc>
              <a:spcBef>
                <a:spcPts val="0"/>
              </a:spcBef>
              <a:spcAft>
                <a:spcPts val="0"/>
              </a:spcAft>
              <a:buNone/>
            </a:pPr>
            <a:r>
              <a:rPr i="0" lang="en" sz="1100" u="none" cap="none" strike="noStrike">
                <a:solidFill>
                  <a:srgbClr val="FAF5EB"/>
                </a:solidFill>
                <a:latin typeface="Bree Serif"/>
                <a:ea typeface="Bree Serif"/>
                <a:cs typeface="Bree Serif"/>
                <a:sym typeface="Bree Serif"/>
              </a:rPr>
              <a:t>Valentine's Day is deeply embedded in French culture, celebrated not just by couples but also by friends and family. It’s a day for expressing affection and appreciation to all loved ones.</a:t>
            </a:r>
            <a:endParaRPr sz="700">
              <a:latin typeface="Bree Serif"/>
              <a:ea typeface="Bree Serif"/>
              <a:cs typeface="Bree Serif"/>
              <a:sym typeface="Bree Serif"/>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46142"/>
        </a:solidFill>
      </p:bgPr>
    </p:bg>
    <p:spTree>
      <p:nvGrpSpPr>
        <p:cNvPr id="404" name="Shape 404"/>
        <p:cNvGrpSpPr/>
        <p:nvPr/>
      </p:nvGrpSpPr>
      <p:grpSpPr>
        <a:xfrm>
          <a:off x="0" y="0"/>
          <a:ext cx="0" cy="0"/>
          <a:chOff x="0" y="0"/>
          <a:chExt cx="0" cy="0"/>
        </a:xfrm>
      </p:grpSpPr>
      <p:pic>
        <p:nvPicPr>
          <p:cNvPr id="405" name="Google Shape;405;p24"/>
          <p:cNvPicPr preferRelativeResize="0"/>
          <p:nvPr/>
        </p:nvPicPr>
        <p:blipFill>
          <a:blip r:embed="rId3">
            <a:alphaModFix/>
          </a:blip>
          <a:stretch>
            <a:fillRect/>
          </a:stretch>
        </p:blipFill>
        <p:spPr>
          <a:xfrm>
            <a:off x="11875" y="0"/>
            <a:ext cx="9120251" cy="5143501"/>
          </a:xfrm>
          <a:prstGeom prst="rect">
            <a:avLst/>
          </a:prstGeom>
          <a:noFill/>
          <a:ln>
            <a:noFill/>
          </a:ln>
        </p:spPr>
      </p:pic>
      <p:pic>
        <p:nvPicPr>
          <p:cNvPr id="406" name="Google Shape;406;p24"/>
          <p:cNvPicPr preferRelativeResize="0"/>
          <p:nvPr/>
        </p:nvPicPr>
        <p:blipFill rotWithShape="1">
          <a:blip r:embed="rId4">
            <a:alphaModFix/>
          </a:blip>
          <a:srcRect b="38019" l="0" r="0" t="0"/>
          <a:stretch/>
        </p:blipFill>
        <p:spPr>
          <a:xfrm>
            <a:off x="1741425" y="1142300"/>
            <a:ext cx="5661149" cy="4001198"/>
          </a:xfrm>
          <a:prstGeom prst="rect">
            <a:avLst/>
          </a:prstGeom>
          <a:noFill/>
          <a:ln>
            <a:noFill/>
          </a:ln>
        </p:spPr>
      </p:pic>
      <p:grpSp>
        <p:nvGrpSpPr>
          <p:cNvPr id="407" name="Google Shape;407;p24"/>
          <p:cNvGrpSpPr/>
          <p:nvPr/>
        </p:nvGrpSpPr>
        <p:grpSpPr>
          <a:xfrm>
            <a:off x="3567013" y="514350"/>
            <a:ext cx="2009976" cy="350378"/>
            <a:chOff x="0" y="0"/>
            <a:chExt cx="5359935" cy="934342"/>
          </a:xfrm>
        </p:grpSpPr>
        <p:sp>
          <p:nvSpPr>
            <p:cNvPr id="408" name="Google Shape;408;p24"/>
            <p:cNvSpPr/>
            <p:nvPr/>
          </p:nvSpPr>
          <p:spPr>
            <a:xfrm>
              <a:off x="0" y="0"/>
              <a:ext cx="875946" cy="934342"/>
            </a:xfrm>
            <a:custGeom>
              <a:rect b="b" l="l" r="r" t="t"/>
              <a:pathLst>
                <a:path extrusionOk="0" h="934342" w="875946">
                  <a:moveTo>
                    <a:pt x="0" y="0"/>
                  </a:moveTo>
                  <a:lnTo>
                    <a:pt x="875946" y="0"/>
                  </a:lnTo>
                  <a:lnTo>
                    <a:pt x="875946" y="934342"/>
                  </a:lnTo>
                  <a:lnTo>
                    <a:pt x="0" y="934342"/>
                  </a:lnTo>
                  <a:lnTo>
                    <a:pt x="0" y="0"/>
                  </a:lnTo>
                  <a:close/>
                </a:path>
              </a:pathLst>
            </a:custGeom>
            <a:blipFill rotWithShape="1">
              <a:blip r:embed="rId5">
                <a:alphaModFix/>
              </a:blip>
              <a:stretch>
                <a:fillRect b="-358385" l="-254234" r="-248902" t="-102907"/>
              </a:stretch>
            </a:blipFill>
            <a:ln>
              <a:noFill/>
            </a:ln>
          </p:spPr>
        </p:sp>
        <p:sp>
          <p:nvSpPr>
            <p:cNvPr id="409" name="Google Shape;409;p24"/>
            <p:cNvSpPr/>
            <p:nvPr/>
          </p:nvSpPr>
          <p:spPr>
            <a:xfrm>
              <a:off x="1384142" y="0"/>
              <a:ext cx="875946" cy="934342"/>
            </a:xfrm>
            <a:custGeom>
              <a:rect b="b" l="l" r="r" t="t"/>
              <a:pathLst>
                <a:path extrusionOk="0" h="934342" w="875946">
                  <a:moveTo>
                    <a:pt x="0" y="0"/>
                  </a:moveTo>
                  <a:lnTo>
                    <a:pt x="875945" y="0"/>
                  </a:lnTo>
                  <a:lnTo>
                    <a:pt x="875945" y="934342"/>
                  </a:lnTo>
                  <a:lnTo>
                    <a:pt x="0" y="934342"/>
                  </a:lnTo>
                  <a:lnTo>
                    <a:pt x="0" y="0"/>
                  </a:lnTo>
                  <a:close/>
                </a:path>
              </a:pathLst>
            </a:custGeom>
            <a:blipFill rotWithShape="1">
              <a:blip r:embed="rId5">
                <a:alphaModFix/>
              </a:blip>
              <a:stretch>
                <a:fillRect b="-358385" l="-254234" r="-248902" t="-102907"/>
              </a:stretch>
            </a:blipFill>
            <a:ln>
              <a:noFill/>
            </a:ln>
          </p:spPr>
        </p:sp>
        <p:sp>
          <p:nvSpPr>
            <p:cNvPr id="410" name="Google Shape;410;p24"/>
            <p:cNvSpPr/>
            <p:nvPr/>
          </p:nvSpPr>
          <p:spPr>
            <a:xfrm>
              <a:off x="2934065" y="0"/>
              <a:ext cx="875946" cy="934342"/>
            </a:xfrm>
            <a:custGeom>
              <a:rect b="b" l="l" r="r" t="t"/>
              <a:pathLst>
                <a:path extrusionOk="0" h="934342" w="875946">
                  <a:moveTo>
                    <a:pt x="0" y="0"/>
                  </a:moveTo>
                  <a:lnTo>
                    <a:pt x="875946" y="0"/>
                  </a:lnTo>
                  <a:lnTo>
                    <a:pt x="875946" y="934342"/>
                  </a:lnTo>
                  <a:lnTo>
                    <a:pt x="0" y="934342"/>
                  </a:lnTo>
                  <a:lnTo>
                    <a:pt x="0" y="0"/>
                  </a:lnTo>
                  <a:close/>
                </a:path>
              </a:pathLst>
            </a:custGeom>
            <a:blipFill rotWithShape="1">
              <a:blip r:embed="rId5">
                <a:alphaModFix/>
              </a:blip>
              <a:stretch>
                <a:fillRect b="-358385" l="-254234" r="-248902" t="-102907"/>
              </a:stretch>
            </a:blipFill>
            <a:ln>
              <a:noFill/>
            </a:ln>
          </p:spPr>
        </p:sp>
        <p:sp>
          <p:nvSpPr>
            <p:cNvPr id="411" name="Google Shape;411;p24"/>
            <p:cNvSpPr/>
            <p:nvPr/>
          </p:nvSpPr>
          <p:spPr>
            <a:xfrm>
              <a:off x="4483989" y="0"/>
              <a:ext cx="875946" cy="934342"/>
            </a:xfrm>
            <a:custGeom>
              <a:rect b="b" l="l" r="r" t="t"/>
              <a:pathLst>
                <a:path extrusionOk="0" h="934342" w="875946">
                  <a:moveTo>
                    <a:pt x="0" y="0"/>
                  </a:moveTo>
                  <a:lnTo>
                    <a:pt x="875945" y="0"/>
                  </a:lnTo>
                  <a:lnTo>
                    <a:pt x="875945" y="934342"/>
                  </a:lnTo>
                  <a:lnTo>
                    <a:pt x="0" y="934342"/>
                  </a:lnTo>
                  <a:lnTo>
                    <a:pt x="0" y="0"/>
                  </a:lnTo>
                  <a:close/>
                </a:path>
              </a:pathLst>
            </a:custGeom>
            <a:blipFill rotWithShape="1">
              <a:blip r:embed="rId5">
                <a:alphaModFix/>
              </a:blip>
              <a:stretch>
                <a:fillRect b="-358385" l="-254234" r="-248902" t="-102907"/>
              </a:stretch>
            </a:blipFill>
            <a:ln>
              <a:noFill/>
            </a:ln>
          </p:spPr>
        </p:sp>
      </p:grpSp>
      <p:sp>
        <p:nvSpPr>
          <p:cNvPr id="412" name="Google Shape;412;p24"/>
          <p:cNvSpPr/>
          <p:nvPr/>
        </p:nvSpPr>
        <p:spPr>
          <a:xfrm rot="-1270532">
            <a:off x="6502235" y="4231259"/>
            <a:ext cx="2860659" cy="795783"/>
          </a:xfrm>
          <a:custGeom>
            <a:rect b="b" l="l" r="r" t="t"/>
            <a:pathLst>
              <a:path extrusionOk="0" h="1591566" w="5721317">
                <a:moveTo>
                  <a:pt x="0" y="0"/>
                </a:moveTo>
                <a:lnTo>
                  <a:pt x="5721317" y="0"/>
                </a:lnTo>
                <a:lnTo>
                  <a:pt x="5721317" y="1591566"/>
                </a:lnTo>
                <a:lnTo>
                  <a:pt x="0" y="1591566"/>
                </a:lnTo>
                <a:lnTo>
                  <a:pt x="0" y="0"/>
                </a:lnTo>
                <a:close/>
              </a:path>
            </a:pathLst>
          </a:custGeom>
          <a:blipFill rotWithShape="1">
            <a:blip r:embed="rId6">
              <a:alphaModFix/>
            </a:blip>
            <a:stretch>
              <a:fillRect b="0" l="0" r="0" t="0"/>
            </a:stretch>
          </a:blipFill>
          <a:ln>
            <a:noFill/>
          </a:ln>
        </p:spPr>
      </p:sp>
      <p:sp>
        <p:nvSpPr>
          <p:cNvPr id="413" name="Google Shape;413;p24"/>
          <p:cNvSpPr txBox="1"/>
          <p:nvPr/>
        </p:nvSpPr>
        <p:spPr>
          <a:xfrm>
            <a:off x="2569500" y="2957481"/>
            <a:ext cx="4005000" cy="1532400"/>
          </a:xfrm>
          <a:prstGeom prst="rect">
            <a:avLst/>
          </a:prstGeom>
          <a:noFill/>
          <a:ln>
            <a:noFill/>
          </a:ln>
        </p:spPr>
        <p:txBody>
          <a:bodyPr anchorCtr="0" anchor="t" bIns="0" lIns="0" spcFirstLastPara="1" rIns="0" wrap="square" tIns="0">
            <a:spAutoFit/>
          </a:bodyPr>
          <a:lstStyle/>
          <a:p>
            <a:pPr indent="0" lvl="0" marL="0" marR="0" rtl="0" algn="ctr">
              <a:lnSpc>
                <a:spcPct val="115000"/>
              </a:lnSpc>
              <a:spcBef>
                <a:spcPts val="0"/>
              </a:spcBef>
              <a:spcAft>
                <a:spcPts val="0"/>
              </a:spcAft>
              <a:buNone/>
            </a:pPr>
            <a:r>
              <a:rPr i="0" lang="en" sz="1100" u="none" cap="none" strike="noStrike">
                <a:solidFill>
                  <a:srgbClr val="4B7AAF"/>
                </a:solidFill>
                <a:latin typeface="Bree Serif"/>
                <a:ea typeface="Bree Serif"/>
                <a:cs typeface="Bree Serif"/>
                <a:sym typeface="Bree Serif"/>
              </a:rPr>
              <a:t>From the land of wine and romance, I pen these words with a mischievous grin, knowing you're the reason for my Parisian adventures. In the city where love swirls in the air like fine champagne, thoughts of you intoxicate my every moment.</a:t>
            </a:r>
            <a:endParaRPr sz="700">
              <a:latin typeface="Bree Serif"/>
              <a:ea typeface="Bree Serif"/>
              <a:cs typeface="Bree Serif"/>
              <a:sym typeface="Bree Serif"/>
            </a:endParaRPr>
          </a:p>
          <a:p>
            <a:pPr indent="0" lvl="0" marL="0" marR="0" rtl="0" algn="ctr">
              <a:lnSpc>
                <a:spcPct val="115000"/>
              </a:lnSpc>
              <a:spcBef>
                <a:spcPts val="0"/>
              </a:spcBef>
              <a:spcAft>
                <a:spcPts val="0"/>
              </a:spcAft>
              <a:buNone/>
            </a:pPr>
            <a:r>
              <a:t/>
            </a:r>
            <a:endParaRPr i="0" sz="1100" u="none" cap="none" strike="noStrike">
              <a:solidFill>
                <a:srgbClr val="4B7AAF"/>
              </a:solidFill>
              <a:latin typeface="Bree Serif"/>
              <a:ea typeface="Bree Serif"/>
              <a:cs typeface="Bree Serif"/>
              <a:sym typeface="Bree Serif"/>
            </a:endParaRPr>
          </a:p>
          <a:p>
            <a:pPr indent="0" lvl="0" marL="0" marR="0" rtl="0" algn="ctr">
              <a:lnSpc>
                <a:spcPct val="115000"/>
              </a:lnSpc>
              <a:spcBef>
                <a:spcPts val="0"/>
              </a:spcBef>
              <a:spcAft>
                <a:spcPts val="0"/>
              </a:spcAft>
              <a:buNone/>
            </a:pPr>
            <a:r>
              <a:rPr i="0" lang="en" sz="1100" u="none" cap="none" strike="noStrike">
                <a:solidFill>
                  <a:srgbClr val="4B7AAF"/>
                </a:solidFill>
                <a:latin typeface="Bree Serif"/>
                <a:ea typeface="Bree Serif"/>
                <a:cs typeface="Bree Serif"/>
                <a:sym typeface="Bree Serif"/>
              </a:rPr>
              <a:t>Here's to us, my partner in crime, stirring up mischief and passion wherever we go. Let's keep painting the town red, one cheeky escapade at a time.</a:t>
            </a:r>
            <a:endParaRPr sz="700">
              <a:latin typeface="Bree Serif"/>
              <a:ea typeface="Bree Serif"/>
              <a:cs typeface="Bree Serif"/>
              <a:sym typeface="Bree Serif"/>
            </a:endParaRPr>
          </a:p>
        </p:txBody>
      </p:sp>
      <p:sp>
        <p:nvSpPr>
          <p:cNvPr id="414" name="Google Shape;414;p24"/>
          <p:cNvSpPr txBox="1"/>
          <p:nvPr/>
        </p:nvSpPr>
        <p:spPr>
          <a:xfrm>
            <a:off x="2688900" y="1770154"/>
            <a:ext cx="3766200" cy="692700"/>
          </a:xfrm>
          <a:prstGeom prst="rect">
            <a:avLst/>
          </a:prstGeom>
          <a:noFill/>
          <a:ln>
            <a:noFill/>
          </a:ln>
        </p:spPr>
        <p:txBody>
          <a:bodyPr anchorCtr="0" anchor="t" bIns="0" lIns="0" spcFirstLastPara="1" rIns="0" wrap="square" tIns="0">
            <a:spAutoFit/>
          </a:bodyPr>
          <a:lstStyle/>
          <a:p>
            <a:pPr indent="0" lvl="0" marL="0" marR="0" rtl="0" algn="ctr">
              <a:lnSpc>
                <a:spcPct val="140011"/>
              </a:lnSpc>
              <a:spcBef>
                <a:spcPts val="0"/>
              </a:spcBef>
              <a:spcAft>
                <a:spcPts val="0"/>
              </a:spcAft>
              <a:buNone/>
            </a:pPr>
            <a:r>
              <a:rPr i="0" lang="en" sz="4500" u="none" cap="none" strike="noStrike">
                <a:solidFill>
                  <a:srgbClr val="F46142"/>
                </a:solidFill>
                <a:latin typeface="Oleo Script"/>
                <a:ea typeface="Oleo Script"/>
                <a:cs typeface="Oleo Script"/>
                <a:sym typeface="Oleo Script"/>
              </a:rPr>
              <a:t>A Love Letter</a:t>
            </a:r>
            <a:endParaRPr sz="4500">
              <a:latin typeface="Oleo Script"/>
              <a:ea typeface="Oleo Script"/>
              <a:cs typeface="Oleo Script"/>
              <a:sym typeface="Oleo Script"/>
            </a:endParaRPr>
          </a:p>
        </p:txBody>
      </p:sp>
      <p:sp>
        <p:nvSpPr>
          <p:cNvPr id="415" name="Google Shape;415;p24"/>
          <p:cNvSpPr txBox="1"/>
          <p:nvPr/>
        </p:nvSpPr>
        <p:spPr>
          <a:xfrm>
            <a:off x="3840750" y="2444725"/>
            <a:ext cx="1462500" cy="3849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 sz="2500" u="none" cap="none" strike="noStrike">
                <a:solidFill>
                  <a:srgbClr val="4B7AAF"/>
                </a:solidFill>
                <a:latin typeface="Bree Serif"/>
                <a:ea typeface="Bree Serif"/>
                <a:cs typeface="Bree Serif"/>
                <a:sym typeface="Bree Serif"/>
              </a:rPr>
              <a:t>Dear You,</a:t>
            </a:r>
            <a:endParaRPr b="1" sz="700">
              <a:latin typeface="Bree Serif"/>
              <a:ea typeface="Bree Serif"/>
              <a:cs typeface="Bree Serif"/>
              <a:sym typeface="Bree Serif"/>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46142"/>
        </a:solidFill>
      </p:bgPr>
    </p:bg>
    <p:spTree>
      <p:nvGrpSpPr>
        <p:cNvPr id="419" name="Shape 419"/>
        <p:cNvGrpSpPr/>
        <p:nvPr/>
      </p:nvGrpSpPr>
      <p:grpSpPr>
        <a:xfrm>
          <a:off x="0" y="0"/>
          <a:ext cx="0" cy="0"/>
          <a:chOff x="0" y="0"/>
          <a:chExt cx="0" cy="0"/>
        </a:xfrm>
      </p:grpSpPr>
      <p:pic>
        <p:nvPicPr>
          <p:cNvPr id="420" name="Google Shape;420;p25"/>
          <p:cNvPicPr preferRelativeResize="0"/>
          <p:nvPr/>
        </p:nvPicPr>
        <p:blipFill>
          <a:blip r:embed="rId3">
            <a:alphaModFix/>
          </a:blip>
          <a:stretch>
            <a:fillRect/>
          </a:stretch>
        </p:blipFill>
        <p:spPr>
          <a:xfrm>
            <a:off x="93786" y="506509"/>
            <a:ext cx="6444349" cy="4537491"/>
          </a:xfrm>
          <a:prstGeom prst="rect">
            <a:avLst/>
          </a:prstGeom>
          <a:noFill/>
          <a:ln>
            <a:noFill/>
          </a:ln>
        </p:spPr>
      </p:pic>
      <p:pic>
        <p:nvPicPr>
          <p:cNvPr id="421" name="Google Shape;421;p25"/>
          <p:cNvPicPr preferRelativeResize="0"/>
          <p:nvPr/>
        </p:nvPicPr>
        <p:blipFill rotWithShape="1">
          <a:blip r:embed="rId4">
            <a:alphaModFix/>
          </a:blip>
          <a:srcRect b="0" l="4509" r="2700" t="64398"/>
          <a:stretch/>
        </p:blipFill>
        <p:spPr>
          <a:xfrm>
            <a:off x="0" y="0"/>
            <a:ext cx="9144003" cy="1490475"/>
          </a:xfrm>
          <a:prstGeom prst="rect">
            <a:avLst/>
          </a:prstGeom>
          <a:noFill/>
          <a:ln>
            <a:noFill/>
          </a:ln>
        </p:spPr>
      </p:pic>
      <p:sp>
        <p:nvSpPr>
          <p:cNvPr id="422" name="Google Shape;422;p25"/>
          <p:cNvSpPr/>
          <p:nvPr/>
        </p:nvSpPr>
        <p:spPr>
          <a:xfrm rot="299571">
            <a:off x="6716299" y="332912"/>
            <a:ext cx="2238193" cy="1375471"/>
          </a:xfrm>
          <a:custGeom>
            <a:rect b="b" l="l" r="r" t="t"/>
            <a:pathLst>
              <a:path extrusionOk="0" h="2750943" w="4476386">
                <a:moveTo>
                  <a:pt x="0" y="0"/>
                </a:moveTo>
                <a:lnTo>
                  <a:pt x="4476386" y="0"/>
                </a:lnTo>
                <a:lnTo>
                  <a:pt x="4476386" y="2750943"/>
                </a:lnTo>
                <a:lnTo>
                  <a:pt x="0" y="2750943"/>
                </a:lnTo>
                <a:lnTo>
                  <a:pt x="0" y="0"/>
                </a:lnTo>
                <a:close/>
              </a:path>
            </a:pathLst>
          </a:custGeom>
          <a:blipFill rotWithShape="1">
            <a:blip r:embed="rId5">
              <a:alphaModFix/>
            </a:blip>
            <a:stretch>
              <a:fillRect b="0" l="0" r="0" t="0"/>
            </a:stretch>
          </a:blipFill>
          <a:ln>
            <a:noFill/>
          </a:ln>
        </p:spPr>
      </p:sp>
      <p:sp>
        <p:nvSpPr>
          <p:cNvPr id="423" name="Google Shape;423;p25"/>
          <p:cNvSpPr txBox="1"/>
          <p:nvPr/>
        </p:nvSpPr>
        <p:spPr>
          <a:xfrm>
            <a:off x="690775" y="67475"/>
            <a:ext cx="5293200" cy="38490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1" lang="en" sz="2500" u="none" cap="none" strike="noStrike">
                <a:solidFill>
                  <a:srgbClr val="F46142"/>
                </a:solidFill>
                <a:latin typeface="Bree Serif"/>
                <a:ea typeface="Bree Serif"/>
                <a:cs typeface="Bree Serif"/>
                <a:sym typeface="Bree Serif"/>
              </a:rPr>
              <a:t>A picture is worth a thousand words</a:t>
            </a:r>
            <a:endParaRPr b="1" sz="700">
              <a:latin typeface="Bree Serif"/>
              <a:ea typeface="Bree Serif"/>
              <a:cs typeface="Bree Serif"/>
              <a:sym typeface="Bree Serif"/>
            </a:endParaRPr>
          </a:p>
        </p:txBody>
      </p:sp>
      <p:sp>
        <p:nvSpPr>
          <p:cNvPr id="424" name="Google Shape;424;p25"/>
          <p:cNvSpPr txBox="1"/>
          <p:nvPr/>
        </p:nvSpPr>
        <p:spPr>
          <a:xfrm>
            <a:off x="6827975" y="1974850"/>
            <a:ext cx="2106000" cy="2455200"/>
          </a:xfrm>
          <a:prstGeom prst="rect">
            <a:avLst/>
          </a:prstGeom>
          <a:noFill/>
          <a:ln>
            <a:noFill/>
          </a:ln>
        </p:spPr>
        <p:txBody>
          <a:bodyPr anchorCtr="0" anchor="t" bIns="0" lIns="0" spcFirstLastPara="1" rIns="0" wrap="square" tIns="0">
            <a:spAutoFit/>
          </a:bodyPr>
          <a:lstStyle/>
          <a:p>
            <a:pPr indent="0" lvl="0" marL="0" marR="0" rtl="0" algn="ctr">
              <a:lnSpc>
                <a:spcPct val="150000"/>
              </a:lnSpc>
              <a:spcBef>
                <a:spcPts val="0"/>
              </a:spcBef>
              <a:spcAft>
                <a:spcPts val="0"/>
              </a:spcAft>
              <a:buNone/>
            </a:pPr>
            <a:r>
              <a:rPr i="0" lang="en" sz="1100" u="none" cap="none" strike="noStrike">
                <a:solidFill>
                  <a:srgbClr val="FAF5EB"/>
                </a:solidFill>
                <a:latin typeface="Bree Serif"/>
                <a:ea typeface="Bree Serif"/>
                <a:cs typeface="Bree Serif"/>
                <a:sym typeface="Bree Serif"/>
              </a:rPr>
              <a:t>Share a buttery croissant with your loved one as you bask in the morning sunlight, sipping on café au lait in a quaint café along the cobblestone streets of Montmartre. Let the aroma of freshly baked pastries and the charm of Parisian ambiance set the stage for a morning filled with love and laughter.</a:t>
            </a:r>
            <a:endParaRPr sz="700">
              <a:latin typeface="Bree Serif"/>
              <a:ea typeface="Bree Serif"/>
              <a:cs typeface="Bree Serif"/>
              <a:sym typeface="Bree Serif"/>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46142"/>
        </a:solidFill>
      </p:bgPr>
    </p:bg>
    <p:spTree>
      <p:nvGrpSpPr>
        <p:cNvPr id="428" name="Shape 428"/>
        <p:cNvGrpSpPr/>
        <p:nvPr/>
      </p:nvGrpSpPr>
      <p:grpSpPr>
        <a:xfrm>
          <a:off x="0" y="0"/>
          <a:ext cx="0" cy="0"/>
          <a:chOff x="0" y="0"/>
          <a:chExt cx="0" cy="0"/>
        </a:xfrm>
      </p:grpSpPr>
      <p:grpSp>
        <p:nvGrpSpPr>
          <p:cNvPr id="429" name="Google Shape;429;p26"/>
          <p:cNvGrpSpPr/>
          <p:nvPr/>
        </p:nvGrpSpPr>
        <p:grpSpPr>
          <a:xfrm>
            <a:off x="3209592" y="1106783"/>
            <a:ext cx="5756490" cy="3736326"/>
            <a:chOff x="0" y="-19050"/>
            <a:chExt cx="3032225" cy="1968106"/>
          </a:xfrm>
        </p:grpSpPr>
        <p:sp>
          <p:nvSpPr>
            <p:cNvPr id="430" name="Google Shape;430;p26"/>
            <p:cNvSpPr/>
            <p:nvPr/>
          </p:nvSpPr>
          <p:spPr>
            <a:xfrm>
              <a:off x="0" y="0"/>
              <a:ext cx="3032225" cy="1949056"/>
            </a:xfrm>
            <a:custGeom>
              <a:rect b="b" l="l" r="r" t="t"/>
              <a:pathLst>
                <a:path extrusionOk="0" h="1949056" w="3032225">
                  <a:moveTo>
                    <a:pt x="16139" y="0"/>
                  </a:moveTo>
                  <a:lnTo>
                    <a:pt x="3016086" y="0"/>
                  </a:lnTo>
                  <a:cubicBezTo>
                    <a:pt x="3020366" y="0"/>
                    <a:pt x="3024471" y="1700"/>
                    <a:pt x="3027498" y="4727"/>
                  </a:cubicBezTo>
                  <a:cubicBezTo>
                    <a:pt x="3030525" y="7754"/>
                    <a:pt x="3032225" y="11859"/>
                    <a:pt x="3032225" y="16139"/>
                  </a:cubicBezTo>
                  <a:lnTo>
                    <a:pt x="3032225" y="1932917"/>
                  </a:lnTo>
                  <a:cubicBezTo>
                    <a:pt x="3032225" y="1937197"/>
                    <a:pt x="3030525" y="1941302"/>
                    <a:pt x="3027498" y="1944329"/>
                  </a:cubicBezTo>
                  <a:cubicBezTo>
                    <a:pt x="3024471" y="1947356"/>
                    <a:pt x="3020366" y="1949056"/>
                    <a:pt x="3016086" y="1949056"/>
                  </a:cubicBezTo>
                  <a:lnTo>
                    <a:pt x="16139" y="1949056"/>
                  </a:lnTo>
                  <a:cubicBezTo>
                    <a:pt x="11859" y="1949056"/>
                    <a:pt x="7754" y="1947356"/>
                    <a:pt x="4727" y="1944329"/>
                  </a:cubicBezTo>
                  <a:cubicBezTo>
                    <a:pt x="1700" y="1941302"/>
                    <a:pt x="0" y="1937197"/>
                    <a:pt x="0" y="1932917"/>
                  </a:cubicBezTo>
                  <a:lnTo>
                    <a:pt x="0" y="16139"/>
                  </a:lnTo>
                  <a:cubicBezTo>
                    <a:pt x="0" y="11859"/>
                    <a:pt x="1700" y="7754"/>
                    <a:pt x="4727" y="4727"/>
                  </a:cubicBezTo>
                  <a:cubicBezTo>
                    <a:pt x="7754" y="1700"/>
                    <a:pt x="11859" y="0"/>
                    <a:pt x="16139" y="0"/>
                  </a:cubicBezTo>
                  <a:close/>
                </a:path>
              </a:pathLst>
            </a:custGeom>
            <a:solidFill>
              <a:srgbClr val="F0F0F0"/>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431" name="Google Shape;431;p26"/>
            <p:cNvSpPr txBox="1"/>
            <p:nvPr/>
          </p:nvSpPr>
          <p:spPr>
            <a:xfrm>
              <a:off x="0" y="-19050"/>
              <a:ext cx="3032225" cy="1968106"/>
            </a:xfrm>
            <a:prstGeom prst="rect">
              <a:avLst/>
            </a:prstGeom>
            <a:noFill/>
            <a:ln>
              <a:noFill/>
            </a:ln>
          </p:spPr>
          <p:txBody>
            <a:bodyPr anchorCtr="0" anchor="ctr" bIns="25400" lIns="25400" spcFirstLastPara="1" rIns="25400" wrap="square" tIns="25400">
              <a:noAutofit/>
            </a:bodyPr>
            <a:lstStyle/>
            <a:p>
              <a:pPr indent="0" lvl="0" marL="0" marR="0" rtl="0" algn="ctr">
                <a:lnSpc>
                  <a:spcPct val="136944"/>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grpSp>
        <p:nvGrpSpPr>
          <p:cNvPr id="432" name="Google Shape;432;p26"/>
          <p:cNvGrpSpPr/>
          <p:nvPr/>
        </p:nvGrpSpPr>
        <p:grpSpPr>
          <a:xfrm>
            <a:off x="387109" y="1106783"/>
            <a:ext cx="2548821" cy="3736326"/>
            <a:chOff x="0" y="-19050"/>
            <a:chExt cx="1342589" cy="1968106"/>
          </a:xfrm>
        </p:grpSpPr>
        <p:sp>
          <p:nvSpPr>
            <p:cNvPr id="433" name="Google Shape;433;p26"/>
            <p:cNvSpPr/>
            <p:nvPr/>
          </p:nvSpPr>
          <p:spPr>
            <a:xfrm>
              <a:off x="0" y="0"/>
              <a:ext cx="1342589" cy="1949056"/>
            </a:xfrm>
            <a:custGeom>
              <a:rect b="b" l="l" r="r" t="t"/>
              <a:pathLst>
                <a:path extrusionOk="0" h="1949056" w="1342589">
                  <a:moveTo>
                    <a:pt x="36449" y="0"/>
                  </a:moveTo>
                  <a:lnTo>
                    <a:pt x="1306139" y="0"/>
                  </a:lnTo>
                  <a:cubicBezTo>
                    <a:pt x="1315806" y="0"/>
                    <a:pt x="1325077" y="3840"/>
                    <a:pt x="1331913" y="10676"/>
                  </a:cubicBezTo>
                  <a:cubicBezTo>
                    <a:pt x="1338748" y="17511"/>
                    <a:pt x="1342589" y="26782"/>
                    <a:pt x="1342589" y="36449"/>
                  </a:cubicBezTo>
                  <a:lnTo>
                    <a:pt x="1342589" y="1912607"/>
                  </a:lnTo>
                  <a:cubicBezTo>
                    <a:pt x="1342589" y="1932737"/>
                    <a:pt x="1326270" y="1949056"/>
                    <a:pt x="1306139" y="1949056"/>
                  </a:cubicBezTo>
                  <a:lnTo>
                    <a:pt x="36449" y="1949056"/>
                  </a:lnTo>
                  <a:cubicBezTo>
                    <a:pt x="16319" y="1949056"/>
                    <a:pt x="0" y="1932737"/>
                    <a:pt x="0" y="1912607"/>
                  </a:cubicBezTo>
                  <a:lnTo>
                    <a:pt x="0" y="36449"/>
                  </a:lnTo>
                  <a:cubicBezTo>
                    <a:pt x="0" y="16319"/>
                    <a:pt x="16319" y="0"/>
                    <a:pt x="36449" y="0"/>
                  </a:cubicBezTo>
                  <a:close/>
                </a:path>
              </a:pathLst>
            </a:custGeom>
            <a:solidFill>
              <a:srgbClr val="F0F0F0"/>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434" name="Google Shape;434;p26"/>
            <p:cNvSpPr txBox="1"/>
            <p:nvPr/>
          </p:nvSpPr>
          <p:spPr>
            <a:xfrm>
              <a:off x="0" y="-19050"/>
              <a:ext cx="1342589" cy="1968106"/>
            </a:xfrm>
            <a:prstGeom prst="rect">
              <a:avLst/>
            </a:prstGeom>
            <a:noFill/>
            <a:ln>
              <a:noFill/>
            </a:ln>
          </p:spPr>
          <p:txBody>
            <a:bodyPr anchorCtr="0" anchor="ctr" bIns="25400" lIns="25400" spcFirstLastPara="1" rIns="25400" wrap="square" tIns="25400">
              <a:noAutofit/>
            </a:bodyPr>
            <a:lstStyle/>
            <a:p>
              <a:pPr indent="0" lvl="0" marL="0" marR="0" rtl="0" algn="ctr">
                <a:lnSpc>
                  <a:spcPct val="136944"/>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grpSp>
        <p:nvGrpSpPr>
          <p:cNvPr id="435" name="Google Shape;435;p26"/>
          <p:cNvGrpSpPr/>
          <p:nvPr/>
        </p:nvGrpSpPr>
        <p:grpSpPr>
          <a:xfrm>
            <a:off x="569502" y="1247142"/>
            <a:ext cx="2184034" cy="359784"/>
            <a:chOff x="0" y="-19050"/>
            <a:chExt cx="1150437" cy="189516"/>
          </a:xfrm>
        </p:grpSpPr>
        <p:sp>
          <p:nvSpPr>
            <p:cNvPr id="436" name="Google Shape;436;p26"/>
            <p:cNvSpPr/>
            <p:nvPr/>
          </p:nvSpPr>
          <p:spPr>
            <a:xfrm>
              <a:off x="0" y="0"/>
              <a:ext cx="1150437" cy="170466"/>
            </a:xfrm>
            <a:custGeom>
              <a:rect b="b" l="l" r="r" t="t"/>
              <a:pathLst>
                <a:path extrusionOk="0" h="170466" w="1150437">
                  <a:moveTo>
                    <a:pt x="31903" y="0"/>
                  </a:moveTo>
                  <a:lnTo>
                    <a:pt x="1118534" y="0"/>
                  </a:lnTo>
                  <a:cubicBezTo>
                    <a:pt x="1126995" y="0"/>
                    <a:pt x="1135110" y="3361"/>
                    <a:pt x="1141093" y="9344"/>
                  </a:cubicBezTo>
                  <a:cubicBezTo>
                    <a:pt x="1147076" y="15327"/>
                    <a:pt x="1150437" y="23442"/>
                    <a:pt x="1150437" y="31903"/>
                  </a:cubicBezTo>
                  <a:lnTo>
                    <a:pt x="1150437" y="138563"/>
                  </a:lnTo>
                  <a:cubicBezTo>
                    <a:pt x="1150437" y="147024"/>
                    <a:pt x="1147076" y="155139"/>
                    <a:pt x="1141093" y="161122"/>
                  </a:cubicBezTo>
                  <a:cubicBezTo>
                    <a:pt x="1135110" y="167104"/>
                    <a:pt x="1126995" y="170466"/>
                    <a:pt x="1118534" y="170466"/>
                  </a:cubicBezTo>
                  <a:lnTo>
                    <a:pt x="31903" y="170466"/>
                  </a:lnTo>
                  <a:cubicBezTo>
                    <a:pt x="23442" y="170466"/>
                    <a:pt x="15327" y="167104"/>
                    <a:pt x="9344" y="161122"/>
                  </a:cubicBezTo>
                  <a:cubicBezTo>
                    <a:pt x="3361" y="155139"/>
                    <a:pt x="0" y="147024"/>
                    <a:pt x="0" y="138563"/>
                  </a:cubicBezTo>
                  <a:lnTo>
                    <a:pt x="0" y="31903"/>
                  </a:lnTo>
                  <a:cubicBezTo>
                    <a:pt x="0" y="23442"/>
                    <a:pt x="3361" y="15327"/>
                    <a:pt x="9344" y="9344"/>
                  </a:cubicBezTo>
                  <a:cubicBezTo>
                    <a:pt x="15327" y="3361"/>
                    <a:pt x="23442" y="0"/>
                    <a:pt x="31903" y="0"/>
                  </a:cubicBezTo>
                  <a:close/>
                </a:path>
              </a:pathLst>
            </a:custGeom>
            <a:solidFill>
              <a:srgbClr val="000000">
                <a:alpha val="0"/>
              </a:srgbClr>
            </a:solidFill>
            <a:ln cap="sq" cmpd="sng" w="19050">
              <a:solidFill>
                <a:srgbClr val="0F1A38"/>
              </a:solidFill>
              <a:prstDash val="solid"/>
              <a:miter lim="8000"/>
              <a:headEnd len="sm" w="sm" type="none"/>
              <a:tailEnd len="sm" w="sm" type="none"/>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437" name="Google Shape;437;p26"/>
            <p:cNvSpPr txBox="1"/>
            <p:nvPr/>
          </p:nvSpPr>
          <p:spPr>
            <a:xfrm>
              <a:off x="0" y="-19050"/>
              <a:ext cx="1150437" cy="189516"/>
            </a:xfrm>
            <a:prstGeom prst="rect">
              <a:avLst/>
            </a:prstGeom>
            <a:noFill/>
            <a:ln>
              <a:noFill/>
            </a:ln>
          </p:spPr>
          <p:txBody>
            <a:bodyPr anchorCtr="0" anchor="ctr" bIns="25400" lIns="25400" spcFirstLastPara="1" rIns="25400" wrap="square" tIns="25400">
              <a:noAutofit/>
            </a:bodyPr>
            <a:lstStyle/>
            <a:p>
              <a:pPr indent="0" lvl="0" marL="0" marR="0" rtl="0" algn="ctr">
                <a:lnSpc>
                  <a:spcPct val="136944"/>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grpSp>
        <p:nvGrpSpPr>
          <p:cNvPr id="438" name="Google Shape;438;p26"/>
          <p:cNvGrpSpPr/>
          <p:nvPr/>
        </p:nvGrpSpPr>
        <p:grpSpPr>
          <a:xfrm>
            <a:off x="4841220" y="1247142"/>
            <a:ext cx="2184034" cy="359784"/>
            <a:chOff x="0" y="-19050"/>
            <a:chExt cx="1150437" cy="189516"/>
          </a:xfrm>
        </p:grpSpPr>
        <p:sp>
          <p:nvSpPr>
            <p:cNvPr id="439" name="Google Shape;439;p26"/>
            <p:cNvSpPr/>
            <p:nvPr/>
          </p:nvSpPr>
          <p:spPr>
            <a:xfrm>
              <a:off x="0" y="0"/>
              <a:ext cx="1150437" cy="170466"/>
            </a:xfrm>
            <a:custGeom>
              <a:rect b="b" l="l" r="r" t="t"/>
              <a:pathLst>
                <a:path extrusionOk="0" h="170466" w="1150437">
                  <a:moveTo>
                    <a:pt x="31903" y="0"/>
                  </a:moveTo>
                  <a:lnTo>
                    <a:pt x="1118534" y="0"/>
                  </a:lnTo>
                  <a:cubicBezTo>
                    <a:pt x="1126995" y="0"/>
                    <a:pt x="1135110" y="3361"/>
                    <a:pt x="1141093" y="9344"/>
                  </a:cubicBezTo>
                  <a:cubicBezTo>
                    <a:pt x="1147076" y="15327"/>
                    <a:pt x="1150437" y="23442"/>
                    <a:pt x="1150437" y="31903"/>
                  </a:cubicBezTo>
                  <a:lnTo>
                    <a:pt x="1150437" y="138563"/>
                  </a:lnTo>
                  <a:cubicBezTo>
                    <a:pt x="1150437" y="147024"/>
                    <a:pt x="1147076" y="155139"/>
                    <a:pt x="1141093" y="161122"/>
                  </a:cubicBezTo>
                  <a:cubicBezTo>
                    <a:pt x="1135110" y="167104"/>
                    <a:pt x="1126995" y="170466"/>
                    <a:pt x="1118534" y="170466"/>
                  </a:cubicBezTo>
                  <a:lnTo>
                    <a:pt x="31903" y="170466"/>
                  </a:lnTo>
                  <a:cubicBezTo>
                    <a:pt x="23442" y="170466"/>
                    <a:pt x="15327" y="167104"/>
                    <a:pt x="9344" y="161122"/>
                  </a:cubicBezTo>
                  <a:cubicBezTo>
                    <a:pt x="3361" y="155139"/>
                    <a:pt x="0" y="147024"/>
                    <a:pt x="0" y="138563"/>
                  </a:cubicBezTo>
                  <a:lnTo>
                    <a:pt x="0" y="31903"/>
                  </a:lnTo>
                  <a:cubicBezTo>
                    <a:pt x="0" y="23442"/>
                    <a:pt x="3361" y="15327"/>
                    <a:pt x="9344" y="9344"/>
                  </a:cubicBezTo>
                  <a:cubicBezTo>
                    <a:pt x="15327" y="3361"/>
                    <a:pt x="23442" y="0"/>
                    <a:pt x="31903" y="0"/>
                  </a:cubicBezTo>
                  <a:close/>
                </a:path>
              </a:pathLst>
            </a:custGeom>
            <a:solidFill>
              <a:srgbClr val="000000">
                <a:alpha val="0"/>
              </a:srgbClr>
            </a:solidFill>
            <a:ln cap="sq" cmpd="sng" w="19050">
              <a:solidFill>
                <a:srgbClr val="0F1A38"/>
              </a:solidFill>
              <a:prstDash val="solid"/>
              <a:miter lim="8000"/>
              <a:headEnd len="sm" w="sm" type="none"/>
              <a:tailEnd len="sm" w="sm" type="none"/>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440" name="Google Shape;440;p26"/>
            <p:cNvSpPr txBox="1"/>
            <p:nvPr/>
          </p:nvSpPr>
          <p:spPr>
            <a:xfrm>
              <a:off x="0" y="-19050"/>
              <a:ext cx="1150437" cy="189516"/>
            </a:xfrm>
            <a:prstGeom prst="rect">
              <a:avLst/>
            </a:prstGeom>
            <a:noFill/>
            <a:ln>
              <a:noFill/>
            </a:ln>
          </p:spPr>
          <p:txBody>
            <a:bodyPr anchorCtr="0" anchor="ctr" bIns="25400" lIns="25400" spcFirstLastPara="1" rIns="25400" wrap="square" tIns="25400">
              <a:noAutofit/>
            </a:bodyPr>
            <a:lstStyle/>
            <a:p>
              <a:pPr indent="0" lvl="0" marL="0" marR="0" rtl="0" algn="ctr">
                <a:lnSpc>
                  <a:spcPct val="136944"/>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grpSp>
        <p:nvGrpSpPr>
          <p:cNvPr id="441" name="Google Shape;441;p26"/>
          <p:cNvGrpSpPr/>
          <p:nvPr/>
        </p:nvGrpSpPr>
        <p:grpSpPr>
          <a:xfrm>
            <a:off x="569502" y="3564341"/>
            <a:ext cx="2184034" cy="359784"/>
            <a:chOff x="0" y="-19050"/>
            <a:chExt cx="1150437" cy="189516"/>
          </a:xfrm>
        </p:grpSpPr>
        <p:sp>
          <p:nvSpPr>
            <p:cNvPr id="442" name="Google Shape;442;p26"/>
            <p:cNvSpPr/>
            <p:nvPr/>
          </p:nvSpPr>
          <p:spPr>
            <a:xfrm>
              <a:off x="0" y="0"/>
              <a:ext cx="1150437" cy="170466"/>
            </a:xfrm>
            <a:custGeom>
              <a:rect b="b" l="l" r="r" t="t"/>
              <a:pathLst>
                <a:path extrusionOk="0" h="170466" w="1150437">
                  <a:moveTo>
                    <a:pt x="31903" y="0"/>
                  </a:moveTo>
                  <a:lnTo>
                    <a:pt x="1118534" y="0"/>
                  </a:lnTo>
                  <a:cubicBezTo>
                    <a:pt x="1126995" y="0"/>
                    <a:pt x="1135110" y="3361"/>
                    <a:pt x="1141093" y="9344"/>
                  </a:cubicBezTo>
                  <a:cubicBezTo>
                    <a:pt x="1147076" y="15327"/>
                    <a:pt x="1150437" y="23442"/>
                    <a:pt x="1150437" y="31903"/>
                  </a:cubicBezTo>
                  <a:lnTo>
                    <a:pt x="1150437" y="138563"/>
                  </a:lnTo>
                  <a:cubicBezTo>
                    <a:pt x="1150437" y="147024"/>
                    <a:pt x="1147076" y="155139"/>
                    <a:pt x="1141093" y="161122"/>
                  </a:cubicBezTo>
                  <a:cubicBezTo>
                    <a:pt x="1135110" y="167104"/>
                    <a:pt x="1126995" y="170466"/>
                    <a:pt x="1118534" y="170466"/>
                  </a:cubicBezTo>
                  <a:lnTo>
                    <a:pt x="31903" y="170466"/>
                  </a:lnTo>
                  <a:cubicBezTo>
                    <a:pt x="23442" y="170466"/>
                    <a:pt x="15327" y="167104"/>
                    <a:pt x="9344" y="161122"/>
                  </a:cubicBezTo>
                  <a:cubicBezTo>
                    <a:pt x="3361" y="155139"/>
                    <a:pt x="0" y="147024"/>
                    <a:pt x="0" y="138563"/>
                  </a:cubicBezTo>
                  <a:lnTo>
                    <a:pt x="0" y="31903"/>
                  </a:lnTo>
                  <a:cubicBezTo>
                    <a:pt x="0" y="23442"/>
                    <a:pt x="3361" y="15327"/>
                    <a:pt x="9344" y="9344"/>
                  </a:cubicBezTo>
                  <a:cubicBezTo>
                    <a:pt x="15327" y="3361"/>
                    <a:pt x="23442" y="0"/>
                    <a:pt x="31903" y="0"/>
                  </a:cubicBezTo>
                  <a:close/>
                </a:path>
              </a:pathLst>
            </a:custGeom>
            <a:solidFill>
              <a:srgbClr val="000000">
                <a:alpha val="0"/>
              </a:srgbClr>
            </a:solidFill>
            <a:ln cap="sq" cmpd="sng" w="19050">
              <a:solidFill>
                <a:srgbClr val="0F1A38"/>
              </a:solidFill>
              <a:prstDash val="solid"/>
              <a:miter lim="8000"/>
              <a:headEnd len="sm" w="sm" type="none"/>
              <a:tailEnd len="sm" w="sm" type="none"/>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443" name="Google Shape;443;p26"/>
            <p:cNvSpPr txBox="1"/>
            <p:nvPr/>
          </p:nvSpPr>
          <p:spPr>
            <a:xfrm>
              <a:off x="0" y="-19050"/>
              <a:ext cx="1150437" cy="189516"/>
            </a:xfrm>
            <a:prstGeom prst="rect">
              <a:avLst/>
            </a:prstGeom>
            <a:noFill/>
            <a:ln>
              <a:noFill/>
            </a:ln>
          </p:spPr>
          <p:txBody>
            <a:bodyPr anchorCtr="0" anchor="ctr" bIns="25400" lIns="25400" spcFirstLastPara="1" rIns="25400" wrap="square" tIns="25400">
              <a:noAutofit/>
            </a:bodyPr>
            <a:lstStyle/>
            <a:p>
              <a:pPr indent="0" lvl="0" marL="0" marR="0" rtl="0" algn="ctr">
                <a:lnSpc>
                  <a:spcPct val="136944"/>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sp>
        <p:nvSpPr>
          <p:cNvPr id="444" name="Google Shape;444;p26"/>
          <p:cNvSpPr txBox="1"/>
          <p:nvPr/>
        </p:nvSpPr>
        <p:spPr>
          <a:xfrm>
            <a:off x="616198" y="1730823"/>
            <a:ext cx="2090643" cy="251841"/>
          </a:xfrm>
          <a:prstGeom prst="rect">
            <a:avLst/>
          </a:prstGeom>
          <a:noFill/>
          <a:ln>
            <a:noFill/>
          </a:ln>
        </p:spPr>
        <p:txBody>
          <a:bodyPr anchorCtr="0" anchor="t" bIns="0" lIns="0" spcFirstLastPara="1" rIns="0" wrap="square" tIns="0">
            <a:spAutoFit/>
          </a:bodyPr>
          <a:lstStyle/>
          <a:p>
            <a:pPr indent="0" lvl="0" marL="0" marR="0" rtl="0" algn="ctr">
              <a:lnSpc>
                <a:spcPct val="122000"/>
              </a:lnSpc>
              <a:spcBef>
                <a:spcPts val="0"/>
              </a:spcBef>
              <a:spcAft>
                <a:spcPts val="0"/>
              </a:spcAft>
              <a:buNone/>
            </a:pPr>
            <a:r>
              <a:rPr b="0" i="0" lang="en" sz="900" u="none" cap="none" strike="noStrike">
                <a:solidFill>
                  <a:srgbClr val="000000"/>
                </a:solidFill>
                <a:latin typeface="Arial"/>
                <a:ea typeface="Arial"/>
                <a:cs typeface="Arial"/>
                <a:sym typeface="Arial"/>
              </a:rPr>
              <a:t>This presentation template</a:t>
            </a:r>
            <a:endParaRPr sz="700"/>
          </a:p>
          <a:p>
            <a:pPr indent="0" lvl="0" marL="0" marR="0" rtl="0" algn="ctr">
              <a:lnSpc>
                <a:spcPct val="122000"/>
              </a:lnSpc>
              <a:spcBef>
                <a:spcPts val="0"/>
              </a:spcBef>
              <a:spcAft>
                <a:spcPts val="0"/>
              </a:spcAft>
              <a:buNone/>
            </a:pPr>
            <a:r>
              <a:rPr b="0" i="0" lang="en" sz="900" u="none" cap="none" strike="noStrike">
                <a:solidFill>
                  <a:srgbClr val="000000"/>
                </a:solidFill>
                <a:latin typeface="Arial"/>
                <a:ea typeface="Arial"/>
                <a:cs typeface="Arial"/>
                <a:sym typeface="Arial"/>
              </a:rPr>
              <a:t>uses the following free fonts:</a:t>
            </a:r>
            <a:endParaRPr sz="700"/>
          </a:p>
        </p:txBody>
      </p:sp>
      <p:sp>
        <p:nvSpPr>
          <p:cNvPr id="445" name="Google Shape;445;p26"/>
          <p:cNvSpPr txBox="1"/>
          <p:nvPr/>
        </p:nvSpPr>
        <p:spPr>
          <a:xfrm>
            <a:off x="587727" y="3275641"/>
            <a:ext cx="2184034" cy="124841"/>
          </a:xfrm>
          <a:prstGeom prst="rect">
            <a:avLst/>
          </a:prstGeom>
          <a:noFill/>
          <a:ln>
            <a:noFill/>
          </a:ln>
        </p:spPr>
        <p:txBody>
          <a:bodyPr anchorCtr="0" anchor="t" bIns="0" lIns="0" spcFirstLastPara="1" rIns="0" wrap="square" tIns="0">
            <a:spAutoFit/>
          </a:bodyPr>
          <a:lstStyle/>
          <a:p>
            <a:pPr indent="0" lvl="0" marL="0" marR="0" rtl="0" algn="ctr">
              <a:lnSpc>
                <a:spcPct val="122000"/>
              </a:lnSpc>
              <a:spcBef>
                <a:spcPts val="0"/>
              </a:spcBef>
              <a:spcAft>
                <a:spcPts val="0"/>
              </a:spcAft>
              <a:buNone/>
            </a:pPr>
            <a:r>
              <a:rPr b="0" i="0" lang="en" sz="900" u="none" cap="none" strike="noStrike">
                <a:solidFill>
                  <a:srgbClr val="000000"/>
                </a:solidFill>
                <a:latin typeface="Arial"/>
                <a:ea typeface="Arial"/>
                <a:cs typeface="Arial"/>
                <a:sym typeface="Arial"/>
              </a:rPr>
              <a:t>You can find these fonts online too.</a:t>
            </a:r>
            <a:endParaRPr sz="700"/>
          </a:p>
        </p:txBody>
      </p:sp>
      <p:sp>
        <p:nvSpPr>
          <p:cNvPr id="446" name="Google Shape;446;p26"/>
          <p:cNvSpPr txBox="1"/>
          <p:nvPr/>
        </p:nvSpPr>
        <p:spPr>
          <a:xfrm>
            <a:off x="873885" y="2089402"/>
            <a:ext cx="1575300" cy="11697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 sz="700" u="none" cap="none" strike="noStrike">
                <a:solidFill>
                  <a:srgbClr val="000000"/>
                </a:solidFill>
                <a:latin typeface="Arial"/>
                <a:ea typeface="Arial"/>
                <a:cs typeface="Arial"/>
                <a:sym typeface="Arial"/>
              </a:rPr>
              <a:t>TITLES:</a:t>
            </a:r>
            <a:endParaRPr sz="700"/>
          </a:p>
          <a:p>
            <a:pPr indent="0" lvl="0" marL="0" marR="0" rtl="0" algn="ctr">
              <a:lnSpc>
                <a:spcPct val="100000"/>
              </a:lnSpc>
              <a:spcBef>
                <a:spcPts val="0"/>
              </a:spcBef>
              <a:spcAft>
                <a:spcPts val="0"/>
              </a:spcAft>
              <a:buNone/>
            </a:pPr>
            <a:r>
              <a:rPr lang="en" sz="1100"/>
              <a:t>OLEO SCRIPT</a:t>
            </a:r>
            <a:endParaRPr sz="700"/>
          </a:p>
          <a:p>
            <a:pPr indent="0" lvl="0" marL="0" marR="0" rtl="0" algn="ctr">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None/>
            </a:pPr>
            <a:r>
              <a:rPr b="0" i="0" lang="en" sz="700" u="none" cap="none" strike="noStrike">
                <a:solidFill>
                  <a:srgbClr val="000000"/>
                </a:solidFill>
                <a:latin typeface="Arial"/>
                <a:ea typeface="Arial"/>
                <a:cs typeface="Arial"/>
                <a:sym typeface="Arial"/>
              </a:rPr>
              <a:t>HEADERS:</a:t>
            </a:r>
            <a:endParaRPr sz="700"/>
          </a:p>
          <a:p>
            <a:pPr indent="0" lvl="0" marL="0" marR="0" rtl="0" algn="ctr">
              <a:lnSpc>
                <a:spcPct val="100000"/>
              </a:lnSpc>
              <a:spcBef>
                <a:spcPts val="0"/>
              </a:spcBef>
              <a:spcAft>
                <a:spcPts val="0"/>
              </a:spcAft>
              <a:buNone/>
            </a:pPr>
            <a:r>
              <a:rPr lang="en" sz="1100"/>
              <a:t>BREE SERIF BOLD</a:t>
            </a:r>
            <a:endParaRPr sz="700"/>
          </a:p>
          <a:p>
            <a:pPr indent="0" lvl="0" marL="0" marR="0" rtl="0" algn="ctr">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None/>
            </a:pPr>
            <a:r>
              <a:rPr b="0" i="0" lang="en" sz="700" u="none" cap="none" strike="noStrike">
                <a:solidFill>
                  <a:srgbClr val="000000"/>
                </a:solidFill>
                <a:latin typeface="Arial"/>
                <a:ea typeface="Arial"/>
                <a:cs typeface="Arial"/>
                <a:sym typeface="Arial"/>
              </a:rPr>
              <a:t>BODY COPY:</a:t>
            </a:r>
            <a:endParaRPr sz="700"/>
          </a:p>
          <a:p>
            <a:pPr indent="0" lvl="0" marL="0" rtl="0" algn="ctr">
              <a:lnSpc>
                <a:spcPct val="100000"/>
              </a:lnSpc>
              <a:spcBef>
                <a:spcPts val="0"/>
              </a:spcBef>
              <a:spcAft>
                <a:spcPts val="0"/>
              </a:spcAft>
              <a:buClr>
                <a:schemeClr val="dk1"/>
              </a:buClr>
              <a:buFont typeface="Arial"/>
              <a:buNone/>
            </a:pPr>
            <a:r>
              <a:rPr lang="en" sz="1100">
                <a:solidFill>
                  <a:schemeClr val="dk1"/>
                </a:solidFill>
              </a:rPr>
              <a:t>BREE SERIF</a:t>
            </a:r>
            <a:endParaRPr sz="700"/>
          </a:p>
        </p:txBody>
      </p:sp>
      <p:grpSp>
        <p:nvGrpSpPr>
          <p:cNvPr id="447" name="Google Shape;447;p26"/>
          <p:cNvGrpSpPr/>
          <p:nvPr/>
        </p:nvGrpSpPr>
        <p:grpSpPr>
          <a:xfrm>
            <a:off x="1093486" y="4048637"/>
            <a:ext cx="610687" cy="537898"/>
            <a:chOff x="0" y="-23569"/>
            <a:chExt cx="1628498" cy="1434394"/>
          </a:xfrm>
        </p:grpSpPr>
        <p:grpSp>
          <p:nvGrpSpPr>
            <p:cNvPr id="448" name="Google Shape;448;p26"/>
            <p:cNvGrpSpPr/>
            <p:nvPr/>
          </p:nvGrpSpPr>
          <p:grpSpPr>
            <a:xfrm>
              <a:off x="311446" y="-23569"/>
              <a:ext cx="1005606" cy="1029175"/>
              <a:chOff x="0" y="-19050"/>
              <a:chExt cx="812800" cy="831850"/>
            </a:xfrm>
          </p:grpSpPr>
          <p:sp>
            <p:nvSpPr>
              <p:cNvPr id="449" name="Google Shape;449;p26"/>
              <p:cNvSpPr/>
              <p:nvPr/>
            </p:nvSpPr>
            <p:spPr>
              <a:xfrm>
                <a:off x="0" y="0"/>
                <a:ext cx="812800" cy="812800"/>
              </a:xfrm>
              <a:custGeom>
                <a:rect b="b" l="l" r="r" t="t"/>
                <a:pathLst>
                  <a:path extrusionOk="0" h="812800" w="812800">
                    <a:moveTo>
                      <a:pt x="406400" y="0"/>
                    </a:moveTo>
                    <a:lnTo>
                      <a:pt x="406400" y="0"/>
                    </a:lnTo>
                    <a:cubicBezTo>
                      <a:pt x="630849" y="0"/>
                      <a:pt x="812800" y="181951"/>
                      <a:pt x="812800" y="406400"/>
                    </a:cubicBezTo>
                    <a:lnTo>
                      <a:pt x="812800" y="406400"/>
                    </a:lnTo>
                    <a:cubicBezTo>
                      <a:pt x="812800" y="630849"/>
                      <a:pt x="630849" y="812800"/>
                      <a:pt x="406400" y="812800"/>
                    </a:cubicBezTo>
                    <a:lnTo>
                      <a:pt x="406400" y="812800"/>
                    </a:lnTo>
                    <a:cubicBezTo>
                      <a:pt x="181951" y="812800"/>
                      <a:pt x="0" y="630849"/>
                      <a:pt x="0" y="406400"/>
                    </a:cubicBezTo>
                    <a:lnTo>
                      <a:pt x="0" y="406400"/>
                    </a:lnTo>
                    <a:cubicBezTo>
                      <a:pt x="0" y="181951"/>
                      <a:pt x="181951" y="0"/>
                      <a:pt x="406400" y="0"/>
                    </a:cubicBezTo>
                    <a:close/>
                  </a:path>
                </a:pathLst>
              </a:custGeom>
              <a:solidFill>
                <a:srgbClr val="4B7AAF"/>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450" name="Google Shape;450;p26"/>
              <p:cNvSpPr txBox="1"/>
              <p:nvPr/>
            </p:nvSpPr>
            <p:spPr>
              <a:xfrm>
                <a:off x="0" y="-19050"/>
                <a:ext cx="812800" cy="831850"/>
              </a:xfrm>
              <a:prstGeom prst="rect">
                <a:avLst/>
              </a:prstGeom>
              <a:noFill/>
              <a:ln>
                <a:noFill/>
              </a:ln>
            </p:spPr>
            <p:txBody>
              <a:bodyPr anchorCtr="0" anchor="ctr" bIns="25400" lIns="25400" spcFirstLastPara="1" rIns="25400" wrap="square" tIns="25400">
                <a:noAutofit/>
              </a:bodyPr>
              <a:lstStyle/>
              <a:p>
                <a:pPr indent="0" lvl="0" marL="0" marR="0" rtl="0" algn="ctr">
                  <a:lnSpc>
                    <a:spcPct val="136944"/>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sp>
          <p:nvSpPr>
            <p:cNvPr id="451" name="Google Shape;451;p26"/>
            <p:cNvSpPr txBox="1"/>
            <p:nvPr/>
          </p:nvSpPr>
          <p:spPr>
            <a:xfrm>
              <a:off x="0" y="1167027"/>
              <a:ext cx="1628498" cy="243798"/>
            </a:xfrm>
            <a:prstGeom prst="rect">
              <a:avLst/>
            </a:prstGeom>
            <a:noFill/>
            <a:ln>
              <a:noFill/>
            </a:ln>
          </p:spPr>
          <p:txBody>
            <a:bodyPr anchorCtr="0" anchor="t" bIns="0" lIns="0" spcFirstLastPara="1" rIns="0" wrap="square" tIns="0">
              <a:spAutoFit/>
            </a:bodyPr>
            <a:lstStyle/>
            <a:p>
              <a:pPr indent="0" lvl="0" marL="0" marR="0" rtl="0" algn="ctr">
                <a:lnSpc>
                  <a:spcPct val="103000"/>
                </a:lnSpc>
                <a:spcBef>
                  <a:spcPts val="0"/>
                </a:spcBef>
                <a:spcAft>
                  <a:spcPts val="0"/>
                </a:spcAft>
                <a:buNone/>
              </a:pPr>
              <a:r>
                <a:rPr b="0" i="0" lang="en" sz="700" u="none" cap="none" strike="noStrike">
                  <a:solidFill>
                    <a:srgbClr val="000000"/>
                  </a:solidFill>
                  <a:latin typeface="Arial"/>
                  <a:ea typeface="Arial"/>
                  <a:cs typeface="Arial"/>
                  <a:sym typeface="Arial"/>
                </a:rPr>
                <a:t>#FECE41</a:t>
              </a:r>
              <a:endParaRPr sz="700"/>
            </a:p>
          </p:txBody>
        </p:sp>
      </p:grpSp>
      <p:grpSp>
        <p:nvGrpSpPr>
          <p:cNvPr id="452" name="Google Shape;452;p26"/>
          <p:cNvGrpSpPr/>
          <p:nvPr/>
        </p:nvGrpSpPr>
        <p:grpSpPr>
          <a:xfrm>
            <a:off x="1599244" y="4048637"/>
            <a:ext cx="610687" cy="537898"/>
            <a:chOff x="0" y="-23569"/>
            <a:chExt cx="1628498" cy="1434394"/>
          </a:xfrm>
        </p:grpSpPr>
        <p:grpSp>
          <p:nvGrpSpPr>
            <p:cNvPr id="453" name="Google Shape;453;p26"/>
            <p:cNvGrpSpPr/>
            <p:nvPr/>
          </p:nvGrpSpPr>
          <p:grpSpPr>
            <a:xfrm>
              <a:off x="311446" y="-23569"/>
              <a:ext cx="1005606" cy="1029175"/>
              <a:chOff x="0" y="-19050"/>
              <a:chExt cx="812800" cy="831850"/>
            </a:xfrm>
          </p:grpSpPr>
          <p:sp>
            <p:nvSpPr>
              <p:cNvPr id="454" name="Google Shape;454;p26"/>
              <p:cNvSpPr/>
              <p:nvPr/>
            </p:nvSpPr>
            <p:spPr>
              <a:xfrm>
                <a:off x="0" y="0"/>
                <a:ext cx="812800" cy="812800"/>
              </a:xfrm>
              <a:custGeom>
                <a:rect b="b" l="l" r="r" t="t"/>
                <a:pathLst>
                  <a:path extrusionOk="0" h="812800" w="812800">
                    <a:moveTo>
                      <a:pt x="406400" y="0"/>
                    </a:moveTo>
                    <a:lnTo>
                      <a:pt x="406400" y="0"/>
                    </a:lnTo>
                    <a:cubicBezTo>
                      <a:pt x="630849" y="0"/>
                      <a:pt x="812800" y="181951"/>
                      <a:pt x="812800" y="406400"/>
                    </a:cubicBezTo>
                    <a:lnTo>
                      <a:pt x="812800" y="406400"/>
                    </a:lnTo>
                    <a:cubicBezTo>
                      <a:pt x="812800" y="630849"/>
                      <a:pt x="630849" y="812800"/>
                      <a:pt x="406400" y="812800"/>
                    </a:cubicBezTo>
                    <a:lnTo>
                      <a:pt x="406400" y="812800"/>
                    </a:lnTo>
                    <a:cubicBezTo>
                      <a:pt x="181951" y="812800"/>
                      <a:pt x="0" y="630849"/>
                      <a:pt x="0" y="406400"/>
                    </a:cubicBezTo>
                    <a:lnTo>
                      <a:pt x="0" y="406400"/>
                    </a:lnTo>
                    <a:cubicBezTo>
                      <a:pt x="0" y="181951"/>
                      <a:pt x="181951" y="0"/>
                      <a:pt x="406400" y="0"/>
                    </a:cubicBezTo>
                    <a:close/>
                  </a:path>
                </a:pathLst>
              </a:custGeom>
              <a:solidFill>
                <a:srgbClr val="F59CA3"/>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455" name="Google Shape;455;p26"/>
              <p:cNvSpPr txBox="1"/>
              <p:nvPr/>
            </p:nvSpPr>
            <p:spPr>
              <a:xfrm>
                <a:off x="0" y="-19050"/>
                <a:ext cx="812800" cy="831850"/>
              </a:xfrm>
              <a:prstGeom prst="rect">
                <a:avLst/>
              </a:prstGeom>
              <a:noFill/>
              <a:ln>
                <a:noFill/>
              </a:ln>
            </p:spPr>
            <p:txBody>
              <a:bodyPr anchorCtr="0" anchor="ctr" bIns="25400" lIns="25400" spcFirstLastPara="1" rIns="25400" wrap="square" tIns="25400">
                <a:noAutofit/>
              </a:bodyPr>
              <a:lstStyle/>
              <a:p>
                <a:pPr indent="0" lvl="0" marL="0" marR="0" rtl="0" algn="ctr">
                  <a:lnSpc>
                    <a:spcPct val="136944"/>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sp>
          <p:nvSpPr>
            <p:cNvPr id="456" name="Google Shape;456;p26"/>
            <p:cNvSpPr txBox="1"/>
            <p:nvPr/>
          </p:nvSpPr>
          <p:spPr>
            <a:xfrm>
              <a:off x="0" y="1167027"/>
              <a:ext cx="1628498" cy="243798"/>
            </a:xfrm>
            <a:prstGeom prst="rect">
              <a:avLst/>
            </a:prstGeom>
            <a:noFill/>
            <a:ln>
              <a:noFill/>
            </a:ln>
          </p:spPr>
          <p:txBody>
            <a:bodyPr anchorCtr="0" anchor="t" bIns="0" lIns="0" spcFirstLastPara="1" rIns="0" wrap="square" tIns="0">
              <a:spAutoFit/>
            </a:bodyPr>
            <a:lstStyle/>
            <a:p>
              <a:pPr indent="0" lvl="0" marL="0" marR="0" rtl="0" algn="ctr">
                <a:lnSpc>
                  <a:spcPct val="103000"/>
                </a:lnSpc>
                <a:spcBef>
                  <a:spcPts val="0"/>
                </a:spcBef>
                <a:spcAft>
                  <a:spcPts val="0"/>
                </a:spcAft>
                <a:buNone/>
              </a:pPr>
              <a:r>
                <a:rPr b="0" i="0" lang="en" sz="700" u="none" cap="none" strike="noStrike">
                  <a:solidFill>
                    <a:srgbClr val="000000"/>
                  </a:solidFill>
                  <a:latin typeface="Arial"/>
                  <a:ea typeface="Arial"/>
                  <a:cs typeface="Arial"/>
                  <a:sym typeface="Arial"/>
                </a:rPr>
                <a:t>#FF9CB6</a:t>
              </a:r>
              <a:endParaRPr sz="700"/>
            </a:p>
          </p:txBody>
        </p:sp>
      </p:grpSp>
      <p:grpSp>
        <p:nvGrpSpPr>
          <p:cNvPr id="457" name="Google Shape;457;p26"/>
          <p:cNvGrpSpPr/>
          <p:nvPr/>
        </p:nvGrpSpPr>
        <p:grpSpPr>
          <a:xfrm>
            <a:off x="2105003" y="4048637"/>
            <a:ext cx="610687" cy="537898"/>
            <a:chOff x="0" y="-23569"/>
            <a:chExt cx="1628498" cy="1434394"/>
          </a:xfrm>
        </p:grpSpPr>
        <p:grpSp>
          <p:nvGrpSpPr>
            <p:cNvPr id="458" name="Google Shape;458;p26"/>
            <p:cNvGrpSpPr/>
            <p:nvPr/>
          </p:nvGrpSpPr>
          <p:grpSpPr>
            <a:xfrm>
              <a:off x="311446" y="-23569"/>
              <a:ext cx="1005606" cy="1029175"/>
              <a:chOff x="0" y="-19050"/>
              <a:chExt cx="812800" cy="831850"/>
            </a:xfrm>
          </p:grpSpPr>
          <p:sp>
            <p:nvSpPr>
              <p:cNvPr id="459" name="Google Shape;459;p26"/>
              <p:cNvSpPr/>
              <p:nvPr/>
            </p:nvSpPr>
            <p:spPr>
              <a:xfrm>
                <a:off x="0" y="0"/>
                <a:ext cx="812800" cy="812800"/>
              </a:xfrm>
              <a:custGeom>
                <a:rect b="b" l="l" r="r" t="t"/>
                <a:pathLst>
                  <a:path extrusionOk="0" h="812800" w="812800">
                    <a:moveTo>
                      <a:pt x="406400" y="0"/>
                    </a:moveTo>
                    <a:lnTo>
                      <a:pt x="406400" y="0"/>
                    </a:lnTo>
                    <a:cubicBezTo>
                      <a:pt x="630849" y="0"/>
                      <a:pt x="812800" y="181951"/>
                      <a:pt x="812800" y="406400"/>
                    </a:cubicBezTo>
                    <a:lnTo>
                      <a:pt x="812800" y="406400"/>
                    </a:lnTo>
                    <a:cubicBezTo>
                      <a:pt x="812800" y="630849"/>
                      <a:pt x="630849" y="812800"/>
                      <a:pt x="406400" y="812800"/>
                    </a:cubicBezTo>
                    <a:lnTo>
                      <a:pt x="406400" y="812800"/>
                    </a:lnTo>
                    <a:cubicBezTo>
                      <a:pt x="181951" y="812800"/>
                      <a:pt x="0" y="630849"/>
                      <a:pt x="0" y="406400"/>
                    </a:cubicBezTo>
                    <a:lnTo>
                      <a:pt x="0" y="406400"/>
                    </a:lnTo>
                    <a:cubicBezTo>
                      <a:pt x="0" y="181951"/>
                      <a:pt x="181951" y="0"/>
                      <a:pt x="406400" y="0"/>
                    </a:cubicBezTo>
                    <a:close/>
                  </a:path>
                </a:pathLst>
              </a:custGeom>
              <a:solidFill>
                <a:srgbClr val="FDF3F0"/>
              </a:solidFill>
              <a:ln cap="rnd" cmpd="sng" w="19050">
                <a:solidFill>
                  <a:srgbClr val="000000"/>
                </a:solidFill>
                <a:prstDash val="solid"/>
                <a:round/>
                <a:headEnd len="sm" w="sm" type="none"/>
                <a:tailEnd len="sm" w="sm" type="none"/>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460" name="Google Shape;460;p26"/>
              <p:cNvSpPr txBox="1"/>
              <p:nvPr/>
            </p:nvSpPr>
            <p:spPr>
              <a:xfrm>
                <a:off x="0" y="-19050"/>
                <a:ext cx="812800" cy="831850"/>
              </a:xfrm>
              <a:prstGeom prst="rect">
                <a:avLst/>
              </a:prstGeom>
              <a:noFill/>
              <a:ln>
                <a:noFill/>
              </a:ln>
            </p:spPr>
            <p:txBody>
              <a:bodyPr anchorCtr="0" anchor="ctr" bIns="25400" lIns="25400" spcFirstLastPara="1" rIns="25400" wrap="square" tIns="25400">
                <a:noAutofit/>
              </a:bodyPr>
              <a:lstStyle/>
              <a:p>
                <a:pPr indent="0" lvl="0" marL="0" marR="0" rtl="0" algn="ctr">
                  <a:lnSpc>
                    <a:spcPct val="136944"/>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sp>
          <p:nvSpPr>
            <p:cNvPr id="461" name="Google Shape;461;p26"/>
            <p:cNvSpPr txBox="1"/>
            <p:nvPr/>
          </p:nvSpPr>
          <p:spPr>
            <a:xfrm>
              <a:off x="0" y="1167027"/>
              <a:ext cx="1628498" cy="243798"/>
            </a:xfrm>
            <a:prstGeom prst="rect">
              <a:avLst/>
            </a:prstGeom>
            <a:noFill/>
            <a:ln>
              <a:noFill/>
            </a:ln>
          </p:spPr>
          <p:txBody>
            <a:bodyPr anchorCtr="0" anchor="t" bIns="0" lIns="0" spcFirstLastPara="1" rIns="0" wrap="square" tIns="0">
              <a:spAutoFit/>
            </a:bodyPr>
            <a:lstStyle/>
            <a:p>
              <a:pPr indent="0" lvl="0" marL="0" marR="0" rtl="0" algn="ctr">
                <a:lnSpc>
                  <a:spcPct val="103000"/>
                </a:lnSpc>
                <a:spcBef>
                  <a:spcPts val="0"/>
                </a:spcBef>
                <a:spcAft>
                  <a:spcPts val="0"/>
                </a:spcAft>
                <a:buNone/>
              </a:pPr>
              <a:r>
                <a:rPr b="0" i="0" lang="en" sz="700" u="none" cap="none" strike="noStrike">
                  <a:solidFill>
                    <a:srgbClr val="000000"/>
                  </a:solidFill>
                  <a:latin typeface="Arial"/>
                  <a:ea typeface="Arial"/>
                  <a:cs typeface="Arial"/>
                  <a:sym typeface="Arial"/>
                </a:rPr>
                <a:t>#F7F5E0</a:t>
              </a:r>
              <a:endParaRPr sz="700"/>
            </a:p>
          </p:txBody>
        </p:sp>
      </p:grpSp>
      <p:grpSp>
        <p:nvGrpSpPr>
          <p:cNvPr id="462" name="Google Shape;462;p26"/>
          <p:cNvGrpSpPr/>
          <p:nvPr/>
        </p:nvGrpSpPr>
        <p:grpSpPr>
          <a:xfrm>
            <a:off x="587727" y="4048637"/>
            <a:ext cx="610687" cy="537898"/>
            <a:chOff x="0" y="-23569"/>
            <a:chExt cx="1628498" cy="1434394"/>
          </a:xfrm>
        </p:grpSpPr>
        <p:grpSp>
          <p:nvGrpSpPr>
            <p:cNvPr id="463" name="Google Shape;463;p26"/>
            <p:cNvGrpSpPr/>
            <p:nvPr/>
          </p:nvGrpSpPr>
          <p:grpSpPr>
            <a:xfrm>
              <a:off x="311446" y="-23569"/>
              <a:ext cx="1005606" cy="1029175"/>
              <a:chOff x="0" y="-19050"/>
              <a:chExt cx="812800" cy="831850"/>
            </a:xfrm>
          </p:grpSpPr>
          <p:sp>
            <p:nvSpPr>
              <p:cNvPr id="464" name="Google Shape;464;p26"/>
              <p:cNvSpPr/>
              <p:nvPr/>
            </p:nvSpPr>
            <p:spPr>
              <a:xfrm>
                <a:off x="0" y="0"/>
                <a:ext cx="812800" cy="812800"/>
              </a:xfrm>
              <a:custGeom>
                <a:rect b="b" l="l" r="r" t="t"/>
                <a:pathLst>
                  <a:path extrusionOk="0" h="812800" w="812800">
                    <a:moveTo>
                      <a:pt x="406400" y="0"/>
                    </a:moveTo>
                    <a:lnTo>
                      <a:pt x="406400" y="0"/>
                    </a:lnTo>
                    <a:cubicBezTo>
                      <a:pt x="630849" y="0"/>
                      <a:pt x="812800" y="181951"/>
                      <a:pt x="812800" y="406400"/>
                    </a:cubicBezTo>
                    <a:lnTo>
                      <a:pt x="812800" y="406400"/>
                    </a:lnTo>
                    <a:cubicBezTo>
                      <a:pt x="812800" y="630849"/>
                      <a:pt x="630849" y="812800"/>
                      <a:pt x="406400" y="812800"/>
                    </a:cubicBezTo>
                    <a:lnTo>
                      <a:pt x="406400" y="812800"/>
                    </a:lnTo>
                    <a:cubicBezTo>
                      <a:pt x="181951" y="812800"/>
                      <a:pt x="0" y="630849"/>
                      <a:pt x="0" y="406400"/>
                    </a:cubicBezTo>
                    <a:lnTo>
                      <a:pt x="0" y="406400"/>
                    </a:lnTo>
                    <a:cubicBezTo>
                      <a:pt x="0" y="181951"/>
                      <a:pt x="181951" y="0"/>
                      <a:pt x="406400" y="0"/>
                    </a:cubicBezTo>
                    <a:close/>
                  </a:path>
                </a:pathLst>
              </a:custGeom>
              <a:solidFill>
                <a:srgbClr val="F46042"/>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465" name="Google Shape;465;p26"/>
              <p:cNvSpPr txBox="1"/>
              <p:nvPr/>
            </p:nvSpPr>
            <p:spPr>
              <a:xfrm>
                <a:off x="0" y="-19050"/>
                <a:ext cx="812800" cy="831850"/>
              </a:xfrm>
              <a:prstGeom prst="rect">
                <a:avLst/>
              </a:prstGeom>
              <a:noFill/>
              <a:ln>
                <a:noFill/>
              </a:ln>
            </p:spPr>
            <p:txBody>
              <a:bodyPr anchorCtr="0" anchor="ctr" bIns="25400" lIns="25400" spcFirstLastPara="1" rIns="25400" wrap="square" tIns="25400">
                <a:noAutofit/>
              </a:bodyPr>
              <a:lstStyle/>
              <a:p>
                <a:pPr indent="0" lvl="0" marL="0" marR="0" rtl="0" algn="ctr">
                  <a:lnSpc>
                    <a:spcPct val="136944"/>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sp>
          <p:nvSpPr>
            <p:cNvPr id="466" name="Google Shape;466;p26"/>
            <p:cNvSpPr txBox="1"/>
            <p:nvPr/>
          </p:nvSpPr>
          <p:spPr>
            <a:xfrm>
              <a:off x="0" y="1167027"/>
              <a:ext cx="1628498" cy="243798"/>
            </a:xfrm>
            <a:prstGeom prst="rect">
              <a:avLst/>
            </a:prstGeom>
            <a:noFill/>
            <a:ln>
              <a:noFill/>
            </a:ln>
          </p:spPr>
          <p:txBody>
            <a:bodyPr anchorCtr="0" anchor="t" bIns="0" lIns="0" spcFirstLastPara="1" rIns="0" wrap="square" tIns="0">
              <a:spAutoFit/>
            </a:bodyPr>
            <a:lstStyle/>
            <a:p>
              <a:pPr indent="0" lvl="0" marL="0" marR="0" rtl="0" algn="ctr">
                <a:lnSpc>
                  <a:spcPct val="103000"/>
                </a:lnSpc>
                <a:spcBef>
                  <a:spcPts val="0"/>
                </a:spcBef>
                <a:spcAft>
                  <a:spcPts val="0"/>
                </a:spcAft>
                <a:buNone/>
              </a:pPr>
              <a:r>
                <a:rPr b="0" i="0" lang="en" sz="700" u="none" cap="none" strike="noStrike">
                  <a:solidFill>
                    <a:srgbClr val="000000"/>
                  </a:solidFill>
                  <a:latin typeface="Arial"/>
                  <a:ea typeface="Arial"/>
                  <a:cs typeface="Arial"/>
                  <a:sym typeface="Arial"/>
                </a:rPr>
                <a:t>#E84715</a:t>
              </a:r>
              <a:endParaRPr sz="700"/>
            </a:p>
          </p:txBody>
        </p:sp>
      </p:grpSp>
      <p:sp>
        <p:nvSpPr>
          <p:cNvPr id="467" name="Google Shape;467;p26"/>
          <p:cNvSpPr txBox="1"/>
          <p:nvPr/>
        </p:nvSpPr>
        <p:spPr>
          <a:xfrm>
            <a:off x="2105002" y="742867"/>
            <a:ext cx="4933995" cy="219107"/>
          </a:xfrm>
          <a:prstGeom prst="rect">
            <a:avLst/>
          </a:prstGeom>
          <a:noFill/>
          <a:ln>
            <a:noFill/>
          </a:ln>
        </p:spPr>
        <p:txBody>
          <a:bodyPr anchorCtr="0" anchor="t" bIns="0" lIns="0" spcFirstLastPara="1" rIns="0" wrap="square" tIns="0">
            <a:spAutoFit/>
          </a:bodyPr>
          <a:lstStyle/>
          <a:p>
            <a:pPr indent="0" lvl="0" marL="0" marR="0" rtl="0" algn="ctr">
              <a:lnSpc>
                <a:spcPct val="166030"/>
              </a:lnSpc>
              <a:spcBef>
                <a:spcPts val="0"/>
              </a:spcBef>
              <a:spcAft>
                <a:spcPts val="0"/>
              </a:spcAft>
              <a:buNone/>
            </a:pPr>
            <a:r>
              <a:rPr b="0" i="0" lang="en" sz="1100" u="none" cap="none" strike="noStrike">
                <a:solidFill>
                  <a:srgbClr val="FAF5EB"/>
                </a:solidFill>
                <a:latin typeface="Arial"/>
                <a:ea typeface="Arial"/>
                <a:cs typeface="Arial"/>
                <a:sym typeface="Arial"/>
              </a:rPr>
              <a:t>Use these design resources in your Canva Presentation.</a:t>
            </a:r>
            <a:endParaRPr sz="700"/>
          </a:p>
        </p:txBody>
      </p:sp>
      <p:sp>
        <p:nvSpPr>
          <p:cNvPr id="468" name="Google Shape;468;p26"/>
          <p:cNvSpPr txBox="1"/>
          <p:nvPr/>
        </p:nvSpPr>
        <p:spPr>
          <a:xfrm>
            <a:off x="5853103" y="4953156"/>
            <a:ext cx="2958379" cy="103125"/>
          </a:xfrm>
          <a:prstGeom prst="rect">
            <a:avLst/>
          </a:prstGeom>
          <a:noFill/>
          <a:ln>
            <a:noFill/>
          </a:ln>
        </p:spPr>
        <p:txBody>
          <a:bodyPr anchorCtr="0" anchor="t" bIns="0" lIns="0" spcFirstLastPara="1" rIns="0" wrap="square" tIns="0">
            <a:spAutoFit/>
          </a:bodyPr>
          <a:lstStyle/>
          <a:p>
            <a:pPr indent="0" lvl="1" marL="0" marR="0" rtl="0" algn="r">
              <a:lnSpc>
                <a:spcPct val="121939"/>
              </a:lnSpc>
              <a:spcBef>
                <a:spcPts val="0"/>
              </a:spcBef>
              <a:spcAft>
                <a:spcPts val="0"/>
              </a:spcAft>
              <a:buNone/>
            </a:pPr>
            <a:r>
              <a:rPr b="0" i="0" lang="en" sz="600" u="none" cap="none" strike="noStrike">
                <a:solidFill>
                  <a:srgbClr val="FAF5EB"/>
                </a:solidFill>
                <a:latin typeface="Arial"/>
                <a:ea typeface="Arial"/>
                <a:cs typeface="Arial"/>
                <a:sym typeface="Arial"/>
              </a:rPr>
              <a:t>DON'T FORGET TO DELETE THIS PAGE BEFORE PRESENTING. </a:t>
            </a:r>
            <a:endParaRPr sz="700"/>
          </a:p>
        </p:txBody>
      </p:sp>
      <p:sp>
        <p:nvSpPr>
          <p:cNvPr id="469" name="Google Shape;469;p26"/>
          <p:cNvSpPr txBox="1"/>
          <p:nvPr/>
        </p:nvSpPr>
        <p:spPr>
          <a:xfrm>
            <a:off x="2105003" y="179657"/>
            <a:ext cx="4934100" cy="446400"/>
          </a:xfrm>
          <a:prstGeom prst="rect">
            <a:avLst/>
          </a:prstGeom>
          <a:noFill/>
          <a:ln>
            <a:noFill/>
          </a:ln>
        </p:spPr>
        <p:txBody>
          <a:bodyPr anchorCtr="0" anchor="t" bIns="0" lIns="0" spcFirstLastPara="1" rIns="0" wrap="square" tIns="0">
            <a:spAutoFit/>
          </a:bodyPr>
          <a:lstStyle/>
          <a:p>
            <a:pPr indent="0" lvl="0" marL="0" marR="0" rtl="0" algn="ctr">
              <a:lnSpc>
                <a:spcPct val="139993"/>
              </a:lnSpc>
              <a:spcBef>
                <a:spcPts val="0"/>
              </a:spcBef>
              <a:spcAft>
                <a:spcPts val="0"/>
              </a:spcAft>
              <a:buNone/>
            </a:pPr>
            <a:r>
              <a:rPr i="0" lang="en" sz="2900" u="none" cap="none" strike="noStrike">
                <a:solidFill>
                  <a:srgbClr val="FDF3EF"/>
                </a:solidFill>
                <a:latin typeface="Oleo Script"/>
                <a:ea typeface="Oleo Script"/>
                <a:cs typeface="Oleo Script"/>
                <a:sym typeface="Oleo Script"/>
              </a:rPr>
              <a:t>Resource Page</a:t>
            </a:r>
            <a:endParaRPr sz="700">
              <a:latin typeface="Oleo Script"/>
              <a:ea typeface="Oleo Script"/>
              <a:cs typeface="Oleo Script"/>
              <a:sym typeface="Oleo Script"/>
            </a:endParaRPr>
          </a:p>
        </p:txBody>
      </p:sp>
      <p:sp>
        <p:nvSpPr>
          <p:cNvPr id="470" name="Google Shape;470;p26"/>
          <p:cNvSpPr txBox="1"/>
          <p:nvPr/>
        </p:nvSpPr>
        <p:spPr>
          <a:xfrm>
            <a:off x="873885" y="1346692"/>
            <a:ext cx="1575268" cy="192088"/>
          </a:xfrm>
          <a:prstGeom prst="rect">
            <a:avLst/>
          </a:prstGeom>
          <a:noFill/>
          <a:ln>
            <a:noFill/>
          </a:ln>
        </p:spPr>
        <p:txBody>
          <a:bodyPr anchorCtr="0" anchor="t" bIns="0" lIns="0" spcFirstLastPara="1" rIns="0" wrap="square" tIns="0">
            <a:spAutoFit/>
          </a:bodyPr>
          <a:lstStyle/>
          <a:p>
            <a:pPr indent="0" lvl="0" marL="0" marR="0" rtl="0" algn="ctr">
              <a:lnSpc>
                <a:spcPct val="122008"/>
              </a:lnSpc>
              <a:spcBef>
                <a:spcPts val="0"/>
              </a:spcBef>
              <a:spcAft>
                <a:spcPts val="0"/>
              </a:spcAft>
              <a:buNone/>
            </a:pPr>
            <a:r>
              <a:rPr b="0" i="0" lang="en" sz="1200" u="none" cap="none" strike="noStrike">
                <a:solidFill>
                  <a:srgbClr val="0F1A38"/>
                </a:solidFill>
                <a:latin typeface="Arial"/>
                <a:ea typeface="Arial"/>
                <a:cs typeface="Arial"/>
                <a:sym typeface="Arial"/>
              </a:rPr>
              <a:t>Fonts</a:t>
            </a:r>
            <a:endParaRPr sz="700"/>
          </a:p>
        </p:txBody>
      </p:sp>
      <p:sp>
        <p:nvSpPr>
          <p:cNvPr id="471" name="Google Shape;471;p26"/>
          <p:cNvSpPr txBox="1"/>
          <p:nvPr/>
        </p:nvSpPr>
        <p:spPr>
          <a:xfrm>
            <a:off x="5145603" y="1346692"/>
            <a:ext cx="1575268" cy="192088"/>
          </a:xfrm>
          <a:prstGeom prst="rect">
            <a:avLst/>
          </a:prstGeom>
          <a:noFill/>
          <a:ln>
            <a:noFill/>
          </a:ln>
        </p:spPr>
        <p:txBody>
          <a:bodyPr anchorCtr="0" anchor="t" bIns="0" lIns="0" spcFirstLastPara="1" rIns="0" wrap="square" tIns="0">
            <a:spAutoFit/>
          </a:bodyPr>
          <a:lstStyle/>
          <a:p>
            <a:pPr indent="0" lvl="0" marL="0" marR="0" rtl="0" algn="ctr">
              <a:lnSpc>
                <a:spcPct val="122008"/>
              </a:lnSpc>
              <a:spcBef>
                <a:spcPts val="0"/>
              </a:spcBef>
              <a:spcAft>
                <a:spcPts val="0"/>
              </a:spcAft>
              <a:buNone/>
            </a:pPr>
            <a:r>
              <a:rPr b="0" i="0" lang="en" sz="1200" u="none" cap="none" strike="noStrike">
                <a:solidFill>
                  <a:srgbClr val="0F1A38"/>
                </a:solidFill>
                <a:latin typeface="Arial"/>
                <a:ea typeface="Arial"/>
                <a:cs typeface="Arial"/>
                <a:sym typeface="Arial"/>
              </a:rPr>
              <a:t>Design Elements</a:t>
            </a:r>
            <a:endParaRPr sz="700"/>
          </a:p>
        </p:txBody>
      </p:sp>
      <p:sp>
        <p:nvSpPr>
          <p:cNvPr id="472" name="Google Shape;472;p26"/>
          <p:cNvSpPr txBox="1"/>
          <p:nvPr/>
        </p:nvSpPr>
        <p:spPr>
          <a:xfrm>
            <a:off x="873885" y="3648261"/>
            <a:ext cx="1575268" cy="192088"/>
          </a:xfrm>
          <a:prstGeom prst="rect">
            <a:avLst/>
          </a:prstGeom>
          <a:noFill/>
          <a:ln>
            <a:noFill/>
          </a:ln>
        </p:spPr>
        <p:txBody>
          <a:bodyPr anchorCtr="0" anchor="t" bIns="0" lIns="0" spcFirstLastPara="1" rIns="0" wrap="square" tIns="0">
            <a:spAutoFit/>
          </a:bodyPr>
          <a:lstStyle/>
          <a:p>
            <a:pPr indent="0" lvl="0" marL="0" marR="0" rtl="0" algn="ctr">
              <a:lnSpc>
                <a:spcPct val="122008"/>
              </a:lnSpc>
              <a:spcBef>
                <a:spcPts val="0"/>
              </a:spcBef>
              <a:spcAft>
                <a:spcPts val="0"/>
              </a:spcAft>
              <a:buNone/>
            </a:pPr>
            <a:r>
              <a:rPr b="0" i="0" lang="en" sz="1200" u="none" cap="none" strike="noStrike">
                <a:solidFill>
                  <a:srgbClr val="0F1A38"/>
                </a:solidFill>
                <a:latin typeface="Arial"/>
                <a:ea typeface="Arial"/>
                <a:cs typeface="Arial"/>
                <a:sym typeface="Arial"/>
              </a:rPr>
              <a:t>Colors</a:t>
            </a:r>
            <a:endParaRPr sz="700"/>
          </a:p>
        </p:txBody>
      </p:sp>
      <p:sp>
        <p:nvSpPr>
          <p:cNvPr id="473" name="Google Shape;473;p26"/>
          <p:cNvSpPr/>
          <p:nvPr/>
        </p:nvSpPr>
        <p:spPr>
          <a:xfrm rot="-599857">
            <a:off x="4080498" y="1348597"/>
            <a:ext cx="540670" cy="524942"/>
          </a:xfrm>
          <a:custGeom>
            <a:rect b="b" l="l" r="r" t="t"/>
            <a:pathLst>
              <a:path extrusionOk="0" h="1049883" w="1081340">
                <a:moveTo>
                  <a:pt x="0" y="0"/>
                </a:moveTo>
                <a:lnTo>
                  <a:pt x="1081340" y="0"/>
                </a:lnTo>
                <a:lnTo>
                  <a:pt x="1081340" y="1049883"/>
                </a:lnTo>
                <a:lnTo>
                  <a:pt x="0" y="1049883"/>
                </a:lnTo>
                <a:lnTo>
                  <a:pt x="0" y="0"/>
                </a:lnTo>
                <a:close/>
              </a:path>
            </a:pathLst>
          </a:custGeom>
          <a:blipFill rotWithShape="1">
            <a:blip r:embed="rId3">
              <a:alphaModFix/>
            </a:blip>
            <a:stretch>
              <a:fillRect b="0" l="0" r="0" t="0"/>
            </a:stretch>
          </a:blipFill>
          <a:ln>
            <a:noFill/>
          </a:ln>
        </p:spPr>
      </p:sp>
      <p:sp>
        <p:nvSpPr>
          <p:cNvPr id="474" name="Google Shape;474;p26"/>
          <p:cNvSpPr/>
          <p:nvPr/>
        </p:nvSpPr>
        <p:spPr>
          <a:xfrm>
            <a:off x="3438428" y="1994044"/>
            <a:ext cx="1175822" cy="562257"/>
          </a:xfrm>
          <a:custGeom>
            <a:rect b="b" l="l" r="r" t="t"/>
            <a:pathLst>
              <a:path extrusionOk="0" h="1124514" w="2351645">
                <a:moveTo>
                  <a:pt x="0" y="0"/>
                </a:moveTo>
                <a:lnTo>
                  <a:pt x="2351645" y="0"/>
                </a:lnTo>
                <a:lnTo>
                  <a:pt x="2351645" y="1124514"/>
                </a:lnTo>
                <a:lnTo>
                  <a:pt x="0" y="1124514"/>
                </a:lnTo>
                <a:lnTo>
                  <a:pt x="0" y="0"/>
                </a:lnTo>
                <a:close/>
              </a:path>
            </a:pathLst>
          </a:custGeom>
          <a:blipFill rotWithShape="1">
            <a:blip r:embed="rId4">
              <a:alphaModFix/>
            </a:blip>
            <a:stretch>
              <a:fillRect b="0" l="0" r="0" t="0"/>
            </a:stretch>
          </a:blipFill>
          <a:ln>
            <a:noFill/>
          </a:ln>
        </p:spPr>
      </p:sp>
      <p:sp>
        <p:nvSpPr>
          <p:cNvPr id="475" name="Google Shape;475;p26"/>
          <p:cNvSpPr/>
          <p:nvPr/>
        </p:nvSpPr>
        <p:spPr>
          <a:xfrm>
            <a:off x="4841220" y="1795827"/>
            <a:ext cx="1246617" cy="373675"/>
          </a:xfrm>
          <a:custGeom>
            <a:rect b="b" l="l" r="r" t="t"/>
            <a:pathLst>
              <a:path extrusionOk="0" h="747350" w="2493233">
                <a:moveTo>
                  <a:pt x="0" y="0"/>
                </a:moveTo>
                <a:lnTo>
                  <a:pt x="2493234" y="0"/>
                </a:lnTo>
                <a:lnTo>
                  <a:pt x="2493234" y="747350"/>
                </a:lnTo>
                <a:lnTo>
                  <a:pt x="0" y="747350"/>
                </a:lnTo>
                <a:lnTo>
                  <a:pt x="0" y="0"/>
                </a:lnTo>
                <a:close/>
              </a:path>
            </a:pathLst>
          </a:custGeom>
          <a:blipFill rotWithShape="1">
            <a:blip r:embed="rId5">
              <a:alphaModFix/>
            </a:blip>
            <a:stretch>
              <a:fillRect b="0" l="0" r="0" t="0"/>
            </a:stretch>
          </a:blipFill>
          <a:ln>
            <a:noFill/>
          </a:ln>
        </p:spPr>
      </p:sp>
      <p:sp>
        <p:nvSpPr>
          <p:cNvPr id="476" name="Google Shape;476;p26"/>
          <p:cNvSpPr/>
          <p:nvPr/>
        </p:nvSpPr>
        <p:spPr>
          <a:xfrm>
            <a:off x="3431199" y="1336731"/>
            <a:ext cx="539571" cy="541540"/>
          </a:xfrm>
          <a:custGeom>
            <a:rect b="b" l="l" r="r" t="t"/>
            <a:pathLst>
              <a:path extrusionOk="0" h="1083080" w="1079142">
                <a:moveTo>
                  <a:pt x="0" y="0"/>
                </a:moveTo>
                <a:lnTo>
                  <a:pt x="1079142" y="0"/>
                </a:lnTo>
                <a:lnTo>
                  <a:pt x="1079142" y="1083081"/>
                </a:lnTo>
                <a:lnTo>
                  <a:pt x="0" y="1083081"/>
                </a:lnTo>
                <a:lnTo>
                  <a:pt x="0" y="0"/>
                </a:lnTo>
                <a:close/>
              </a:path>
            </a:pathLst>
          </a:custGeom>
          <a:blipFill rotWithShape="1">
            <a:blip r:embed="rId6">
              <a:alphaModFix/>
            </a:blip>
            <a:stretch>
              <a:fillRect b="0" l="0" r="0" t="0"/>
            </a:stretch>
          </a:blipFill>
          <a:ln>
            <a:noFill/>
          </a:ln>
        </p:spPr>
      </p:sp>
      <p:sp>
        <p:nvSpPr>
          <p:cNvPr id="477" name="Google Shape;477;p26"/>
          <p:cNvSpPr/>
          <p:nvPr/>
        </p:nvSpPr>
        <p:spPr>
          <a:xfrm flipH="1" rot="-7926205">
            <a:off x="4908062" y="2322822"/>
            <a:ext cx="349290" cy="335318"/>
          </a:xfrm>
          <a:custGeom>
            <a:rect b="b" l="l" r="r" t="t"/>
            <a:pathLst>
              <a:path extrusionOk="0" h="670636" w="698580">
                <a:moveTo>
                  <a:pt x="698579" y="0"/>
                </a:moveTo>
                <a:lnTo>
                  <a:pt x="0" y="0"/>
                </a:lnTo>
                <a:lnTo>
                  <a:pt x="0" y="670636"/>
                </a:lnTo>
                <a:lnTo>
                  <a:pt x="698579" y="670636"/>
                </a:lnTo>
                <a:lnTo>
                  <a:pt x="698579" y="0"/>
                </a:lnTo>
                <a:close/>
              </a:path>
            </a:pathLst>
          </a:custGeom>
          <a:blipFill rotWithShape="1">
            <a:blip r:embed="rId7">
              <a:alphaModFix/>
            </a:blip>
            <a:stretch>
              <a:fillRect b="0" l="0" r="0" t="0"/>
            </a:stretch>
          </a:blipFill>
          <a:ln>
            <a:noFill/>
          </a:ln>
        </p:spPr>
      </p:sp>
      <p:sp>
        <p:nvSpPr>
          <p:cNvPr id="478" name="Google Shape;478;p26"/>
          <p:cNvSpPr/>
          <p:nvPr/>
        </p:nvSpPr>
        <p:spPr>
          <a:xfrm>
            <a:off x="7598745" y="3379142"/>
            <a:ext cx="1212737" cy="409299"/>
          </a:xfrm>
          <a:custGeom>
            <a:rect b="b" l="l" r="r" t="t"/>
            <a:pathLst>
              <a:path extrusionOk="0" h="818598" w="2425474">
                <a:moveTo>
                  <a:pt x="0" y="0"/>
                </a:moveTo>
                <a:lnTo>
                  <a:pt x="2425474" y="0"/>
                </a:lnTo>
                <a:lnTo>
                  <a:pt x="2425474" y="818598"/>
                </a:lnTo>
                <a:lnTo>
                  <a:pt x="0" y="818598"/>
                </a:lnTo>
                <a:lnTo>
                  <a:pt x="0" y="0"/>
                </a:lnTo>
                <a:close/>
              </a:path>
            </a:pathLst>
          </a:custGeom>
          <a:blipFill rotWithShape="1">
            <a:blip r:embed="rId8">
              <a:alphaModFix/>
            </a:blip>
            <a:stretch>
              <a:fillRect b="0" l="0" r="0" t="0"/>
            </a:stretch>
          </a:blipFill>
          <a:ln>
            <a:noFill/>
          </a:ln>
        </p:spPr>
      </p:sp>
      <p:sp>
        <p:nvSpPr>
          <p:cNvPr id="479" name="Google Shape;479;p26"/>
          <p:cNvSpPr/>
          <p:nvPr/>
        </p:nvSpPr>
        <p:spPr>
          <a:xfrm>
            <a:off x="7332293" y="1283307"/>
            <a:ext cx="1314633" cy="415060"/>
          </a:xfrm>
          <a:custGeom>
            <a:rect b="b" l="l" r="r" t="t"/>
            <a:pathLst>
              <a:path extrusionOk="0" h="830121" w="2629267">
                <a:moveTo>
                  <a:pt x="0" y="0"/>
                </a:moveTo>
                <a:lnTo>
                  <a:pt x="2629266" y="0"/>
                </a:lnTo>
                <a:lnTo>
                  <a:pt x="2629266" y="830121"/>
                </a:lnTo>
                <a:lnTo>
                  <a:pt x="0" y="830121"/>
                </a:lnTo>
                <a:lnTo>
                  <a:pt x="0" y="0"/>
                </a:lnTo>
                <a:close/>
              </a:path>
            </a:pathLst>
          </a:custGeom>
          <a:blipFill rotWithShape="1">
            <a:blip r:embed="rId9">
              <a:alphaModFix/>
            </a:blip>
            <a:stretch>
              <a:fillRect b="0" l="0" r="0" t="0"/>
            </a:stretch>
          </a:blipFill>
          <a:ln>
            <a:noFill/>
          </a:ln>
        </p:spPr>
      </p:sp>
      <p:sp>
        <p:nvSpPr>
          <p:cNvPr id="480" name="Google Shape;480;p26"/>
          <p:cNvSpPr/>
          <p:nvPr/>
        </p:nvSpPr>
        <p:spPr>
          <a:xfrm rot="629536">
            <a:off x="5492099" y="2090145"/>
            <a:ext cx="1118541" cy="545034"/>
          </a:xfrm>
          <a:custGeom>
            <a:rect b="b" l="l" r="r" t="t"/>
            <a:pathLst>
              <a:path extrusionOk="0" h="1090069" w="2237082">
                <a:moveTo>
                  <a:pt x="0" y="0"/>
                </a:moveTo>
                <a:lnTo>
                  <a:pt x="2237081" y="0"/>
                </a:lnTo>
                <a:lnTo>
                  <a:pt x="2237081" y="1090068"/>
                </a:lnTo>
                <a:lnTo>
                  <a:pt x="0" y="1090068"/>
                </a:lnTo>
                <a:lnTo>
                  <a:pt x="0" y="0"/>
                </a:lnTo>
                <a:close/>
              </a:path>
            </a:pathLst>
          </a:custGeom>
          <a:blipFill rotWithShape="1">
            <a:blip r:embed="rId10">
              <a:alphaModFix/>
            </a:blip>
            <a:stretch>
              <a:fillRect b="0" l="0" r="0" t="0"/>
            </a:stretch>
          </a:blipFill>
          <a:ln>
            <a:noFill/>
          </a:ln>
        </p:spPr>
      </p:sp>
      <p:sp>
        <p:nvSpPr>
          <p:cNvPr id="481" name="Google Shape;481;p26"/>
          <p:cNvSpPr/>
          <p:nvPr/>
        </p:nvSpPr>
        <p:spPr>
          <a:xfrm>
            <a:off x="3374954" y="2599261"/>
            <a:ext cx="1328164" cy="1352760"/>
          </a:xfrm>
          <a:custGeom>
            <a:rect b="b" l="l" r="r" t="t"/>
            <a:pathLst>
              <a:path extrusionOk="0" h="2705519" w="2656328">
                <a:moveTo>
                  <a:pt x="0" y="0"/>
                </a:moveTo>
                <a:lnTo>
                  <a:pt x="2656328" y="0"/>
                </a:lnTo>
                <a:lnTo>
                  <a:pt x="2656328" y="2705519"/>
                </a:lnTo>
                <a:lnTo>
                  <a:pt x="0" y="2705519"/>
                </a:lnTo>
                <a:lnTo>
                  <a:pt x="0" y="0"/>
                </a:lnTo>
                <a:close/>
              </a:path>
            </a:pathLst>
          </a:custGeom>
          <a:blipFill rotWithShape="1">
            <a:blip r:embed="rId11">
              <a:alphaModFix/>
            </a:blip>
            <a:stretch>
              <a:fillRect b="0" l="0" r="0" t="0"/>
            </a:stretch>
          </a:blipFill>
          <a:ln>
            <a:noFill/>
          </a:ln>
        </p:spPr>
      </p:sp>
      <p:sp>
        <p:nvSpPr>
          <p:cNvPr id="482" name="Google Shape;482;p26"/>
          <p:cNvSpPr/>
          <p:nvPr/>
        </p:nvSpPr>
        <p:spPr>
          <a:xfrm>
            <a:off x="4878000" y="3840349"/>
            <a:ext cx="1804461" cy="823490"/>
          </a:xfrm>
          <a:custGeom>
            <a:rect b="b" l="l" r="r" t="t"/>
            <a:pathLst>
              <a:path extrusionOk="0" h="1646981" w="3608923">
                <a:moveTo>
                  <a:pt x="0" y="0"/>
                </a:moveTo>
                <a:lnTo>
                  <a:pt x="3608923" y="0"/>
                </a:lnTo>
                <a:lnTo>
                  <a:pt x="3608923" y="1646982"/>
                </a:lnTo>
                <a:lnTo>
                  <a:pt x="0" y="1646982"/>
                </a:lnTo>
                <a:lnTo>
                  <a:pt x="0" y="0"/>
                </a:lnTo>
                <a:close/>
              </a:path>
            </a:pathLst>
          </a:custGeom>
          <a:blipFill rotWithShape="1">
            <a:blip r:embed="rId12">
              <a:alphaModFix/>
            </a:blip>
            <a:stretch>
              <a:fillRect b="0" l="0" r="0" t="0"/>
            </a:stretch>
          </a:blipFill>
          <a:ln>
            <a:noFill/>
          </a:ln>
        </p:spPr>
      </p:sp>
      <p:sp>
        <p:nvSpPr>
          <p:cNvPr id="483" name="Google Shape;483;p26"/>
          <p:cNvSpPr/>
          <p:nvPr/>
        </p:nvSpPr>
        <p:spPr>
          <a:xfrm>
            <a:off x="6316437" y="1721226"/>
            <a:ext cx="343586" cy="366492"/>
          </a:xfrm>
          <a:custGeom>
            <a:rect b="b" l="l" r="r" t="t"/>
            <a:pathLst>
              <a:path extrusionOk="0" h="732985" w="687173">
                <a:moveTo>
                  <a:pt x="0" y="0"/>
                </a:moveTo>
                <a:lnTo>
                  <a:pt x="687173" y="0"/>
                </a:lnTo>
                <a:lnTo>
                  <a:pt x="687173" y="732985"/>
                </a:lnTo>
                <a:lnTo>
                  <a:pt x="0" y="732985"/>
                </a:lnTo>
                <a:lnTo>
                  <a:pt x="0" y="0"/>
                </a:lnTo>
                <a:close/>
              </a:path>
            </a:pathLst>
          </a:custGeom>
          <a:blipFill rotWithShape="1">
            <a:blip r:embed="rId13">
              <a:alphaModFix/>
            </a:blip>
            <a:stretch>
              <a:fillRect b="-358385" l="-254234" r="-248902" t="-102907"/>
            </a:stretch>
          </a:blipFill>
          <a:ln>
            <a:noFill/>
          </a:ln>
        </p:spPr>
      </p:sp>
      <p:sp>
        <p:nvSpPr>
          <p:cNvPr id="484" name="Google Shape;484;p26"/>
          <p:cNvSpPr/>
          <p:nvPr/>
        </p:nvSpPr>
        <p:spPr>
          <a:xfrm>
            <a:off x="4841220" y="2845461"/>
            <a:ext cx="656303" cy="985201"/>
          </a:xfrm>
          <a:custGeom>
            <a:rect b="b" l="l" r="r" t="t"/>
            <a:pathLst>
              <a:path extrusionOk="0" h="1970402" w="1312605">
                <a:moveTo>
                  <a:pt x="0" y="0"/>
                </a:moveTo>
                <a:lnTo>
                  <a:pt x="1312605" y="0"/>
                </a:lnTo>
                <a:lnTo>
                  <a:pt x="1312605" y="1970403"/>
                </a:lnTo>
                <a:lnTo>
                  <a:pt x="0" y="1970403"/>
                </a:lnTo>
                <a:lnTo>
                  <a:pt x="0" y="0"/>
                </a:lnTo>
                <a:close/>
              </a:path>
            </a:pathLst>
          </a:custGeom>
          <a:blipFill rotWithShape="1">
            <a:blip r:embed="rId14">
              <a:alphaModFix/>
            </a:blip>
            <a:stretch>
              <a:fillRect b="0" l="0" r="0" t="0"/>
            </a:stretch>
          </a:blipFill>
          <a:ln>
            <a:noFill/>
          </a:ln>
        </p:spPr>
      </p:sp>
      <p:sp>
        <p:nvSpPr>
          <p:cNvPr id="485" name="Google Shape;485;p26"/>
          <p:cNvSpPr/>
          <p:nvPr/>
        </p:nvSpPr>
        <p:spPr>
          <a:xfrm>
            <a:off x="5635635" y="3233437"/>
            <a:ext cx="1020425" cy="513249"/>
          </a:xfrm>
          <a:custGeom>
            <a:rect b="b" l="l" r="r" t="t"/>
            <a:pathLst>
              <a:path extrusionOk="0" h="1026499" w="2040850">
                <a:moveTo>
                  <a:pt x="0" y="0"/>
                </a:moveTo>
                <a:lnTo>
                  <a:pt x="2040850" y="0"/>
                </a:lnTo>
                <a:lnTo>
                  <a:pt x="2040850" y="1026499"/>
                </a:lnTo>
                <a:lnTo>
                  <a:pt x="0" y="1026499"/>
                </a:lnTo>
                <a:lnTo>
                  <a:pt x="0" y="0"/>
                </a:lnTo>
                <a:close/>
              </a:path>
            </a:pathLst>
          </a:custGeom>
          <a:blipFill rotWithShape="1">
            <a:blip r:embed="rId15">
              <a:alphaModFix/>
            </a:blip>
            <a:stretch>
              <a:fillRect b="0" l="0" r="0" t="0"/>
            </a:stretch>
          </a:blipFill>
          <a:ln>
            <a:noFill/>
          </a:ln>
        </p:spPr>
      </p:sp>
      <p:sp>
        <p:nvSpPr>
          <p:cNvPr id="486" name="Google Shape;486;p26"/>
          <p:cNvSpPr/>
          <p:nvPr/>
        </p:nvSpPr>
        <p:spPr>
          <a:xfrm>
            <a:off x="5558226" y="2732467"/>
            <a:ext cx="1175244" cy="351694"/>
          </a:xfrm>
          <a:custGeom>
            <a:rect b="b" l="l" r="r" t="t"/>
            <a:pathLst>
              <a:path extrusionOk="0" h="703388" w="2350487">
                <a:moveTo>
                  <a:pt x="0" y="0"/>
                </a:moveTo>
                <a:lnTo>
                  <a:pt x="2350487" y="0"/>
                </a:lnTo>
                <a:lnTo>
                  <a:pt x="2350487" y="703388"/>
                </a:lnTo>
                <a:lnTo>
                  <a:pt x="0" y="703388"/>
                </a:lnTo>
                <a:lnTo>
                  <a:pt x="0" y="0"/>
                </a:lnTo>
                <a:close/>
              </a:path>
            </a:pathLst>
          </a:custGeom>
          <a:blipFill rotWithShape="1">
            <a:blip r:embed="rId16">
              <a:alphaModFix/>
            </a:blip>
            <a:stretch>
              <a:fillRect b="0" l="0" r="0" t="0"/>
            </a:stretch>
          </a:blipFill>
          <a:ln>
            <a:noFill/>
          </a:ln>
        </p:spPr>
      </p:sp>
      <p:sp>
        <p:nvSpPr>
          <p:cNvPr id="487" name="Google Shape;487;p26"/>
          <p:cNvSpPr/>
          <p:nvPr/>
        </p:nvSpPr>
        <p:spPr>
          <a:xfrm>
            <a:off x="6862057" y="1812667"/>
            <a:ext cx="647745" cy="1271494"/>
          </a:xfrm>
          <a:custGeom>
            <a:rect b="b" l="l" r="r" t="t"/>
            <a:pathLst>
              <a:path extrusionOk="0" h="2542987" w="1295489">
                <a:moveTo>
                  <a:pt x="0" y="0"/>
                </a:moveTo>
                <a:lnTo>
                  <a:pt x="1295489" y="0"/>
                </a:lnTo>
                <a:lnTo>
                  <a:pt x="1295489" y="2542987"/>
                </a:lnTo>
                <a:lnTo>
                  <a:pt x="0" y="2542987"/>
                </a:lnTo>
                <a:lnTo>
                  <a:pt x="0" y="0"/>
                </a:lnTo>
                <a:close/>
              </a:path>
            </a:pathLst>
          </a:custGeom>
          <a:blipFill rotWithShape="1">
            <a:blip r:embed="rId17">
              <a:alphaModFix/>
            </a:blip>
            <a:stretch>
              <a:fillRect b="-30927" l="0" r="0" t="0"/>
            </a:stretch>
          </a:blipFill>
          <a:ln>
            <a:noFill/>
          </a:ln>
        </p:spPr>
      </p:sp>
      <p:sp>
        <p:nvSpPr>
          <p:cNvPr id="488" name="Google Shape;488;p26"/>
          <p:cNvSpPr/>
          <p:nvPr/>
        </p:nvSpPr>
        <p:spPr>
          <a:xfrm rot="5400000">
            <a:off x="6337430" y="3766817"/>
            <a:ext cx="1585049" cy="448337"/>
          </a:xfrm>
          <a:custGeom>
            <a:rect b="b" l="l" r="r" t="t"/>
            <a:pathLst>
              <a:path extrusionOk="0" h="896674" w="3170098">
                <a:moveTo>
                  <a:pt x="0" y="0"/>
                </a:moveTo>
                <a:lnTo>
                  <a:pt x="3170098" y="0"/>
                </a:lnTo>
                <a:lnTo>
                  <a:pt x="3170098" y="896674"/>
                </a:lnTo>
                <a:lnTo>
                  <a:pt x="0" y="896674"/>
                </a:lnTo>
                <a:lnTo>
                  <a:pt x="0" y="0"/>
                </a:lnTo>
                <a:close/>
              </a:path>
            </a:pathLst>
          </a:custGeom>
          <a:blipFill rotWithShape="1">
            <a:blip r:embed="rId18">
              <a:alphaModFix/>
            </a:blip>
            <a:stretch>
              <a:fillRect b="0" l="0" r="0" t="0"/>
            </a:stretch>
          </a:blipFill>
          <a:ln>
            <a:noFill/>
          </a:ln>
        </p:spPr>
      </p:sp>
      <p:sp>
        <p:nvSpPr>
          <p:cNvPr id="489" name="Google Shape;489;p26"/>
          <p:cNvSpPr/>
          <p:nvPr/>
        </p:nvSpPr>
        <p:spPr>
          <a:xfrm>
            <a:off x="7607158" y="1747405"/>
            <a:ext cx="660223" cy="701009"/>
          </a:xfrm>
          <a:custGeom>
            <a:rect b="b" l="l" r="r" t="t"/>
            <a:pathLst>
              <a:path extrusionOk="0" h="1402018" w="1320446">
                <a:moveTo>
                  <a:pt x="0" y="0"/>
                </a:moveTo>
                <a:lnTo>
                  <a:pt x="1320446" y="0"/>
                </a:lnTo>
                <a:lnTo>
                  <a:pt x="1320446" y="1402018"/>
                </a:lnTo>
                <a:lnTo>
                  <a:pt x="0" y="1402018"/>
                </a:lnTo>
                <a:lnTo>
                  <a:pt x="0" y="0"/>
                </a:lnTo>
                <a:close/>
              </a:path>
            </a:pathLst>
          </a:custGeom>
          <a:blipFill rotWithShape="1">
            <a:blip r:embed="rId19">
              <a:alphaModFix/>
            </a:blip>
            <a:stretch>
              <a:fillRect b="0" l="0" r="0" t="0"/>
            </a:stretch>
          </a:blipFill>
          <a:ln>
            <a:noFill/>
          </a:ln>
        </p:spPr>
      </p:sp>
      <p:sp>
        <p:nvSpPr>
          <p:cNvPr id="490" name="Google Shape;490;p26"/>
          <p:cNvSpPr/>
          <p:nvPr/>
        </p:nvSpPr>
        <p:spPr>
          <a:xfrm>
            <a:off x="7571714" y="2611178"/>
            <a:ext cx="1239768" cy="637917"/>
          </a:xfrm>
          <a:custGeom>
            <a:rect b="b" l="l" r="r" t="t"/>
            <a:pathLst>
              <a:path extrusionOk="0" h="1275834" w="2479535">
                <a:moveTo>
                  <a:pt x="0" y="0"/>
                </a:moveTo>
                <a:lnTo>
                  <a:pt x="2479535" y="0"/>
                </a:lnTo>
                <a:lnTo>
                  <a:pt x="2479535" y="1275834"/>
                </a:lnTo>
                <a:lnTo>
                  <a:pt x="0" y="1275834"/>
                </a:lnTo>
                <a:lnTo>
                  <a:pt x="0" y="0"/>
                </a:lnTo>
                <a:close/>
              </a:path>
            </a:pathLst>
          </a:custGeom>
          <a:blipFill rotWithShape="1">
            <a:blip r:embed="rId20">
              <a:alphaModFix/>
            </a:blip>
            <a:stretch>
              <a:fillRect b="0" l="0" r="0" t="0"/>
            </a:stretch>
          </a:blipFill>
          <a:ln>
            <a:noFill/>
          </a:ln>
        </p:spPr>
      </p:sp>
      <p:sp>
        <p:nvSpPr>
          <p:cNvPr id="491" name="Google Shape;491;p26"/>
          <p:cNvSpPr/>
          <p:nvPr/>
        </p:nvSpPr>
        <p:spPr>
          <a:xfrm>
            <a:off x="8267381" y="1864852"/>
            <a:ext cx="634687" cy="609299"/>
          </a:xfrm>
          <a:custGeom>
            <a:rect b="b" l="l" r="r" t="t"/>
            <a:pathLst>
              <a:path extrusionOk="0" h="1218598" w="1269373">
                <a:moveTo>
                  <a:pt x="0" y="0"/>
                </a:moveTo>
                <a:lnTo>
                  <a:pt x="1269374" y="0"/>
                </a:lnTo>
                <a:lnTo>
                  <a:pt x="1269374" y="1218598"/>
                </a:lnTo>
                <a:lnTo>
                  <a:pt x="0" y="1218598"/>
                </a:lnTo>
                <a:lnTo>
                  <a:pt x="0" y="0"/>
                </a:lnTo>
                <a:close/>
              </a:path>
            </a:pathLst>
          </a:custGeom>
          <a:blipFill rotWithShape="1">
            <a:blip r:embed="rId21">
              <a:alphaModFix/>
            </a:blip>
            <a:stretch>
              <a:fillRect b="0" l="0" r="0" t="0"/>
            </a:stretch>
          </a:blipFill>
          <a:ln>
            <a:noFill/>
          </a:ln>
        </p:spPr>
      </p:sp>
      <p:sp>
        <p:nvSpPr>
          <p:cNvPr id="492" name="Google Shape;492;p26"/>
          <p:cNvSpPr/>
          <p:nvPr/>
        </p:nvSpPr>
        <p:spPr>
          <a:xfrm>
            <a:off x="3374954" y="3909255"/>
            <a:ext cx="651385" cy="835109"/>
          </a:xfrm>
          <a:custGeom>
            <a:rect b="b" l="l" r="r" t="t"/>
            <a:pathLst>
              <a:path extrusionOk="0" h="1670218" w="1302770">
                <a:moveTo>
                  <a:pt x="0" y="0"/>
                </a:moveTo>
                <a:lnTo>
                  <a:pt x="1302770" y="0"/>
                </a:lnTo>
                <a:lnTo>
                  <a:pt x="1302770" y="1670217"/>
                </a:lnTo>
                <a:lnTo>
                  <a:pt x="0" y="1670217"/>
                </a:lnTo>
                <a:lnTo>
                  <a:pt x="0" y="0"/>
                </a:lnTo>
                <a:close/>
              </a:path>
            </a:pathLst>
          </a:custGeom>
          <a:blipFill rotWithShape="1">
            <a:blip r:embed="rId22">
              <a:alphaModFix/>
            </a:blip>
            <a:stretch>
              <a:fillRect b="0" l="0" r="0" t="0"/>
            </a:stretch>
          </a:blipFill>
          <a:ln>
            <a:noFill/>
          </a:ln>
        </p:spPr>
      </p:sp>
      <p:grpSp>
        <p:nvGrpSpPr>
          <p:cNvPr id="493" name="Google Shape;493;p26"/>
          <p:cNvGrpSpPr/>
          <p:nvPr/>
        </p:nvGrpSpPr>
        <p:grpSpPr>
          <a:xfrm>
            <a:off x="4141921" y="3872912"/>
            <a:ext cx="620496" cy="851651"/>
            <a:chOff x="0" y="-149716"/>
            <a:chExt cx="1654656" cy="2271070"/>
          </a:xfrm>
        </p:grpSpPr>
        <p:sp>
          <p:nvSpPr>
            <p:cNvPr id="494" name="Google Shape;494;p26"/>
            <p:cNvSpPr/>
            <p:nvPr/>
          </p:nvSpPr>
          <p:spPr>
            <a:xfrm>
              <a:off x="0" y="0"/>
              <a:ext cx="1654656" cy="2121354"/>
            </a:xfrm>
            <a:custGeom>
              <a:rect b="b" l="l" r="r" t="t"/>
              <a:pathLst>
                <a:path extrusionOk="0" h="2121354" w="1654656">
                  <a:moveTo>
                    <a:pt x="0" y="0"/>
                  </a:moveTo>
                  <a:lnTo>
                    <a:pt x="1654656" y="0"/>
                  </a:lnTo>
                  <a:lnTo>
                    <a:pt x="1654656" y="2121354"/>
                  </a:lnTo>
                  <a:lnTo>
                    <a:pt x="0" y="2121354"/>
                  </a:lnTo>
                  <a:lnTo>
                    <a:pt x="0" y="0"/>
                  </a:lnTo>
                  <a:close/>
                </a:path>
              </a:pathLst>
            </a:custGeom>
            <a:blipFill rotWithShape="1">
              <a:blip r:embed="rId22">
                <a:alphaModFix/>
              </a:blip>
              <a:stretch>
                <a:fillRect b="0" l="0" r="0" t="0"/>
              </a:stretch>
            </a:blipFill>
            <a:ln>
              <a:noFill/>
            </a:ln>
          </p:spPr>
        </p:sp>
        <p:grpSp>
          <p:nvGrpSpPr>
            <p:cNvPr id="495" name="Google Shape;495;p26"/>
            <p:cNvGrpSpPr/>
            <p:nvPr/>
          </p:nvGrpSpPr>
          <p:grpSpPr>
            <a:xfrm>
              <a:off x="140186" y="-149716"/>
              <a:ext cx="1373125" cy="2165234"/>
              <a:chOff x="0" y="-104775"/>
              <a:chExt cx="546423" cy="861636"/>
            </a:xfrm>
          </p:grpSpPr>
          <p:sp>
            <p:nvSpPr>
              <p:cNvPr id="496" name="Google Shape;496;p26"/>
              <p:cNvSpPr/>
              <p:nvPr/>
            </p:nvSpPr>
            <p:spPr>
              <a:xfrm>
                <a:off x="0" y="0"/>
                <a:ext cx="546423" cy="756861"/>
              </a:xfrm>
              <a:custGeom>
                <a:rect b="b" l="l" r="r" t="t"/>
                <a:pathLst>
                  <a:path extrusionOk="0" h="756861" w="546423">
                    <a:moveTo>
                      <a:pt x="0" y="0"/>
                    </a:moveTo>
                    <a:lnTo>
                      <a:pt x="546423" y="0"/>
                    </a:lnTo>
                    <a:lnTo>
                      <a:pt x="546423" y="756861"/>
                    </a:lnTo>
                    <a:lnTo>
                      <a:pt x="0" y="756861"/>
                    </a:lnTo>
                    <a:close/>
                  </a:path>
                </a:pathLst>
              </a:custGeom>
              <a:solidFill>
                <a:srgbClr val="FDF3EF"/>
              </a:solidFill>
              <a:ln>
                <a:noFill/>
              </a:ln>
            </p:spPr>
          </p:sp>
          <p:sp>
            <p:nvSpPr>
              <p:cNvPr id="497" name="Google Shape;497;p26"/>
              <p:cNvSpPr txBox="1"/>
              <p:nvPr/>
            </p:nvSpPr>
            <p:spPr>
              <a:xfrm>
                <a:off x="0" y="-104775"/>
                <a:ext cx="546423" cy="861636"/>
              </a:xfrm>
              <a:prstGeom prst="rect">
                <a:avLst/>
              </a:prstGeom>
              <a:noFill/>
              <a:ln>
                <a:noFill/>
              </a:ln>
            </p:spPr>
            <p:txBody>
              <a:bodyPr anchorCtr="0" anchor="ctr" bIns="25400" lIns="25400" spcFirstLastPara="1" rIns="25400" wrap="square" tIns="25400">
                <a:noAutofit/>
              </a:bodyPr>
              <a:lstStyle/>
              <a:p>
                <a:pPr indent="0" lvl="0" marL="0" marR="0" rtl="0" algn="ctr">
                  <a:lnSpc>
                    <a:spcPct val="202833"/>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sp>
          <p:nvSpPr>
            <p:cNvPr id="498" name="Google Shape;498;p26"/>
            <p:cNvSpPr/>
            <p:nvPr/>
          </p:nvSpPr>
          <p:spPr>
            <a:xfrm>
              <a:off x="243361" y="264344"/>
              <a:ext cx="800606" cy="702532"/>
            </a:xfrm>
            <a:custGeom>
              <a:rect b="b" l="l" r="r" t="t"/>
              <a:pathLst>
                <a:path extrusionOk="0" h="702532" w="800606">
                  <a:moveTo>
                    <a:pt x="0" y="0"/>
                  </a:moveTo>
                  <a:lnTo>
                    <a:pt x="800606" y="0"/>
                  </a:lnTo>
                  <a:lnTo>
                    <a:pt x="800606" y="702532"/>
                  </a:lnTo>
                  <a:lnTo>
                    <a:pt x="0" y="702532"/>
                  </a:lnTo>
                  <a:lnTo>
                    <a:pt x="0" y="0"/>
                  </a:lnTo>
                  <a:close/>
                </a:path>
              </a:pathLst>
            </a:custGeom>
            <a:blipFill rotWithShape="1">
              <a:blip r:embed="rId23">
                <a:alphaModFix/>
              </a:blip>
              <a:stretch>
                <a:fillRect b="0" l="0" r="0" t="0"/>
              </a:stretch>
            </a:blipFill>
            <a:ln>
              <a:noFill/>
            </a:ln>
          </p:spPr>
        </p:sp>
        <p:sp>
          <p:nvSpPr>
            <p:cNvPr id="499" name="Google Shape;499;p26"/>
            <p:cNvSpPr/>
            <p:nvPr/>
          </p:nvSpPr>
          <p:spPr>
            <a:xfrm>
              <a:off x="643664" y="1170629"/>
              <a:ext cx="800606" cy="702532"/>
            </a:xfrm>
            <a:custGeom>
              <a:rect b="b" l="l" r="r" t="t"/>
              <a:pathLst>
                <a:path extrusionOk="0" h="702532" w="800606">
                  <a:moveTo>
                    <a:pt x="0" y="0"/>
                  </a:moveTo>
                  <a:lnTo>
                    <a:pt x="800606" y="0"/>
                  </a:lnTo>
                  <a:lnTo>
                    <a:pt x="800606" y="702532"/>
                  </a:lnTo>
                  <a:lnTo>
                    <a:pt x="0" y="702532"/>
                  </a:lnTo>
                  <a:lnTo>
                    <a:pt x="0" y="0"/>
                  </a:lnTo>
                  <a:close/>
                </a:path>
              </a:pathLst>
            </a:custGeom>
            <a:blipFill rotWithShape="1">
              <a:blip r:embed="rId23">
                <a:alphaModFix/>
              </a:blip>
              <a:stretch>
                <a:fillRect b="0" l="0" r="0" t="0"/>
              </a:stretch>
            </a:blipFill>
            <a:ln>
              <a:noFill/>
            </a:ln>
          </p:spPr>
        </p:sp>
        <p:sp>
          <p:nvSpPr>
            <p:cNvPr id="500" name="Google Shape;500;p26"/>
            <p:cNvSpPr/>
            <p:nvPr/>
          </p:nvSpPr>
          <p:spPr>
            <a:xfrm rot="1322298">
              <a:off x="1079601" y="615610"/>
              <a:ext cx="414798" cy="442452"/>
            </a:xfrm>
            <a:custGeom>
              <a:rect b="b" l="l" r="r" t="t"/>
              <a:pathLst>
                <a:path extrusionOk="0" h="442452" w="414798">
                  <a:moveTo>
                    <a:pt x="0" y="0"/>
                  </a:moveTo>
                  <a:lnTo>
                    <a:pt x="414799" y="0"/>
                  </a:lnTo>
                  <a:lnTo>
                    <a:pt x="414799" y="442452"/>
                  </a:lnTo>
                  <a:lnTo>
                    <a:pt x="0" y="442452"/>
                  </a:lnTo>
                  <a:lnTo>
                    <a:pt x="0" y="0"/>
                  </a:lnTo>
                  <a:close/>
                </a:path>
              </a:pathLst>
            </a:custGeom>
            <a:blipFill rotWithShape="1">
              <a:blip r:embed="rId24">
                <a:alphaModFix/>
              </a:blip>
              <a:stretch>
                <a:fillRect b="-358385" l="-254234" r="-248902" t="-102907"/>
              </a:stretch>
            </a:blipFill>
            <a:ln>
              <a:noFill/>
            </a:ln>
          </p:spPr>
        </p:sp>
        <p:sp>
          <p:nvSpPr>
            <p:cNvPr id="501" name="Google Shape;501;p26"/>
            <p:cNvSpPr/>
            <p:nvPr/>
          </p:nvSpPr>
          <p:spPr>
            <a:xfrm rot="1322298">
              <a:off x="182949" y="1079005"/>
              <a:ext cx="414798" cy="442452"/>
            </a:xfrm>
            <a:custGeom>
              <a:rect b="b" l="l" r="r" t="t"/>
              <a:pathLst>
                <a:path extrusionOk="0" h="442452" w="414798">
                  <a:moveTo>
                    <a:pt x="0" y="0"/>
                  </a:moveTo>
                  <a:lnTo>
                    <a:pt x="414799" y="0"/>
                  </a:lnTo>
                  <a:lnTo>
                    <a:pt x="414799" y="442452"/>
                  </a:lnTo>
                  <a:lnTo>
                    <a:pt x="0" y="442452"/>
                  </a:lnTo>
                  <a:lnTo>
                    <a:pt x="0" y="0"/>
                  </a:lnTo>
                  <a:close/>
                </a:path>
              </a:pathLst>
            </a:custGeom>
            <a:blipFill rotWithShape="1">
              <a:blip r:embed="rId24">
                <a:alphaModFix/>
              </a:blip>
              <a:stretch>
                <a:fillRect b="-358385" l="-254234" r="-248902" t="-102907"/>
              </a:stretch>
            </a:blipFill>
            <a:ln>
              <a:noFill/>
            </a:ln>
          </p:spPr>
        </p:sp>
      </p:grpSp>
      <p:grpSp>
        <p:nvGrpSpPr>
          <p:cNvPr id="502" name="Google Shape;502;p26"/>
          <p:cNvGrpSpPr/>
          <p:nvPr/>
        </p:nvGrpSpPr>
        <p:grpSpPr>
          <a:xfrm>
            <a:off x="7509802" y="3893274"/>
            <a:ext cx="604616" cy="821109"/>
            <a:chOff x="0" y="-122561"/>
            <a:chExt cx="1612309" cy="2189624"/>
          </a:xfrm>
        </p:grpSpPr>
        <p:sp>
          <p:nvSpPr>
            <p:cNvPr id="503" name="Google Shape;503;p26"/>
            <p:cNvSpPr/>
            <p:nvPr/>
          </p:nvSpPr>
          <p:spPr>
            <a:xfrm>
              <a:off x="0" y="0"/>
              <a:ext cx="1612309" cy="2067063"/>
            </a:xfrm>
            <a:custGeom>
              <a:rect b="b" l="l" r="r" t="t"/>
              <a:pathLst>
                <a:path extrusionOk="0" h="2067063" w="1612309">
                  <a:moveTo>
                    <a:pt x="0" y="0"/>
                  </a:moveTo>
                  <a:lnTo>
                    <a:pt x="1612309" y="0"/>
                  </a:lnTo>
                  <a:lnTo>
                    <a:pt x="1612309" y="2067063"/>
                  </a:lnTo>
                  <a:lnTo>
                    <a:pt x="0" y="2067063"/>
                  </a:lnTo>
                  <a:lnTo>
                    <a:pt x="0" y="0"/>
                  </a:lnTo>
                  <a:close/>
                </a:path>
              </a:pathLst>
            </a:custGeom>
            <a:blipFill rotWithShape="1">
              <a:blip r:embed="rId22">
                <a:alphaModFix/>
              </a:blip>
              <a:stretch>
                <a:fillRect b="0" l="0" r="0" t="0"/>
              </a:stretch>
            </a:blipFill>
            <a:ln>
              <a:noFill/>
            </a:ln>
          </p:spPr>
        </p:sp>
        <p:grpSp>
          <p:nvGrpSpPr>
            <p:cNvPr id="504" name="Google Shape;504;p26"/>
            <p:cNvGrpSpPr/>
            <p:nvPr/>
          </p:nvGrpSpPr>
          <p:grpSpPr>
            <a:xfrm>
              <a:off x="136599" y="-122561"/>
              <a:ext cx="1337983" cy="2086496"/>
              <a:chOff x="0" y="-95250"/>
              <a:chExt cx="546423" cy="852111"/>
            </a:xfrm>
          </p:grpSpPr>
          <p:sp>
            <p:nvSpPr>
              <p:cNvPr id="505" name="Google Shape;505;p26"/>
              <p:cNvSpPr/>
              <p:nvPr/>
            </p:nvSpPr>
            <p:spPr>
              <a:xfrm>
                <a:off x="0" y="0"/>
                <a:ext cx="546423" cy="756861"/>
              </a:xfrm>
              <a:custGeom>
                <a:rect b="b" l="l" r="r" t="t"/>
                <a:pathLst>
                  <a:path extrusionOk="0" h="756861" w="546423">
                    <a:moveTo>
                      <a:pt x="0" y="0"/>
                    </a:moveTo>
                    <a:lnTo>
                      <a:pt x="546423" y="0"/>
                    </a:lnTo>
                    <a:lnTo>
                      <a:pt x="546423" y="756861"/>
                    </a:lnTo>
                    <a:lnTo>
                      <a:pt x="0" y="756861"/>
                    </a:lnTo>
                    <a:close/>
                  </a:path>
                </a:pathLst>
              </a:custGeom>
              <a:solidFill>
                <a:srgbClr val="FDF3EF"/>
              </a:solidFill>
              <a:ln>
                <a:noFill/>
              </a:ln>
            </p:spPr>
          </p:sp>
          <p:sp>
            <p:nvSpPr>
              <p:cNvPr id="506" name="Google Shape;506;p26"/>
              <p:cNvSpPr txBox="1"/>
              <p:nvPr/>
            </p:nvSpPr>
            <p:spPr>
              <a:xfrm>
                <a:off x="0" y="-95250"/>
                <a:ext cx="546423" cy="852111"/>
              </a:xfrm>
              <a:prstGeom prst="rect">
                <a:avLst/>
              </a:prstGeom>
              <a:noFill/>
              <a:ln>
                <a:noFill/>
              </a:ln>
            </p:spPr>
            <p:txBody>
              <a:bodyPr anchorCtr="0" anchor="ctr" bIns="25400" lIns="25400" spcFirstLastPara="1" rIns="25400" wrap="square" tIns="25400">
                <a:noAutofit/>
              </a:bodyPr>
              <a:lstStyle/>
              <a:p>
                <a:pPr indent="0" lvl="0" marL="0" marR="0" rtl="0" algn="ctr">
                  <a:lnSpc>
                    <a:spcPct val="202888"/>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sp>
          <p:nvSpPr>
            <p:cNvPr id="507" name="Google Shape;507;p26"/>
            <p:cNvSpPr/>
            <p:nvPr/>
          </p:nvSpPr>
          <p:spPr>
            <a:xfrm>
              <a:off x="191002" y="413491"/>
              <a:ext cx="1261325" cy="1454358"/>
            </a:xfrm>
            <a:custGeom>
              <a:rect b="b" l="l" r="r" t="t"/>
              <a:pathLst>
                <a:path extrusionOk="0" h="1454358" w="1261325">
                  <a:moveTo>
                    <a:pt x="0" y="0"/>
                  </a:moveTo>
                  <a:lnTo>
                    <a:pt x="1261325" y="0"/>
                  </a:lnTo>
                  <a:lnTo>
                    <a:pt x="1261325" y="1454358"/>
                  </a:lnTo>
                  <a:lnTo>
                    <a:pt x="0" y="1454358"/>
                  </a:lnTo>
                  <a:lnTo>
                    <a:pt x="0" y="0"/>
                  </a:lnTo>
                  <a:close/>
                </a:path>
              </a:pathLst>
            </a:custGeom>
            <a:blipFill rotWithShape="1">
              <a:blip r:embed="rId25">
                <a:alphaModFix/>
              </a:blip>
              <a:stretch>
                <a:fillRect b="0" l="0" r="0" t="0"/>
              </a:stretch>
            </a:blipFill>
            <a:ln>
              <a:noFill/>
            </a:ln>
          </p:spPr>
        </p:sp>
        <p:sp>
          <p:nvSpPr>
            <p:cNvPr id="508" name="Google Shape;508;p26"/>
            <p:cNvSpPr/>
            <p:nvPr/>
          </p:nvSpPr>
          <p:spPr>
            <a:xfrm flipH="1" rot="-7926205">
              <a:off x="763763" y="217507"/>
              <a:ext cx="361446" cy="346988"/>
            </a:xfrm>
            <a:custGeom>
              <a:rect b="b" l="l" r="r" t="t"/>
              <a:pathLst>
                <a:path extrusionOk="0" h="346988" w="361446">
                  <a:moveTo>
                    <a:pt x="361446" y="0"/>
                  </a:moveTo>
                  <a:lnTo>
                    <a:pt x="0" y="0"/>
                  </a:lnTo>
                  <a:lnTo>
                    <a:pt x="0" y="346987"/>
                  </a:lnTo>
                  <a:lnTo>
                    <a:pt x="361446" y="346987"/>
                  </a:lnTo>
                  <a:lnTo>
                    <a:pt x="361446" y="0"/>
                  </a:lnTo>
                  <a:close/>
                </a:path>
              </a:pathLst>
            </a:custGeom>
            <a:blipFill rotWithShape="1">
              <a:blip r:embed="rId7">
                <a:alphaModFix/>
              </a:blip>
              <a:stretch>
                <a:fillRect b="0" l="0" r="0" t="0"/>
              </a:stretch>
            </a:blipFill>
            <a:ln>
              <a:noFill/>
            </a:ln>
          </p:spPr>
        </p:sp>
        <p:sp>
          <p:nvSpPr>
            <p:cNvPr id="509" name="Google Shape;509;p26"/>
            <p:cNvSpPr/>
            <p:nvPr/>
          </p:nvSpPr>
          <p:spPr>
            <a:xfrm flipH="1" rot="-7926205">
              <a:off x="391051" y="843053"/>
              <a:ext cx="361446" cy="346988"/>
            </a:xfrm>
            <a:custGeom>
              <a:rect b="b" l="l" r="r" t="t"/>
              <a:pathLst>
                <a:path extrusionOk="0" h="346988" w="361446">
                  <a:moveTo>
                    <a:pt x="361446" y="0"/>
                  </a:moveTo>
                  <a:lnTo>
                    <a:pt x="0" y="0"/>
                  </a:lnTo>
                  <a:lnTo>
                    <a:pt x="0" y="346988"/>
                  </a:lnTo>
                  <a:lnTo>
                    <a:pt x="361446" y="346988"/>
                  </a:lnTo>
                  <a:lnTo>
                    <a:pt x="361446" y="0"/>
                  </a:lnTo>
                  <a:close/>
                </a:path>
              </a:pathLst>
            </a:custGeom>
            <a:blipFill rotWithShape="1">
              <a:blip r:embed="rId7">
                <a:alphaModFix/>
              </a:blip>
              <a:stretch>
                <a:fillRect b="0" l="0" r="0" t="0"/>
              </a:stretch>
            </a:blipFill>
            <a:ln>
              <a:noFill/>
            </a:ln>
          </p:spPr>
        </p:sp>
      </p:grpSp>
      <p:grpSp>
        <p:nvGrpSpPr>
          <p:cNvPr id="510" name="Google Shape;510;p26"/>
          <p:cNvGrpSpPr/>
          <p:nvPr/>
        </p:nvGrpSpPr>
        <p:grpSpPr>
          <a:xfrm>
            <a:off x="8206866" y="3893274"/>
            <a:ext cx="604616" cy="821109"/>
            <a:chOff x="0" y="-122561"/>
            <a:chExt cx="1612309" cy="2189624"/>
          </a:xfrm>
        </p:grpSpPr>
        <p:sp>
          <p:nvSpPr>
            <p:cNvPr id="511" name="Google Shape;511;p26"/>
            <p:cNvSpPr/>
            <p:nvPr/>
          </p:nvSpPr>
          <p:spPr>
            <a:xfrm>
              <a:off x="0" y="0"/>
              <a:ext cx="1612309" cy="2067063"/>
            </a:xfrm>
            <a:custGeom>
              <a:rect b="b" l="l" r="r" t="t"/>
              <a:pathLst>
                <a:path extrusionOk="0" h="2067063" w="1612309">
                  <a:moveTo>
                    <a:pt x="0" y="0"/>
                  </a:moveTo>
                  <a:lnTo>
                    <a:pt x="1612309" y="0"/>
                  </a:lnTo>
                  <a:lnTo>
                    <a:pt x="1612309" y="2067063"/>
                  </a:lnTo>
                  <a:lnTo>
                    <a:pt x="0" y="2067063"/>
                  </a:lnTo>
                  <a:lnTo>
                    <a:pt x="0" y="0"/>
                  </a:lnTo>
                  <a:close/>
                </a:path>
              </a:pathLst>
            </a:custGeom>
            <a:blipFill rotWithShape="1">
              <a:blip r:embed="rId22">
                <a:alphaModFix/>
              </a:blip>
              <a:stretch>
                <a:fillRect b="0" l="0" r="0" t="0"/>
              </a:stretch>
            </a:blipFill>
            <a:ln>
              <a:noFill/>
            </a:ln>
          </p:spPr>
        </p:sp>
        <p:grpSp>
          <p:nvGrpSpPr>
            <p:cNvPr id="512" name="Google Shape;512;p26"/>
            <p:cNvGrpSpPr/>
            <p:nvPr/>
          </p:nvGrpSpPr>
          <p:grpSpPr>
            <a:xfrm>
              <a:off x="136599" y="-122561"/>
              <a:ext cx="1337983" cy="2086496"/>
              <a:chOff x="0" y="-95250"/>
              <a:chExt cx="546423" cy="852111"/>
            </a:xfrm>
          </p:grpSpPr>
          <p:sp>
            <p:nvSpPr>
              <p:cNvPr id="513" name="Google Shape;513;p26"/>
              <p:cNvSpPr/>
              <p:nvPr/>
            </p:nvSpPr>
            <p:spPr>
              <a:xfrm>
                <a:off x="0" y="0"/>
                <a:ext cx="546423" cy="756861"/>
              </a:xfrm>
              <a:custGeom>
                <a:rect b="b" l="l" r="r" t="t"/>
                <a:pathLst>
                  <a:path extrusionOk="0" h="756861" w="546423">
                    <a:moveTo>
                      <a:pt x="0" y="0"/>
                    </a:moveTo>
                    <a:lnTo>
                      <a:pt x="546423" y="0"/>
                    </a:lnTo>
                    <a:lnTo>
                      <a:pt x="546423" y="756861"/>
                    </a:lnTo>
                    <a:lnTo>
                      <a:pt x="0" y="756861"/>
                    </a:lnTo>
                    <a:close/>
                  </a:path>
                </a:pathLst>
              </a:custGeom>
              <a:solidFill>
                <a:srgbClr val="FDF3EF"/>
              </a:solidFill>
              <a:ln>
                <a:noFill/>
              </a:ln>
            </p:spPr>
          </p:sp>
          <p:sp>
            <p:nvSpPr>
              <p:cNvPr id="514" name="Google Shape;514;p26"/>
              <p:cNvSpPr txBox="1"/>
              <p:nvPr/>
            </p:nvSpPr>
            <p:spPr>
              <a:xfrm>
                <a:off x="0" y="-95250"/>
                <a:ext cx="546423" cy="852111"/>
              </a:xfrm>
              <a:prstGeom prst="rect">
                <a:avLst/>
              </a:prstGeom>
              <a:noFill/>
              <a:ln>
                <a:noFill/>
              </a:ln>
            </p:spPr>
            <p:txBody>
              <a:bodyPr anchorCtr="0" anchor="ctr" bIns="25400" lIns="25400" spcFirstLastPara="1" rIns="25400" wrap="square" tIns="25400">
                <a:noAutofit/>
              </a:bodyPr>
              <a:lstStyle/>
              <a:p>
                <a:pPr indent="0" lvl="0" marL="0" marR="0" rtl="0" algn="ctr">
                  <a:lnSpc>
                    <a:spcPct val="202888"/>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sp>
          <p:nvSpPr>
            <p:cNvPr id="515" name="Google Shape;515;p26"/>
            <p:cNvSpPr/>
            <p:nvPr/>
          </p:nvSpPr>
          <p:spPr>
            <a:xfrm rot="1322298">
              <a:off x="1029859" y="1334014"/>
              <a:ext cx="404183" cy="431128"/>
            </a:xfrm>
            <a:custGeom>
              <a:rect b="b" l="l" r="r" t="t"/>
              <a:pathLst>
                <a:path extrusionOk="0" h="431128" w="404183">
                  <a:moveTo>
                    <a:pt x="0" y="0"/>
                  </a:moveTo>
                  <a:lnTo>
                    <a:pt x="404183" y="0"/>
                  </a:lnTo>
                  <a:lnTo>
                    <a:pt x="404183" y="431128"/>
                  </a:lnTo>
                  <a:lnTo>
                    <a:pt x="0" y="431128"/>
                  </a:lnTo>
                  <a:lnTo>
                    <a:pt x="0" y="0"/>
                  </a:lnTo>
                  <a:close/>
                </a:path>
              </a:pathLst>
            </a:custGeom>
            <a:blipFill rotWithShape="1">
              <a:blip r:embed="rId24">
                <a:alphaModFix/>
              </a:blip>
              <a:stretch>
                <a:fillRect b="-358385" l="-254234" r="-248902" t="-102907"/>
              </a:stretch>
            </a:blipFill>
            <a:ln>
              <a:noFill/>
            </a:ln>
          </p:spPr>
        </p:sp>
        <p:sp>
          <p:nvSpPr>
            <p:cNvPr id="516" name="Google Shape;516;p26"/>
            <p:cNvSpPr/>
            <p:nvPr/>
          </p:nvSpPr>
          <p:spPr>
            <a:xfrm rot="1322298">
              <a:off x="202718" y="170750"/>
              <a:ext cx="404183" cy="431128"/>
            </a:xfrm>
            <a:custGeom>
              <a:rect b="b" l="l" r="r" t="t"/>
              <a:pathLst>
                <a:path extrusionOk="0" h="431128" w="404183">
                  <a:moveTo>
                    <a:pt x="0" y="0"/>
                  </a:moveTo>
                  <a:lnTo>
                    <a:pt x="404182" y="0"/>
                  </a:lnTo>
                  <a:lnTo>
                    <a:pt x="404182" y="431128"/>
                  </a:lnTo>
                  <a:lnTo>
                    <a:pt x="0" y="431128"/>
                  </a:lnTo>
                  <a:lnTo>
                    <a:pt x="0" y="0"/>
                  </a:lnTo>
                  <a:close/>
                </a:path>
              </a:pathLst>
            </a:custGeom>
            <a:blipFill rotWithShape="1">
              <a:blip r:embed="rId24">
                <a:alphaModFix/>
              </a:blip>
              <a:stretch>
                <a:fillRect b="-358385" l="-254234" r="-248902" t="-102907"/>
              </a:stretch>
            </a:blipFill>
            <a:ln>
              <a:noFill/>
            </a:ln>
          </p:spPr>
        </p:sp>
        <p:sp>
          <p:nvSpPr>
            <p:cNvPr id="517" name="Google Shape;517;p26"/>
            <p:cNvSpPr/>
            <p:nvPr/>
          </p:nvSpPr>
          <p:spPr>
            <a:xfrm rot="-389891">
              <a:off x="203359" y="465516"/>
              <a:ext cx="1255659" cy="1251093"/>
            </a:xfrm>
            <a:custGeom>
              <a:rect b="b" l="l" r="r" t="t"/>
              <a:pathLst>
                <a:path extrusionOk="0" h="1251093" w="1255659">
                  <a:moveTo>
                    <a:pt x="0" y="0"/>
                  </a:moveTo>
                  <a:lnTo>
                    <a:pt x="1255660" y="0"/>
                  </a:lnTo>
                  <a:lnTo>
                    <a:pt x="1255660" y="1251093"/>
                  </a:lnTo>
                  <a:lnTo>
                    <a:pt x="0" y="1251093"/>
                  </a:lnTo>
                  <a:lnTo>
                    <a:pt x="0" y="0"/>
                  </a:lnTo>
                  <a:close/>
                </a:path>
              </a:pathLst>
            </a:custGeom>
            <a:blipFill rotWithShape="1">
              <a:blip r:embed="rId26">
                <a:alphaModFix/>
              </a:blip>
              <a:stretch>
                <a:fillRect b="0" l="0" r="0" t="0"/>
              </a:stretch>
            </a:blipFill>
            <a:ln>
              <a:noFill/>
            </a:ln>
          </p:spPr>
        </p:sp>
      </p:grpSp>
      <p:sp>
        <p:nvSpPr>
          <p:cNvPr id="518" name="Google Shape;518;p26"/>
          <p:cNvSpPr/>
          <p:nvPr/>
        </p:nvSpPr>
        <p:spPr>
          <a:xfrm>
            <a:off x="8501172" y="-57001"/>
            <a:ext cx="343587" cy="366493"/>
          </a:xfrm>
          <a:custGeom>
            <a:rect b="b" l="l" r="r" t="t"/>
            <a:pathLst>
              <a:path extrusionOk="0" h="732985" w="687173">
                <a:moveTo>
                  <a:pt x="0" y="0"/>
                </a:moveTo>
                <a:lnTo>
                  <a:pt x="687173" y="0"/>
                </a:lnTo>
                <a:lnTo>
                  <a:pt x="687173" y="732985"/>
                </a:lnTo>
                <a:lnTo>
                  <a:pt x="0" y="732985"/>
                </a:lnTo>
                <a:lnTo>
                  <a:pt x="0" y="0"/>
                </a:lnTo>
                <a:close/>
              </a:path>
            </a:pathLst>
          </a:custGeom>
          <a:blipFill rotWithShape="1">
            <a:blip r:embed="rId13">
              <a:alphaModFix/>
            </a:blip>
            <a:stretch>
              <a:fillRect b="-358385" l="-254234" r="-248902" t="-102907"/>
            </a:stretch>
          </a:blipFill>
          <a:ln>
            <a:noFill/>
          </a:ln>
        </p:spPr>
      </p:sp>
      <p:sp>
        <p:nvSpPr>
          <p:cNvPr id="519" name="Google Shape;519;p26"/>
          <p:cNvSpPr/>
          <p:nvPr/>
        </p:nvSpPr>
        <p:spPr>
          <a:xfrm>
            <a:off x="444030" y="-57001"/>
            <a:ext cx="343587" cy="366493"/>
          </a:xfrm>
          <a:custGeom>
            <a:rect b="b" l="l" r="r" t="t"/>
            <a:pathLst>
              <a:path extrusionOk="0" h="732985" w="687173">
                <a:moveTo>
                  <a:pt x="0" y="0"/>
                </a:moveTo>
                <a:lnTo>
                  <a:pt x="687174" y="0"/>
                </a:lnTo>
                <a:lnTo>
                  <a:pt x="687174" y="732985"/>
                </a:lnTo>
                <a:lnTo>
                  <a:pt x="0" y="732985"/>
                </a:lnTo>
                <a:lnTo>
                  <a:pt x="0" y="0"/>
                </a:lnTo>
                <a:close/>
              </a:path>
            </a:pathLst>
          </a:custGeom>
          <a:blipFill rotWithShape="1">
            <a:blip r:embed="rId13">
              <a:alphaModFix/>
            </a:blip>
            <a:stretch>
              <a:fillRect b="-358385" l="-254234" r="-248902" t="-102907"/>
            </a:stretch>
          </a:blipFill>
          <a:ln>
            <a:noFill/>
          </a:ln>
        </p:spPr>
      </p:sp>
      <p:sp>
        <p:nvSpPr>
          <p:cNvPr id="520" name="Google Shape;520;p26"/>
          <p:cNvSpPr/>
          <p:nvPr/>
        </p:nvSpPr>
        <p:spPr>
          <a:xfrm>
            <a:off x="7989609" y="187327"/>
            <a:ext cx="343587" cy="366492"/>
          </a:xfrm>
          <a:custGeom>
            <a:rect b="b" l="l" r="r" t="t"/>
            <a:pathLst>
              <a:path extrusionOk="0" h="732985" w="687173">
                <a:moveTo>
                  <a:pt x="0" y="0"/>
                </a:moveTo>
                <a:lnTo>
                  <a:pt x="687173" y="0"/>
                </a:lnTo>
                <a:lnTo>
                  <a:pt x="687173" y="732985"/>
                </a:lnTo>
                <a:lnTo>
                  <a:pt x="0" y="732985"/>
                </a:lnTo>
                <a:lnTo>
                  <a:pt x="0" y="0"/>
                </a:lnTo>
                <a:close/>
              </a:path>
            </a:pathLst>
          </a:custGeom>
          <a:blipFill rotWithShape="1">
            <a:blip r:embed="rId27">
              <a:alphaModFix/>
            </a:blip>
            <a:stretch>
              <a:fillRect b="-358385" l="-254234" r="-248902" t="-102907"/>
            </a:stretch>
          </a:blipFill>
          <a:ln>
            <a:noFill/>
          </a:ln>
        </p:spPr>
      </p:sp>
      <p:sp>
        <p:nvSpPr>
          <p:cNvPr id="521" name="Google Shape;521;p26"/>
          <p:cNvSpPr/>
          <p:nvPr/>
        </p:nvSpPr>
        <p:spPr>
          <a:xfrm>
            <a:off x="972809" y="187327"/>
            <a:ext cx="343587" cy="366492"/>
          </a:xfrm>
          <a:custGeom>
            <a:rect b="b" l="l" r="r" t="t"/>
            <a:pathLst>
              <a:path extrusionOk="0" h="732985" w="687173">
                <a:moveTo>
                  <a:pt x="0" y="0"/>
                </a:moveTo>
                <a:lnTo>
                  <a:pt x="687174" y="0"/>
                </a:lnTo>
                <a:lnTo>
                  <a:pt x="687174" y="732985"/>
                </a:lnTo>
                <a:lnTo>
                  <a:pt x="0" y="732985"/>
                </a:lnTo>
                <a:lnTo>
                  <a:pt x="0" y="0"/>
                </a:lnTo>
                <a:close/>
              </a:path>
            </a:pathLst>
          </a:custGeom>
          <a:blipFill rotWithShape="1">
            <a:blip r:embed="rId27">
              <a:alphaModFix/>
            </a:blip>
            <a:stretch>
              <a:fillRect b="-358385" l="-254234" r="-248902" t="-102907"/>
            </a:stretch>
          </a:blipFill>
          <a:ln>
            <a:noFill/>
          </a:ln>
        </p:spPr>
      </p:sp>
      <p:sp>
        <p:nvSpPr>
          <p:cNvPr id="522" name="Google Shape;522;p26"/>
          <p:cNvSpPr/>
          <p:nvPr/>
        </p:nvSpPr>
        <p:spPr>
          <a:xfrm>
            <a:off x="8488517" y="412706"/>
            <a:ext cx="526928" cy="562057"/>
          </a:xfrm>
          <a:custGeom>
            <a:rect b="b" l="l" r="r" t="t"/>
            <a:pathLst>
              <a:path extrusionOk="0" h="1124114" w="1053856">
                <a:moveTo>
                  <a:pt x="0" y="0"/>
                </a:moveTo>
                <a:lnTo>
                  <a:pt x="1053856" y="0"/>
                </a:lnTo>
                <a:lnTo>
                  <a:pt x="1053856" y="1124113"/>
                </a:lnTo>
                <a:lnTo>
                  <a:pt x="0" y="1124113"/>
                </a:lnTo>
                <a:lnTo>
                  <a:pt x="0" y="0"/>
                </a:lnTo>
                <a:close/>
              </a:path>
            </a:pathLst>
          </a:custGeom>
          <a:blipFill rotWithShape="1">
            <a:blip r:embed="rId13">
              <a:alphaModFix/>
            </a:blip>
            <a:stretch>
              <a:fillRect b="-358385" l="-254234" r="-248902" t="-102907"/>
            </a:stretch>
          </a:blipFill>
          <a:ln>
            <a:noFill/>
          </a:ln>
        </p:spPr>
      </p:sp>
      <p:sp>
        <p:nvSpPr>
          <p:cNvPr id="523" name="Google Shape;523;p26"/>
          <p:cNvSpPr/>
          <p:nvPr/>
        </p:nvSpPr>
        <p:spPr>
          <a:xfrm>
            <a:off x="288718" y="412706"/>
            <a:ext cx="526928" cy="562057"/>
          </a:xfrm>
          <a:custGeom>
            <a:rect b="b" l="l" r="r" t="t"/>
            <a:pathLst>
              <a:path extrusionOk="0" h="1124114" w="1053856">
                <a:moveTo>
                  <a:pt x="0" y="0"/>
                </a:moveTo>
                <a:lnTo>
                  <a:pt x="1053856" y="0"/>
                </a:lnTo>
                <a:lnTo>
                  <a:pt x="1053856" y="1124113"/>
                </a:lnTo>
                <a:lnTo>
                  <a:pt x="0" y="1124113"/>
                </a:lnTo>
                <a:lnTo>
                  <a:pt x="0" y="0"/>
                </a:lnTo>
                <a:close/>
              </a:path>
            </a:pathLst>
          </a:custGeom>
          <a:blipFill rotWithShape="1">
            <a:blip r:embed="rId13">
              <a:alphaModFix/>
            </a:blip>
            <a:stretch>
              <a:fillRect b="-358385" l="-254234" r="-248902" t="-102907"/>
            </a:stretch>
          </a:blipFill>
          <a:ln>
            <a:noFill/>
          </a:ln>
        </p:spPr>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46142"/>
        </a:solidFill>
      </p:bgPr>
    </p:bg>
    <p:spTree>
      <p:nvGrpSpPr>
        <p:cNvPr id="527" name="Shape 527"/>
        <p:cNvGrpSpPr/>
        <p:nvPr/>
      </p:nvGrpSpPr>
      <p:grpSpPr>
        <a:xfrm>
          <a:off x="0" y="0"/>
          <a:ext cx="0" cy="0"/>
          <a:chOff x="0" y="0"/>
          <a:chExt cx="0" cy="0"/>
        </a:xfrm>
      </p:grpSpPr>
      <p:grpSp>
        <p:nvGrpSpPr>
          <p:cNvPr id="528" name="Google Shape;528;p27"/>
          <p:cNvGrpSpPr/>
          <p:nvPr/>
        </p:nvGrpSpPr>
        <p:grpSpPr>
          <a:xfrm>
            <a:off x="2997636" y="1369962"/>
            <a:ext cx="3148665" cy="1287698"/>
            <a:chOff x="0" y="-19050"/>
            <a:chExt cx="1658589" cy="678307"/>
          </a:xfrm>
        </p:grpSpPr>
        <p:sp>
          <p:nvSpPr>
            <p:cNvPr id="529" name="Google Shape;529;p27"/>
            <p:cNvSpPr/>
            <p:nvPr/>
          </p:nvSpPr>
          <p:spPr>
            <a:xfrm>
              <a:off x="0" y="0"/>
              <a:ext cx="1658589" cy="659257"/>
            </a:xfrm>
            <a:custGeom>
              <a:rect b="b" l="l" r="r" t="t"/>
              <a:pathLst>
                <a:path extrusionOk="0" h="659257" w="1658589">
                  <a:moveTo>
                    <a:pt x="29505" y="0"/>
                  </a:moveTo>
                  <a:lnTo>
                    <a:pt x="1629084" y="0"/>
                  </a:lnTo>
                  <a:cubicBezTo>
                    <a:pt x="1636910" y="0"/>
                    <a:pt x="1644414" y="3109"/>
                    <a:pt x="1649948" y="8642"/>
                  </a:cubicBezTo>
                  <a:cubicBezTo>
                    <a:pt x="1655481" y="14175"/>
                    <a:pt x="1658589" y="21680"/>
                    <a:pt x="1658589" y="29505"/>
                  </a:cubicBezTo>
                  <a:lnTo>
                    <a:pt x="1658589" y="629752"/>
                  </a:lnTo>
                  <a:cubicBezTo>
                    <a:pt x="1658589" y="637577"/>
                    <a:pt x="1655481" y="645082"/>
                    <a:pt x="1649948" y="650615"/>
                  </a:cubicBezTo>
                  <a:cubicBezTo>
                    <a:pt x="1644414" y="656149"/>
                    <a:pt x="1636910" y="659257"/>
                    <a:pt x="1629084" y="659257"/>
                  </a:cubicBezTo>
                  <a:lnTo>
                    <a:pt x="29505" y="659257"/>
                  </a:lnTo>
                  <a:cubicBezTo>
                    <a:pt x="21680" y="659257"/>
                    <a:pt x="14175" y="656149"/>
                    <a:pt x="8642" y="650615"/>
                  </a:cubicBezTo>
                  <a:cubicBezTo>
                    <a:pt x="3109" y="645082"/>
                    <a:pt x="0" y="637577"/>
                    <a:pt x="0" y="629752"/>
                  </a:cubicBezTo>
                  <a:lnTo>
                    <a:pt x="0" y="29505"/>
                  </a:lnTo>
                  <a:cubicBezTo>
                    <a:pt x="0" y="21680"/>
                    <a:pt x="3109" y="14175"/>
                    <a:pt x="8642" y="8642"/>
                  </a:cubicBezTo>
                  <a:cubicBezTo>
                    <a:pt x="14175" y="3109"/>
                    <a:pt x="21680" y="0"/>
                    <a:pt x="29505" y="0"/>
                  </a:cubicBezTo>
                  <a:close/>
                </a:path>
              </a:pathLst>
            </a:custGeom>
            <a:solidFill>
              <a:srgbClr val="F0F0F0"/>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530" name="Google Shape;530;p27"/>
            <p:cNvSpPr txBox="1"/>
            <p:nvPr/>
          </p:nvSpPr>
          <p:spPr>
            <a:xfrm>
              <a:off x="0" y="-19050"/>
              <a:ext cx="1658589" cy="678307"/>
            </a:xfrm>
            <a:prstGeom prst="rect">
              <a:avLst/>
            </a:prstGeom>
            <a:noFill/>
            <a:ln>
              <a:noFill/>
            </a:ln>
          </p:spPr>
          <p:txBody>
            <a:bodyPr anchorCtr="0" anchor="ctr" bIns="25400" lIns="25400" spcFirstLastPara="1" rIns="25400" wrap="square" tIns="25400">
              <a:noAutofit/>
            </a:bodyPr>
            <a:lstStyle/>
            <a:p>
              <a:pPr indent="0" lvl="0" marL="0" marR="0" rtl="0" algn="ctr">
                <a:lnSpc>
                  <a:spcPct val="136944"/>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sp>
        <p:nvSpPr>
          <p:cNvPr id="531" name="Google Shape;531;p27"/>
          <p:cNvSpPr/>
          <p:nvPr/>
        </p:nvSpPr>
        <p:spPr>
          <a:xfrm>
            <a:off x="3389498" y="1647039"/>
            <a:ext cx="2365004" cy="583719"/>
          </a:xfrm>
          <a:custGeom>
            <a:rect b="b" l="l" r="r" t="t"/>
            <a:pathLst>
              <a:path extrusionOk="0" h="1506372" w="6025487">
                <a:moveTo>
                  <a:pt x="0" y="0"/>
                </a:moveTo>
                <a:lnTo>
                  <a:pt x="6025488" y="0"/>
                </a:lnTo>
                <a:lnTo>
                  <a:pt x="6025488" y="1506372"/>
                </a:lnTo>
                <a:lnTo>
                  <a:pt x="0" y="1506372"/>
                </a:lnTo>
                <a:lnTo>
                  <a:pt x="0" y="0"/>
                </a:lnTo>
                <a:close/>
              </a:path>
            </a:pathLst>
          </a:custGeom>
          <a:blipFill rotWithShape="1">
            <a:blip r:embed="rId3">
              <a:alphaModFix/>
            </a:blip>
            <a:stretch>
              <a:fillRect b="0" l="0" r="0" t="0"/>
            </a:stretch>
          </a:blipFill>
          <a:ln>
            <a:noFill/>
          </a:ln>
        </p:spPr>
      </p:sp>
      <p:sp>
        <p:nvSpPr>
          <p:cNvPr id="532" name="Google Shape;532;p27"/>
          <p:cNvSpPr/>
          <p:nvPr/>
        </p:nvSpPr>
        <p:spPr>
          <a:xfrm>
            <a:off x="3268200" y="4313150"/>
            <a:ext cx="2607600" cy="718200"/>
          </a:xfrm>
          <a:prstGeom prst="roundRect">
            <a:avLst>
              <a:gd fmla="val 16667" name="adj"/>
            </a:avLst>
          </a:prstGeom>
          <a:solidFill>
            <a:srgbClr val="FDF3E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grpSp>
        <p:nvGrpSpPr>
          <p:cNvPr id="533" name="Google Shape;533;p27"/>
          <p:cNvGrpSpPr/>
          <p:nvPr/>
        </p:nvGrpSpPr>
        <p:grpSpPr>
          <a:xfrm>
            <a:off x="2997636" y="2812020"/>
            <a:ext cx="3148728" cy="1287724"/>
            <a:chOff x="0" y="-19050"/>
            <a:chExt cx="1658589" cy="678307"/>
          </a:xfrm>
        </p:grpSpPr>
        <p:sp>
          <p:nvSpPr>
            <p:cNvPr id="534" name="Google Shape;534;p27"/>
            <p:cNvSpPr/>
            <p:nvPr/>
          </p:nvSpPr>
          <p:spPr>
            <a:xfrm>
              <a:off x="0" y="0"/>
              <a:ext cx="1658589" cy="659257"/>
            </a:xfrm>
            <a:custGeom>
              <a:rect b="b" l="l" r="r" t="t"/>
              <a:pathLst>
                <a:path extrusionOk="0" h="659257" w="1658589">
                  <a:moveTo>
                    <a:pt x="29505" y="0"/>
                  </a:moveTo>
                  <a:lnTo>
                    <a:pt x="1629084" y="0"/>
                  </a:lnTo>
                  <a:cubicBezTo>
                    <a:pt x="1636910" y="0"/>
                    <a:pt x="1644414" y="3109"/>
                    <a:pt x="1649948" y="8642"/>
                  </a:cubicBezTo>
                  <a:cubicBezTo>
                    <a:pt x="1655481" y="14175"/>
                    <a:pt x="1658589" y="21680"/>
                    <a:pt x="1658589" y="29505"/>
                  </a:cubicBezTo>
                  <a:lnTo>
                    <a:pt x="1658589" y="629752"/>
                  </a:lnTo>
                  <a:cubicBezTo>
                    <a:pt x="1658589" y="637577"/>
                    <a:pt x="1655481" y="645082"/>
                    <a:pt x="1649948" y="650615"/>
                  </a:cubicBezTo>
                  <a:cubicBezTo>
                    <a:pt x="1644414" y="656149"/>
                    <a:pt x="1636910" y="659257"/>
                    <a:pt x="1629084" y="659257"/>
                  </a:cubicBezTo>
                  <a:lnTo>
                    <a:pt x="29505" y="659257"/>
                  </a:lnTo>
                  <a:cubicBezTo>
                    <a:pt x="21680" y="659257"/>
                    <a:pt x="14175" y="656149"/>
                    <a:pt x="8642" y="650615"/>
                  </a:cubicBezTo>
                  <a:cubicBezTo>
                    <a:pt x="3109" y="645082"/>
                    <a:pt x="0" y="637577"/>
                    <a:pt x="0" y="629752"/>
                  </a:cubicBezTo>
                  <a:lnTo>
                    <a:pt x="0" y="29505"/>
                  </a:lnTo>
                  <a:cubicBezTo>
                    <a:pt x="0" y="21680"/>
                    <a:pt x="3109" y="14175"/>
                    <a:pt x="8642" y="8642"/>
                  </a:cubicBezTo>
                  <a:cubicBezTo>
                    <a:pt x="14175" y="3109"/>
                    <a:pt x="21680" y="0"/>
                    <a:pt x="29505" y="0"/>
                  </a:cubicBezTo>
                  <a:close/>
                </a:path>
              </a:pathLst>
            </a:custGeom>
            <a:solidFill>
              <a:srgbClr val="F0F0F0"/>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535" name="Google Shape;535;p27"/>
            <p:cNvSpPr txBox="1"/>
            <p:nvPr/>
          </p:nvSpPr>
          <p:spPr>
            <a:xfrm>
              <a:off x="0" y="-19050"/>
              <a:ext cx="1658589" cy="678307"/>
            </a:xfrm>
            <a:prstGeom prst="rect">
              <a:avLst/>
            </a:prstGeom>
            <a:noFill/>
            <a:ln>
              <a:noFill/>
            </a:ln>
          </p:spPr>
          <p:txBody>
            <a:bodyPr anchorCtr="0" anchor="ctr" bIns="25400" lIns="25400" spcFirstLastPara="1" rIns="25400" wrap="square" tIns="25400">
              <a:noAutofit/>
            </a:bodyPr>
            <a:lstStyle/>
            <a:p>
              <a:pPr indent="0" lvl="0" marL="0" marR="0" rtl="0" algn="ctr">
                <a:lnSpc>
                  <a:spcPct val="136944"/>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sp>
        <p:nvSpPr>
          <p:cNvPr id="536" name="Google Shape;536;p27"/>
          <p:cNvSpPr txBox="1"/>
          <p:nvPr/>
        </p:nvSpPr>
        <p:spPr>
          <a:xfrm>
            <a:off x="1688740" y="820308"/>
            <a:ext cx="5766520" cy="219107"/>
          </a:xfrm>
          <a:prstGeom prst="rect">
            <a:avLst/>
          </a:prstGeom>
          <a:noFill/>
          <a:ln>
            <a:noFill/>
          </a:ln>
        </p:spPr>
        <p:txBody>
          <a:bodyPr anchorCtr="0" anchor="t" bIns="0" lIns="0" spcFirstLastPara="1" rIns="0" wrap="square" tIns="0">
            <a:spAutoFit/>
          </a:bodyPr>
          <a:lstStyle/>
          <a:p>
            <a:pPr indent="0" lvl="0" marL="0" marR="0" rtl="0" algn="ctr">
              <a:lnSpc>
                <a:spcPct val="166030"/>
              </a:lnSpc>
              <a:spcBef>
                <a:spcPts val="0"/>
              </a:spcBef>
              <a:spcAft>
                <a:spcPts val="0"/>
              </a:spcAft>
              <a:buNone/>
            </a:pPr>
            <a:r>
              <a:rPr b="0" i="0" lang="en" sz="1100" u="none" cap="none" strike="noStrike">
                <a:solidFill>
                  <a:srgbClr val="FAF5EB"/>
                </a:solidFill>
                <a:latin typeface="Arial"/>
                <a:ea typeface="Arial"/>
                <a:cs typeface="Arial"/>
                <a:sym typeface="Arial"/>
              </a:rPr>
              <a:t>This presentation template is free for everyone to use thanks to the following:</a:t>
            </a:r>
            <a:endParaRPr sz="700"/>
          </a:p>
        </p:txBody>
      </p:sp>
      <p:sp>
        <p:nvSpPr>
          <p:cNvPr id="537" name="Google Shape;537;p27"/>
          <p:cNvSpPr txBox="1"/>
          <p:nvPr/>
        </p:nvSpPr>
        <p:spPr>
          <a:xfrm>
            <a:off x="2997636" y="4433979"/>
            <a:ext cx="3148800" cy="384900"/>
          </a:xfrm>
          <a:prstGeom prst="rect">
            <a:avLst/>
          </a:prstGeom>
          <a:noFill/>
          <a:ln>
            <a:noFill/>
          </a:ln>
        </p:spPr>
        <p:txBody>
          <a:bodyPr anchorCtr="0" anchor="t" bIns="0" lIns="0" spcFirstLastPara="1" rIns="0" wrap="square" tIns="0">
            <a:spAutoFit/>
          </a:bodyPr>
          <a:lstStyle/>
          <a:p>
            <a:pPr indent="0" lvl="0" marL="0" marR="0" rtl="0" algn="ctr">
              <a:lnSpc>
                <a:spcPct val="140008"/>
              </a:lnSpc>
              <a:spcBef>
                <a:spcPts val="0"/>
              </a:spcBef>
              <a:spcAft>
                <a:spcPts val="0"/>
              </a:spcAft>
              <a:buNone/>
            </a:pPr>
            <a:r>
              <a:rPr i="0" lang="en" sz="2500" u="none" cap="none" strike="noStrike">
                <a:solidFill>
                  <a:srgbClr val="4B7AAF"/>
                </a:solidFill>
                <a:latin typeface="Oleo Script"/>
                <a:ea typeface="Oleo Script"/>
                <a:cs typeface="Oleo Script"/>
                <a:sym typeface="Oleo Script"/>
              </a:rPr>
              <a:t>Happy designing!</a:t>
            </a:r>
            <a:endParaRPr sz="700">
              <a:latin typeface="Oleo Script"/>
              <a:ea typeface="Oleo Script"/>
              <a:cs typeface="Oleo Script"/>
              <a:sym typeface="Oleo Script"/>
            </a:endParaRPr>
          </a:p>
        </p:txBody>
      </p:sp>
      <p:sp>
        <p:nvSpPr>
          <p:cNvPr id="538" name="Google Shape;538;p27"/>
          <p:cNvSpPr txBox="1"/>
          <p:nvPr/>
        </p:nvSpPr>
        <p:spPr>
          <a:xfrm>
            <a:off x="2105002" y="2325307"/>
            <a:ext cx="4933995" cy="154622"/>
          </a:xfrm>
          <a:prstGeom prst="rect">
            <a:avLst/>
          </a:prstGeom>
          <a:noFill/>
          <a:ln>
            <a:noFill/>
          </a:ln>
        </p:spPr>
        <p:txBody>
          <a:bodyPr anchorCtr="0" anchor="t" bIns="0" lIns="0" spcFirstLastPara="1" rIns="0" wrap="square" tIns="0">
            <a:spAutoFit/>
          </a:bodyPr>
          <a:lstStyle/>
          <a:p>
            <a:pPr indent="0" lvl="1" marL="0" marR="0" rtl="0" algn="ctr">
              <a:lnSpc>
                <a:spcPct val="122000"/>
              </a:lnSpc>
              <a:spcBef>
                <a:spcPts val="0"/>
              </a:spcBef>
              <a:spcAft>
                <a:spcPts val="0"/>
              </a:spcAft>
              <a:buNone/>
            </a:pPr>
            <a:r>
              <a:rPr b="0" i="0" lang="en" sz="1000" u="none" cap="none" strike="noStrike">
                <a:solidFill>
                  <a:srgbClr val="000000"/>
                </a:solidFill>
                <a:latin typeface="Arial"/>
                <a:ea typeface="Arial"/>
                <a:cs typeface="Arial"/>
                <a:sym typeface="Arial"/>
              </a:rPr>
              <a:t>for the presentation template</a:t>
            </a:r>
            <a:endParaRPr sz="700"/>
          </a:p>
        </p:txBody>
      </p:sp>
      <p:sp>
        <p:nvSpPr>
          <p:cNvPr id="539" name="Google Shape;539;p27"/>
          <p:cNvSpPr txBox="1"/>
          <p:nvPr/>
        </p:nvSpPr>
        <p:spPr>
          <a:xfrm>
            <a:off x="2105002" y="3582311"/>
            <a:ext cx="4933995" cy="154622"/>
          </a:xfrm>
          <a:prstGeom prst="rect">
            <a:avLst/>
          </a:prstGeom>
          <a:noFill/>
          <a:ln>
            <a:noFill/>
          </a:ln>
        </p:spPr>
        <p:txBody>
          <a:bodyPr anchorCtr="0" anchor="t" bIns="0" lIns="0" spcFirstLastPara="1" rIns="0" wrap="square" tIns="0">
            <a:spAutoFit/>
          </a:bodyPr>
          <a:lstStyle/>
          <a:p>
            <a:pPr indent="0" lvl="1" marL="0" marR="0" rtl="0" algn="ctr">
              <a:lnSpc>
                <a:spcPct val="122000"/>
              </a:lnSpc>
              <a:spcBef>
                <a:spcPts val="0"/>
              </a:spcBef>
              <a:spcAft>
                <a:spcPts val="0"/>
              </a:spcAft>
              <a:buNone/>
            </a:pPr>
            <a:r>
              <a:rPr b="0" i="0" lang="en" sz="1000" u="none" cap="none" strike="noStrike">
                <a:solidFill>
                  <a:srgbClr val="000000"/>
                </a:solidFill>
                <a:latin typeface="Arial"/>
                <a:ea typeface="Arial"/>
                <a:cs typeface="Arial"/>
                <a:sym typeface="Arial"/>
              </a:rPr>
              <a:t>for the photos</a:t>
            </a:r>
            <a:endParaRPr sz="700"/>
          </a:p>
        </p:txBody>
      </p:sp>
      <p:sp>
        <p:nvSpPr>
          <p:cNvPr id="540" name="Google Shape;540;p27"/>
          <p:cNvSpPr txBox="1"/>
          <p:nvPr/>
        </p:nvSpPr>
        <p:spPr>
          <a:xfrm>
            <a:off x="2175245" y="258838"/>
            <a:ext cx="4793400" cy="446400"/>
          </a:xfrm>
          <a:prstGeom prst="rect">
            <a:avLst/>
          </a:prstGeom>
          <a:noFill/>
          <a:ln>
            <a:noFill/>
          </a:ln>
        </p:spPr>
        <p:txBody>
          <a:bodyPr anchorCtr="0" anchor="t" bIns="0" lIns="0" spcFirstLastPara="1" rIns="0" wrap="square" tIns="0">
            <a:spAutoFit/>
          </a:bodyPr>
          <a:lstStyle/>
          <a:p>
            <a:pPr indent="0" lvl="0" marL="0" marR="0" rtl="0" algn="ctr">
              <a:lnSpc>
                <a:spcPct val="139993"/>
              </a:lnSpc>
              <a:spcBef>
                <a:spcPts val="0"/>
              </a:spcBef>
              <a:spcAft>
                <a:spcPts val="0"/>
              </a:spcAft>
              <a:buNone/>
            </a:pPr>
            <a:r>
              <a:rPr i="0" lang="en" sz="2900" u="none" cap="none" strike="noStrike">
                <a:solidFill>
                  <a:srgbClr val="FDF3EF"/>
                </a:solidFill>
                <a:latin typeface="Oleo Script"/>
                <a:ea typeface="Oleo Script"/>
                <a:cs typeface="Oleo Script"/>
                <a:sym typeface="Oleo Script"/>
              </a:rPr>
              <a:t>Credits</a:t>
            </a:r>
            <a:endParaRPr sz="700">
              <a:latin typeface="Oleo Script"/>
              <a:ea typeface="Oleo Script"/>
              <a:cs typeface="Oleo Script"/>
              <a:sym typeface="Oleo Script"/>
            </a:endParaRPr>
          </a:p>
        </p:txBody>
      </p:sp>
      <p:sp>
        <p:nvSpPr>
          <p:cNvPr id="541" name="Google Shape;541;p27"/>
          <p:cNvSpPr txBox="1"/>
          <p:nvPr/>
        </p:nvSpPr>
        <p:spPr>
          <a:xfrm>
            <a:off x="3055013" y="3216078"/>
            <a:ext cx="3033973" cy="309083"/>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 sz="2400" u="none" cap="none" strike="noStrike">
                <a:solidFill>
                  <a:srgbClr val="0F1A38"/>
                </a:solidFill>
                <a:latin typeface="Arial"/>
                <a:ea typeface="Arial"/>
                <a:cs typeface="Arial"/>
                <a:sym typeface="Arial"/>
              </a:rPr>
              <a:t>Pexels, Pixabay</a:t>
            </a:r>
            <a:endParaRPr sz="700"/>
          </a:p>
        </p:txBody>
      </p:sp>
      <p:sp>
        <p:nvSpPr>
          <p:cNvPr id="542" name="Google Shape;542;p27"/>
          <p:cNvSpPr/>
          <p:nvPr/>
        </p:nvSpPr>
        <p:spPr>
          <a:xfrm rot="1435544">
            <a:off x="-885825" y="4308892"/>
            <a:ext cx="3657600" cy="1097736"/>
          </a:xfrm>
          <a:custGeom>
            <a:rect b="b" l="l" r="r" t="t"/>
            <a:pathLst>
              <a:path extrusionOk="0" h="2195471" w="7315200">
                <a:moveTo>
                  <a:pt x="0" y="0"/>
                </a:moveTo>
                <a:lnTo>
                  <a:pt x="7315200" y="0"/>
                </a:lnTo>
                <a:lnTo>
                  <a:pt x="7315200" y="2195471"/>
                </a:lnTo>
                <a:lnTo>
                  <a:pt x="0" y="2195471"/>
                </a:lnTo>
                <a:lnTo>
                  <a:pt x="0" y="0"/>
                </a:lnTo>
                <a:close/>
              </a:path>
            </a:pathLst>
          </a:custGeom>
          <a:blipFill rotWithShape="1">
            <a:blip r:embed="rId4">
              <a:alphaModFix/>
            </a:blip>
            <a:stretch>
              <a:fillRect b="0" l="0" r="0" t="0"/>
            </a:stretch>
          </a:blipFill>
          <a:ln>
            <a:noFill/>
          </a:ln>
        </p:spPr>
      </p:sp>
      <p:sp>
        <p:nvSpPr>
          <p:cNvPr id="543" name="Google Shape;543;p27"/>
          <p:cNvSpPr/>
          <p:nvPr/>
        </p:nvSpPr>
        <p:spPr>
          <a:xfrm rot="-1074326">
            <a:off x="3749" y="2669302"/>
            <a:ext cx="1479357" cy="1570746"/>
          </a:xfrm>
          <a:custGeom>
            <a:rect b="b" l="l" r="r" t="t"/>
            <a:pathLst>
              <a:path extrusionOk="0" h="3141492" w="2958714">
                <a:moveTo>
                  <a:pt x="0" y="0"/>
                </a:moveTo>
                <a:lnTo>
                  <a:pt x="2958715" y="0"/>
                </a:lnTo>
                <a:lnTo>
                  <a:pt x="2958715" y="3141492"/>
                </a:lnTo>
                <a:lnTo>
                  <a:pt x="0" y="3141492"/>
                </a:lnTo>
                <a:lnTo>
                  <a:pt x="0" y="0"/>
                </a:lnTo>
                <a:close/>
              </a:path>
            </a:pathLst>
          </a:custGeom>
          <a:blipFill rotWithShape="1">
            <a:blip r:embed="rId5">
              <a:alphaModFix/>
            </a:blip>
            <a:stretch>
              <a:fillRect b="0" l="0" r="0" t="0"/>
            </a:stretch>
          </a:blipFill>
          <a:ln>
            <a:noFill/>
          </a:ln>
        </p:spPr>
      </p:sp>
      <p:sp>
        <p:nvSpPr>
          <p:cNvPr id="544" name="Google Shape;544;p27"/>
          <p:cNvSpPr/>
          <p:nvPr/>
        </p:nvSpPr>
        <p:spPr>
          <a:xfrm>
            <a:off x="7038998" y="4167273"/>
            <a:ext cx="2052352" cy="1000055"/>
          </a:xfrm>
          <a:custGeom>
            <a:rect b="b" l="l" r="r" t="t"/>
            <a:pathLst>
              <a:path extrusionOk="0" h="2000110" w="4104704">
                <a:moveTo>
                  <a:pt x="0" y="0"/>
                </a:moveTo>
                <a:lnTo>
                  <a:pt x="4104704" y="0"/>
                </a:lnTo>
                <a:lnTo>
                  <a:pt x="4104704" y="2000111"/>
                </a:lnTo>
                <a:lnTo>
                  <a:pt x="0" y="2000111"/>
                </a:lnTo>
                <a:lnTo>
                  <a:pt x="0" y="0"/>
                </a:lnTo>
                <a:close/>
              </a:path>
            </a:pathLst>
          </a:custGeom>
          <a:blipFill rotWithShape="1">
            <a:blip r:embed="rId6">
              <a:alphaModFix/>
            </a:blip>
            <a:stretch>
              <a:fillRect b="0" l="0" r="0" t="0"/>
            </a:stretch>
          </a:blipFill>
          <a:ln>
            <a:noFill/>
          </a:ln>
        </p:spPr>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46142"/>
        </a:solidFill>
      </p:bgPr>
    </p:bg>
    <p:spTree>
      <p:nvGrpSpPr>
        <p:cNvPr id="123" name="Shape 123"/>
        <p:cNvGrpSpPr/>
        <p:nvPr/>
      </p:nvGrpSpPr>
      <p:grpSpPr>
        <a:xfrm>
          <a:off x="0" y="0"/>
          <a:ext cx="0" cy="0"/>
          <a:chOff x="0" y="0"/>
          <a:chExt cx="0" cy="0"/>
        </a:xfrm>
      </p:grpSpPr>
      <p:pic>
        <p:nvPicPr>
          <p:cNvPr id="124" name="Google Shape;124;p12"/>
          <p:cNvPicPr preferRelativeResize="0"/>
          <p:nvPr/>
        </p:nvPicPr>
        <p:blipFill>
          <a:blip r:embed="rId3">
            <a:alphaModFix/>
          </a:blip>
          <a:stretch>
            <a:fillRect/>
          </a:stretch>
        </p:blipFill>
        <p:spPr>
          <a:xfrm>
            <a:off x="1633900" y="548177"/>
            <a:ext cx="6458573" cy="4049222"/>
          </a:xfrm>
          <a:prstGeom prst="rect">
            <a:avLst/>
          </a:prstGeom>
          <a:noFill/>
          <a:ln>
            <a:noFill/>
          </a:ln>
        </p:spPr>
      </p:pic>
      <p:pic>
        <p:nvPicPr>
          <p:cNvPr id="125" name="Google Shape;125;p12"/>
          <p:cNvPicPr preferRelativeResize="0"/>
          <p:nvPr/>
        </p:nvPicPr>
        <p:blipFill>
          <a:blip r:embed="rId4">
            <a:alphaModFix/>
          </a:blip>
          <a:stretch>
            <a:fillRect/>
          </a:stretch>
        </p:blipFill>
        <p:spPr>
          <a:xfrm>
            <a:off x="837388" y="152400"/>
            <a:ext cx="3689690" cy="4805451"/>
          </a:xfrm>
          <a:prstGeom prst="rect">
            <a:avLst/>
          </a:prstGeom>
          <a:noFill/>
          <a:ln>
            <a:noFill/>
          </a:ln>
        </p:spPr>
      </p:pic>
      <p:sp>
        <p:nvSpPr>
          <p:cNvPr id="126" name="Google Shape;126;p12"/>
          <p:cNvSpPr/>
          <p:nvPr/>
        </p:nvSpPr>
        <p:spPr>
          <a:xfrm rot="-1085074">
            <a:off x="-68791" y="311370"/>
            <a:ext cx="2119983" cy="715494"/>
          </a:xfrm>
          <a:custGeom>
            <a:rect b="b" l="l" r="r" t="t"/>
            <a:pathLst>
              <a:path extrusionOk="0" h="1430988" w="4239966">
                <a:moveTo>
                  <a:pt x="0" y="0"/>
                </a:moveTo>
                <a:lnTo>
                  <a:pt x="4239966" y="0"/>
                </a:lnTo>
                <a:lnTo>
                  <a:pt x="4239966" y="1430989"/>
                </a:lnTo>
                <a:lnTo>
                  <a:pt x="0" y="1430989"/>
                </a:lnTo>
                <a:lnTo>
                  <a:pt x="0" y="0"/>
                </a:lnTo>
                <a:close/>
              </a:path>
            </a:pathLst>
          </a:custGeom>
          <a:blipFill rotWithShape="1">
            <a:blip r:embed="rId5">
              <a:alphaModFix/>
            </a:blip>
            <a:stretch>
              <a:fillRect b="0" l="0" r="0" t="0"/>
            </a:stretch>
          </a:blipFill>
          <a:ln>
            <a:noFill/>
          </a:ln>
        </p:spPr>
      </p:sp>
      <p:sp>
        <p:nvSpPr>
          <p:cNvPr id="127" name="Google Shape;127;p12"/>
          <p:cNvSpPr/>
          <p:nvPr/>
        </p:nvSpPr>
        <p:spPr>
          <a:xfrm rot="-1453701">
            <a:off x="6832819" y="4185496"/>
            <a:ext cx="1999414" cy="631262"/>
          </a:xfrm>
          <a:custGeom>
            <a:rect b="b" l="l" r="r" t="t"/>
            <a:pathLst>
              <a:path extrusionOk="0" h="1262523" w="3998828">
                <a:moveTo>
                  <a:pt x="0" y="0"/>
                </a:moveTo>
                <a:lnTo>
                  <a:pt x="3998828" y="0"/>
                </a:lnTo>
                <a:lnTo>
                  <a:pt x="3998828" y="1262523"/>
                </a:lnTo>
                <a:lnTo>
                  <a:pt x="0" y="1262523"/>
                </a:lnTo>
                <a:lnTo>
                  <a:pt x="0" y="0"/>
                </a:lnTo>
                <a:close/>
              </a:path>
            </a:pathLst>
          </a:custGeom>
          <a:blipFill rotWithShape="1">
            <a:blip r:embed="rId6">
              <a:alphaModFix/>
            </a:blip>
            <a:stretch>
              <a:fillRect b="0" l="0" r="0" t="0"/>
            </a:stretch>
          </a:blipFill>
          <a:ln>
            <a:noFill/>
          </a:ln>
        </p:spPr>
      </p:sp>
      <p:sp>
        <p:nvSpPr>
          <p:cNvPr id="128" name="Google Shape;128;p12"/>
          <p:cNvSpPr/>
          <p:nvPr/>
        </p:nvSpPr>
        <p:spPr>
          <a:xfrm>
            <a:off x="6821351" y="220311"/>
            <a:ext cx="2052352" cy="1000055"/>
          </a:xfrm>
          <a:custGeom>
            <a:rect b="b" l="l" r="r" t="t"/>
            <a:pathLst>
              <a:path extrusionOk="0" h="2000110" w="4104704">
                <a:moveTo>
                  <a:pt x="0" y="0"/>
                </a:moveTo>
                <a:lnTo>
                  <a:pt x="4104705" y="0"/>
                </a:lnTo>
                <a:lnTo>
                  <a:pt x="4104705" y="2000110"/>
                </a:lnTo>
                <a:lnTo>
                  <a:pt x="0" y="2000110"/>
                </a:lnTo>
                <a:lnTo>
                  <a:pt x="0" y="0"/>
                </a:lnTo>
                <a:close/>
              </a:path>
            </a:pathLst>
          </a:custGeom>
          <a:blipFill rotWithShape="1">
            <a:blip r:embed="rId7">
              <a:alphaModFix/>
            </a:blip>
            <a:stretch>
              <a:fillRect b="0" l="0" r="0" t="0"/>
            </a:stretch>
          </a:blipFill>
          <a:ln>
            <a:noFill/>
          </a:ln>
        </p:spPr>
      </p:sp>
      <p:sp>
        <p:nvSpPr>
          <p:cNvPr id="129" name="Google Shape;129;p12"/>
          <p:cNvSpPr/>
          <p:nvPr/>
        </p:nvSpPr>
        <p:spPr>
          <a:xfrm flipH="1" rot="-7926205">
            <a:off x="8410865" y="1738385"/>
            <a:ext cx="437570" cy="420067"/>
          </a:xfrm>
          <a:custGeom>
            <a:rect b="b" l="l" r="r" t="t"/>
            <a:pathLst>
              <a:path extrusionOk="0" h="840135" w="875141">
                <a:moveTo>
                  <a:pt x="875140" y="0"/>
                </a:moveTo>
                <a:lnTo>
                  <a:pt x="0" y="0"/>
                </a:lnTo>
                <a:lnTo>
                  <a:pt x="0" y="840135"/>
                </a:lnTo>
                <a:lnTo>
                  <a:pt x="875140" y="840135"/>
                </a:lnTo>
                <a:lnTo>
                  <a:pt x="875140" y="0"/>
                </a:lnTo>
                <a:close/>
              </a:path>
            </a:pathLst>
          </a:custGeom>
          <a:blipFill rotWithShape="1">
            <a:blip r:embed="rId8">
              <a:alphaModFix/>
            </a:blip>
            <a:stretch>
              <a:fillRect b="0" l="0" r="0" t="0"/>
            </a:stretch>
          </a:blipFill>
          <a:ln>
            <a:noFill/>
          </a:ln>
        </p:spPr>
      </p:sp>
      <p:sp>
        <p:nvSpPr>
          <p:cNvPr id="130" name="Google Shape;130;p12"/>
          <p:cNvSpPr/>
          <p:nvPr/>
        </p:nvSpPr>
        <p:spPr>
          <a:xfrm flipH="1" rot="-7926205">
            <a:off x="215121" y="1738385"/>
            <a:ext cx="437571" cy="420067"/>
          </a:xfrm>
          <a:custGeom>
            <a:rect b="b" l="l" r="r" t="t"/>
            <a:pathLst>
              <a:path extrusionOk="0" h="840135" w="875141">
                <a:moveTo>
                  <a:pt x="875141" y="0"/>
                </a:moveTo>
                <a:lnTo>
                  <a:pt x="0" y="0"/>
                </a:lnTo>
                <a:lnTo>
                  <a:pt x="0" y="840135"/>
                </a:lnTo>
                <a:lnTo>
                  <a:pt x="875141" y="840135"/>
                </a:lnTo>
                <a:lnTo>
                  <a:pt x="875141" y="0"/>
                </a:lnTo>
                <a:close/>
              </a:path>
            </a:pathLst>
          </a:custGeom>
          <a:blipFill rotWithShape="1">
            <a:blip r:embed="rId8">
              <a:alphaModFix/>
            </a:blip>
            <a:stretch>
              <a:fillRect b="0" l="0" r="0" t="0"/>
            </a:stretch>
          </a:blipFill>
          <a:ln>
            <a:noFill/>
          </a:ln>
        </p:spPr>
      </p:sp>
      <p:sp>
        <p:nvSpPr>
          <p:cNvPr id="131" name="Google Shape;131;p12"/>
          <p:cNvSpPr/>
          <p:nvPr/>
        </p:nvSpPr>
        <p:spPr>
          <a:xfrm flipH="1" rot="-7926205">
            <a:off x="8410865" y="2365608"/>
            <a:ext cx="437570" cy="420067"/>
          </a:xfrm>
          <a:custGeom>
            <a:rect b="b" l="l" r="r" t="t"/>
            <a:pathLst>
              <a:path extrusionOk="0" h="840135" w="875141">
                <a:moveTo>
                  <a:pt x="875140" y="0"/>
                </a:moveTo>
                <a:lnTo>
                  <a:pt x="0" y="0"/>
                </a:lnTo>
                <a:lnTo>
                  <a:pt x="0" y="840135"/>
                </a:lnTo>
                <a:lnTo>
                  <a:pt x="875140" y="840135"/>
                </a:lnTo>
                <a:lnTo>
                  <a:pt x="875140" y="0"/>
                </a:lnTo>
                <a:close/>
              </a:path>
            </a:pathLst>
          </a:custGeom>
          <a:blipFill rotWithShape="1">
            <a:blip r:embed="rId8">
              <a:alphaModFix/>
            </a:blip>
            <a:stretch>
              <a:fillRect b="0" l="0" r="0" t="0"/>
            </a:stretch>
          </a:blipFill>
          <a:ln>
            <a:noFill/>
          </a:ln>
        </p:spPr>
      </p:sp>
      <p:sp>
        <p:nvSpPr>
          <p:cNvPr id="132" name="Google Shape;132;p12"/>
          <p:cNvSpPr/>
          <p:nvPr/>
        </p:nvSpPr>
        <p:spPr>
          <a:xfrm flipH="1" rot="-7926205">
            <a:off x="215121" y="2365608"/>
            <a:ext cx="437571" cy="420067"/>
          </a:xfrm>
          <a:custGeom>
            <a:rect b="b" l="l" r="r" t="t"/>
            <a:pathLst>
              <a:path extrusionOk="0" h="840135" w="875141">
                <a:moveTo>
                  <a:pt x="875141" y="0"/>
                </a:moveTo>
                <a:lnTo>
                  <a:pt x="0" y="0"/>
                </a:lnTo>
                <a:lnTo>
                  <a:pt x="0" y="840135"/>
                </a:lnTo>
                <a:lnTo>
                  <a:pt x="875141" y="840135"/>
                </a:lnTo>
                <a:lnTo>
                  <a:pt x="875141" y="0"/>
                </a:lnTo>
                <a:close/>
              </a:path>
            </a:pathLst>
          </a:custGeom>
          <a:blipFill rotWithShape="1">
            <a:blip r:embed="rId8">
              <a:alphaModFix/>
            </a:blip>
            <a:stretch>
              <a:fillRect b="0" l="0" r="0" t="0"/>
            </a:stretch>
          </a:blipFill>
          <a:ln>
            <a:noFill/>
          </a:ln>
        </p:spPr>
      </p:sp>
      <p:sp>
        <p:nvSpPr>
          <p:cNvPr id="133" name="Google Shape;133;p12"/>
          <p:cNvSpPr/>
          <p:nvPr/>
        </p:nvSpPr>
        <p:spPr>
          <a:xfrm flipH="1" rot="-7926205">
            <a:off x="8410865" y="2992831"/>
            <a:ext cx="437570" cy="420067"/>
          </a:xfrm>
          <a:custGeom>
            <a:rect b="b" l="l" r="r" t="t"/>
            <a:pathLst>
              <a:path extrusionOk="0" h="840135" w="875141">
                <a:moveTo>
                  <a:pt x="875140" y="0"/>
                </a:moveTo>
                <a:lnTo>
                  <a:pt x="0" y="0"/>
                </a:lnTo>
                <a:lnTo>
                  <a:pt x="0" y="840135"/>
                </a:lnTo>
                <a:lnTo>
                  <a:pt x="875140" y="840135"/>
                </a:lnTo>
                <a:lnTo>
                  <a:pt x="875140" y="0"/>
                </a:lnTo>
                <a:close/>
              </a:path>
            </a:pathLst>
          </a:custGeom>
          <a:blipFill rotWithShape="1">
            <a:blip r:embed="rId8">
              <a:alphaModFix/>
            </a:blip>
            <a:stretch>
              <a:fillRect b="0" l="0" r="0" t="0"/>
            </a:stretch>
          </a:blipFill>
          <a:ln>
            <a:noFill/>
          </a:ln>
        </p:spPr>
      </p:sp>
      <p:sp>
        <p:nvSpPr>
          <p:cNvPr id="134" name="Google Shape;134;p12"/>
          <p:cNvSpPr/>
          <p:nvPr/>
        </p:nvSpPr>
        <p:spPr>
          <a:xfrm flipH="1" rot="-7926205">
            <a:off x="215121" y="2992831"/>
            <a:ext cx="437570" cy="420067"/>
          </a:xfrm>
          <a:custGeom>
            <a:rect b="b" l="l" r="r" t="t"/>
            <a:pathLst>
              <a:path extrusionOk="0" h="840135" w="875141">
                <a:moveTo>
                  <a:pt x="875141" y="0"/>
                </a:moveTo>
                <a:lnTo>
                  <a:pt x="0" y="0"/>
                </a:lnTo>
                <a:lnTo>
                  <a:pt x="0" y="840135"/>
                </a:lnTo>
                <a:lnTo>
                  <a:pt x="875141" y="840135"/>
                </a:lnTo>
                <a:lnTo>
                  <a:pt x="875141" y="0"/>
                </a:lnTo>
                <a:close/>
              </a:path>
            </a:pathLst>
          </a:custGeom>
          <a:blipFill rotWithShape="1">
            <a:blip r:embed="rId8">
              <a:alphaModFix/>
            </a:blip>
            <a:stretch>
              <a:fillRect b="0" l="0" r="0" t="0"/>
            </a:stretch>
          </a:blipFill>
          <a:ln>
            <a:noFill/>
          </a:ln>
        </p:spPr>
      </p:sp>
      <p:sp>
        <p:nvSpPr>
          <p:cNvPr id="135" name="Google Shape;135;p12"/>
          <p:cNvSpPr/>
          <p:nvPr/>
        </p:nvSpPr>
        <p:spPr>
          <a:xfrm>
            <a:off x="-127479" y="3472427"/>
            <a:ext cx="2019993" cy="2057400"/>
          </a:xfrm>
          <a:custGeom>
            <a:rect b="b" l="l" r="r" t="t"/>
            <a:pathLst>
              <a:path extrusionOk="0" h="4114800" w="4039985">
                <a:moveTo>
                  <a:pt x="0" y="0"/>
                </a:moveTo>
                <a:lnTo>
                  <a:pt x="4039985" y="0"/>
                </a:lnTo>
                <a:lnTo>
                  <a:pt x="4039985" y="4114800"/>
                </a:lnTo>
                <a:lnTo>
                  <a:pt x="0" y="4114800"/>
                </a:lnTo>
                <a:lnTo>
                  <a:pt x="0" y="0"/>
                </a:lnTo>
                <a:close/>
              </a:path>
            </a:pathLst>
          </a:custGeom>
          <a:blipFill rotWithShape="1">
            <a:blip r:embed="rId9">
              <a:alphaModFix/>
            </a:blip>
            <a:stretch>
              <a:fillRect b="0" l="0" r="0" t="0"/>
            </a:stretch>
          </a:blipFill>
          <a:ln>
            <a:noFill/>
          </a:ln>
        </p:spPr>
      </p:sp>
      <p:sp>
        <p:nvSpPr>
          <p:cNvPr id="136" name="Google Shape;136;p12"/>
          <p:cNvSpPr txBox="1"/>
          <p:nvPr/>
        </p:nvSpPr>
        <p:spPr>
          <a:xfrm>
            <a:off x="4628044" y="1704797"/>
            <a:ext cx="2914800" cy="692700"/>
          </a:xfrm>
          <a:prstGeom prst="rect">
            <a:avLst/>
          </a:prstGeom>
          <a:noFill/>
          <a:ln>
            <a:noFill/>
          </a:ln>
        </p:spPr>
        <p:txBody>
          <a:bodyPr anchorCtr="0" anchor="t" bIns="0" lIns="0" spcFirstLastPara="1" rIns="0" wrap="square" tIns="0">
            <a:spAutoFit/>
          </a:bodyPr>
          <a:lstStyle/>
          <a:p>
            <a:pPr indent="0" lvl="0" marL="0" marR="0" rtl="0" algn="ctr">
              <a:lnSpc>
                <a:spcPct val="140006"/>
              </a:lnSpc>
              <a:spcBef>
                <a:spcPts val="0"/>
              </a:spcBef>
              <a:spcAft>
                <a:spcPts val="0"/>
              </a:spcAft>
              <a:buNone/>
            </a:pPr>
            <a:r>
              <a:rPr i="0" lang="en" sz="4500" u="none" cap="none" strike="noStrike">
                <a:solidFill>
                  <a:srgbClr val="F46142"/>
                </a:solidFill>
                <a:latin typeface="Oleo Script"/>
                <a:ea typeface="Oleo Script"/>
                <a:cs typeface="Oleo Script"/>
                <a:sym typeface="Oleo Script"/>
              </a:rPr>
              <a:t>Hello there!</a:t>
            </a:r>
            <a:endParaRPr sz="4500">
              <a:latin typeface="Oleo Script"/>
              <a:ea typeface="Oleo Script"/>
              <a:cs typeface="Oleo Script"/>
              <a:sym typeface="Oleo Script"/>
            </a:endParaRPr>
          </a:p>
        </p:txBody>
      </p:sp>
      <p:sp>
        <p:nvSpPr>
          <p:cNvPr id="137" name="Google Shape;137;p12"/>
          <p:cNvSpPr txBox="1"/>
          <p:nvPr/>
        </p:nvSpPr>
        <p:spPr>
          <a:xfrm>
            <a:off x="4927590" y="2710299"/>
            <a:ext cx="2315700" cy="731400"/>
          </a:xfrm>
          <a:prstGeom prst="rect">
            <a:avLst/>
          </a:prstGeom>
          <a:noFill/>
          <a:ln>
            <a:noFill/>
          </a:ln>
        </p:spPr>
        <p:txBody>
          <a:bodyPr anchorCtr="0" anchor="t" bIns="0" lIns="0" spcFirstLastPara="1" rIns="0" wrap="square" tIns="0">
            <a:spAutoFit/>
          </a:bodyPr>
          <a:lstStyle/>
          <a:p>
            <a:pPr indent="0" lvl="0" marL="0" marR="0" rtl="0" algn="ctr">
              <a:lnSpc>
                <a:spcPct val="166030"/>
              </a:lnSpc>
              <a:spcBef>
                <a:spcPts val="0"/>
              </a:spcBef>
              <a:spcAft>
                <a:spcPts val="0"/>
              </a:spcAft>
              <a:buNone/>
            </a:pPr>
            <a:r>
              <a:rPr i="0" lang="en" sz="1100" u="none" cap="none" strike="noStrike">
                <a:solidFill>
                  <a:srgbClr val="667BB2"/>
                </a:solidFill>
                <a:latin typeface="Bree Serif"/>
                <a:ea typeface="Bree Serif"/>
                <a:cs typeface="Bree Serif"/>
                <a:sym typeface="Bree Serif"/>
              </a:rPr>
              <a:t>I'm Rain, and I'll be sharing with you my beautiful ideas. Follow me at @reallygreatsite to learn more. </a:t>
            </a:r>
            <a:endParaRPr sz="700">
              <a:latin typeface="Bree Serif"/>
              <a:ea typeface="Bree Serif"/>
              <a:cs typeface="Bree Serif"/>
              <a:sym typeface="Bree Serif"/>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46142"/>
        </a:solidFill>
      </p:bgPr>
    </p:bg>
    <p:spTree>
      <p:nvGrpSpPr>
        <p:cNvPr id="141" name="Shape 141"/>
        <p:cNvGrpSpPr/>
        <p:nvPr/>
      </p:nvGrpSpPr>
      <p:grpSpPr>
        <a:xfrm>
          <a:off x="0" y="0"/>
          <a:ext cx="0" cy="0"/>
          <a:chOff x="0" y="0"/>
          <a:chExt cx="0" cy="0"/>
        </a:xfrm>
      </p:grpSpPr>
      <p:pic>
        <p:nvPicPr>
          <p:cNvPr id="142" name="Google Shape;142;p13"/>
          <p:cNvPicPr preferRelativeResize="0"/>
          <p:nvPr/>
        </p:nvPicPr>
        <p:blipFill rotWithShape="1">
          <a:blip r:embed="rId3">
            <a:alphaModFix/>
          </a:blip>
          <a:srcRect b="33280" l="11917" r="0" t="7868"/>
          <a:stretch/>
        </p:blipFill>
        <p:spPr>
          <a:xfrm>
            <a:off x="0" y="0"/>
            <a:ext cx="4830100" cy="5143501"/>
          </a:xfrm>
          <a:prstGeom prst="rect">
            <a:avLst/>
          </a:prstGeom>
          <a:noFill/>
          <a:ln>
            <a:noFill/>
          </a:ln>
        </p:spPr>
      </p:pic>
      <p:pic>
        <p:nvPicPr>
          <p:cNvPr id="143" name="Google Shape;143;p13"/>
          <p:cNvPicPr preferRelativeResize="0"/>
          <p:nvPr/>
        </p:nvPicPr>
        <p:blipFill>
          <a:blip r:embed="rId4">
            <a:alphaModFix/>
          </a:blip>
          <a:stretch>
            <a:fillRect/>
          </a:stretch>
        </p:blipFill>
        <p:spPr>
          <a:xfrm>
            <a:off x="5001825" y="446524"/>
            <a:ext cx="3759225" cy="4271161"/>
          </a:xfrm>
          <a:prstGeom prst="rect">
            <a:avLst/>
          </a:prstGeom>
          <a:noFill/>
          <a:ln>
            <a:noFill/>
          </a:ln>
        </p:spPr>
      </p:pic>
      <p:sp>
        <p:nvSpPr>
          <p:cNvPr id="144" name="Google Shape;144;p13"/>
          <p:cNvSpPr/>
          <p:nvPr/>
        </p:nvSpPr>
        <p:spPr>
          <a:xfrm rot="722557">
            <a:off x="7573895" y="3803692"/>
            <a:ext cx="1370560" cy="2057400"/>
          </a:xfrm>
          <a:custGeom>
            <a:rect b="b" l="l" r="r" t="t"/>
            <a:pathLst>
              <a:path extrusionOk="0" h="4114800" w="2741119">
                <a:moveTo>
                  <a:pt x="0" y="0"/>
                </a:moveTo>
                <a:lnTo>
                  <a:pt x="2741119" y="0"/>
                </a:lnTo>
                <a:lnTo>
                  <a:pt x="2741119" y="4114800"/>
                </a:lnTo>
                <a:lnTo>
                  <a:pt x="0" y="4114800"/>
                </a:lnTo>
                <a:lnTo>
                  <a:pt x="0" y="0"/>
                </a:lnTo>
                <a:close/>
              </a:path>
            </a:pathLst>
          </a:custGeom>
          <a:blipFill rotWithShape="1">
            <a:blip r:embed="rId5">
              <a:alphaModFix/>
            </a:blip>
            <a:stretch>
              <a:fillRect b="0" l="0" r="0" t="0"/>
            </a:stretch>
          </a:blipFill>
          <a:ln>
            <a:noFill/>
          </a:ln>
        </p:spPr>
      </p:sp>
      <p:sp>
        <p:nvSpPr>
          <p:cNvPr id="145" name="Google Shape;145;p13"/>
          <p:cNvSpPr txBox="1"/>
          <p:nvPr/>
        </p:nvSpPr>
        <p:spPr>
          <a:xfrm>
            <a:off x="438100" y="1118100"/>
            <a:ext cx="4134000" cy="692700"/>
          </a:xfrm>
          <a:prstGeom prst="rect">
            <a:avLst/>
          </a:prstGeom>
          <a:noFill/>
          <a:ln>
            <a:noFill/>
          </a:ln>
        </p:spPr>
        <p:txBody>
          <a:bodyPr anchorCtr="0" anchor="t" bIns="0" lIns="0" spcFirstLastPara="1" rIns="0" wrap="square" tIns="0">
            <a:spAutoFit/>
          </a:bodyPr>
          <a:lstStyle/>
          <a:p>
            <a:pPr indent="0" lvl="0" marL="0" marR="0" rtl="0" algn="l">
              <a:lnSpc>
                <a:spcPct val="140011"/>
              </a:lnSpc>
              <a:spcBef>
                <a:spcPts val="0"/>
              </a:spcBef>
              <a:spcAft>
                <a:spcPts val="0"/>
              </a:spcAft>
              <a:buNone/>
            </a:pPr>
            <a:r>
              <a:rPr i="0" lang="en" sz="4500" u="none" cap="none" strike="noStrike">
                <a:solidFill>
                  <a:srgbClr val="F46142"/>
                </a:solidFill>
                <a:latin typeface="Oleo Script"/>
                <a:ea typeface="Oleo Script"/>
                <a:cs typeface="Oleo Script"/>
                <a:sym typeface="Oleo Script"/>
              </a:rPr>
              <a:t>Essential Insights</a:t>
            </a:r>
            <a:endParaRPr sz="4500">
              <a:latin typeface="Oleo Script"/>
              <a:ea typeface="Oleo Script"/>
              <a:cs typeface="Oleo Script"/>
              <a:sym typeface="Oleo Script"/>
            </a:endParaRPr>
          </a:p>
        </p:txBody>
      </p:sp>
      <p:sp>
        <p:nvSpPr>
          <p:cNvPr id="146" name="Google Shape;146;p13"/>
          <p:cNvSpPr txBox="1"/>
          <p:nvPr/>
        </p:nvSpPr>
        <p:spPr>
          <a:xfrm>
            <a:off x="438101" y="2236373"/>
            <a:ext cx="1503000" cy="38490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1" i="0" lang="en" sz="2500" u="none" cap="none" strike="noStrike">
                <a:solidFill>
                  <a:srgbClr val="667BB2"/>
                </a:solidFill>
                <a:latin typeface="Bree Serif"/>
                <a:ea typeface="Bree Serif"/>
                <a:cs typeface="Bree Serif"/>
                <a:sym typeface="Bree Serif"/>
              </a:rPr>
              <a:t>Topic One</a:t>
            </a:r>
            <a:endParaRPr b="1" sz="700">
              <a:latin typeface="Bree Serif"/>
              <a:ea typeface="Bree Serif"/>
              <a:cs typeface="Bree Serif"/>
              <a:sym typeface="Bree Serif"/>
            </a:endParaRPr>
          </a:p>
        </p:txBody>
      </p:sp>
      <p:sp>
        <p:nvSpPr>
          <p:cNvPr id="147" name="Google Shape;147;p13"/>
          <p:cNvSpPr txBox="1"/>
          <p:nvPr/>
        </p:nvSpPr>
        <p:spPr>
          <a:xfrm>
            <a:off x="438101" y="3526575"/>
            <a:ext cx="1935300" cy="38490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1" i="0" lang="en" sz="2500" u="none" cap="none" strike="noStrike">
                <a:solidFill>
                  <a:srgbClr val="667BB2"/>
                </a:solidFill>
                <a:latin typeface="Bree Serif"/>
                <a:ea typeface="Bree Serif"/>
                <a:cs typeface="Bree Serif"/>
                <a:sym typeface="Bree Serif"/>
              </a:rPr>
              <a:t>Topic Three</a:t>
            </a:r>
            <a:endParaRPr b="1" sz="700">
              <a:latin typeface="Bree Serif"/>
              <a:ea typeface="Bree Serif"/>
              <a:cs typeface="Bree Serif"/>
              <a:sym typeface="Bree Serif"/>
            </a:endParaRPr>
          </a:p>
        </p:txBody>
      </p:sp>
      <p:sp>
        <p:nvSpPr>
          <p:cNvPr id="148" name="Google Shape;148;p13"/>
          <p:cNvSpPr txBox="1"/>
          <p:nvPr/>
        </p:nvSpPr>
        <p:spPr>
          <a:xfrm>
            <a:off x="2373477" y="2236373"/>
            <a:ext cx="1627800" cy="38490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1" i="0" lang="en" sz="2500" u="none" cap="none" strike="noStrike">
                <a:solidFill>
                  <a:srgbClr val="667BB2"/>
                </a:solidFill>
                <a:latin typeface="Bree Serif"/>
                <a:ea typeface="Bree Serif"/>
                <a:cs typeface="Bree Serif"/>
                <a:sym typeface="Bree Serif"/>
              </a:rPr>
              <a:t>Topic Two</a:t>
            </a:r>
            <a:endParaRPr b="1" sz="700">
              <a:latin typeface="Bree Serif"/>
              <a:ea typeface="Bree Serif"/>
              <a:cs typeface="Bree Serif"/>
              <a:sym typeface="Bree Serif"/>
            </a:endParaRPr>
          </a:p>
        </p:txBody>
      </p:sp>
      <p:sp>
        <p:nvSpPr>
          <p:cNvPr id="149" name="Google Shape;149;p13"/>
          <p:cNvSpPr/>
          <p:nvPr/>
        </p:nvSpPr>
        <p:spPr>
          <a:xfrm rot="-445787">
            <a:off x="4831374" y="85804"/>
            <a:ext cx="2273589" cy="1273060"/>
          </a:xfrm>
          <a:prstGeom prst="roundRect">
            <a:avLst>
              <a:gd fmla="val 16667" name="adj"/>
            </a:avLst>
          </a:prstGeom>
          <a:solidFill>
            <a:srgbClr val="FDF3E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Oleo Script"/>
              <a:ea typeface="Oleo Script"/>
              <a:cs typeface="Oleo Script"/>
              <a:sym typeface="Oleo Script"/>
            </a:endParaRPr>
          </a:p>
        </p:txBody>
      </p:sp>
      <p:sp>
        <p:nvSpPr>
          <p:cNvPr id="150" name="Google Shape;150;p13"/>
          <p:cNvSpPr txBox="1"/>
          <p:nvPr/>
        </p:nvSpPr>
        <p:spPr>
          <a:xfrm rot="-417240">
            <a:off x="5170206" y="283633"/>
            <a:ext cx="1595739" cy="877315"/>
          </a:xfrm>
          <a:prstGeom prst="rect">
            <a:avLst/>
          </a:prstGeom>
          <a:noFill/>
          <a:ln>
            <a:noFill/>
          </a:ln>
        </p:spPr>
        <p:txBody>
          <a:bodyPr anchorCtr="0" anchor="t" bIns="0" lIns="0" spcFirstLastPara="1" rIns="0" wrap="square" tIns="0">
            <a:spAutoFit/>
          </a:bodyPr>
          <a:lstStyle/>
          <a:p>
            <a:pPr indent="0" lvl="0" marL="0" marR="0" rtl="0" algn="ctr">
              <a:lnSpc>
                <a:spcPct val="139994"/>
              </a:lnSpc>
              <a:spcBef>
                <a:spcPts val="0"/>
              </a:spcBef>
              <a:spcAft>
                <a:spcPts val="0"/>
              </a:spcAft>
              <a:buNone/>
            </a:pPr>
            <a:r>
              <a:rPr b="1" i="0" lang="en" sz="1500" u="none" cap="none" strike="noStrike">
                <a:solidFill>
                  <a:srgbClr val="4B7AAF"/>
                </a:solidFill>
                <a:latin typeface="Bree Serif"/>
                <a:ea typeface="Bree Serif"/>
                <a:cs typeface="Bree Serif"/>
                <a:sym typeface="Bree Serif"/>
              </a:rPr>
              <a:t>Navigating Valentine's Day in France</a:t>
            </a:r>
            <a:endParaRPr b="1" sz="300">
              <a:latin typeface="Bree Serif"/>
              <a:ea typeface="Bree Serif"/>
              <a:cs typeface="Bree Serif"/>
              <a:sym typeface="Bree Serif"/>
            </a:endParaRPr>
          </a:p>
        </p:txBody>
      </p:sp>
      <p:sp>
        <p:nvSpPr>
          <p:cNvPr id="151" name="Google Shape;151;p13"/>
          <p:cNvSpPr txBox="1"/>
          <p:nvPr/>
        </p:nvSpPr>
        <p:spPr>
          <a:xfrm>
            <a:off x="2373477" y="3526575"/>
            <a:ext cx="1627800" cy="38490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1" i="0" lang="en" sz="2500" u="none" cap="none" strike="noStrike">
                <a:solidFill>
                  <a:srgbClr val="667BB2"/>
                </a:solidFill>
                <a:latin typeface="Bree Serif"/>
                <a:ea typeface="Bree Serif"/>
                <a:cs typeface="Bree Serif"/>
                <a:sym typeface="Bree Serif"/>
              </a:rPr>
              <a:t>Topic Four</a:t>
            </a:r>
            <a:endParaRPr b="1" sz="700">
              <a:latin typeface="Bree Serif"/>
              <a:ea typeface="Bree Serif"/>
              <a:cs typeface="Bree Serif"/>
              <a:sym typeface="Bree Serif"/>
            </a:endParaRPr>
          </a:p>
        </p:txBody>
      </p:sp>
      <p:sp>
        <p:nvSpPr>
          <p:cNvPr id="152" name="Google Shape;152;p13"/>
          <p:cNvSpPr txBox="1"/>
          <p:nvPr/>
        </p:nvSpPr>
        <p:spPr>
          <a:xfrm>
            <a:off x="438101" y="2704309"/>
            <a:ext cx="1287600" cy="363900"/>
          </a:xfrm>
          <a:prstGeom prst="rect">
            <a:avLst/>
          </a:prstGeom>
          <a:noFill/>
          <a:ln>
            <a:noFill/>
          </a:ln>
        </p:spPr>
        <p:txBody>
          <a:bodyPr anchorCtr="0" anchor="t" bIns="0" lIns="0" spcFirstLastPara="1" rIns="0" wrap="square" tIns="0">
            <a:spAutoFit/>
          </a:bodyPr>
          <a:lstStyle/>
          <a:p>
            <a:pPr indent="0" lvl="0" marL="0" marR="0" rtl="0" algn="l">
              <a:lnSpc>
                <a:spcPct val="115000"/>
              </a:lnSpc>
              <a:spcBef>
                <a:spcPts val="0"/>
              </a:spcBef>
              <a:spcAft>
                <a:spcPts val="0"/>
              </a:spcAft>
              <a:buNone/>
            </a:pPr>
            <a:r>
              <a:rPr i="0" lang="en" sz="1100" u="none" cap="none" strike="noStrike">
                <a:solidFill>
                  <a:srgbClr val="667BB2"/>
                </a:solidFill>
                <a:latin typeface="Bree Serif"/>
                <a:ea typeface="Bree Serif"/>
                <a:cs typeface="Bree Serif"/>
                <a:sym typeface="Bree Serif"/>
              </a:rPr>
              <a:t>Elaborate on what you want to discuss. </a:t>
            </a:r>
            <a:endParaRPr sz="700">
              <a:latin typeface="Bree Serif"/>
              <a:ea typeface="Bree Serif"/>
              <a:cs typeface="Bree Serif"/>
              <a:sym typeface="Bree Serif"/>
            </a:endParaRPr>
          </a:p>
        </p:txBody>
      </p:sp>
      <p:sp>
        <p:nvSpPr>
          <p:cNvPr id="153" name="Google Shape;153;p13"/>
          <p:cNvSpPr txBox="1"/>
          <p:nvPr/>
        </p:nvSpPr>
        <p:spPr>
          <a:xfrm>
            <a:off x="438101" y="4002850"/>
            <a:ext cx="1287600" cy="363900"/>
          </a:xfrm>
          <a:prstGeom prst="rect">
            <a:avLst/>
          </a:prstGeom>
          <a:noFill/>
          <a:ln>
            <a:noFill/>
          </a:ln>
        </p:spPr>
        <p:txBody>
          <a:bodyPr anchorCtr="0" anchor="t" bIns="0" lIns="0" spcFirstLastPara="1" rIns="0" wrap="square" tIns="0">
            <a:spAutoFit/>
          </a:bodyPr>
          <a:lstStyle/>
          <a:p>
            <a:pPr indent="0" lvl="0" marL="0" marR="0" rtl="0" algn="l">
              <a:lnSpc>
                <a:spcPct val="115000"/>
              </a:lnSpc>
              <a:spcBef>
                <a:spcPts val="0"/>
              </a:spcBef>
              <a:spcAft>
                <a:spcPts val="0"/>
              </a:spcAft>
              <a:buNone/>
            </a:pPr>
            <a:r>
              <a:rPr i="0" lang="en" sz="1100" u="none" cap="none" strike="noStrike">
                <a:solidFill>
                  <a:srgbClr val="667BB2"/>
                </a:solidFill>
                <a:latin typeface="Bree Serif"/>
                <a:ea typeface="Bree Serif"/>
                <a:cs typeface="Bree Serif"/>
                <a:sym typeface="Bree Serif"/>
              </a:rPr>
              <a:t>Elaborate on what you want to discuss. </a:t>
            </a:r>
            <a:endParaRPr sz="700">
              <a:latin typeface="Bree Serif"/>
              <a:ea typeface="Bree Serif"/>
              <a:cs typeface="Bree Serif"/>
              <a:sym typeface="Bree Serif"/>
            </a:endParaRPr>
          </a:p>
        </p:txBody>
      </p:sp>
      <p:sp>
        <p:nvSpPr>
          <p:cNvPr id="154" name="Google Shape;154;p13"/>
          <p:cNvSpPr txBox="1"/>
          <p:nvPr/>
        </p:nvSpPr>
        <p:spPr>
          <a:xfrm>
            <a:off x="2373477" y="2704309"/>
            <a:ext cx="1287600" cy="363900"/>
          </a:xfrm>
          <a:prstGeom prst="rect">
            <a:avLst/>
          </a:prstGeom>
          <a:noFill/>
          <a:ln>
            <a:noFill/>
          </a:ln>
        </p:spPr>
        <p:txBody>
          <a:bodyPr anchorCtr="0" anchor="t" bIns="0" lIns="0" spcFirstLastPara="1" rIns="0" wrap="square" tIns="0">
            <a:spAutoFit/>
          </a:bodyPr>
          <a:lstStyle/>
          <a:p>
            <a:pPr indent="0" lvl="0" marL="0" marR="0" rtl="0" algn="l">
              <a:lnSpc>
                <a:spcPct val="115000"/>
              </a:lnSpc>
              <a:spcBef>
                <a:spcPts val="0"/>
              </a:spcBef>
              <a:spcAft>
                <a:spcPts val="0"/>
              </a:spcAft>
              <a:buNone/>
            </a:pPr>
            <a:r>
              <a:rPr i="0" lang="en" sz="1100" u="none" cap="none" strike="noStrike">
                <a:solidFill>
                  <a:srgbClr val="667BB2"/>
                </a:solidFill>
                <a:latin typeface="Bree Serif"/>
                <a:ea typeface="Bree Serif"/>
                <a:cs typeface="Bree Serif"/>
                <a:sym typeface="Bree Serif"/>
              </a:rPr>
              <a:t>Elaborate on what you want to discuss. </a:t>
            </a:r>
            <a:endParaRPr sz="700">
              <a:latin typeface="Bree Serif"/>
              <a:ea typeface="Bree Serif"/>
              <a:cs typeface="Bree Serif"/>
              <a:sym typeface="Bree Serif"/>
            </a:endParaRPr>
          </a:p>
        </p:txBody>
      </p:sp>
      <p:sp>
        <p:nvSpPr>
          <p:cNvPr id="155" name="Google Shape;155;p13"/>
          <p:cNvSpPr txBox="1"/>
          <p:nvPr/>
        </p:nvSpPr>
        <p:spPr>
          <a:xfrm>
            <a:off x="2373477" y="4002850"/>
            <a:ext cx="1287600" cy="363900"/>
          </a:xfrm>
          <a:prstGeom prst="rect">
            <a:avLst/>
          </a:prstGeom>
          <a:noFill/>
          <a:ln>
            <a:noFill/>
          </a:ln>
        </p:spPr>
        <p:txBody>
          <a:bodyPr anchorCtr="0" anchor="t" bIns="0" lIns="0" spcFirstLastPara="1" rIns="0" wrap="square" tIns="0">
            <a:spAutoFit/>
          </a:bodyPr>
          <a:lstStyle/>
          <a:p>
            <a:pPr indent="0" lvl="0" marL="0" marR="0" rtl="0" algn="l">
              <a:lnSpc>
                <a:spcPct val="115000"/>
              </a:lnSpc>
              <a:spcBef>
                <a:spcPts val="0"/>
              </a:spcBef>
              <a:spcAft>
                <a:spcPts val="0"/>
              </a:spcAft>
              <a:buNone/>
            </a:pPr>
            <a:r>
              <a:rPr i="0" lang="en" sz="1100" u="none" cap="none" strike="noStrike">
                <a:solidFill>
                  <a:srgbClr val="667BB2"/>
                </a:solidFill>
                <a:latin typeface="Bree Serif"/>
                <a:ea typeface="Bree Serif"/>
                <a:cs typeface="Bree Serif"/>
                <a:sym typeface="Bree Serif"/>
              </a:rPr>
              <a:t>Elaborate on what you want to discuss. </a:t>
            </a:r>
            <a:endParaRPr sz="700">
              <a:latin typeface="Bree Serif"/>
              <a:ea typeface="Bree Serif"/>
              <a:cs typeface="Bree Serif"/>
              <a:sym typeface="Bree Serif"/>
            </a:endParaRPr>
          </a:p>
        </p:txBody>
      </p:sp>
      <p:sp>
        <p:nvSpPr>
          <p:cNvPr id="156" name="Google Shape;156;p13"/>
          <p:cNvSpPr/>
          <p:nvPr/>
        </p:nvSpPr>
        <p:spPr>
          <a:xfrm flipH="1" rot="-7926205">
            <a:off x="4474007" y="1852913"/>
            <a:ext cx="437571" cy="420067"/>
          </a:xfrm>
          <a:custGeom>
            <a:rect b="b" l="l" r="r" t="t"/>
            <a:pathLst>
              <a:path extrusionOk="0" h="840135" w="875141">
                <a:moveTo>
                  <a:pt x="875140" y="0"/>
                </a:moveTo>
                <a:lnTo>
                  <a:pt x="0" y="0"/>
                </a:lnTo>
                <a:lnTo>
                  <a:pt x="0" y="840135"/>
                </a:lnTo>
                <a:lnTo>
                  <a:pt x="875140" y="840135"/>
                </a:lnTo>
                <a:lnTo>
                  <a:pt x="875140" y="0"/>
                </a:lnTo>
                <a:close/>
              </a:path>
            </a:pathLst>
          </a:custGeom>
          <a:blipFill rotWithShape="1">
            <a:blip r:embed="rId6">
              <a:alphaModFix/>
            </a:blip>
            <a:stretch>
              <a:fillRect b="0" l="0" r="0" t="0"/>
            </a:stretch>
          </a:blipFill>
          <a:ln>
            <a:noFill/>
          </a:ln>
        </p:spPr>
      </p:sp>
      <p:sp>
        <p:nvSpPr>
          <p:cNvPr id="157" name="Google Shape;157;p13"/>
          <p:cNvSpPr/>
          <p:nvPr/>
        </p:nvSpPr>
        <p:spPr>
          <a:xfrm flipH="1" rot="-7926205">
            <a:off x="4474007" y="749249"/>
            <a:ext cx="437571" cy="420067"/>
          </a:xfrm>
          <a:custGeom>
            <a:rect b="b" l="l" r="r" t="t"/>
            <a:pathLst>
              <a:path extrusionOk="0" h="840135" w="875141">
                <a:moveTo>
                  <a:pt x="875140" y="0"/>
                </a:moveTo>
                <a:lnTo>
                  <a:pt x="0" y="0"/>
                </a:lnTo>
                <a:lnTo>
                  <a:pt x="0" y="840135"/>
                </a:lnTo>
                <a:lnTo>
                  <a:pt x="875140" y="840135"/>
                </a:lnTo>
                <a:lnTo>
                  <a:pt x="875140" y="0"/>
                </a:lnTo>
                <a:close/>
              </a:path>
            </a:pathLst>
          </a:custGeom>
          <a:blipFill rotWithShape="1">
            <a:blip r:embed="rId6">
              <a:alphaModFix/>
            </a:blip>
            <a:stretch>
              <a:fillRect b="0" l="0" r="0" t="0"/>
            </a:stretch>
          </a:blipFill>
          <a:ln>
            <a:noFill/>
          </a:ln>
        </p:spPr>
      </p:sp>
      <p:sp>
        <p:nvSpPr>
          <p:cNvPr id="158" name="Google Shape;158;p13"/>
          <p:cNvSpPr/>
          <p:nvPr/>
        </p:nvSpPr>
        <p:spPr>
          <a:xfrm flipH="1" rot="-7926205">
            <a:off x="4474007" y="2971438"/>
            <a:ext cx="437570" cy="420067"/>
          </a:xfrm>
          <a:custGeom>
            <a:rect b="b" l="l" r="r" t="t"/>
            <a:pathLst>
              <a:path extrusionOk="0" h="840135" w="875141">
                <a:moveTo>
                  <a:pt x="875140" y="0"/>
                </a:moveTo>
                <a:lnTo>
                  <a:pt x="0" y="0"/>
                </a:lnTo>
                <a:lnTo>
                  <a:pt x="0" y="840135"/>
                </a:lnTo>
                <a:lnTo>
                  <a:pt x="875140" y="840135"/>
                </a:lnTo>
                <a:lnTo>
                  <a:pt x="875140" y="0"/>
                </a:lnTo>
                <a:close/>
              </a:path>
            </a:pathLst>
          </a:custGeom>
          <a:blipFill rotWithShape="1">
            <a:blip r:embed="rId6">
              <a:alphaModFix/>
            </a:blip>
            <a:stretch>
              <a:fillRect b="0" l="0" r="0" t="0"/>
            </a:stretch>
          </a:blipFill>
          <a:ln>
            <a:noFill/>
          </a:ln>
        </p:spPr>
      </p:sp>
      <p:sp>
        <p:nvSpPr>
          <p:cNvPr id="159" name="Google Shape;159;p13"/>
          <p:cNvSpPr/>
          <p:nvPr/>
        </p:nvSpPr>
        <p:spPr>
          <a:xfrm flipH="1" rot="-7926205">
            <a:off x="4474007" y="4089962"/>
            <a:ext cx="437570" cy="420067"/>
          </a:xfrm>
          <a:custGeom>
            <a:rect b="b" l="l" r="r" t="t"/>
            <a:pathLst>
              <a:path extrusionOk="0" h="840135" w="875141">
                <a:moveTo>
                  <a:pt x="875140" y="0"/>
                </a:moveTo>
                <a:lnTo>
                  <a:pt x="0" y="0"/>
                </a:lnTo>
                <a:lnTo>
                  <a:pt x="0" y="840135"/>
                </a:lnTo>
                <a:lnTo>
                  <a:pt x="875140" y="840135"/>
                </a:lnTo>
                <a:lnTo>
                  <a:pt x="875140" y="0"/>
                </a:lnTo>
                <a:close/>
              </a:path>
            </a:pathLst>
          </a:custGeom>
          <a:blipFill rotWithShape="1">
            <a:blip r:embed="rId6">
              <a:alphaModFix/>
            </a:blip>
            <a:stretch>
              <a:fillRect b="0" l="0" r="0" t="0"/>
            </a:stretch>
          </a:blipFill>
          <a:ln>
            <a:noFill/>
          </a:ln>
        </p:spPr>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46142"/>
        </a:solidFill>
      </p:bgPr>
    </p:bg>
    <p:spTree>
      <p:nvGrpSpPr>
        <p:cNvPr id="163" name="Shape 163"/>
        <p:cNvGrpSpPr/>
        <p:nvPr/>
      </p:nvGrpSpPr>
      <p:grpSpPr>
        <a:xfrm>
          <a:off x="0" y="0"/>
          <a:ext cx="0" cy="0"/>
          <a:chOff x="0" y="0"/>
          <a:chExt cx="0" cy="0"/>
        </a:xfrm>
      </p:grpSpPr>
      <p:pic>
        <p:nvPicPr>
          <p:cNvPr id="164" name="Google Shape;164;p14"/>
          <p:cNvPicPr preferRelativeResize="0"/>
          <p:nvPr/>
        </p:nvPicPr>
        <p:blipFill rotWithShape="1">
          <a:blip r:embed="rId3">
            <a:alphaModFix/>
          </a:blip>
          <a:srcRect b="0" l="4509" r="2700" t="38571"/>
          <a:stretch/>
        </p:blipFill>
        <p:spPr>
          <a:xfrm>
            <a:off x="0" y="0"/>
            <a:ext cx="9144003" cy="2571750"/>
          </a:xfrm>
          <a:prstGeom prst="rect">
            <a:avLst/>
          </a:prstGeom>
          <a:noFill/>
          <a:ln>
            <a:noFill/>
          </a:ln>
        </p:spPr>
      </p:pic>
      <p:pic>
        <p:nvPicPr>
          <p:cNvPr id="165" name="Google Shape;165;p14"/>
          <p:cNvPicPr preferRelativeResize="0"/>
          <p:nvPr/>
        </p:nvPicPr>
        <p:blipFill rotWithShape="1">
          <a:blip r:embed="rId4">
            <a:alphaModFix/>
          </a:blip>
          <a:srcRect b="15592" l="53721" r="10616" t="52708"/>
          <a:stretch/>
        </p:blipFill>
        <p:spPr>
          <a:xfrm>
            <a:off x="4912400" y="2762074"/>
            <a:ext cx="3260999" cy="1630500"/>
          </a:xfrm>
          <a:prstGeom prst="rect">
            <a:avLst/>
          </a:prstGeom>
          <a:noFill/>
          <a:ln>
            <a:noFill/>
          </a:ln>
        </p:spPr>
      </p:pic>
      <p:pic>
        <p:nvPicPr>
          <p:cNvPr id="166" name="Google Shape;166;p14"/>
          <p:cNvPicPr preferRelativeResize="0"/>
          <p:nvPr/>
        </p:nvPicPr>
        <p:blipFill rotWithShape="1">
          <a:blip r:embed="rId5">
            <a:alphaModFix/>
          </a:blip>
          <a:srcRect b="15592" l="10619" r="53719" t="52708"/>
          <a:stretch/>
        </p:blipFill>
        <p:spPr>
          <a:xfrm>
            <a:off x="970600" y="2762074"/>
            <a:ext cx="3260999" cy="1630500"/>
          </a:xfrm>
          <a:prstGeom prst="rect">
            <a:avLst/>
          </a:prstGeom>
          <a:noFill/>
          <a:ln>
            <a:noFill/>
          </a:ln>
        </p:spPr>
      </p:pic>
      <p:sp>
        <p:nvSpPr>
          <p:cNvPr id="167" name="Google Shape;167;p14"/>
          <p:cNvSpPr/>
          <p:nvPr/>
        </p:nvSpPr>
        <p:spPr>
          <a:xfrm rot="-689902">
            <a:off x="6914813" y="103389"/>
            <a:ext cx="2410303" cy="1099975"/>
          </a:xfrm>
          <a:custGeom>
            <a:rect b="b" l="l" r="r" t="t"/>
            <a:pathLst>
              <a:path extrusionOk="0" h="2199949" w="4820605">
                <a:moveTo>
                  <a:pt x="0" y="0"/>
                </a:moveTo>
                <a:lnTo>
                  <a:pt x="4820605" y="0"/>
                </a:lnTo>
                <a:lnTo>
                  <a:pt x="4820605" y="2199949"/>
                </a:lnTo>
                <a:lnTo>
                  <a:pt x="0" y="2199949"/>
                </a:lnTo>
                <a:lnTo>
                  <a:pt x="0" y="0"/>
                </a:lnTo>
                <a:close/>
              </a:path>
            </a:pathLst>
          </a:custGeom>
          <a:blipFill rotWithShape="1">
            <a:blip r:embed="rId6">
              <a:alphaModFix/>
            </a:blip>
            <a:stretch>
              <a:fillRect b="0" l="0" r="0" t="0"/>
            </a:stretch>
          </a:blipFill>
          <a:ln>
            <a:noFill/>
          </a:ln>
        </p:spPr>
      </p:sp>
      <p:sp>
        <p:nvSpPr>
          <p:cNvPr id="168" name="Google Shape;168;p14"/>
          <p:cNvSpPr/>
          <p:nvPr/>
        </p:nvSpPr>
        <p:spPr>
          <a:xfrm>
            <a:off x="304966" y="2859405"/>
            <a:ext cx="343587" cy="366492"/>
          </a:xfrm>
          <a:custGeom>
            <a:rect b="b" l="l" r="r" t="t"/>
            <a:pathLst>
              <a:path extrusionOk="0" h="732985" w="687173">
                <a:moveTo>
                  <a:pt x="0" y="0"/>
                </a:moveTo>
                <a:lnTo>
                  <a:pt x="687174" y="0"/>
                </a:lnTo>
                <a:lnTo>
                  <a:pt x="687174" y="732985"/>
                </a:lnTo>
                <a:lnTo>
                  <a:pt x="0" y="732985"/>
                </a:lnTo>
                <a:lnTo>
                  <a:pt x="0" y="0"/>
                </a:lnTo>
                <a:close/>
              </a:path>
            </a:pathLst>
          </a:custGeom>
          <a:blipFill rotWithShape="1">
            <a:blip r:embed="rId7">
              <a:alphaModFix/>
            </a:blip>
            <a:stretch>
              <a:fillRect b="-358385" l="-254234" r="-248902" t="-102907"/>
            </a:stretch>
          </a:blipFill>
          <a:ln>
            <a:noFill/>
          </a:ln>
        </p:spPr>
      </p:sp>
      <p:sp>
        <p:nvSpPr>
          <p:cNvPr id="169" name="Google Shape;169;p14"/>
          <p:cNvSpPr/>
          <p:nvPr/>
        </p:nvSpPr>
        <p:spPr>
          <a:xfrm>
            <a:off x="4364098" y="2859405"/>
            <a:ext cx="343586" cy="366492"/>
          </a:xfrm>
          <a:custGeom>
            <a:rect b="b" l="l" r="r" t="t"/>
            <a:pathLst>
              <a:path extrusionOk="0" h="732985" w="687173">
                <a:moveTo>
                  <a:pt x="0" y="0"/>
                </a:moveTo>
                <a:lnTo>
                  <a:pt x="687174" y="0"/>
                </a:lnTo>
                <a:lnTo>
                  <a:pt x="687174" y="732985"/>
                </a:lnTo>
                <a:lnTo>
                  <a:pt x="0" y="732985"/>
                </a:lnTo>
                <a:lnTo>
                  <a:pt x="0" y="0"/>
                </a:lnTo>
                <a:close/>
              </a:path>
            </a:pathLst>
          </a:custGeom>
          <a:blipFill rotWithShape="1">
            <a:blip r:embed="rId8">
              <a:alphaModFix/>
            </a:blip>
            <a:stretch>
              <a:fillRect b="-358385" l="-254234" r="-248902" t="-102907"/>
            </a:stretch>
          </a:blipFill>
          <a:ln>
            <a:noFill/>
          </a:ln>
        </p:spPr>
      </p:sp>
      <p:sp>
        <p:nvSpPr>
          <p:cNvPr id="170" name="Google Shape;170;p14"/>
          <p:cNvSpPr/>
          <p:nvPr/>
        </p:nvSpPr>
        <p:spPr>
          <a:xfrm>
            <a:off x="8495447" y="2859405"/>
            <a:ext cx="343587" cy="366492"/>
          </a:xfrm>
          <a:custGeom>
            <a:rect b="b" l="l" r="r" t="t"/>
            <a:pathLst>
              <a:path extrusionOk="0" h="732985" w="687173">
                <a:moveTo>
                  <a:pt x="0" y="0"/>
                </a:moveTo>
                <a:lnTo>
                  <a:pt x="687174" y="0"/>
                </a:lnTo>
                <a:lnTo>
                  <a:pt x="687174" y="732985"/>
                </a:lnTo>
                <a:lnTo>
                  <a:pt x="0" y="732985"/>
                </a:lnTo>
                <a:lnTo>
                  <a:pt x="0" y="0"/>
                </a:lnTo>
                <a:close/>
              </a:path>
            </a:pathLst>
          </a:custGeom>
          <a:blipFill rotWithShape="1">
            <a:blip r:embed="rId7">
              <a:alphaModFix/>
            </a:blip>
            <a:stretch>
              <a:fillRect b="-358385" l="-254234" r="-248902" t="-102907"/>
            </a:stretch>
          </a:blipFill>
          <a:ln>
            <a:noFill/>
          </a:ln>
        </p:spPr>
      </p:sp>
      <p:sp>
        <p:nvSpPr>
          <p:cNvPr id="171" name="Google Shape;171;p14"/>
          <p:cNvSpPr/>
          <p:nvPr/>
        </p:nvSpPr>
        <p:spPr>
          <a:xfrm>
            <a:off x="304966" y="3394079"/>
            <a:ext cx="343587" cy="366493"/>
          </a:xfrm>
          <a:custGeom>
            <a:rect b="b" l="l" r="r" t="t"/>
            <a:pathLst>
              <a:path extrusionOk="0" h="732985" w="687173">
                <a:moveTo>
                  <a:pt x="0" y="0"/>
                </a:moveTo>
                <a:lnTo>
                  <a:pt x="687174" y="0"/>
                </a:lnTo>
                <a:lnTo>
                  <a:pt x="687174" y="732985"/>
                </a:lnTo>
                <a:lnTo>
                  <a:pt x="0" y="732985"/>
                </a:lnTo>
                <a:lnTo>
                  <a:pt x="0" y="0"/>
                </a:lnTo>
                <a:close/>
              </a:path>
            </a:pathLst>
          </a:custGeom>
          <a:blipFill rotWithShape="1">
            <a:blip r:embed="rId8">
              <a:alphaModFix/>
            </a:blip>
            <a:stretch>
              <a:fillRect b="-358385" l="-254234" r="-248902" t="-102907"/>
            </a:stretch>
          </a:blipFill>
          <a:ln>
            <a:noFill/>
          </a:ln>
        </p:spPr>
      </p:sp>
      <p:sp>
        <p:nvSpPr>
          <p:cNvPr id="172" name="Google Shape;172;p14"/>
          <p:cNvSpPr/>
          <p:nvPr/>
        </p:nvSpPr>
        <p:spPr>
          <a:xfrm>
            <a:off x="4364098" y="3394079"/>
            <a:ext cx="343586" cy="366493"/>
          </a:xfrm>
          <a:custGeom>
            <a:rect b="b" l="l" r="r" t="t"/>
            <a:pathLst>
              <a:path extrusionOk="0" h="732985" w="687173">
                <a:moveTo>
                  <a:pt x="0" y="0"/>
                </a:moveTo>
                <a:lnTo>
                  <a:pt x="687174" y="0"/>
                </a:lnTo>
                <a:lnTo>
                  <a:pt x="687174" y="732985"/>
                </a:lnTo>
                <a:lnTo>
                  <a:pt x="0" y="732985"/>
                </a:lnTo>
                <a:lnTo>
                  <a:pt x="0" y="0"/>
                </a:lnTo>
                <a:close/>
              </a:path>
            </a:pathLst>
          </a:custGeom>
          <a:blipFill rotWithShape="1">
            <a:blip r:embed="rId7">
              <a:alphaModFix/>
            </a:blip>
            <a:stretch>
              <a:fillRect b="-358385" l="-254234" r="-248902" t="-102907"/>
            </a:stretch>
          </a:blipFill>
          <a:ln>
            <a:noFill/>
          </a:ln>
        </p:spPr>
      </p:sp>
      <p:sp>
        <p:nvSpPr>
          <p:cNvPr id="173" name="Google Shape;173;p14"/>
          <p:cNvSpPr/>
          <p:nvPr/>
        </p:nvSpPr>
        <p:spPr>
          <a:xfrm>
            <a:off x="8495447" y="3394079"/>
            <a:ext cx="343587" cy="366493"/>
          </a:xfrm>
          <a:custGeom>
            <a:rect b="b" l="l" r="r" t="t"/>
            <a:pathLst>
              <a:path extrusionOk="0" h="732985" w="687173">
                <a:moveTo>
                  <a:pt x="0" y="0"/>
                </a:moveTo>
                <a:lnTo>
                  <a:pt x="687174" y="0"/>
                </a:lnTo>
                <a:lnTo>
                  <a:pt x="687174" y="732985"/>
                </a:lnTo>
                <a:lnTo>
                  <a:pt x="0" y="732985"/>
                </a:lnTo>
                <a:lnTo>
                  <a:pt x="0" y="0"/>
                </a:lnTo>
                <a:close/>
              </a:path>
            </a:pathLst>
          </a:custGeom>
          <a:blipFill rotWithShape="1">
            <a:blip r:embed="rId8">
              <a:alphaModFix/>
            </a:blip>
            <a:stretch>
              <a:fillRect b="-358385" l="-254234" r="-248902" t="-102907"/>
            </a:stretch>
          </a:blipFill>
          <a:ln>
            <a:noFill/>
          </a:ln>
        </p:spPr>
      </p:sp>
      <p:sp>
        <p:nvSpPr>
          <p:cNvPr id="174" name="Google Shape;174;p14"/>
          <p:cNvSpPr txBox="1"/>
          <p:nvPr/>
        </p:nvSpPr>
        <p:spPr>
          <a:xfrm>
            <a:off x="514350" y="452438"/>
            <a:ext cx="6424500" cy="69270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i="0" lang="en" sz="4500" u="none" cap="none" strike="noStrike">
                <a:solidFill>
                  <a:srgbClr val="4B7AAF"/>
                </a:solidFill>
                <a:latin typeface="Oleo Script"/>
                <a:ea typeface="Oleo Script"/>
                <a:cs typeface="Oleo Script"/>
                <a:sym typeface="Oleo Script"/>
              </a:rPr>
              <a:t>Dream Vacation</a:t>
            </a:r>
            <a:endParaRPr sz="4500">
              <a:latin typeface="Oleo Script"/>
              <a:ea typeface="Oleo Script"/>
              <a:cs typeface="Oleo Script"/>
              <a:sym typeface="Oleo Script"/>
            </a:endParaRPr>
          </a:p>
        </p:txBody>
      </p:sp>
      <p:sp>
        <p:nvSpPr>
          <p:cNvPr id="175" name="Google Shape;175;p14"/>
          <p:cNvSpPr txBox="1"/>
          <p:nvPr/>
        </p:nvSpPr>
        <p:spPr>
          <a:xfrm>
            <a:off x="514350" y="1186086"/>
            <a:ext cx="6424500" cy="450300"/>
          </a:xfrm>
          <a:prstGeom prst="rect">
            <a:avLst/>
          </a:prstGeom>
          <a:noFill/>
          <a:ln>
            <a:noFill/>
          </a:ln>
        </p:spPr>
        <p:txBody>
          <a:bodyPr anchorCtr="0" anchor="t" bIns="0" lIns="0" spcFirstLastPara="1" rIns="0" wrap="square" tIns="0">
            <a:spAutoFit/>
          </a:bodyPr>
          <a:lstStyle/>
          <a:p>
            <a:pPr indent="0" lvl="0" marL="0" marR="0" rtl="0" algn="l">
              <a:lnSpc>
                <a:spcPct val="166030"/>
              </a:lnSpc>
              <a:spcBef>
                <a:spcPts val="0"/>
              </a:spcBef>
              <a:spcAft>
                <a:spcPts val="0"/>
              </a:spcAft>
              <a:buNone/>
            </a:pPr>
            <a:r>
              <a:rPr i="0" lang="en" sz="1100" u="none" cap="none" strike="noStrike">
                <a:solidFill>
                  <a:srgbClr val="667BB2"/>
                </a:solidFill>
                <a:latin typeface="Bree Serif"/>
                <a:ea typeface="Bree Serif"/>
                <a:cs typeface="Bree Serif"/>
                <a:sym typeface="Bree Serif"/>
              </a:rPr>
              <a:t>Valentine's Day, known as "La Saint-Valentin" in France, is a celebration of love and romance. This presentation explores the unique traditions and ways in which this special day is celebrated in France.</a:t>
            </a:r>
            <a:endParaRPr sz="700">
              <a:latin typeface="Bree Serif"/>
              <a:ea typeface="Bree Serif"/>
              <a:cs typeface="Bree Serif"/>
              <a:sym typeface="Bree Serif"/>
            </a:endParaRPr>
          </a:p>
        </p:txBody>
      </p:sp>
      <p:sp>
        <p:nvSpPr>
          <p:cNvPr id="176" name="Google Shape;176;p14"/>
          <p:cNvSpPr/>
          <p:nvPr/>
        </p:nvSpPr>
        <p:spPr>
          <a:xfrm>
            <a:off x="1699000" y="4160325"/>
            <a:ext cx="1804500" cy="505500"/>
          </a:xfrm>
          <a:prstGeom prst="roundRect">
            <a:avLst>
              <a:gd fmla="val 16667" name="adj"/>
            </a:avLst>
          </a:prstGeom>
          <a:solidFill>
            <a:srgbClr val="FDF3E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Oleo Script"/>
              <a:ea typeface="Oleo Script"/>
              <a:cs typeface="Oleo Script"/>
              <a:sym typeface="Oleo Script"/>
            </a:endParaRPr>
          </a:p>
        </p:txBody>
      </p:sp>
      <p:sp>
        <p:nvSpPr>
          <p:cNvPr id="177" name="Google Shape;177;p14"/>
          <p:cNvSpPr txBox="1"/>
          <p:nvPr/>
        </p:nvSpPr>
        <p:spPr>
          <a:xfrm>
            <a:off x="819319" y="4223964"/>
            <a:ext cx="3563700" cy="3849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 sz="2500" u="none" cap="none" strike="noStrike">
                <a:solidFill>
                  <a:srgbClr val="4B7AAF"/>
                </a:solidFill>
                <a:latin typeface="Bree Serif"/>
                <a:ea typeface="Bree Serif"/>
                <a:cs typeface="Bree Serif"/>
                <a:sym typeface="Bree Serif"/>
              </a:rPr>
              <a:t>Main Point</a:t>
            </a:r>
            <a:endParaRPr b="1" sz="700">
              <a:latin typeface="Bree Serif"/>
              <a:ea typeface="Bree Serif"/>
              <a:cs typeface="Bree Serif"/>
              <a:sym typeface="Bree Serif"/>
            </a:endParaRPr>
          </a:p>
        </p:txBody>
      </p:sp>
      <p:sp>
        <p:nvSpPr>
          <p:cNvPr id="178" name="Google Shape;178;p14"/>
          <p:cNvSpPr/>
          <p:nvPr/>
        </p:nvSpPr>
        <p:spPr>
          <a:xfrm>
            <a:off x="5640725" y="4163675"/>
            <a:ext cx="1804500" cy="505500"/>
          </a:xfrm>
          <a:prstGeom prst="roundRect">
            <a:avLst>
              <a:gd fmla="val 16667" name="adj"/>
            </a:avLst>
          </a:prstGeom>
          <a:solidFill>
            <a:srgbClr val="FDF3E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Oleo Script"/>
              <a:ea typeface="Oleo Script"/>
              <a:cs typeface="Oleo Script"/>
              <a:sym typeface="Oleo Script"/>
            </a:endParaRPr>
          </a:p>
        </p:txBody>
      </p:sp>
      <p:sp>
        <p:nvSpPr>
          <p:cNvPr id="179" name="Google Shape;179;p14"/>
          <p:cNvSpPr txBox="1"/>
          <p:nvPr/>
        </p:nvSpPr>
        <p:spPr>
          <a:xfrm>
            <a:off x="4761131" y="4223964"/>
            <a:ext cx="3563700" cy="3849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 sz="2500" u="none" cap="none" strike="noStrike">
                <a:solidFill>
                  <a:srgbClr val="4B7AAF"/>
                </a:solidFill>
                <a:latin typeface="Bree Serif"/>
                <a:ea typeface="Bree Serif"/>
                <a:cs typeface="Bree Serif"/>
                <a:sym typeface="Bree Serif"/>
              </a:rPr>
              <a:t>Main Point</a:t>
            </a:r>
            <a:endParaRPr b="1" sz="700">
              <a:latin typeface="Bree Serif"/>
              <a:ea typeface="Bree Serif"/>
              <a:cs typeface="Bree Serif"/>
              <a:sym typeface="Bree Serif"/>
            </a:endParaRPr>
          </a:p>
        </p:txBody>
      </p:sp>
      <p:sp>
        <p:nvSpPr>
          <p:cNvPr id="180" name="Google Shape;180;p14"/>
          <p:cNvSpPr txBox="1"/>
          <p:nvPr/>
        </p:nvSpPr>
        <p:spPr>
          <a:xfrm>
            <a:off x="630188" y="4720026"/>
            <a:ext cx="3941700" cy="169200"/>
          </a:xfrm>
          <a:prstGeom prst="rect">
            <a:avLst/>
          </a:prstGeom>
          <a:noFill/>
          <a:ln>
            <a:noFill/>
          </a:ln>
        </p:spPr>
        <p:txBody>
          <a:bodyPr anchorCtr="0" anchor="t" bIns="0" lIns="0" spcFirstLastPara="1" rIns="0" wrap="square" tIns="0">
            <a:spAutoFit/>
          </a:bodyPr>
          <a:lstStyle/>
          <a:p>
            <a:pPr indent="0" lvl="0" marL="0" marR="0" rtl="0" algn="ctr">
              <a:lnSpc>
                <a:spcPct val="166030"/>
              </a:lnSpc>
              <a:spcBef>
                <a:spcPts val="0"/>
              </a:spcBef>
              <a:spcAft>
                <a:spcPts val="0"/>
              </a:spcAft>
              <a:buNone/>
            </a:pPr>
            <a:r>
              <a:rPr i="0" lang="en" sz="1100" u="none" cap="none" strike="noStrike">
                <a:solidFill>
                  <a:srgbClr val="FAF5EB"/>
                </a:solidFill>
                <a:latin typeface="Bree Serif"/>
                <a:ea typeface="Bree Serif"/>
                <a:cs typeface="Bree Serif"/>
                <a:sym typeface="Bree Serif"/>
              </a:rPr>
              <a:t>Elaborate on what you want to discuss. </a:t>
            </a:r>
            <a:endParaRPr sz="700">
              <a:latin typeface="Bree Serif"/>
              <a:ea typeface="Bree Serif"/>
              <a:cs typeface="Bree Serif"/>
              <a:sym typeface="Bree Serif"/>
            </a:endParaRPr>
          </a:p>
        </p:txBody>
      </p:sp>
      <p:sp>
        <p:nvSpPr>
          <p:cNvPr id="181" name="Google Shape;181;p14"/>
          <p:cNvSpPr txBox="1"/>
          <p:nvPr/>
        </p:nvSpPr>
        <p:spPr>
          <a:xfrm>
            <a:off x="4572000" y="4720026"/>
            <a:ext cx="3941700" cy="169200"/>
          </a:xfrm>
          <a:prstGeom prst="rect">
            <a:avLst/>
          </a:prstGeom>
          <a:noFill/>
          <a:ln>
            <a:noFill/>
          </a:ln>
        </p:spPr>
        <p:txBody>
          <a:bodyPr anchorCtr="0" anchor="t" bIns="0" lIns="0" spcFirstLastPara="1" rIns="0" wrap="square" tIns="0">
            <a:spAutoFit/>
          </a:bodyPr>
          <a:lstStyle/>
          <a:p>
            <a:pPr indent="0" lvl="0" marL="0" marR="0" rtl="0" algn="ctr">
              <a:lnSpc>
                <a:spcPct val="166030"/>
              </a:lnSpc>
              <a:spcBef>
                <a:spcPts val="0"/>
              </a:spcBef>
              <a:spcAft>
                <a:spcPts val="0"/>
              </a:spcAft>
              <a:buNone/>
            </a:pPr>
            <a:r>
              <a:rPr i="0" lang="en" sz="1100" u="none" cap="none" strike="noStrike">
                <a:solidFill>
                  <a:srgbClr val="FAF5EB"/>
                </a:solidFill>
                <a:latin typeface="Bree Serif"/>
                <a:ea typeface="Bree Serif"/>
                <a:cs typeface="Bree Serif"/>
                <a:sym typeface="Bree Serif"/>
              </a:rPr>
              <a:t>Elaborate on what you want to discuss. </a:t>
            </a:r>
            <a:endParaRPr sz="700">
              <a:latin typeface="Bree Serif"/>
              <a:ea typeface="Bree Serif"/>
              <a:cs typeface="Bree Serif"/>
              <a:sym typeface="Bree Serif"/>
            </a:endParaRPr>
          </a:p>
        </p:txBody>
      </p:sp>
      <p:sp>
        <p:nvSpPr>
          <p:cNvPr id="182" name="Google Shape;182;p14"/>
          <p:cNvSpPr/>
          <p:nvPr/>
        </p:nvSpPr>
        <p:spPr>
          <a:xfrm>
            <a:off x="304966" y="3928753"/>
            <a:ext cx="343587" cy="366493"/>
          </a:xfrm>
          <a:custGeom>
            <a:rect b="b" l="l" r="r" t="t"/>
            <a:pathLst>
              <a:path extrusionOk="0" h="732985" w="687173">
                <a:moveTo>
                  <a:pt x="0" y="0"/>
                </a:moveTo>
                <a:lnTo>
                  <a:pt x="687174" y="0"/>
                </a:lnTo>
                <a:lnTo>
                  <a:pt x="687174" y="732985"/>
                </a:lnTo>
                <a:lnTo>
                  <a:pt x="0" y="732985"/>
                </a:lnTo>
                <a:lnTo>
                  <a:pt x="0" y="0"/>
                </a:lnTo>
                <a:close/>
              </a:path>
            </a:pathLst>
          </a:custGeom>
          <a:blipFill rotWithShape="1">
            <a:blip r:embed="rId7">
              <a:alphaModFix/>
            </a:blip>
            <a:stretch>
              <a:fillRect b="-358385" l="-254234" r="-248902" t="-102907"/>
            </a:stretch>
          </a:blipFill>
          <a:ln>
            <a:noFill/>
          </a:ln>
        </p:spPr>
      </p:sp>
      <p:sp>
        <p:nvSpPr>
          <p:cNvPr id="183" name="Google Shape;183;p14"/>
          <p:cNvSpPr/>
          <p:nvPr/>
        </p:nvSpPr>
        <p:spPr>
          <a:xfrm>
            <a:off x="4364098" y="3928753"/>
            <a:ext cx="343586" cy="366493"/>
          </a:xfrm>
          <a:custGeom>
            <a:rect b="b" l="l" r="r" t="t"/>
            <a:pathLst>
              <a:path extrusionOk="0" h="732985" w="687173">
                <a:moveTo>
                  <a:pt x="0" y="0"/>
                </a:moveTo>
                <a:lnTo>
                  <a:pt x="687174" y="0"/>
                </a:lnTo>
                <a:lnTo>
                  <a:pt x="687174" y="732985"/>
                </a:lnTo>
                <a:lnTo>
                  <a:pt x="0" y="732985"/>
                </a:lnTo>
                <a:lnTo>
                  <a:pt x="0" y="0"/>
                </a:lnTo>
                <a:close/>
              </a:path>
            </a:pathLst>
          </a:custGeom>
          <a:blipFill rotWithShape="1">
            <a:blip r:embed="rId8">
              <a:alphaModFix/>
            </a:blip>
            <a:stretch>
              <a:fillRect b="-358385" l="-254234" r="-248902" t="-102907"/>
            </a:stretch>
          </a:blipFill>
          <a:ln>
            <a:noFill/>
          </a:ln>
        </p:spPr>
      </p:sp>
      <p:sp>
        <p:nvSpPr>
          <p:cNvPr id="184" name="Google Shape;184;p14"/>
          <p:cNvSpPr/>
          <p:nvPr/>
        </p:nvSpPr>
        <p:spPr>
          <a:xfrm>
            <a:off x="8495447" y="3928753"/>
            <a:ext cx="343587" cy="366493"/>
          </a:xfrm>
          <a:custGeom>
            <a:rect b="b" l="l" r="r" t="t"/>
            <a:pathLst>
              <a:path extrusionOk="0" h="732985" w="687173">
                <a:moveTo>
                  <a:pt x="0" y="0"/>
                </a:moveTo>
                <a:lnTo>
                  <a:pt x="687174" y="0"/>
                </a:lnTo>
                <a:lnTo>
                  <a:pt x="687174" y="732985"/>
                </a:lnTo>
                <a:lnTo>
                  <a:pt x="0" y="732985"/>
                </a:lnTo>
                <a:lnTo>
                  <a:pt x="0" y="0"/>
                </a:lnTo>
                <a:close/>
              </a:path>
            </a:pathLst>
          </a:custGeom>
          <a:blipFill rotWithShape="1">
            <a:blip r:embed="rId7">
              <a:alphaModFix/>
            </a:blip>
            <a:stretch>
              <a:fillRect b="-358385" l="-254234" r="-248902" t="-102907"/>
            </a:stretch>
          </a:blipFill>
          <a:ln>
            <a:noFill/>
          </a:ln>
        </p:spPr>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46142"/>
        </a:solidFill>
      </p:bgPr>
    </p:bg>
    <p:spTree>
      <p:nvGrpSpPr>
        <p:cNvPr id="188" name="Shape 188"/>
        <p:cNvGrpSpPr/>
        <p:nvPr/>
      </p:nvGrpSpPr>
      <p:grpSpPr>
        <a:xfrm>
          <a:off x="0" y="0"/>
          <a:ext cx="0" cy="0"/>
          <a:chOff x="0" y="0"/>
          <a:chExt cx="0" cy="0"/>
        </a:xfrm>
      </p:grpSpPr>
      <p:pic>
        <p:nvPicPr>
          <p:cNvPr id="189" name="Google Shape;189;p15"/>
          <p:cNvPicPr preferRelativeResize="0"/>
          <p:nvPr/>
        </p:nvPicPr>
        <p:blipFill rotWithShape="1">
          <a:blip r:embed="rId3">
            <a:alphaModFix/>
          </a:blip>
          <a:srcRect b="32407" l="11917" r="0" t="8734"/>
          <a:stretch/>
        </p:blipFill>
        <p:spPr>
          <a:xfrm>
            <a:off x="0" y="0"/>
            <a:ext cx="4830100" cy="5143501"/>
          </a:xfrm>
          <a:prstGeom prst="rect">
            <a:avLst/>
          </a:prstGeom>
          <a:noFill/>
          <a:ln>
            <a:noFill/>
          </a:ln>
        </p:spPr>
      </p:pic>
      <p:pic>
        <p:nvPicPr>
          <p:cNvPr id="190" name="Google Shape;190;p15"/>
          <p:cNvPicPr preferRelativeResize="0"/>
          <p:nvPr/>
        </p:nvPicPr>
        <p:blipFill rotWithShape="1">
          <a:blip r:embed="rId4">
            <a:alphaModFix/>
          </a:blip>
          <a:srcRect b="24153" l="6269" r="58068" t="42526"/>
          <a:stretch/>
        </p:blipFill>
        <p:spPr>
          <a:xfrm>
            <a:off x="573025" y="2238025"/>
            <a:ext cx="3261024" cy="1713875"/>
          </a:xfrm>
          <a:prstGeom prst="rect">
            <a:avLst/>
          </a:prstGeom>
          <a:noFill/>
          <a:ln>
            <a:noFill/>
          </a:ln>
        </p:spPr>
      </p:pic>
      <p:sp>
        <p:nvSpPr>
          <p:cNvPr id="191" name="Google Shape;191;p15"/>
          <p:cNvSpPr txBox="1"/>
          <p:nvPr/>
        </p:nvSpPr>
        <p:spPr>
          <a:xfrm>
            <a:off x="320108" y="714638"/>
            <a:ext cx="3766800" cy="692700"/>
          </a:xfrm>
          <a:prstGeom prst="rect">
            <a:avLst/>
          </a:prstGeom>
          <a:noFill/>
          <a:ln>
            <a:noFill/>
          </a:ln>
        </p:spPr>
        <p:txBody>
          <a:bodyPr anchorCtr="0" anchor="t" bIns="0" lIns="0" spcFirstLastPara="1" rIns="0" wrap="square" tIns="0">
            <a:spAutoFit/>
          </a:bodyPr>
          <a:lstStyle/>
          <a:p>
            <a:pPr indent="0" lvl="0" marL="0" marR="0" rtl="0" algn="ctr">
              <a:lnSpc>
                <a:spcPct val="140011"/>
              </a:lnSpc>
              <a:spcBef>
                <a:spcPts val="0"/>
              </a:spcBef>
              <a:spcAft>
                <a:spcPts val="0"/>
              </a:spcAft>
              <a:buNone/>
            </a:pPr>
            <a:r>
              <a:rPr i="0" lang="en" sz="4500" u="none" cap="none" strike="noStrike">
                <a:solidFill>
                  <a:srgbClr val="F46142"/>
                </a:solidFill>
                <a:latin typeface="Oleo Script"/>
                <a:ea typeface="Oleo Script"/>
                <a:cs typeface="Oleo Script"/>
                <a:sym typeface="Oleo Script"/>
              </a:rPr>
              <a:t>Romantic Paris</a:t>
            </a:r>
            <a:endParaRPr sz="4500">
              <a:latin typeface="Oleo Script"/>
              <a:ea typeface="Oleo Script"/>
              <a:cs typeface="Oleo Script"/>
              <a:sym typeface="Oleo Script"/>
            </a:endParaRPr>
          </a:p>
        </p:txBody>
      </p:sp>
      <p:sp>
        <p:nvSpPr>
          <p:cNvPr id="192" name="Google Shape;192;p15"/>
          <p:cNvSpPr/>
          <p:nvPr/>
        </p:nvSpPr>
        <p:spPr>
          <a:xfrm>
            <a:off x="1334900" y="3609625"/>
            <a:ext cx="1727100" cy="482700"/>
          </a:xfrm>
          <a:prstGeom prst="roundRect">
            <a:avLst>
              <a:gd fmla="val 16667" name="adj"/>
            </a:avLst>
          </a:prstGeom>
          <a:solidFill>
            <a:srgbClr val="F59CA3"/>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Oleo Script"/>
              <a:ea typeface="Oleo Script"/>
              <a:cs typeface="Oleo Script"/>
              <a:sym typeface="Oleo Script"/>
            </a:endParaRPr>
          </a:p>
        </p:txBody>
      </p:sp>
      <p:sp>
        <p:nvSpPr>
          <p:cNvPr id="193" name="Google Shape;193;p15"/>
          <p:cNvSpPr txBox="1"/>
          <p:nvPr/>
        </p:nvSpPr>
        <p:spPr>
          <a:xfrm>
            <a:off x="421761" y="3647018"/>
            <a:ext cx="3563700" cy="3849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 sz="2500" u="none" cap="none" strike="noStrike">
                <a:solidFill>
                  <a:srgbClr val="FAF5EB"/>
                </a:solidFill>
                <a:latin typeface="Bree Serif"/>
                <a:ea typeface="Bree Serif"/>
                <a:cs typeface="Bree Serif"/>
                <a:sym typeface="Bree Serif"/>
              </a:rPr>
              <a:t>Main Point</a:t>
            </a:r>
            <a:endParaRPr b="1" sz="700">
              <a:latin typeface="Bree Serif"/>
              <a:ea typeface="Bree Serif"/>
              <a:cs typeface="Bree Serif"/>
              <a:sym typeface="Bree Serif"/>
            </a:endParaRPr>
          </a:p>
        </p:txBody>
      </p:sp>
      <p:sp>
        <p:nvSpPr>
          <p:cNvPr id="194" name="Google Shape;194;p15"/>
          <p:cNvSpPr txBox="1"/>
          <p:nvPr/>
        </p:nvSpPr>
        <p:spPr>
          <a:xfrm>
            <a:off x="232630" y="4143080"/>
            <a:ext cx="3941700" cy="169200"/>
          </a:xfrm>
          <a:prstGeom prst="rect">
            <a:avLst/>
          </a:prstGeom>
          <a:noFill/>
          <a:ln>
            <a:noFill/>
          </a:ln>
        </p:spPr>
        <p:txBody>
          <a:bodyPr anchorCtr="0" anchor="t" bIns="0" lIns="0" spcFirstLastPara="1" rIns="0" wrap="square" tIns="0">
            <a:spAutoFit/>
          </a:bodyPr>
          <a:lstStyle/>
          <a:p>
            <a:pPr indent="0" lvl="0" marL="0" marR="0" rtl="0" algn="ctr">
              <a:lnSpc>
                <a:spcPct val="166030"/>
              </a:lnSpc>
              <a:spcBef>
                <a:spcPts val="0"/>
              </a:spcBef>
              <a:spcAft>
                <a:spcPts val="0"/>
              </a:spcAft>
              <a:buNone/>
            </a:pPr>
            <a:r>
              <a:rPr i="0" lang="en" sz="1100" u="none" cap="none" strike="noStrike">
                <a:solidFill>
                  <a:srgbClr val="F36342"/>
                </a:solidFill>
                <a:latin typeface="Bree Serif"/>
                <a:ea typeface="Bree Serif"/>
                <a:cs typeface="Bree Serif"/>
                <a:sym typeface="Bree Serif"/>
              </a:rPr>
              <a:t>Elaborate on what you want to discuss. </a:t>
            </a:r>
            <a:endParaRPr sz="700">
              <a:latin typeface="Bree Serif"/>
              <a:ea typeface="Bree Serif"/>
              <a:cs typeface="Bree Serif"/>
              <a:sym typeface="Bree Serif"/>
            </a:endParaRPr>
          </a:p>
        </p:txBody>
      </p:sp>
      <p:grpSp>
        <p:nvGrpSpPr>
          <p:cNvPr id="195" name="Google Shape;195;p15"/>
          <p:cNvGrpSpPr/>
          <p:nvPr/>
        </p:nvGrpSpPr>
        <p:grpSpPr>
          <a:xfrm>
            <a:off x="5562600" y="929862"/>
            <a:ext cx="2800350" cy="3069844"/>
            <a:chOff x="0" y="-95250"/>
            <a:chExt cx="7467600" cy="8186250"/>
          </a:xfrm>
        </p:grpSpPr>
        <p:sp>
          <p:nvSpPr>
            <p:cNvPr id="196" name="Google Shape;196;p15"/>
            <p:cNvSpPr txBox="1"/>
            <p:nvPr/>
          </p:nvSpPr>
          <p:spPr>
            <a:xfrm>
              <a:off x="0" y="-95250"/>
              <a:ext cx="7467600" cy="4086300"/>
            </a:xfrm>
            <a:prstGeom prst="rect">
              <a:avLst/>
            </a:prstGeom>
            <a:noFill/>
            <a:ln>
              <a:noFill/>
            </a:ln>
          </p:spPr>
          <p:txBody>
            <a:bodyPr anchorCtr="0" anchor="t" bIns="0" lIns="0" spcFirstLastPara="1" rIns="0" wrap="square" tIns="0">
              <a:spAutoFit/>
            </a:bodyPr>
            <a:lstStyle/>
            <a:p>
              <a:pPr indent="0" lvl="0" marL="0" marR="0" rtl="0" algn="ctr">
                <a:lnSpc>
                  <a:spcPct val="115000"/>
                </a:lnSpc>
                <a:spcBef>
                  <a:spcPts val="0"/>
                </a:spcBef>
                <a:spcAft>
                  <a:spcPts val="0"/>
                </a:spcAft>
                <a:buNone/>
              </a:pPr>
              <a:r>
                <a:rPr i="0" lang="en" sz="1100" u="none" cap="none" strike="noStrike">
                  <a:solidFill>
                    <a:srgbClr val="FAF5EB"/>
                  </a:solidFill>
                  <a:latin typeface="Bree Serif"/>
                  <a:ea typeface="Bree Serif"/>
                  <a:cs typeface="Bree Serif"/>
                  <a:sym typeface="Bree Serif"/>
                </a:rPr>
                <a:t>Paris, often called the "City of Love," is a popular destination for Valentine's Day. Couples enjoy romantic activities such as boat rides on the Seine, visits to the Eiffel Tower, and dining in cozy bistros. The charming streets and iconic landmarks provide a perfect backdrop for love-filled moments and memorable experiences.</a:t>
              </a:r>
              <a:endParaRPr sz="700">
                <a:latin typeface="Bree Serif"/>
                <a:ea typeface="Bree Serif"/>
                <a:cs typeface="Bree Serif"/>
                <a:sym typeface="Bree Serif"/>
              </a:endParaRPr>
            </a:p>
          </p:txBody>
        </p:sp>
        <p:sp>
          <p:nvSpPr>
            <p:cNvPr id="197" name="Google Shape;197;p15"/>
            <p:cNvSpPr txBox="1"/>
            <p:nvPr/>
          </p:nvSpPr>
          <p:spPr>
            <a:xfrm>
              <a:off x="0" y="5562600"/>
              <a:ext cx="7467600" cy="2528400"/>
            </a:xfrm>
            <a:prstGeom prst="rect">
              <a:avLst/>
            </a:prstGeom>
            <a:noFill/>
            <a:ln>
              <a:noFill/>
            </a:ln>
          </p:spPr>
          <p:txBody>
            <a:bodyPr anchorCtr="0" anchor="t" bIns="0" lIns="0" spcFirstLastPara="1" rIns="0" wrap="square" tIns="0">
              <a:spAutoFit/>
            </a:bodyPr>
            <a:lstStyle/>
            <a:p>
              <a:pPr indent="0" lvl="0" marL="0" marR="0" rtl="0" algn="ctr">
                <a:lnSpc>
                  <a:spcPct val="115000"/>
                </a:lnSpc>
                <a:spcBef>
                  <a:spcPts val="0"/>
                </a:spcBef>
                <a:spcAft>
                  <a:spcPts val="0"/>
                </a:spcAft>
                <a:buNone/>
              </a:pPr>
              <a:r>
                <a:rPr i="0" lang="en" sz="1100" u="none" cap="none" strike="noStrike">
                  <a:solidFill>
                    <a:srgbClr val="FAF5EB"/>
                  </a:solidFill>
                  <a:latin typeface="Bree Serif"/>
                  <a:ea typeface="Bree Serif"/>
                  <a:cs typeface="Bree Serif"/>
                  <a:sym typeface="Bree Serif"/>
                </a:rPr>
                <a:t>Strolling hand-in-hand along the Champs-Élysées, enjoying a sunset picnic in the Luxembourg Gardens, or exploring the art at the Louvre, Paris offers endless opportunities for romance and connection.</a:t>
              </a:r>
              <a:endParaRPr sz="700">
                <a:latin typeface="Bree Serif"/>
                <a:ea typeface="Bree Serif"/>
                <a:cs typeface="Bree Serif"/>
                <a:sym typeface="Bree Serif"/>
              </a:endParaRPr>
            </a:p>
          </p:txBody>
        </p:sp>
      </p:grpSp>
      <p:sp>
        <p:nvSpPr>
          <p:cNvPr id="198" name="Google Shape;198;p15"/>
          <p:cNvSpPr/>
          <p:nvPr/>
        </p:nvSpPr>
        <p:spPr>
          <a:xfrm>
            <a:off x="6888026" y="4129123"/>
            <a:ext cx="2052352" cy="1000055"/>
          </a:xfrm>
          <a:custGeom>
            <a:rect b="b" l="l" r="r" t="t"/>
            <a:pathLst>
              <a:path extrusionOk="0" h="2000110" w="4104704">
                <a:moveTo>
                  <a:pt x="0" y="0"/>
                </a:moveTo>
                <a:lnTo>
                  <a:pt x="4104705" y="0"/>
                </a:lnTo>
                <a:lnTo>
                  <a:pt x="4104705" y="2000110"/>
                </a:lnTo>
                <a:lnTo>
                  <a:pt x="0" y="2000110"/>
                </a:lnTo>
                <a:lnTo>
                  <a:pt x="0" y="0"/>
                </a:lnTo>
                <a:close/>
              </a:path>
            </a:pathLst>
          </a:custGeom>
          <a:blipFill rotWithShape="1">
            <a:blip r:embed="rId5">
              <a:alphaModFix/>
            </a:blip>
            <a:stretch>
              <a:fillRect b="0" l="0" r="0" t="0"/>
            </a:stretch>
          </a:blipFill>
          <a:ln>
            <a:noFill/>
          </a:ln>
        </p:spPr>
      </p:sp>
      <p:sp>
        <p:nvSpPr>
          <p:cNvPr id="199" name="Google Shape;199;p15"/>
          <p:cNvSpPr/>
          <p:nvPr/>
        </p:nvSpPr>
        <p:spPr>
          <a:xfrm flipH="1" rot="-7926205">
            <a:off x="4512107" y="4032812"/>
            <a:ext cx="437570" cy="420067"/>
          </a:xfrm>
          <a:custGeom>
            <a:rect b="b" l="l" r="r" t="t"/>
            <a:pathLst>
              <a:path extrusionOk="0" h="840135" w="875141">
                <a:moveTo>
                  <a:pt x="875140" y="0"/>
                </a:moveTo>
                <a:lnTo>
                  <a:pt x="0" y="0"/>
                </a:lnTo>
                <a:lnTo>
                  <a:pt x="0" y="840135"/>
                </a:lnTo>
                <a:lnTo>
                  <a:pt x="875140" y="840135"/>
                </a:lnTo>
                <a:lnTo>
                  <a:pt x="875140" y="0"/>
                </a:lnTo>
                <a:close/>
              </a:path>
            </a:pathLst>
          </a:custGeom>
          <a:blipFill rotWithShape="1">
            <a:blip r:embed="rId6">
              <a:alphaModFix/>
            </a:blip>
            <a:stretch>
              <a:fillRect b="0" l="0" r="0" t="0"/>
            </a:stretch>
          </a:blipFill>
          <a:ln>
            <a:noFill/>
          </a:ln>
        </p:spPr>
      </p:sp>
      <p:sp>
        <p:nvSpPr>
          <p:cNvPr id="200" name="Google Shape;200;p15"/>
          <p:cNvSpPr/>
          <p:nvPr/>
        </p:nvSpPr>
        <p:spPr>
          <a:xfrm flipH="1" rot="-7926205">
            <a:off x="4512107" y="2880287"/>
            <a:ext cx="437570" cy="420067"/>
          </a:xfrm>
          <a:custGeom>
            <a:rect b="b" l="l" r="r" t="t"/>
            <a:pathLst>
              <a:path extrusionOk="0" h="840135" w="875141">
                <a:moveTo>
                  <a:pt x="875140" y="0"/>
                </a:moveTo>
                <a:lnTo>
                  <a:pt x="0" y="0"/>
                </a:lnTo>
                <a:lnTo>
                  <a:pt x="0" y="840135"/>
                </a:lnTo>
                <a:lnTo>
                  <a:pt x="875140" y="840135"/>
                </a:lnTo>
                <a:lnTo>
                  <a:pt x="875140" y="0"/>
                </a:lnTo>
                <a:close/>
              </a:path>
            </a:pathLst>
          </a:custGeom>
          <a:blipFill rotWithShape="1">
            <a:blip r:embed="rId6">
              <a:alphaModFix/>
            </a:blip>
            <a:stretch>
              <a:fillRect b="0" l="0" r="0" t="0"/>
            </a:stretch>
          </a:blipFill>
          <a:ln>
            <a:noFill/>
          </a:ln>
        </p:spPr>
      </p:sp>
      <p:sp>
        <p:nvSpPr>
          <p:cNvPr id="201" name="Google Shape;201;p15"/>
          <p:cNvSpPr/>
          <p:nvPr/>
        </p:nvSpPr>
        <p:spPr>
          <a:xfrm flipH="1" rot="-7926205">
            <a:off x="4512107" y="1813487"/>
            <a:ext cx="437571" cy="420067"/>
          </a:xfrm>
          <a:custGeom>
            <a:rect b="b" l="l" r="r" t="t"/>
            <a:pathLst>
              <a:path extrusionOk="0" h="840135" w="875141">
                <a:moveTo>
                  <a:pt x="875140" y="0"/>
                </a:moveTo>
                <a:lnTo>
                  <a:pt x="0" y="0"/>
                </a:lnTo>
                <a:lnTo>
                  <a:pt x="0" y="840135"/>
                </a:lnTo>
                <a:lnTo>
                  <a:pt x="875140" y="840135"/>
                </a:lnTo>
                <a:lnTo>
                  <a:pt x="875140" y="0"/>
                </a:lnTo>
                <a:close/>
              </a:path>
            </a:pathLst>
          </a:custGeom>
          <a:blipFill rotWithShape="1">
            <a:blip r:embed="rId6">
              <a:alphaModFix/>
            </a:blip>
            <a:stretch>
              <a:fillRect b="0" l="0" r="0" t="0"/>
            </a:stretch>
          </a:blipFill>
          <a:ln>
            <a:noFill/>
          </a:ln>
        </p:spPr>
      </p:sp>
      <p:sp>
        <p:nvSpPr>
          <p:cNvPr id="202" name="Google Shape;202;p15"/>
          <p:cNvSpPr/>
          <p:nvPr/>
        </p:nvSpPr>
        <p:spPr>
          <a:xfrm flipH="1" rot="-7926205">
            <a:off x="4512107" y="745232"/>
            <a:ext cx="437571" cy="420067"/>
          </a:xfrm>
          <a:custGeom>
            <a:rect b="b" l="l" r="r" t="t"/>
            <a:pathLst>
              <a:path extrusionOk="0" h="840135" w="875141">
                <a:moveTo>
                  <a:pt x="875140" y="0"/>
                </a:moveTo>
                <a:lnTo>
                  <a:pt x="0" y="0"/>
                </a:lnTo>
                <a:lnTo>
                  <a:pt x="0" y="840135"/>
                </a:lnTo>
                <a:lnTo>
                  <a:pt x="875140" y="840135"/>
                </a:lnTo>
                <a:lnTo>
                  <a:pt x="875140" y="0"/>
                </a:lnTo>
                <a:close/>
              </a:path>
            </a:pathLst>
          </a:custGeom>
          <a:blipFill rotWithShape="1">
            <a:blip r:embed="rId6">
              <a:alphaModFix/>
            </a:blip>
            <a:stretch>
              <a:fillRect b="0" l="0" r="0" t="0"/>
            </a:stretch>
          </a:blipFill>
          <a:ln>
            <a:noFill/>
          </a:ln>
        </p:spPr>
      </p:sp>
      <p:sp>
        <p:nvSpPr>
          <p:cNvPr id="203" name="Google Shape;203;p15"/>
          <p:cNvSpPr/>
          <p:nvPr/>
        </p:nvSpPr>
        <p:spPr>
          <a:xfrm rot="1552953">
            <a:off x="7440563" y="116087"/>
            <a:ext cx="2119983" cy="715494"/>
          </a:xfrm>
          <a:custGeom>
            <a:rect b="b" l="l" r="r" t="t"/>
            <a:pathLst>
              <a:path extrusionOk="0" h="1430988" w="4239966">
                <a:moveTo>
                  <a:pt x="0" y="0"/>
                </a:moveTo>
                <a:lnTo>
                  <a:pt x="4239965" y="0"/>
                </a:lnTo>
                <a:lnTo>
                  <a:pt x="4239965" y="1430989"/>
                </a:lnTo>
                <a:lnTo>
                  <a:pt x="0" y="1430989"/>
                </a:lnTo>
                <a:lnTo>
                  <a:pt x="0" y="0"/>
                </a:lnTo>
                <a:close/>
              </a:path>
            </a:pathLst>
          </a:custGeom>
          <a:blipFill rotWithShape="1">
            <a:blip r:embed="rId7">
              <a:alphaModFix/>
            </a:blip>
            <a:stretch>
              <a:fillRect b="0" l="0" r="0" t="0"/>
            </a:stretch>
          </a:blipFill>
          <a:ln>
            <a:noFill/>
          </a:ln>
        </p:spPr>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46142"/>
        </a:solidFill>
      </p:bgPr>
    </p:bg>
    <p:spTree>
      <p:nvGrpSpPr>
        <p:cNvPr id="207" name="Shape 207"/>
        <p:cNvGrpSpPr/>
        <p:nvPr/>
      </p:nvGrpSpPr>
      <p:grpSpPr>
        <a:xfrm>
          <a:off x="0" y="0"/>
          <a:ext cx="0" cy="0"/>
          <a:chOff x="0" y="0"/>
          <a:chExt cx="0" cy="0"/>
        </a:xfrm>
      </p:grpSpPr>
      <p:pic>
        <p:nvPicPr>
          <p:cNvPr id="208" name="Google Shape;208;p16"/>
          <p:cNvPicPr preferRelativeResize="0"/>
          <p:nvPr/>
        </p:nvPicPr>
        <p:blipFill rotWithShape="1">
          <a:blip r:embed="rId3">
            <a:alphaModFix/>
          </a:blip>
          <a:srcRect b="78768" l="4509" r="2700" t="0"/>
          <a:stretch/>
        </p:blipFill>
        <p:spPr>
          <a:xfrm>
            <a:off x="0" y="4254650"/>
            <a:ext cx="9144003" cy="888851"/>
          </a:xfrm>
          <a:prstGeom prst="rect">
            <a:avLst/>
          </a:prstGeom>
          <a:noFill/>
          <a:ln>
            <a:noFill/>
          </a:ln>
        </p:spPr>
      </p:pic>
      <p:pic>
        <p:nvPicPr>
          <p:cNvPr id="209" name="Google Shape;209;p16"/>
          <p:cNvPicPr preferRelativeResize="0"/>
          <p:nvPr/>
        </p:nvPicPr>
        <p:blipFill>
          <a:blip r:embed="rId4">
            <a:alphaModFix/>
          </a:blip>
          <a:stretch>
            <a:fillRect/>
          </a:stretch>
        </p:blipFill>
        <p:spPr>
          <a:xfrm>
            <a:off x="5184844" y="0"/>
            <a:ext cx="3960739" cy="5143502"/>
          </a:xfrm>
          <a:prstGeom prst="rect">
            <a:avLst/>
          </a:prstGeom>
          <a:noFill/>
          <a:ln>
            <a:noFill/>
          </a:ln>
        </p:spPr>
      </p:pic>
      <p:sp>
        <p:nvSpPr>
          <p:cNvPr id="210" name="Google Shape;210;p16"/>
          <p:cNvSpPr/>
          <p:nvPr/>
        </p:nvSpPr>
        <p:spPr>
          <a:xfrm rot="1066203">
            <a:off x="4253581" y="3578499"/>
            <a:ext cx="2688628" cy="1352316"/>
          </a:xfrm>
          <a:custGeom>
            <a:rect b="b" l="l" r="r" t="t"/>
            <a:pathLst>
              <a:path extrusionOk="0" h="2704631" w="5377255">
                <a:moveTo>
                  <a:pt x="0" y="0"/>
                </a:moveTo>
                <a:lnTo>
                  <a:pt x="5377255" y="0"/>
                </a:lnTo>
                <a:lnTo>
                  <a:pt x="5377255" y="2704631"/>
                </a:lnTo>
                <a:lnTo>
                  <a:pt x="0" y="2704631"/>
                </a:lnTo>
                <a:lnTo>
                  <a:pt x="0" y="0"/>
                </a:lnTo>
                <a:close/>
              </a:path>
            </a:pathLst>
          </a:custGeom>
          <a:blipFill rotWithShape="1">
            <a:blip r:embed="rId5">
              <a:alphaModFix/>
            </a:blip>
            <a:stretch>
              <a:fillRect b="0" l="0" r="0" t="0"/>
            </a:stretch>
          </a:blipFill>
          <a:ln>
            <a:noFill/>
          </a:ln>
        </p:spPr>
      </p:sp>
      <p:sp>
        <p:nvSpPr>
          <p:cNvPr id="211" name="Google Shape;211;p16"/>
          <p:cNvSpPr txBox="1"/>
          <p:nvPr/>
        </p:nvSpPr>
        <p:spPr>
          <a:xfrm>
            <a:off x="626547" y="1415320"/>
            <a:ext cx="3761100" cy="692700"/>
          </a:xfrm>
          <a:prstGeom prst="rect">
            <a:avLst/>
          </a:prstGeom>
          <a:noFill/>
          <a:ln>
            <a:noFill/>
          </a:ln>
        </p:spPr>
        <p:txBody>
          <a:bodyPr anchorCtr="0" anchor="t" bIns="0" lIns="0" spcFirstLastPara="1" rIns="0" wrap="square" tIns="0">
            <a:spAutoFit/>
          </a:bodyPr>
          <a:lstStyle/>
          <a:p>
            <a:pPr indent="0" lvl="0" marL="0" marR="0" rtl="0" algn="l">
              <a:lnSpc>
                <a:spcPct val="140005"/>
              </a:lnSpc>
              <a:spcBef>
                <a:spcPts val="0"/>
              </a:spcBef>
              <a:spcAft>
                <a:spcPts val="0"/>
              </a:spcAft>
              <a:buNone/>
            </a:pPr>
            <a:r>
              <a:rPr i="0" lang="en" sz="4500" u="none" cap="none" strike="noStrike">
                <a:solidFill>
                  <a:srgbClr val="FAF5EB"/>
                </a:solidFill>
                <a:latin typeface="Oleo Script"/>
                <a:ea typeface="Oleo Script"/>
                <a:cs typeface="Oleo Script"/>
                <a:sym typeface="Oleo Script"/>
              </a:rPr>
              <a:t>Moulin Rouge</a:t>
            </a:r>
            <a:endParaRPr sz="4500">
              <a:latin typeface="Oleo Script"/>
              <a:ea typeface="Oleo Script"/>
              <a:cs typeface="Oleo Script"/>
              <a:sym typeface="Oleo Script"/>
            </a:endParaRPr>
          </a:p>
        </p:txBody>
      </p:sp>
      <p:sp>
        <p:nvSpPr>
          <p:cNvPr id="212" name="Google Shape;212;p16"/>
          <p:cNvSpPr txBox="1"/>
          <p:nvPr/>
        </p:nvSpPr>
        <p:spPr>
          <a:xfrm>
            <a:off x="626547" y="2297017"/>
            <a:ext cx="3761100" cy="1143000"/>
          </a:xfrm>
          <a:prstGeom prst="rect">
            <a:avLst/>
          </a:prstGeom>
          <a:noFill/>
          <a:ln>
            <a:noFill/>
          </a:ln>
        </p:spPr>
        <p:txBody>
          <a:bodyPr anchorCtr="0" anchor="t" bIns="0" lIns="0" spcFirstLastPara="1" rIns="0" wrap="square" tIns="0">
            <a:spAutoFit/>
          </a:bodyPr>
          <a:lstStyle/>
          <a:p>
            <a:pPr indent="0" lvl="0" marL="0" marR="0" rtl="0" algn="ctr">
              <a:lnSpc>
                <a:spcPct val="115000"/>
              </a:lnSpc>
              <a:spcBef>
                <a:spcPts val="0"/>
              </a:spcBef>
              <a:spcAft>
                <a:spcPts val="0"/>
              </a:spcAft>
              <a:buNone/>
            </a:pPr>
            <a:r>
              <a:rPr i="0" lang="en" sz="1100" u="none" cap="none" strike="noStrike">
                <a:solidFill>
                  <a:srgbClr val="FAF5EB"/>
                </a:solidFill>
                <a:latin typeface="Bree Serif"/>
                <a:ea typeface="Bree Serif"/>
                <a:cs typeface="Bree Serif"/>
                <a:sym typeface="Bree Serif"/>
              </a:rPr>
              <a:t>A date night at the iconic Moulin Rouge in Paris offers an unforgettable romantic experience. Known for its vibrant cabaret performances and rich history, the Moulin Rouge is a symbol of Parisian nightlife. Couples can enjoy a spectacular show featuring talented dancers, elaborate costumes, and stunning stage designs. </a:t>
            </a:r>
            <a:endParaRPr sz="700">
              <a:latin typeface="Bree Serif"/>
              <a:ea typeface="Bree Serif"/>
              <a:cs typeface="Bree Serif"/>
              <a:sym typeface="Bree Serif"/>
            </a:endParaRPr>
          </a:p>
        </p:txBody>
      </p:sp>
      <p:sp>
        <p:nvSpPr>
          <p:cNvPr id="213" name="Google Shape;213;p16"/>
          <p:cNvSpPr/>
          <p:nvPr/>
        </p:nvSpPr>
        <p:spPr>
          <a:xfrm>
            <a:off x="0" y="208719"/>
            <a:ext cx="2052352" cy="1000055"/>
          </a:xfrm>
          <a:custGeom>
            <a:rect b="b" l="l" r="r" t="t"/>
            <a:pathLst>
              <a:path extrusionOk="0" h="2000110" w="4104704">
                <a:moveTo>
                  <a:pt x="0" y="0"/>
                </a:moveTo>
                <a:lnTo>
                  <a:pt x="4104704" y="0"/>
                </a:lnTo>
                <a:lnTo>
                  <a:pt x="4104704" y="2000110"/>
                </a:lnTo>
                <a:lnTo>
                  <a:pt x="0" y="2000110"/>
                </a:lnTo>
                <a:lnTo>
                  <a:pt x="0" y="0"/>
                </a:lnTo>
                <a:close/>
              </a:path>
            </a:pathLst>
          </a:custGeom>
          <a:blipFill rotWithShape="1">
            <a:blip r:embed="rId6">
              <a:alphaModFix/>
            </a:blip>
            <a:stretch>
              <a:fillRect b="0" l="0" r="0" t="0"/>
            </a:stretch>
          </a:blipFill>
          <a:ln>
            <a:noFill/>
          </a:ln>
        </p:spPr>
      </p:sp>
      <p:sp>
        <p:nvSpPr>
          <p:cNvPr id="214" name="Google Shape;214;p16"/>
          <p:cNvSpPr/>
          <p:nvPr/>
        </p:nvSpPr>
        <p:spPr>
          <a:xfrm>
            <a:off x="4400207" y="342254"/>
            <a:ext cx="343586" cy="366493"/>
          </a:xfrm>
          <a:custGeom>
            <a:rect b="b" l="l" r="r" t="t"/>
            <a:pathLst>
              <a:path extrusionOk="0" h="732985" w="687173">
                <a:moveTo>
                  <a:pt x="0" y="0"/>
                </a:moveTo>
                <a:lnTo>
                  <a:pt x="687174" y="0"/>
                </a:lnTo>
                <a:lnTo>
                  <a:pt x="687174" y="732985"/>
                </a:lnTo>
                <a:lnTo>
                  <a:pt x="0" y="732985"/>
                </a:lnTo>
                <a:lnTo>
                  <a:pt x="0" y="0"/>
                </a:lnTo>
                <a:close/>
              </a:path>
            </a:pathLst>
          </a:custGeom>
          <a:blipFill rotWithShape="1">
            <a:blip r:embed="rId7">
              <a:alphaModFix/>
            </a:blip>
            <a:stretch>
              <a:fillRect b="-358385" l="-254234" r="-248902" t="-102907"/>
            </a:stretch>
          </a:blipFill>
          <a:ln>
            <a:noFill/>
          </a:ln>
        </p:spPr>
      </p:sp>
      <p:sp>
        <p:nvSpPr>
          <p:cNvPr id="215" name="Google Shape;215;p16"/>
          <p:cNvSpPr/>
          <p:nvPr/>
        </p:nvSpPr>
        <p:spPr>
          <a:xfrm>
            <a:off x="3888644" y="586582"/>
            <a:ext cx="343586" cy="366492"/>
          </a:xfrm>
          <a:custGeom>
            <a:rect b="b" l="l" r="r" t="t"/>
            <a:pathLst>
              <a:path extrusionOk="0" h="732985" w="687173">
                <a:moveTo>
                  <a:pt x="0" y="0"/>
                </a:moveTo>
                <a:lnTo>
                  <a:pt x="687174" y="0"/>
                </a:lnTo>
                <a:lnTo>
                  <a:pt x="687174" y="732986"/>
                </a:lnTo>
                <a:lnTo>
                  <a:pt x="0" y="732986"/>
                </a:lnTo>
                <a:lnTo>
                  <a:pt x="0" y="0"/>
                </a:lnTo>
                <a:close/>
              </a:path>
            </a:pathLst>
          </a:custGeom>
          <a:blipFill rotWithShape="1">
            <a:blip r:embed="rId8">
              <a:alphaModFix/>
            </a:blip>
            <a:stretch>
              <a:fillRect b="-358385" l="-254234" r="-248902" t="-102907"/>
            </a:stretch>
          </a:blipFill>
          <a:ln>
            <a:noFill/>
          </a:ln>
        </p:spPr>
      </p:sp>
      <p:sp>
        <p:nvSpPr>
          <p:cNvPr id="216" name="Google Shape;216;p16"/>
          <p:cNvSpPr/>
          <p:nvPr/>
        </p:nvSpPr>
        <p:spPr>
          <a:xfrm>
            <a:off x="4387552" y="811961"/>
            <a:ext cx="526928" cy="562057"/>
          </a:xfrm>
          <a:custGeom>
            <a:rect b="b" l="l" r="r" t="t"/>
            <a:pathLst>
              <a:path extrusionOk="0" h="1124114" w="1053856">
                <a:moveTo>
                  <a:pt x="0" y="0"/>
                </a:moveTo>
                <a:lnTo>
                  <a:pt x="1053856" y="0"/>
                </a:lnTo>
                <a:lnTo>
                  <a:pt x="1053856" y="1124113"/>
                </a:lnTo>
                <a:lnTo>
                  <a:pt x="0" y="1124113"/>
                </a:lnTo>
                <a:lnTo>
                  <a:pt x="0" y="0"/>
                </a:lnTo>
                <a:close/>
              </a:path>
            </a:pathLst>
          </a:custGeom>
          <a:blipFill rotWithShape="1">
            <a:blip r:embed="rId7">
              <a:alphaModFix/>
            </a:blip>
            <a:stretch>
              <a:fillRect b="-358385" l="-254234" r="-248902" t="-102907"/>
            </a:stretch>
          </a:blipFill>
          <a:ln>
            <a:noFill/>
          </a:ln>
        </p:spPr>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46142"/>
        </a:solidFill>
      </p:bgPr>
    </p:bg>
    <p:spTree>
      <p:nvGrpSpPr>
        <p:cNvPr id="220" name="Shape 220"/>
        <p:cNvGrpSpPr/>
        <p:nvPr/>
      </p:nvGrpSpPr>
      <p:grpSpPr>
        <a:xfrm>
          <a:off x="0" y="0"/>
          <a:ext cx="0" cy="0"/>
          <a:chOff x="0" y="0"/>
          <a:chExt cx="0" cy="0"/>
        </a:xfrm>
      </p:grpSpPr>
      <p:sp>
        <p:nvSpPr>
          <p:cNvPr id="221" name="Google Shape;221;p17"/>
          <p:cNvSpPr/>
          <p:nvPr/>
        </p:nvSpPr>
        <p:spPr>
          <a:xfrm rot="5215263">
            <a:off x="-524811" y="1161117"/>
            <a:ext cx="4497671" cy="2821267"/>
          </a:xfrm>
          <a:custGeom>
            <a:rect b="b" l="l" r="r" t="t"/>
            <a:pathLst>
              <a:path extrusionOk="0" h="5642534" w="8995343">
                <a:moveTo>
                  <a:pt x="0" y="0"/>
                </a:moveTo>
                <a:lnTo>
                  <a:pt x="8995344" y="0"/>
                </a:lnTo>
                <a:lnTo>
                  <a:pt x="8995344" y="5642534"/>
                </a:lnTo>
                <a:lnTo>
                  <a:pt x="0" y="5642534"/>
                </a:lnTo>
                <a:lnTo>
                  <a:pt x="0" y="0"/>
                </a:lnTo>
                <a:close/>
              </a:path>
            </a:pathLst>
          </a:custGeom>
          <a:blipFill rotWithShape="1">
            <a:blip r:embed="rId3">
              <a:alphaModFix/>
            </a:blip>
            <a:stretch>
              <a:fillRect b="0" l="0" r="0" t="0"/>
            </a:stretch>
          </a:blipFill>
          <a:ln>
            <a:noFill/>
          </a:ln>
        </p:spPr>
      </p:sp>
      <p:sp>
        <p:nvSpPr>
          <p:cNvPr id="222" name="Google Shape;222;p17"/>
          <p:cNvSpPr/>
          <p:nvPr/>
        </p:nvSpPr>
        <p:spPr>
          <a:xfrm rot="5591957">
            <a:off x="5171139" y="1161117"/>
            <a:ext cx="4497671" cy="2821267"/>
          </a:xfrm>
          <a:custGeom>
            <a:rect b="b" l="l" r="r" t="t"/>
            <a:pathLst>
              <a:path extrusionOk="0" h="5642534" w="8995343">
                <a:moveTo>
                  <a:pt x="0" y="0"/>
                </a:moveTo>
                <a:lnTo>
                  <a:pt x="8995344" y="0"/>
                </a:lnTo>
                <a:lnTo>
                  <a:pt x="8995344" y="5642534"/>
                </a:lnTo>
                <a:lnTo>
                  <a:pt x="0" y="5642534"/>
                </a:lnTo>
                <a:lnTo>
                  <a:pt x="0" y="0"/>
                </a:lnTo>
                <a:close/>
              </a:path>
            </a:pathLst>
          </a:custGeom>
          <a:blipFill rotWithShape="1">
            <a:blip r:embed="rId3">
              <a:alphaModFix/>
            </a:blip>
            <a:stretch>
              <a:fillRect b="0" l="0" r="0" t="0"/>
            </a:stretch>
          </a:blipFill>
          <a:ln>
            <a:noFill/>
          </a:ln>
        </p:spPr>
      </p:sp>
      <p:pic>
        <p:nvPicPr>
          <p:cNvPr id="223" name="Google Shape;223;p17"/>
          <p:cNvPicPr preferRelativeResize="0"/>
          <p:nvPr/>
        </p:nvPicPr>
        <p:blipFill rotWithShape="1">
          <a:blip r:embed="rId4">
            <a:alphaModFix/>
          </a:blip>
          <a:srcRect b="25515" l="29235" r="29231" t="24027"/>
          <a:stretch/>
        </p:blipFill>
        <p:spPr>
          <a:xfrm>
            <a:off x="2673100" y="1274125"/>
            <a:ext cx="3797798" cy="2595250"/>
          </a:xfrm>
          <a:prstGeom prst="rect">
            <a:avLst/>
          </a:prstGeom>
          <a:noFill/>
          <a:ln>
            <a:noFill/>
          </a:ln>
        </p:spPr>
      </p:pic>
      <p:sp>
        <p:nvSpPr>
          <p:cNvPr id="224" name="Google Shape;224;p17"/>
          <p:cNvSpPr/>
          <p:nvPr/>
        </p:nvSpPr>
        <p:spPr>
          <a:xfrm rot="844001">
            <a:off x="2933700" y="3301330"/>
            <a:ext cx="2176736" cy="651393"/>
          </a:xfrm>
          <a:custGeom>
            <a:rect b="b" l="l" r="r" t="t"/>
            <a:pathLst>
              <a:path extrusionOk="0" h="1302785" w="4353472">
                <a:moveTo>
                  <a:pt x="0" y="0"/>
                </a:moveTo>
                <a:lnTo>
                  <a:pt x="4353472" y="0"/>
                </a:lnTo>
                <a:lnTo>
                  <a:pt x="4353472" y="1302784"/>
                </a:lnTo>
                <a:lnTo>
                  <a:pt x="0" y="1302784"/>
                </a:lnTo>
                <a:lnTo>
                  <a:pt x="0" y="0"/>
                </a:lnTo>
                <a:close/>
              </a:path>
            </a:pathLst>
          </a:custGeom>
          <a:blipFill rotWithShape="1">
            <a:blip r:embed="rId5">
              <a:alphaModFix/>
            </a:blip>
            <a:stretch>
              <a:fillRect b="0" l="0" r="0" t="0"/>
            </a:stretch>
          </a:blipFill>
          <a:ln>
            <a:noFill/>
          </a:ln>
        </p:spPr>
      </p:sp>
      <p:sp>
        <p:nvSpPr>
          <p:cNvPr id="225" name="Google Shape;225;p17"/>
          <p:cNvSpPr/>
          <p:nvPr/>
        </p:nvSpPr>
        <p:spPr>
          <a:xfrm>
            <a:off x="4471481" y="1121735"/>
            <a:ext cx="1999414" cy="631262"/>
          </a:xfrm>
          <a:custGeom>
            <a:rect b="b" l="l" r="r" t="t"/>
            <a:pathLst>
              <a:path extrusionOk="0" h="1262523" w="3998828">
                <a:moveTo>
                  <a:pt x="0" y="0"/>
                </a:moveTo>
                <a:lnTo>
                  <a:pt x="3998828" y="0"/>
                </a:lnTo>
                <a:lnTo>
                  <a:pt x="3998828" y="1262523"/>
                </a:lnTo>
                <a:lnTo>
                  <a:pt x="0" y="1262523"/>
                </a:lnTo>
                <a:lnTo>
                  <a:pt x="0" y="0"/>
                </a:lnTo>
                <a:close/>
              </a:path>
            </a:pathLst>
          </a:custGeom>
          <a:blipFill rotWithShape="1">
            <a:blip r:embed="rId6">
              <a:alphaModFix/>
            </a:blip>
            <a:stretch>
              <a:fillRect b="0" l="0" r="0" t="0"/>
            </a:stretch>
          </a:blipFill>
          <a:ln>
            <a:noFill/>
          </a:ln>
        </p:spPr>
      </p:sp>
      <p:grpSp>
        <p:nvGrpSpPr>
          <p:cNvPr id="226" name="Google Shape;226;p17"/>
          <p:cNvGrpSpPr/>
          <p:nvPr/>
        </p:nvGrpSpPr>
        <p:grpSpPr>
          <a:xfrm rot="-184736">
            <a:off x="866871" y="688403"/>
            <a:ext cx="1571400" cy="1110609"/>
            <a:chOff x="0" y="-95250"/>
            <a:chExt cx="4190400" cy="2961624"/>
          </a:xfrm>
        </p:grpSpPr>
        <p:sp>
          <p:nvSpPr>
            <p:cNvPr id="227" name="Google Shape;227;p17"/>
            <p:cNvSpPr txBox="1"/>
            <p:nvPr/>
          </p:nvSpPr>
          <p:spPr>
            <a:xfrm>
              <a:off x="0" y="1376574"/>
              <a:ext cx="4190400" cy="1489800"/>
            </a:xfrm>
            <a:prstGeom prst="rect">
              <a:avLst/>
            </a:prstGeom>
            <a:noFill/>
            <a:ln>
              <a:noFill/>
            </a:ln>
          </p:spPr>
          <p:txBody>
            <a:bodyPr anchorCtr="0" anchor="t" bIns="0" lIns="0" spcFirstLastPara="1" rIns="0" wrap="square" tIns="0">
              <a:spAutoFit/>
            </a:bodyPr>
            <a:lstStyle/>
            <a:p>
              <a:pPr indent="0" lvl="0" marL="0" marR="0" rtl="0" algn="ctr">
                <a:lnSpc>
                  <a:spcPct val="115000"/>
                </a:lnSpc>
                <a:spcBef>
                  <a:spcPts val="0"/>
                </a:spcBef>
                <a:spcAft>
                  <a:spcPts val="0"/>
                </a:spcAft>
                <a:buNone/>
              </a:pPr>
              <a:r>
                <a:rPr i="0" lang="en" sz="1100" u="none" cap="none" strike="noStrike">
                  <a:solidFill>
                    <a:srgbClr val="4B7AAF"/>
                  </a:solidFill>
                  <a:latin typeface="Bree Serif"/>
                  <a:ea typeface="Bree Serif"/>
                  <a:cs typeface="Bree Serif"/>
                  <a:sym typeface="Bree Serif"/>
                </a:rPr>
                <a:t>Briefly elaborate on what you want to discuss.</a:t>
              </a:r>
              <a:endParaRPr sz="700">
                <a:latin typeface="Bree Serif"/>
                <a:ea typeface="Bree Serif"/>
                <a:cs typeface="Bree Serif"/>
                <a:sym typeface="Bree Serif"/>
              </a:endParaRPr>
            </a:p>
          </p:txBody>
        </p:sp>
        <p:sp>
          <p:nvSpPr>
            <p:cNvPr id="228" name="Google Shape;228;p17"/>
            <p:cNvSpPr txBox="1"/>
            <p:nvPr/>
          </p:nvSpPr>
          <p:spPr>
            <a:xfrm>
              <a:off x="21875" y="-95250"/>
              <a:ext cx="4164900" cy="1026000"/>
            </a:xfrm>
            <a:prstGeom prst="rect">
              <a:avLst/>
            </a:prstGeom>
            <a:noFill/>
            <a:ln>
              <a:noFill/>
            </a:ln>
          </p:spPr>
          <p:txBody>
            <a:bodyPr anchorCtr="0" anchor="t" bIns="0" lIns="0" spcFirstLastPara="1" rIns="0" wrap="square" tIns="0">
              <a:spAutoFit/>
            </a:bodyPr>
            <a:lstStyle/>
            <a:p>
              <a:pPr indent="0" lvl="0" marL="0" marR="0" rtl="0" algn="ctr">
                <a:lnSpc>
                  <a:spcPct val="115000"/>
                </a:lnSpc>
                <a:spcBef>
                  <a:spcPts val="0"/>
                </a:spcBef>
                <a:spcAft>
                  <a:spcPts val="0"/>
                </a:spcAft>
                <a:buNone/>
              </a:pPr>
              <a:r>
                <a:rPr i="0" lang="en" sz="2500" u="none" cap="none" strike="noStrike">
                  <a:solidFill>
                    <a:srgbClr val="4B7AAF"/>
                  </a:solidFill>
                  <a:latin typeface="Bree Serif"/>
                  <a:ea typeface="Bree Serif"/>
                  <a:cs typeface="Bree Serif"/>
                  <a:sym typeface="Bree Serif"/>
                </a:rPr>
                <a:t>Main Point</a:t>
              </a:r>
              <a:endParaRPr sz="700">
                <a:latin typeface="Bree Serif"/>
                <a:ea typeface="Bree Serif"/>
                <a:cs typeface="Bree Serif"/>
                <a:sym typeface="Bree Serif"/>
              </a:endParaRPr>
            </a:p>
          </p:txBody>
        </p:sp>
      </p:grpSp>
      <p:grpSp>
        <p:nvGrpSpPr>
          <p:cNvPr id="229" name="Google Shape;229;p17"/>
          <p:cNvGrpSpPr/>
          <p:nvPr/>
        </p:nvGrpSpPr>
        <p:grpSpPr>
          <a:xfrm rot="191957">
            <a:off x="6708475" y="688622"/>
            <a:ext cx="1573975" cy="1110725"/>
            <a:chOff x="0" y="-95261"/>
            <a:chExt cx="4197267" cy="2961935"/>
          </a:xfrm>
        </p:grpSpPr>
        <p:sp>
          <p:nvSpPr>
            <p:cNvPr id="230" name="Google Shape;230;p17"/>
            <p:cNvSpPr txBox="1"/>
            <p:nvPr/>
          </p:nvSpPr>
          <p:spPr>
            <a:xfrm>
              <a:off x="0" y="1376574"/>
              <a:ext cx="4190400" cy="1490100"/>
            </a:xfrm>
            <a:prstGeom prst="rect">
              <a:avLst/>
            </a:prstGeom>
            <a:noFill/>
            <a:ln>
              <a:noFill/>
            </a:ln>
          </p:spPr>
          <p:txBody>
            <a:bodyPr anchorCtr="0" anchor="t" bIns="0" lIns="0" spcFirstLastPara="1" rIns="0" wrap="square" tIns="0">
              <a:spAutoFit/>
            </a:bodyPr>
            <a:lstStyle/>
            <a:p>
              <a:pPr indent="0" lvl="0" marL="0" marR="0" rtl="0" algn="ctr">
                <a:lnSpc>
                  <a:spcPct val="115000"/>
                </a:lnSpc>
                <a:spcBef>
                  <a:spcPts val="0"/>
                </a:spcBef>
                <a:spcAft>
                  <a:spcPts val="0"/>
                </a:spcAft>
                <a:buNone/>
              </a:pPr>
              <a:r>
                <a:rPr i="0" lang="en" sz="1100" u="none" cap="none" strike="noStrike">
                  <a:solidFill>
                    <a:srgbClr val="4B7AAF"/>
                  </a:solidFill>
                  <a:latin typeface="Bree Serif"/>
                  <a:ea typeface="Bree Serif"/>
                  <a:cs typeface="Bree Serif"/>
                  <a:sym typeface="Bree Serif"/>
                </a:rPr>
                <a:t>Briefly elaborate on what you want to discuss.</a:t>
              </a:r>
              <a:endParaRPr sz="700">
                <a:latin typeface="Bree Serif"/>
                <a:ea typeface="Bree Serif"/>
                <a:cs typeface="Bree Serif"/>
                <a:sym typeface="Bree Serif"/>
              </a:endParaRPr>
            </a:p>
          </p:txBody>
        </p:sp>
        <p:sp>
          <p:nvSpPr>
            <p:cNvPr id="231" name="Google Shape;231;p17"/>
            <p:cNvSpPr txBox="1"/>
            <p:nvPr/>
          </p:nvSpPr>
          <p:spPr>
            <a:xfrm>
              <a:off x="26667" y="-95261"/>
              <a:ext cx="4170600" cy="1026300"/>
            </a:xfrm>
            <a:prstGeom prst="rect">
              <a:avLst/>
            </a:prstGeom>
            <a:noFill/>
            <a:ln>
              <a:noFill/>
            </a:ln>
          </p:spPr>
          <p:txBody>
            <a:bodyPr anchorCtr="0" anchor="t" bIns="0" lIns="0" spcFirstLastPara="1" rIns="0" wrap="square" tIns="0">
              <a:spAutoFit/>
            </a:bodyPr>
            <a:lstStyle/>
            <a:p>
              <a:pPr indent="0" lvl="0" marL="0" marR="0" rtl="0" algn="ctr">
                <a:lnSpc>
                  <a:spcPct val="115000"/>
                </a:lnSpc>
                <a:spcBef>
                  <a:spcPts val="0"/>
                </a:spcBef>
                <a:spcAft>
                  <a:spcPts val="0"/>
                </a:spcAft>
                <a:buNone/>
              </a:pPr>
              <a:r>
                <a:rPr i="0" lang="en" sz="2500" u="none" cap="none" strike="noStrike">
                  <a:solidFill>
                    <a:srgbClr val="4B7AAF"/>
                  </a:solidFill>
                  <a:latin typeface="Bree Serif"/>
                  <a:ea typeface="Bree Serif"/>
                  <a:cs typeface="Bree Serif"/>
                  <a:sym typeface="Bree Serif"/>
                </a:rPr>
                <a:t>Main Point</a:t>
              </a:r>
              <a:endParaRPr sz="700">
                <a:latin typeface="Bree Serif"/>
                <a:ea typeface="Bree Serif"/>
                <a:cs typeface="Bree Serif"/>
                <a:sym typeface="Bree Serif"/>
              </a:endParaRPr>
            </a:p>
          </p:txBody>
        </p:sp>
      </p:grpSp>
      <p:grpSp>
        <p:nvGrpSpPr>
          <p:cNvPr id="232" name="Google Shape;232;p17"/>
          <p:cNvGrpSpPr/>
          <p:nvPr/>
        </p:nvGrpSpPr>
        <p:grpSpPr>
          <a:xfrm rot="-184736">
            <a:off x="940707" y="2061034"/>
            <a:ext cx="1576235" cy="1110596"/>
            <a:chOff x="0" y="-95216"/>
            <a:chExt cx="4203293" cy="2961590"/>
          </a:xfrm>
        </p:grpSpPr>
        <p:sp>
          <p:nvSpPr>
            <p:cNvPr id="233" name="Google Shape;233;p17"/>
            <p:cNvSpPr txBox="1"/>
            <p:nvPr/>
          </p:nvSpPr>
          <p:spPr>
            <a:xfrm>
              <a:off x="0" y="1376574"/>
              <a:ext cx="4190400" cy="1489800"/>
            </a:xfrm>
            <a:prstGeom prst="rect">
              <a:avLst/>
            </a:prstGeom>
            <a:noFill/>
            <a:ln>
              <a:noFill/>
            </a:ln>
          </p:spPr>
          <p:txBody>
            <a:bodyPr anchorCtr="0" anchor="t" bIns="0" lIns="0" spcFirstLastPara="1" rIns="0" wrap="square" tIns="0">
              <a:spAutoFit/>
            </a:bodyPr>
            <a:lstStyle/>
            <a:p>
              <a:pPr indent="0" lvl="0" marL="0" marR="0" rtl="0" algn="ctr">
                <a:lnSpc>
                  <a:spcPct val="115000"/>
                </a:lnSpc>
                <a:spcBef>
                  <a:spcPts val="0"/>
                </a:spcBef>
                <a:spcAft>
                  <a:spcPts val="0"/>
                </a:spcAft>
                <a:buNone/>
              </a:pPr>
              <a:r>
                <a:rPr i="0" lang="en" sz="1100" u="none" cap="none" strike="noStrike">
                  <a:solidFill>
                    <a:srgbClr val="4B7AAF"/>
                  </a:solidFill>
                  <a:latin typeface="Bree Serif"/>
                  <a:ea typeface="Bree Serif"/>
                  <a:cs typeface="Bree Serif"/>
                  <a:sym typeface="Bree Serif"/>
                </a:rPr>
                <a:t>Briefly elaborate on what you want to discuss.</a:t>
              </a:r>
              <a:endParaRPr sz="700">
                <a:latin typeface="Bree Serif"/>
                <a:ea typeface="Bree Serif"/>
                <a:cs typeface="Bree Serif"/>
                <a:sym typeface="Bree Serif"/>
              </a:endParaRPr>
            </a:p>
          </p:txBody>
        </p:sp>
        <p:sp>
          <p:nvSpPr>
            <p:cNvPr id="234" name="Google Shape;234;p17"/>
            <p:cNvSpPr txBox="1"/>
            <p:nvPr/>
          </p:nvSpPr>
          <p:spPr>
            <a:xfrm>
              <a:off x="15293" y="-95216"/>
              <a:ext cx="4188000" cy="1026000"/>
            </a:xfrm>
            <a:prstGeom prst="rect">
              <a:avLst/>
            </a:prstGeom>
            <a:noFill/>
            <a:ln>
              <a:noFill/>
            </a:ln>
          </p:spPr>
          <p:txBody>
            <a:bodyPr anchorCtr="0" anchor="t" bIns="0" lIns="0" spcFirstLastPara="1" rIns="0" wrap="square" tIns="0">
              <a:spAutoFit/>
            </a:bodyPr>
            <a:lstStyle/>
            <a:p>
              <a:pPr indent="0" lvl="0" marL="0" marR="0" rtl="0" algn="ctr">
                <a:lnSpc>
                  <a:spcPct val="115000"/>
                </a:lnSpc>
                <a:spcBef>
                  <a:spcPts val="0"/>
                </a:spcBef>
                <a:spcAft>
                  <a:spcPts val="0"/>
                </a:spcAft>
                <a:buNone/>
              </a:pPr>
              <a:r>
                <a:rPr i="0" lang="en" sz="2500" u="none" cap="none" strike="noStrike">
                  <a:solidFill>
                    <a:srgbClr val="4B7AAF"/>
                  </a:solidFill>
                  <a:latin typeface="Bree Serif"/>
                  <a:ea typeface="Bree Serif"/>
                  <a:cs typeface="Bree Serif"/>
                  <a:sym typeface="Bree Serif"/>
                </a:rPr>
                <a:t>Main Point</a:t>
              </a:r>
              <a:endParaRPr sz="700">
                <a:latin typeface="Bree Serif"/>
                <a:ea typeface="Bree Serif"/>
                <a:cs typeface="Bree Serif"/>
                <a:sym typeface="Bree Serif"/>
              </a:endParaRPr>
            </a:p>
          </p:txBody>
        </p:sp>
      </p:grpSp>
      <p:grpSp>
        <p:nvGrpSpPr>
          <p:cNvPr id="235" name="Google Shape;235;p17"/>
          <p:cNvGrpSpPr/>
          <p:nvPr/>
        </p:nvGrpSpPr>
        <p:grpSpPr>
          <a:xfrm rot="191957">
            <a:off x="6631754" y="2061141"/>
            <a:ext cx="1571400" cy="1110723"/>
            <a:chOff x="0" y="-95255"/>
            <a:chExt cx="4190400" cy="2961929"/>
          </a:xfrm>
        </p:grpSpPr>
        <p:sp>
          <p:nvSpPr>
            <p:cNvPr id="236" name="Google Shape;236;p17"/>
            <p:cNvSpPr txBox="1"/>
            <p:nvPr/>
          </p:nvSpPr>
          <p:spPr>
            <a:xfrm>
              <a:off x="0" y="1376574"/>
              <a:ext cx="4190400" cy="1490100"/>
            </a:xfrm>
            <a:prstGeom prst="rect">
              <a:avLst/>
            </a:prstGeom>
            <a:noFill/>
            <a:ln>
              <a:noFill/>
            </a:ln>
          </p:spPr>
          <p:txBody>
            <a:bodyPr anchorCtr="0" anchor="t" bIns="0" lIns="0" spcFirstLastPara="1" rIns="0" wrap="square" tIns="0">
              <a:spAutoFit/>
            </a:bodyPr>
            <a:lstStyle/>
            <a:p>
              <a:pPr indent="0" lvl="0" marL="0" marR="0" rtl="0" algn="ctr">
                <a:lnSpc>
                  <a:spcPct val="115000"/>
                </a:lnSpc>
                <a:spcBef>
                  <a:spcPts val="0"/>
                </a:spcBef>
                <a:spcAft>
                  <a:spcPts val="0"/>
                </a:spcAft>
                <a:buNone/>
              </a:pPr>
              <a:r>
                <a:rPr i="0" lang="en" sz="1100" u="none" cap="none" strike="noStrike">
                  <a:solidFill>
                    <a:srgbClr val="4B7AAF"/>
                  </a:solidFill>
                  <a:latin typeface="Bree Serif"/>
                  <a:ea typeface="Bree Serif"/>
                  <a:cs typeface="Bree Serif"/>
                  <a:sym typeface="Bree Serif"/>
                </a:rPr>
                <a:t>Briefly elaborate on what you want to discuss.</a:t>
              </a:r>
              <a:endParaRPr sz="700">
                <a:latin typeface="Bree Serif"/>
                <a:ea typeface="Bree Serif"/>
                <a:cs typeface="Bree Serif"/>
                <a:sym typeface="Bree Serif"/>
              </a:endParaRPr>
            </a:p>
          </p:txBody>
        </p:sp>
        <p:sp>
          <p:nvSpPr>
            <p:cNvPr id="237" name="Google Shape;237;p17"/>
            <p:cNvSpPr txBox="1"/>
            <p:nvPr/>
          </p:nvSpPr>
          <p:spPr>
            <a:xfrm>
              <a:off x="751" y="-95255"/>
              <a:ext cx="4170600" cy="1026300"/>
            </a:xfrm>
            <a:prstGeom prst="rect">
              <a:avLst/>
            </a:prstGeom>
            <a:noFill/>
            <a:ln>
              <a:noFill/>
            </a:ln>
          </p:spPr>
          <p:txBody>
            <a:bodyPr anchorCtr="0" anchor="t" bIns="0" lIns="0" spcFirstLastPara="1" rIns="0" wrap="square" tIns="0">
              <a:spAutoFit/>
            </a:bodyPr>
            <a:lstStyle/>
            <a:p>
              <a:pPr indent="0" lvl="0" marL="0" marR="0" rtl="0" algn="ctr">
                <a:lnSpc>
                  <a:spcPct val="115000"/>
                </a:lnSpc>
                <a:spcBef>
                  <a:spcPts val="0"/>
                </a:spcBef>
                <a:spcAft>
                  <a:spcPts val="0"/>
                </a:spcAft>
                <a:buNone/>
              </a:pPr>
              <a:r>
                <a:rPr i="0" lang="en" sz="2500" u="none" cap="none" strike="noStrike">
                  <a:solidFill>
                    <a:srgbClr val="4B7AAF"/>
                  </a:solidFill>
                  <a:latin typeface="Bree Serif"/>
                  <a:ea typeface="Bree Serif"/>
                  <a:cs typeface="Bree Serif"/>
                  <a:sym typeface="Bree Serif"/>
                </a:rPr>
                <a:t>Main Point</a:t>
              </a:r>
              <a:endParaRPr sz="700">
                <a:latin typeface="Bree Serif"/>
                <a:ea typeface="Bree Serif"/>
                <a:cs typeface="Bree Serif"/>
                <a:sym typeface="Bree Serif"/>
              </a:endParaRPr>
            </a:p>
          </p:txBody>
        </p:sp>
      </p:grpSp>
      <p:grpSp>
        <p:nvGrpSpPr>
          <p:cNvPr id="238" name="Google Shape;238;p17"/>
          <p:cNvGrpSpPr/>
          <p:nvPr/>
        </p:nvGrpSpPr>
        <p:grpSpPr>
          <a:xfrm rot="-184736">
            <a:off x="1014550" y="3433913"/>
            <a:ext cx="1571400" cy="1110594"/>
            <a:chOff x="0" y="-95210"/>
            <a:chExt cx="4190400" cy="2961584"/>
          </a:xfrm>
        </p:grpSpPr>
        <p:sp>
          <p:nvSpPr>
            <p:cNvPr id="239" name="Google Shape;239;p17"/>
            <p:cNvSpPr txBox="1"/>
            <p:nvPr/>
          </p:nvSpPr>
          <p:spPr>
            <a:xfrm>
              <a:off x="0" y="1376574"/>
              <a:ext cx="4190400" cy="1489800"/>
            </a:xfrm>
            <a:prstGeom prst="rect">
              <a:avLst/>
            </a:prstGeom>
            <a:noFill/>
            <a:ln>
              <a:noFill/>
            </a:ln>
          </p:spPr>
          <p:txBody>
            <a:bodyPr anchorCtr="0" anchor="t" bIns="0" lIns="0" spcFirstLastPara="1" rIns="0" wrap="square" tIns="0">
              <a:spAutoFit/>
            </a:bodyPr>
            <a:lstStyle/>
            <a:p>
              <a:pPr indent="0" lvl="0" marL="0" marR="0" rtl="0" algn="ctr">
                <a:lnSpc>
                  <a:spcPct val="115000"/>
                </a:lnSpc>
                <a:spcBef>
                  <a:spcPts val="0"/>
                </a:spcBef>
                <a:spcAft>
                  <a:spcPts val="0"/>
                </a:spcAft>
                <a:buNone/>
              </a:pPr>
              <a:r>
                <a:rPr i="0" lang="en" sz="1100" u="none" cap="none" strike="noStrike">
                  <a:solidFill>
                    <a:srgbClr val="4B7AAF"/>
                  </a:solidFill>
                  <a:latin typeface="Bree Serif"/>
                  <a:ea typeface="Bree Serif"/>
                  <a:cs typeface="Bree Serif"/>
                  <a:sym typeface="Bree Serif"/>
                </a:rPr>
                <a:t>Briefly elaborate on what you want to discuss.</a:t>
              </a:r>
              <a:endParaRPr sz="700">
                <a:latin typeface="Bree Serif"/>
                <a:ea typeface="Bree Serif"/>
                <a:cs typeface="Bree Serif"/>
                <a:sym typeface="Bree Serif"/>
              </a:endParaRPr>
            </a:p>
          </p:txBody>
        </p:sp>
        <p:sp>
          <p:nvSpPr>
            <p:cNvPr id="240" name="Google Shape;240;p17"/>
            <p:cNvSpPr txBox="1"/>
            <p:nvPr/>
          </p:nvSpPr>
          <p:spPr>
            <a:xfrm>
              <a:off x="25669" y="-95210"/>
              <a:ext cx="4143000" cy="1026000"/>
            </a:xfrm>
            <a:prstGeom prst="rect">
              <a:avLst/>
            </a:prstGeom>
            <a:noFill/>
            <a:ln>
              <a:noFill/>
            </a:ln>
          </p:spPr>
          <p:txBody>
            <a:bodyPr anchorCtr="0" anchor="t" bIns="0" lIns="0" spcFirstLastPara="1" rIns="0" wrap="square" tIns="0">
              <a:spAutoFit/>
            </a:bodyPr>
            <a:lstStyle/>
            <a:p>
              <a:pPr indent="0" lvl="0" marL="0" marR="0" rtl="0" algn="ctr">
                <a:lnSpc>
                  <a:spcPct val="115000"/>
                </a:lnSpc>
                <a:spcBef>
                  <a:spcPts val="0"/>
                </a:spcBef>
                <a:spcAft>
                  <a:spcPts val="0"/>
                </a:spcAft>
                <a:buNone/>
              </a:pPr>
              <a:r>
                <a:rPr i="0" lang="en" sz="2500" u="none" cap="none" strike="noStrike">
                  <a:solidFill>
                    <a:srgbClr val="4B7AAF"/>
                  </a:solidFill>
                  <a:latin typeface="Bree Serif"/>
                  <a:ea typeface="Bree Serif"/>
                  <a:cs typeface="Bree Serif"/>
                  <a:sym typeface="Bree Serif"/>
                </a:rPr>
                <a:t>Main Point</a:t>
              </a:r>
              <a:endParaRPr sz="700">
                <a:latin typeface="Bree Serif"/>
                <a:ea typeface="Bree Serif"/>
                <a:cs typeface="Bree Serif"/>
                <a:sym typeface="Bree Serif"/>
              </a:endParaRPr>
            </a:p>
          </p:txBody>
        </p:sp>
      </p:grpSp>
      <p:grpSp>
        <p:nvGrpSpPr>
          <p:cNvPr id="241" name="Google Shape;241;p17"/>
          <p:cNvGrpSpPr/>
          <p:nvPr/>
        </p:nvGrpSpPr>
        <p:grpSpPr>
          <a:xfrm rot="191957">
            <a:off x="6552409" y="3433655"/>
            <a:ext cx="1574025" cy="1110725"/>
            <a:chOff x="-6999" y="-95260"/>
            <a:chExt cx="4197399" cy="2961934"/>
          </a:xfrm>
        </p:grpSpPr>
        <p:sp>
          <p:nvSpPr>
            <p:cNvPr id="242" name="Google Shape;242;p17"/>
            <p:cNvSpPr txBox="1"/>
            <p:nvPr/>
          </p:nvSpPr>
          <p:spPr>
            <a:xfrm>
              <a:off x="0" y="1376574"/>
              <a:ext cx="4190400" cy="1490100"/>
            </a:xfrm>
            <a:prstGeom prst="rect">
              <a:avLst/>
            </a:prstGeom>
            <a:noFill/>
            <a:ln>
              <a:noFill/>
            </a:ln>
          </p:spPr>
          <p:txBody>
            <a:bodyPr anchorCtr="0" anchor="t" bIns="0" lIns="0" spcFirstLastPara="1" rIns="0" wrap="square" tIns="0">
              <a:spAutoFit/>
            </a:bodyPr>
            <a:lstStyle/>
            <a:p>
              <a:pPr indent="0" lvl="0" marL="0" marR="0" rtl="0" algn="ctr">
                <a:lnSpc>
                  <a:spcPct val="115000"/>
                </a:lnSpc>
                <a:spcBef>
                  <a:spcPts val="0"/>
                </a:spcBef>
                <a:spcAft>
                  <a:spcPts val="0"/>
                </a:spcAft>
                <a:buNone/>
              </a:pPr>
              <a:r>
                <a:rPr i="0" lang="en" sz="1100" u="none" cap="none" strike="noStrike">
                  <a:solidFill>
                    <a:srgbClr val="4B7AAF"/>
                  </a:solidFill>
                  <a:latin typeface="Bree Serif"/>
                  <a:ea typeface="Bree Serif"/>
                  <a:cs typeface="Bree Serif"/>
                  <a:sym typeface="Bree Serif"/>
                </a:rPr>
                <a:t>Briefly elaborate on what you want to discuss.</a:t>
              </a:r>
              <a:endParaRPr sz="700">
                <a:latin typeface="Bree Serif"/>
                <a:ea typeface="Bree Serif"/>
                <a:cs typeface="Bree Serif"/>
                <a:sym typeface="Bree Serif"/>
              </a:endParaRPr>
            </a:p>
          </p:txBody>
        </p:sp>
        <p:sp>
          <p:nvSpPr>
            <p:cNvPr id="243" name="Google Shape;243;p17"/>
            <p:cNvSpPr txBox="1"/>
            <p:nvPr/>
          </p:nvSpPr>
          <p:spPr>
            <a:xfrm>
              <a:off x="-6999" y="-95260"/>
              <a:ext cx="4188600" cy="1026300"/>
            </a:xfrm>
            <a:prstGeom prst="rect">
              <a:avLst/>
            </a:prstGeom>
            <a:noFill/>
            <a:ln>
              <a:noFill/>
            </a:ln>
          </p:spPr>
          <p:txBody>
            <a:bodyPr anchorCtr="0" anchor="t" bIns="0" lIns="0" spcFirstLastPara="1" rIns="0" wrap="square" tIns="0">
              <a:spAutoFit/>
            </a:bodyPr>
            <a:lstStyle/>
            <a:p>
              <a:pPr indent="0" lvl="0" marL="0" marR="0" rtl="0" algn="ctr">
                <a:lnSpc>
                  <a:spcPct val="115000"/>
                </a:lnSpc>
                <a:spcBef>
                  <a:spcPts val="0"/>
                </a:spcBef>
                <a:spcAft>
                  <a:spcPts val="0"/>
                </a:spcAft>
                <a:buNone/>
              </a:pPr>
              <a:r>
                <a:rPr i="0" lang="en" sz="2500" u="none" cap="none" strike="noStrike">
                  <a:solidFill>
                    <a:srgbClr val="4B7AAF"/>
                  </a:solidFill>
                  <a:latin typeface="Bree Serif"/>
                  <a:ea typeface="Bree Serif"/>
                  <a:cs typeface="Bree Serif"/>
                  <a:sym typeface="Bree Serif"/>
                </a:rPr>
                <a:t>Main Point</a:t>
              </a:r>
              <a:endParaRPr sz="700">
                <a:latin typeface="Bree Serif"/>
                <a:ea typeface="Bree Serif"/>
                <a:cs typeface="Bree Serif"/>
                <a:sym typeface="Bree Serif"/>
              </a:endParaRPr>
            </a:p>
          </p:txBody>
        </p:sp>
      </p:grpSp>
      <p:grpSp>
        <p:nvGrpSpPr>
          <p:cNvPr id="244" name="Google Shape;244;p17"/>
          <p:cNvGrpSpPr/>
          <p:nvPr/>
        </p:nvGrpSpPr>
        <p:grpSpPr>
          <a:xfrm>
            <a:off x="3520792" y="538955"/>
            <a:ext cx="2102416" cy="366493"/>
            <a:chOff x="0" y="0"/>
            <a:chExt cx="5606443" cy="977313"/>
          </a:xfrm>
        </p:grpSpPr>
        <p:sp>
          <p:nvSpPr>
            <p:cNvPr id="245" name="Google Shape;245;p17"/>
            <p:cNvSpPr/>
            <p:nvPr/>
          </p:nvSpPr>
          <p:spPr>
            <a:xfrm>
              <a:off x="0" y="0"/>
              <a:ext cx="916231" cy="977313"/>
            </a:xfrm>
            <a:custGeom>
              <a:rect b="b" l="l" r="r" t="t"/>
              <a:pathLst>
                <a:path extrusionOk="0" h="977313" w="916231">
                  <a:moveTo>
                    <a:pt x="0" y="0"/>
                  </a:moveTo>
                  <a:lnTo>
                    <a:pt x="916231" y="0"/>
                  </a:lnTo>
                  <a:lnTo>
                    <a:pt x="916231" y="977313"/>
                  </a:lnTo>
                  <a:lnTo>
                    <a:pt x="0" y="977313"/>
                  </a:lnTo>
                  <a:lnTo>
                    <a:pt x="0" y="0"/>
                  </a:lnTo>
                  <a:close/>
                </a:path>
              </a:pathLst>
            </a:custGeom>
            <a:blipFill rotWithShape="1">
              <a:blip r:embed="rId7">
                <a:alphaModFix/>
              </a:blip>
              <a:stretch>
                <a:fillRect b="-358385" l="-254234" r="-248902" t="-102907"/>
              </a:stretch>
            </a:blipFill>
            <a:ln>
              <a:noFill/>
            </a:ln>
          </p:spPr>
        </p:sp>
        <p:sp>
          <p:nvSpPr>
            <p:cNvPr id="246" name="Google Shape;246;p17"/>
            <p:cNvSpPr/>
            <p:nvPr/>
          </p:nvSpPr>
          <p:spPr>
            <a:xfrm>
              <a:off x="1447800" y="0"/>
              <a:ext cx="916231" cy="977313"/>
            </a:xfrm>
            <a:custGeom>
              <a:rect b="b" l="l" r="r" t="t"/>
              <a:pathLst>
                <a:path extrusionOk="0" h="977313" w="916231">
                  <a:moveTo>
                    <a:pt x="0" y="0"/>
                  </a:moveTo>
                  <a:lnTo>
                    <a:pt x="916231" y="0"/>
                  </a:lnTo>
                  <a:lnTo>
                    <a:pt x="916231" y="977313"/>
                  </a:lnTo>
                  <a:lnTo>
                    <a:pt x="0" y="977313"/>
                  </a:lnTo>
                  <a:lnTo>
                    <a:pt x="0" y="0"/>
                  </a:lnTo>
                  <a:close/>
                </a:path>
              </a:pathLst>
            </a:custGeom>
            <a:blipFill rotWithShape="1">
              <a:blip r:embed="rId8">
                <a:alphaModFix/>
              </a:blip>
              <a:stretch>
                <a:fillRect b="-358385" l="-254234" r="-248902" t="-102907"/>
              </a:stretch>
            </a:blipFill>
            <a:ln>
              <a:noFill/>
            </a:ln>
          </p:spPr>
        </p:sp>
        <p:sp>
          <p:nvSpPr>
            <p:cNvPr id="247" name="Google Shape;247;p17"/>
            <p:cNvSpPr/>
            <p:nvPr/>
          </p:nvSpPr>
          <p:spPr>
            <a:xfrm>
              <a:off x="3069006" y="0"/>
              <a:ext cx="916231" cy="977313"/>
            </a:xfrm>
            <a:custGeom>
              <a:rect b="b" l="l" r="r" t="t"/>
              <a:pathLst>
                <a:path extrusionOk="0" h="977313" w="916231">
                  <a:moveTo>
                    <a:pt x="0" y="0"/>
                  </a:moveTo>
                  <a:lnTo>
                    <a:pt x="916231" y="0"/>
                  </a:lnTo>
                  <a:lnTo>
                    <a:pt x="916231" y="977313"/>
                  </a:lnTo>
                  <a:lnTo>
                    <a:pt x="0" y="977313"/>
                  </a:lnTo>
                  <a:lnTo>
                    <a:pt x="0" y="0"/>
                  </a:lnTo>
                  <a:close/>
                </a:path>
              </a:pathLst>
            </a:custGeom>
            <a:blipFill rotWithShape="1">
              <a:blip r:embed="rId7">
                <a:alphaModFix/>
              </a:blip>
              <a:stretch>
                <a:fillRect b="-358385" l="-254234" r="-248902" t="-102907"/>
              </a:stretch>
            </a:blipFill>
            <a:ln>
              <a:noFill/>
            </a:ln>
          </p:spPr>
        </p:sp>
        <p:sp>
          <p:nvSpPr>
            <p:cNvPr id="248" name="Google Shape;248;p17"/>
            <p:cNvSpPr/>
            <p:nvPr/>
          </p:nvSpPr>
          <p:spPr>
            <a:xfrm>
              <a:off x="4690212" y="0"/>
              <a:ext cx="916231" cy="977313"/>
            </a:xfrm>
            <a:custGeom>
              <a:rect b="b" l="l" r="r" t="t"/>
              <a:pathLst>
                <a:path extrusionOk="0" h="977313" w="916231">
                  <a:moveTo>
                    <a:pt x="0" y="0"/>
                  </a:moveTo>
                  <a:lnTo>
                    <a:pt x="916232" y="0"/>
                  </a:lnTo>
                  <a:lnTo>
                    <a:pt x="916232" y="977313"/>
                  </a:lnTo>
                  <a:lnTo>
                    <a:pt x="0" y="977313"/>
                  </a:lnTo>
                  <a:lnTo>
                    <a:pt x="0" y="0"/>
                  </a:lnTo>
                  <a:close/>
                </a:path>
              </a:pathLst>
            </a:custGeom>
            <a:blipFill rotWithShape="1">
              <a:blip r:embed="rId8">
                <a:alphaModFix/>
              </a:blip>
              <a:stretch>
                <a:fillRect b="-358385" l="-254234" r="-248902" t="-102907"/>
              </a:stretch>
            </a:blipFill>
            <a:ln>
              <a:noFill/>
            </a:ln>
          </p:spPr>
        </p:sp>
      </p:grpSp>
      <p:grpSp>
        <p:nvGrpSpPr>
          <p:cNvPr id="249" name="Google Shape;249;p17"/>
          <p:cNvGrpSpPr/>
          <p:nvPr/>
        </p:nvGrpSpPr>
        <p:grpSpPr>
          <a:xfrm>
            <a:off x="3520792" y="4322079"/>
            <a:ext cx="2102416" cy="366493"/>
            <a:chOff x="0" y="0"/>
            <a:chExt cx="5606443" cy="977313"/>
          </a:xfrm>
        </p:grpSpPr>
        <p:sp>
          <p:nvSpPr>
            <p:cNvPr id="250" name="Google Shape;250;p17"/>
            <p:cNvSpPr/>
            <p:nvPr/>
          </p:nvSpPr>
          <p:spPr>
            <a:xfrm>
              <a:off x="0" y="0"/>
              <a:ext cx="916231" cy="977313"/>
            </a:xfrm>
            <a:custGeom>
              <a:rect b="b" l="l" r="r" t="t"/>
              <a:pathLst>
                <a:path extrusionOk="0" h="977313" w="916231">
                  <a:moveTo>
                    <a:pt x="0" y="0"/>
                  </a:moveTo>
                  <a:lnTo>
                    <a:pt x="916231" y="0"/>
                  </a:lnTo>
                  <a:lnTo>
                    <a:pt x="916231" y="977313"/>
                  </a:lnTo>
                  <a:lnTo>
                    <a:pt x="0" y="977313"/>
                  </a:lnTo>
                  <a:lnTo>
                    <a:pt x="0" y="0"/>
                  </a:lnTo>
                  <a:close/>
                </a:path>
              </a:pathLst>
            </a:custGeom>
            <a:blipFill rotWithShape="1">
              <a:blip r:embed="rId7">
                <a:alphaModFix/>
              </a:blip>
              <a:stretch>
                <a:fillRect b="-358385" l="-254234" r="-248902" t="-102907"/>
              </a:stretch>
            </a:blipFill>
            <a:ln>
              <a:noFill/>
            </a:ln>
          </p:spPr>
        </p:sp>
        <p:sp>
          <p:nvSpPr>
            <p:cNvPr id="251" name="Google Shape;251;p17"/>
            <p:cNvSpPr/>
            <p:nvPr/>
          </p:nvSpPr>
          <p:spPr>
            <a:xfrm>
              <a:off x="1447800" y="0"/>
              <a:ext cx="916231" cy="977313"/>
            </a:xfrm>
            <a:custGeom>
              <a:rect b="b" l="l" r="r" t="t"/>
              <a:pathLst>
                <a:path extrusionOk="0" h="977313" w="916231">
                  <a:moveTo>
                    <a:pt x="0" y="0"/>
                  </a:moveTo>
                  <a:lnTo>
                    <a:pt x="916231" y="0"/>
                  </a:lnTo>
                  <a:lnTo>
                    <a:pt x="916231" y="977313"/>
                  </a:lnTo>
                  <a:lnTo>
                    <a:pt x="0" y="977313"/>
                  </a:lnTo>
                  <a:lnTo>
                    <a:pt x="0" y="0"/>
                  </a:lnTo>
                  <a:close/>
                </a:path>
              </a:pathLst>
            </a:custGeom>
            <a:blipFill rotWithShape="1">
              <a:blip r:embed="rId8">
                <a:alphaModFix/>
              </a:blip>
              <a:stretch>
                <a:fillRect b="-358385" l="-254234" r="-248902" t="-102907"/>
              </a:stretch>
            </a:blipFill>
            <a:ln>
              <a:noFill/>
            </a:ln>
          </p:spPr>
        </p:sp>
        <p:sp>
          <p:nvSpPr>
            <p:cNvPr id="252" name="Google Shape;252;p17"/>
            <p:cNvSpPr/>
            <p:nvPr/>
          </p:nvSpPr>
          <p:spPr>
            <a:xfrm>
              <a:off x="3069006" y="0"/>
              <a:ext cx="916231" cy="977313"/>
            </a:xfrm>
            <a:custGeom>
              <a:rect b="b" l="l" r="r" t="t"/>
              <a:pathLst>
                <a:path extrusionOk="0" h="977313" w="916231">
                  <a:moveTo>
                    <a:pt x="0" y="0"/>
                  </a:moveTo>
                  <a:lnTo>
                    <a:pt x="916231" y="0"/>
                  </a:lnTo>
                  <a:lnTo>
                    <a:pt x="916231" y="977313"/>
                  </a:lnTo>
                  <a:lnTo>
                    <a:pt x="0" y="977313"/>
                  </a:lnTo>
                  <a:lnTo>
                    <a:pt x="0" y="0"/>
                  </a:lnTo>
                  <a:close/>
                </a:path>
              </a:pathLst>
            </a:custGeom>
            <a:blipFill rotWithShape="1">
              <a:blip r:embed="rId7">
                <a:alphaModFix/>
              </a:blip>
              <a:stretch>
                <a:fillRect b="-358385" l="-254234" r="-248902" t="-102907"/>
              </a:stretch>
            </a:blipFill>
            <a:ln>
              <a:noFill/>
            </a:ln>
          </p:spPr>
        </p:sp>
        <p:sp>
          <p:nvSpPr>
            <p:cNvPr id="253" name="Google Shape;253;p17"/>
            <p:cNvSpPr/>
            <p:nvPr/>
          </p:nvSpPr>
          <p:spPr>
            <a:xfrm>
              <a:off x="4690212" y="0"/>
              <a:ext cx="916231" cy="977313"/>
            </a:xfrm>
            <a:custGeom>
              <a:rect b="b" l="l" r="r" t="t"/>
              <a:pathLst>
                <a:path extrusionOk="0" h="977313" w="916231">
                  <a:moveTo>
                    <a:pt x="0" y="0"/>
                  </a:moveTo>
                  <a:lnTo>
                    <a:pt x="916232" y="0"/>
                  </a:lnTo>
                  <a:lnTo>
                    <a:pt x="916232" y="977313"/>
                  </a:lnTo>
                  <a:lnTo>
                    <a:pt x="0" y="977313"/>
                  </a:lnTo>
                  <a:lnTo>
                    <a:pt x="0" y="0"/>
                  </a:lnTo>
                  <a:close/>
                </a:path>
              </a:pathLst>
            </a:custGeom>
            <a:blipFill rotWithShape="1">
              <a:blip r:embed="rId8">
                <a:alphaModFix/>
              </a:blip>
              <a:stretch>
                <a:fillRect b="-358385" l="-254234" r="-248902" t="-102907"/>
              </a:stretch>
            </a:blipFill>
            <a:ln>
              <a:noFill/>
            </a:ln>
          </p:spPr>
        </p:sp>
      </p:gr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46142"/>
        </a:solidFill>
      </p:bgPr>
    </p:bg>
    <p:spTree>
      <p:nvGrpSpPr>
        <p:cNvPr id="257" name="Shape 257"/>
        <p:cNvGrpSpPr/>
        <p:nvPr/>
      </p:nvGrpSpPr>
      <p:grpSpPr>
        <a:xfrm>
          <a:off x="0" y="0"/>
          <a:ext cx="0" cy="0"/>
          <a:chOff x="0" y="0"/>
          <a:chExt cx="0" cy="0"/>
        </a:xfrm>
      </p:grpSpPr>
      <p:pic>
        <p:nvPicPr>
          <p:cNvPr id="258" name="Google Shape;258;p18"/>
          <p:cNvPicPr preferRelativeResize="0"/>
          <p:nvPr/>
        </p:nvPicPr>
        <p:blipFill rotWithShape="1">
          <a:blip r:embed="rId3">
            <a:alphaModFix/>
          </a:blip>
          <a:srcRect b="0" l="4509" r="2700" t="26567"/>
          <a:stretch/>
        </p:blipFill>
        <p:spPr>
          <a:xfrm>
            <a:off x="0" y="0"/>
            <a:ext cx="9144003" cy="3074326"/>
          </a:xfrm>
          <a:prstGeom prst="rect">
            <a:avLst/>
          </a:prstGeom>
          <a:noFill/>
          <a:ln>
            <a:noFill/>
          </a:ln>
        </p:spPr>
      </p:pic>
      <p:pic>
        <p:nvPicPr>
          <p:cNvPr id="259" name="Google Shape;259;p18"/>
          <p:cNvPicPr preferRelativeResize="0"/>
          <p:nvPr/>
        </p:nvPicPr>
        <p:blipFill rotWithShape="1">
          <a:blip r:embed="rId4">
            <a:alphaModFix/>
          </a:blip>
          <a:srcRect b="33810" l="55189" r="9147" t="29673"/>
          <a:stretch/>
        </p:blipFill>
        <p:spPr>
          <a:xfrm>
            <a:off x="5046324" y="1577025"/>
            <a:ext cx="3260999" cy="1878149"/>
          </a:xfrm>
          <a:prstGeom prst="rect">
            <a:avLst/>
          </a:prstGeom>
          <a:noFill/>
          <a:ln>
            <a:noFill/>
          </a:ln>
        </p:spPr>
      </p:pic>
      <p:sp>
        <p:nvSpPr>
          <p:cNvPr id="260" name="Google Shape;260;p18"/>
          <p:cNvSpPr/>
          <p:nvPr/>
        </p:nvSpPr>
        <p:spPr>
          <a:xfrm>
            <a:off x="252992" y="-37556"/>
            <a:ext cx="717598" cy="1408612"/>
          </a:xfrm>
          <a:custGeom>
            <a:rect b="b" l="l" r="r" t="t"/>
            <a:pathLst>
              <a:path extrusionOk="0" h="2817224" w="1435195">
                <a:moveTo>
                  <a:pt x="0" y="0"/>
                </a:moveTo>
                <a:lnTo>
                  <a:pt x="1435195" y="0"/>
                </a:lnTo>
                <a:lnTo>
                  <a:pt x="1435195" y="2817224"/>
                </a:lnTo>
                <a:lnTo>
                  <a:pt x="0" y="2817224"/>
                </a:lnTo>
                <a:lnTo>
                  <a:pt x="0" y="0"/>
                </a:lnTo>
                <a:close/>
              </a:path>
            </a:pathLst>
          </a:custGeom>
          <a:blipFill rotWithShape="1">
            <a:blip r:embed="rId5">
              <a:alphaModFix/>
            </a:blip>
            <a:stretch>
              <a:fillRect b="-30927" l="0" r="0" t="0"/>
            </a:stretch>
          </a:blipFill>
          <a:ln>
            <a:noFill/>
          </a:ln>
        </p:spPr>
      </p:sp>
      <p:sp>
        <p:nvSpPr>
          <p:cNvPr id="261" name="Google Shape;261;p18"/>
          <p:cNvSpPr/>
          <p:nvPr/>
        </p:nvSpPr>
        <p:spPr>
          <a:xfrm rot="1104813">
            <a:off x="6990557" y="1513664"/>
            <a:ext cx="1525587" cy="492736"/>
          </a:xfrm>
          <a:custGeom>
            <a:rect b="b" l="l" r="r" t="t"/>
            <a:pathLst>
              <a:path extrusionOk="0" h="985472" w="3051173">
                <a:moveTo>
                  <a:pt x="0" y="0"/>
                </a:moveTo>
                <a:lnTo>
                  <a:pt x="3051172" y="0"/>
                </a:lnTo>
                <a:lnTo>
                  <a:pt x="3051172" y="985472"/>
                </a:lnTo>
                <a:lnTo>
                  <a:pt x="0" y="985472"/>
                </a:lnTo>
                <a:lnTo>
                  <a:pt x="0" y="0"/>
                </a:lnTo>
                <a:close/>
              </a:path>
            </a:pathLst>
          </a:custGeom>
          <a:blipFill rotWithShape="1">
            <a:blip r:embed="rId6">
              <a:alphaModFix/>
            </a:blip>
            <a:stretch>
              <a:fillRect b="0" l="0" r="0" t="0"/>
            </a:stretch>
          </a:blipFill>
          <a:ln>
            <a:noFill/>
          </a:ln>
        </p:spPr>
      </p:sp>
      <p:sp>
        <p:nvSpPr>
          <p:cNvPr id="262" name="Google Shape;262;p18"/>
          <p:cNvSpPr txBox="1"/>
          <p:nvPr/>
        </p:nvSpPr>
        <p:spPr>
          <a:xfrm>
            <a:off x="-346639" y="442913"/>
            <a:ext cx="9837300" cy="692700"/>
          </a:xfrm>
          <a:prstGeom prst="rect">
            <a:avLst/>
          </a:prstGeom>
          <a:noFill/>
          <a:ln>
            <a:noFill/>
          </a:ln>
        </p:spPr>
        <p:txBody>
          <a:bodyPr anchorCtr="0" anchor="t" bIns="0" lIns="0" spcFirstLastPara="1" rIns="0" wrap="square" tIns="0">
            <a:spAutoFit/>
          </a:bodyPr>
          <a:lstStyle/>
          <a:p>
            <a:pPr indent="0" lvl="0" marL="0" marR="0" rtl="0" algn="ctr">
              <a:lnSpc>
                <a:spcPct val="140011"/>
              </a:lnSpc>
              <a:spcBef>
                <a:spcPts val="0"/>
              </a:spcBef>
              <a:spcAft>
                <a:spcPts val="0"/>
              </a:spcAft>
              <a:buNone/>
            </a:pPr>
            <a:r>
              <a:rPr i="0" lang="en" sz="4500" u="none" cap="none" strike="noStrike">
                <a:solidFill>
                  <a:srgbClr val="F46142"/>
                </a:solidFill>
                <a:latin typeface="Oleo Script"/>
                <a:ea typeface="Oleo Script"/>
                <a:cs typeface="Oleo Script"/>
                <a:sym typeface="Oleo Script"/>
              </a:rPr>
              <a:t>Capturing Romance</a:t>
            </a:r>
            <a:endParaRPr sz="4500">
              <a:latin typeface="Oleo Script"/>
              <a:ea typeface="Oleo Script"/>
              <a:cs typeface="Oleo Script"/>
              <a:sym typeface="Oleo Script"/>
            </a:endParaRPr>
          </a:p>
        </p:txBody>
      </p:sp>
      <p:sp>
        <p:nvSpPr>
          <p:cNvPr id="263" name="Google Shape;263;p18"/>
          <p:cNvSpPr/>
          <p:nvPr/>
        </p:nvSpPr>
        <p:spPr>
          <a:xfrm rot="1327785">
            <a:off x="7325520" y="-407502"/>
            <a:ext cx="2052352" cy="1000055"/>
          </a:xfrm>
          <a:custGeom>
            <a:rect b="b" l="l" r="r" t="t"/>
            <a:pathLst>
              <a:path extrusionOk="0" h="2000110" w="4104704">
                <a:moveTo>
                  <a:pt x="0" y="0"/>
                </a:moveTo>
                <a:lnTo>
                  <a:pt x="4104704" y="0"/>
                </a:lnTo>
                <a:lnTo>
                  <a:pt x="4104704" y="2000110"/>
                </a:lnTo>
                <a:lnTo>
                  <a:pt x="0" y="2000110"/>
                </a:lnTo>
                <a:lnTo>
                  <a:pt x="0" y="0"/>
                </a:lnTo>
                <a:close/>
              </a:path>
            </a:pathLst>
          </a:custGeom>
          <a:blipFill rotWithShape="1">
            <a:blip r:embed="rId7">
              <a:alphaModFix/>
            </a:blip>
            <a:stretch>
              <a:fillRect b="0" l="0" r="0" t="0"/>
            </a:stretch>
          </a:blipFill>
          <a:ln>
            <a:noFill/>
          </a:ln>
        </p:spPr>
      </p:sp>
      <p:sp>
        <p:nvSpPr>
          <p:cNvPr id="264" name="Google Shape;264;p18"/>
          <p:cNvSpPr txBox="1"/>
          <p:nvPr/>
        </p:nvSpPr>
        <p:spPr>
          <a:xfrm>
            <a:off x="5210739" y="3725482"/>
            <a:ext cx="2932200" cy="558600"/>
          </a:xfrm>
          <a:prstGeom prst="rect">
            <a:avLst/>
          </a:prstGeom>
          <a:noFill/>
          <a:ln>
            <a:noFill/>
          </a:ln>
        </p:spPr>
        <p:txBody>
          <a:bodyPr anchorCtr="0" anchor="t" bIns="0" lIns="0" spcFirstLastPara="1" rIns="0" wrap="square" tIns="0">
            <a:spAutoFit/>
          </a:bodyPr>
          <a:lstStyle/>
          <a:p>
            <a:pPr indent="0" lvl="0" marL="0" marR="0" rtl="0" algn="ctr">
              <a:lnSpc>
                <a:spcPct val="115000"/>
              </a:lnSpc>
              <a:spcBef>
                <a:spcPts val="0"/>
              </a:spcBef>
              <a:spcAft>
                <a:spcPts val="0"/>
              </a:spcAft>
              <a:buNone/>
            </a:pPr>
            <a:r>
              <a:rPr i="0" lang="en" sz="1100" u="none" cap="none" strike="noStrike">
                <a:solidFill>
                  <a:srgbClr val="FAF5EB"/>
                </a:solidFill>
                <a:latin typeface="Bree Serif"/>
                <a:ea typeface="Bree Serif"/>
                <a:cs typeface="Bree Serif"/>
                <a:sym typeface="Bree Serif"/>
              </a:rPr>
              <a:t>In France, Valentine's Day is not just a date but a rendezvous with romance itself, where every gesture whispers of love's timeless allure.</a:t>
            </a:r>
            <a:endParaRPr sz="700">
              <a:latin typeface="Bree Serif"/>
              <a:ea typeface="Bree Serif"/>
              <a:cs typeface="Bree Serif"/>
              <a:sym typeface="Bree Serif"/>
            </a:endParaRPr>
          </a:p>
        </p:txBody>
      </p:sp>
      <p:grpSp>
        <p:nvGrpSpPr>
          <p:cNvPr id="265" name="Google Shape;265;p18"/>
          <p:cNvGrpSpPr/>
          <p:nvPr/>
        </p:nvGrpSpPr>
        <p:grpSpPr>
          <a:xfrm>
            <a:off x="1781479" y="4639915"/>
            <a:ext cx="1639230" cy="285750"/>
            <a:chOff x="0" y="0"/>
            <a:chExt cx="4371280" cy="762000"/>
          </a:xfrm>
        </p:grpSpPr>
        <p:sp>
          <p:nvSpPr>
            <p:cNvPr id="266" name="Google Shape;266;p18"/>
            <p:cNvSpPr/>
            <p:nvPr/>
          </p:nvSpPr>
          <p:spPr>
            <a:xfrm>
              <a:off x="0" y="0"/>
              <a:ext cx="714375" cy="762000"/>
            </a:xfrm>
            <a:custGeom>
              <a:rect b="b" l="l" r="r" t="t"/>
              <a:pathLst>
                <a:path extrusionOk="0" h="762000" w="714375">
                  <a:moveTo>
                    <a:pt x="0" y="0"/>
                  </a:moveTo>
                  <a:lnTo>
                    <a:pt x="714375" y="0"/>
                  </a:lnTo>
                  <a:lnTo>
                    <a:pt x="714375" y="762000"/>
                  </a:lnTo>
                  <a:lnTo>
                    <a:pt x="0" y="762000"/>
                  </a:lnTo>
                  <a:lnTo>
                    <a:pt x="0" y="0"/>
                  </a:lnTo>
                  <a:close/>
                </a:path>
              </a:pathLst>
            </a:custGeom>
            <a:blipFill rotWithShape="1">
              <a:blip r:embed="rId8">
                <a:alphaModFix/>
              </a:blip>
              <a:stretch>
                <a:fillRect b="-358385" l="-254234" r="-248902" t="-102907"/>
              </a:stretch>
            </a:blipFill>
            <a:ln>
              <a:noFill/>
            </a:ln>
          </p:spPr>
        </p:sp>
        <p:sp>
          <p:nvSpPr>
            <p:cNvPr id="267" name="Google Shape;267;p18"/>
            <p:cNvSpPr/>
            <p:nvPr/>
          </p:nvSpPr>
          <p:spPr>
            <a:xfrm>
              <a:off x="1128833" y="0"/>
              <a:ext cx="714375" cy="762000"/>
            </a:xfrm>
            <a:custGeom>
              <a:rect b="b" l="l" r="r" t="t"/>
              <a:pathLst>
                <a:path extrusionOk="0" h="762000" w="714375">
                  <a:moveTo>
                    <a:pt x="0" y="0"/>
                  </a:moveTo>
                  <a:lnTo>
                    <a:pt x="714375" y="0"/>
                  </a:lnTo>
                  <a:lnTo>
                    <a:pt x="714375" y="762000"/>
                  </a:lnTo>
                  <a:lnTo>
                    <a:pt x="0" y="762000"/>
                  </a:lnTo>
                  <a:lnTo>
                    <a:pt x="0" y="0"/>
                  </a:lnTo>
                  <a:close/>
                </a:path>
              </a:pathLst>
            </a:custGeom>
            <a:blipFill rotWithShape="1">
              <a:blip r:embed="rId9">
                <a:alphaModFix/>
              </a:blip>
              <a:stretch>
                <a:fillRect b="-358385" l="-254234" r="-248902" t="-102907"/>
              </a:stretch>
            </a:blipFill>
            <a:ln>
              <a:noFill/>
            </a:ln>
          </p:spPr>
        </p:sp>
        <p:sp>
          <p:nvSpPr>
            <p:cNvPr id="268" name="Google Shape;268;p18"/>
            <p:cNvSpPr/>
            <p:nvPr/>
          </p:nvSpPr>
          <p:spPr>
            <a:xfrm>
              <a:off x="2392869" y="0"/>
              <a:ext cx="714375" cy="762000"/>
            </a:xfrm>
            <a:custGeom>
              <a:rect b="b" l="l" r="r" t="t"/>
              <a:pathLst>
                <a:path extrusionOk="0" h="762000" w="714375">
                  <a:moveTo>
                    <a:pt x="0" y="0"/>
                  </a:moveTo>
                  <a:lnTo>
                    <a:pt x="714375" y="0"/>
                  </a:lnTo>
                  <a:lnTo>
                    <a:pt x="714375" y="762000"/>
                  </a:lnTo>
                  <a:lnTo>
                    <a:pt x="0" y="762000"/>
                  </a:lnTo>
                  <a:lnTo>
                    <a:pt x="0" y="0"/>
                  </a:lnTo>
                  <a:close/>
                </a:path>
              </a:pathLst>
            </a:custGeom>
            <a:blipFill rotWithShape="1">
              <a:blip r:embed="rId8">
                <a:alphaModFix/>
              </a:blip>
              <a:stretch>
                <a:fillRect b="-358385" l="-254234" r="-248902" t="-102907"/>
              </a:stretch>
            </a:blipFill>
            <a:ln>
              <a:noFill/>
            </a:ln>
          </p:spPr>
        </p:sp>
        <p:sp>
          <p:nvSpPr>
            <p:cNvPr id="269" name="Google Shape;269;p18"/>
            <p:cNvSpPr/>
            <p:nvPr/>
          </p:nvSpPr>
          <p:spPr>
            <a:xfrm>
              <a:off x="3656905" y="0"/>
              <a:ext cx="714375" cy="762000"/>
            </a:xfrm>
            <a:custGeom>
              <a:rect b="b" l="l" r="r" t="t"/>
              <a:pathLst>
                <a:path extrusionOk="0" h="762000" w="714375">
                  <a:moveTo>
                    <a:pt x="0" y="0"/>
                  </a:moveTo>
                  <a:lnTo>
                    <a:pt x="714375" y="0"/>
                  </a:lnTo>
                  <a:lnTo>
                    <a:pt x="714375" y="762000"/>
                  </a:lnTo>
                  <a:lnTo>
                    <a:pt x="0" y="762000"/>
                  </a:lnTo>
                  <a:lnTo>
                    <a:pt x="0" y="0"/>
                  </a:lnTo>
                  <a:close/>
                </a:path>
              </a:pathLst>
            </a:custGeom>
            <a:blipFill rotWithShape="1">
              <a:blip r:embed="rId9">
                <a:alphaModFix/>
              </a:blip>
              <a:stretch>
                <a:fillRect b="-358385" l="-254234" r="-248902" t="-102907"/>
              </a:stretch>
            </a:blipFill>
            <a:ln>
              <a:noFill/>
            </a:ln>
          </p:spPr>
        </p:sp>
      </p:grpSp>
      <p:grpSp>
        <p:nvGrpSpPr>
          <p:cNvPr id="270" name="Google Shape;270;p18"/>
          <p:cNvGrpSpPr/>
          <p:nvPr/>
        </p:nvGrpSpPr>
        <p:grpSpPr>
          <a:xfrm>
            <a:off x="5857205" y="4639915"/>
            <a:ext cx="1639230" cy="285750"/>
            <a:chOff x="0" y="0"/>
            <a:chExt cx="4371280" cy="762000"/>
          </a:xfrm>
        </p:grpSpPr>
        <p:sp>
          <p:nvSpPr>
            <p:cNvPr id="271" name="Google Shape;271;p18"/>
            <p:cNvSpPr/>
            <p:nvPr/>
          </p:nvSpPr>
          <p:spPr>
            <a:xfrm>
              <a:off x="0" y="0"/>
              <a:ext cx="714375" cy="762000"/>
            </a:xfrm>
            <a:custGeom>
              <a:rect b="b" l="l" r="r" t="t"/>
              <a:pathLst>
                <a:path extrusionOk="0" h="762000" w="714375">
                  <a:moveTo>
                    <a:pt x="0" y="0"/>
                  </a:moveTo>
                  <a:lnTo>
                    <a:pt x="714375" y="0"/>
                  </a:lnTo>
                  <a:lnTo>
                    <a:pt x="714375" y="762000"/>
                  </a:lnTo>
                  <a:lnTo>
                    <a:pt x="0" y="762000"/>
                  </a:lnTo>
                  <a:lnTo>
                    <a:pt x="0" y="0"/>
                  </a:lnTo>
                  <a:close/>
                </a:path>
              </a:pathLst>
            </a:custGeom>
            <a:blipFill rotWithShape="1">
              <a:blip r:embed="rId8">
                <a:alphaModFix/>
              </a:blip>
              <a:stretch>
                <a:fillRect b="-358385" l="-254234" r="-248902" t="-102907"/>
              </a:stretch>
            </a:blipFill>
            <a:ln>
              <a:noFill/>
            </a:ln>
          </p:spPr>
        </p:sp>
        <p:sp>
          <p:nvSpPr>
            <p:cNvPr id="272" name="Google Shape;272;p18"/>
            <p:cNvSpPr/>
            <p:nvPr/>
          </p:nvSpPr>
          <p:spPr>
            <a:xfrm>
              <a:off x="1128833" y="0"/>
              <a:ext cx="714375" cy="762000"/>
            </a:xfrm>
            <a:custGeom>
              <a:rect b="b" l="l" r="r" t="t"/>
              <a:pathLst>
                <a:path extrusionOk="0" h="762000" w="714375">
                  <a:moveTo>
                    <a:pt x="0" y="0"/>
                  </a:moveTo>
                  <a:lnTo>
                    <a:pt x="714375" y="0"/>
                  </a:lnTo>
                  <a:lnTo>
                    <a:pt x="714375" y="762000"/>
                  </a:lnTo>
                  <a:lnTo>
                    <a:pt x="0" y="762000"/>
                  </a:lnTo>
                  <a:lnTo>
                    <a:pt x="0" y="0"/>
                  </a:lnTo>
                  <a:close/>
                </a:path>
              </a:pathLst>
            </a:custGeom>
            <a:blipFill rotWithShape="1">
              <a:blip r:embed="rId9">
                <a:alphaModFix/>
              </a:blip>
              <a:stretch>
                <a:fillRect b="-358385" l="-254234" r="-248902" t="-102907"/>
              </a:stretch>
            </a:blipFill>
            <a:ln>
              <a:noFill/>
            </a:ln>
          </p:spPr>
        </p:sp>
        <p:sp>
          <p:nvSpPr>
            <p:cNvPr id="273" name="Google Shape;273;p18"/>
            <p:cNvSpPr/>
            <p:nvPr/>
          </p:nvSpPr>
          <p:spPr>
            <a:xfrm>
              <a:off x="2392869" y="0"/>
              <a:ext cx="714375" cy="762000"/>
            </a:xfrm>
            <a:custGeom>
              <a:rect b="b" l="l" r="r" t="t"/>
              <a:pathLst>
                <a:path extrusionOk="0" h="762000" w="714375">
                  <a:moveTo>
                    <a:pt x="0" y="0"/>
                  </a:moveTo>
                  <a:lnTo>
                    <a:pt x="714375" y="0"/>
                  </a:lnTo>
                  <a:lnTo>
                    <a:pt x="714375" y="762000"/>
                  </a:lnTo>
                  <a:lnTo>
                    <a:pt x="0" y="762000"/>
                  </a:lnTo>
                  <a:lnTo>
                    <a:pt x="0" y="0"/>
                  </a:lnTo>
                  <a:close/>
                </a:path>
              </a:pathLst>
            </a:custGeom>
            <a:blipFill rotWithShape="1">
              <a:blip r:embed="rId8">
                <a:alphaModFix/>
              </a:blip>
              <a:stretch>
                <a:fillRect b="-358385" l="-254234" r="-248902" t="-102907"/>
              </a:stretch>
            </a:blipFill>
            <a:ln>
              <a:noFill/>
            </a:ln>
          </p:spPr>
        </p:sp>
        <p:sp>
          <p:nvSpPr>
            <p:cNvPr id="274" name="Google Shape;274;p18"/>
            <p:cNvSpPr/>
            <p:nvPr/>
          </p:nvSpPr>
          <p:spPr>
            <a:xfrm>
              <a:off x="3656905" y="0"/>
              <a:ext cx="714375" cy="762000"/>
            </a:xfrm>
            <a:custGeom>
              <a:rect b="b" l="l" r="r" t="t"/>
              <a:pathLst>
                <a:path extrusionOk="0" h="762000" w="714375">
                  <a:moveTo>
                    <a:pt x="0" y="0"/>
                  </a:moveTo>
                  <a:lnTo>
                    <a:pt x="714375" y="0"/>
                  </a:lnTo>
                  <a:lnTo>
                    <a:pt x="714375" y="762000"/>
                  </a:lnTo>
                  <a:lnTo>
                    <a:pt x="0" y="762000"/>
                  </a:lnTo>
                  <a:lnTo>
                    <a:pt x="0" y="0"/>
                  </a:lnTo>
                  <a:close/>
                </a:path>
              </a:pathLst>
            </a:custGeom>
            <a:blipFill rotWithShape="1">
              <a:blip r:embed="rId9">
                <a:alphaModFix/>
              </a:blip>
              <a:stretch>
                <a:fillRect b="-358385" l="-254234" r="-248902" t="-102907"/>
              </a:stretch>
            </a:blipFill>
            <a:ln>
              <a:noFill/>
            </a:ln>
          </p:spPr>
        </p:sp>
      </p:grpSp>
      <p:sp>
        <p:nvSpPr>
          <p:cNvPr id="275" name="Google Shape;275;p18"/>
          <p:cNvSpPr/>
          <p:nvPr/>
        </p:nvSpPr>
        <p:spPr>
          <a:xfrm>
            <a:off x="5295007" y="3157300"/>
            <a:ext cx="2763600" cy="488100"/>
          </a:xfrm>
          <a:prstGeom prst="roundRect">
            <a:avLst>
              <a:gd fmla="val 16667" name="adj"/>
            </a:avLst>
          </a:prstGeom>
          <a:solidFill>
            <a:srgbClr val="FDF3E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Oleo Script"/>
              <a:ea typeface="Oleo Script"/>
              <a:cs typeface="Oleo Script"/>
              <a:sym typeface="Oleo Script"/>
            </a:endParaRPr>
          </a:p>
        </p:txBody>
      </p:sp>
      <p:sp>
        <p:nvSpPr>
          <p:cNvPr id="276" name="Google Shape;276;p18"/>
          <p:cNvSpPr txBox="1"/>
          <p:nvPr/>
        </p:nvSpPr>
        <p:spPr>
          <a:xfrm>
            <a:off x="4894957" y="3208900"/>
            <a:ext cx="3563700" cy="3849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 sz="2500" u="none" cap="none" strike="noStrike">
                <a:solidFill>
                  <a:srgbClr val="4B7AAF"/>
                </a:solidFill>
                <a:latin typeface="Bree Serif"/>
                <a:ea typeface="Bree Serif"/>
                <a:cs typeface="Bree Serif"/>
                <a:sym typeface="Bree Serif"/>
              </a:rPr>
              <a:t>Add a main point</a:t>
            </a:r>
            <a:endParaRPr b="1" sz="700">
              <a:latin typeface="Bree Serif"/>
              <a:ea typeface="Bree Serif"/>
              <a:cs typeface="Bree Serif"/>
              <a:sym typeface="Bree Serif"/>
            </a:endParaRPr>
          </a:p>
        </p:txBody>
      </p:sp>
      <p:pic>
        <p:nvPicPr>
          <p:cNvPr id="277" name="Google Shape;277;p18"/>
          <p:cNvPicPr preferRelativeResize="0"/>
          <p:nvPr/>
        </p:nvPicPr>
        <p:blipFill rotWithShape="1">
          <a:blip r:embed="rId10">
            <a:alphaModFix/>
          </a:blip>
          <a:srcRect b="34057" l="10619" r="53719" t="29427"/>
          <a:stretch/>
        </p:blipFill>
        <p:spPr>
          <a:xfrm>
            <a:off x="970600" y="1577025"/>
            <a:ext cx="3260999" cy="1878149"/>
          </a:xfrm>
          <a:prstGeom prst="rect">
            <a:avLst/>
          </a:prstGeom>
          <a:noFill/>
          <a:ln>
            <a:noFill/>
          </a:ln>
        </p:spPr>
      </p:pic>
      <p:sp>
        <p:nvSpPr>
          <p:cNvPr id="278" name="Google Shape;278;p18"/>
          <p:cNvSpPr/>
          <p:nvPr/>
        </p:nvSpPr>
        <p:spPr>
          <a:xfrm>
            <a:off x="1219369" y="3155850"/>
            <a:ext cx="2763600" cy="488100"/>
          </a:xfrm>
          <a:prstGeom prst="roundRect">
            <a:avLst>
              <a:gd fmla="val 16667" name="adj"/>
            </a:avLst>
          </a:prstGeom>
          <a:solidFill>
            <a:srgbClr val="FDF3E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Oleo Script"/>
              <a:ea typeface="Oleo Script"/>
              <a:cs typeface="Oleo Script"/>
              <a:sym typeface="Oleo Script"/>
            </a:endParaRPr>
          </a:p>
        </p:txBody>
      </p:sp>
      <p:sp>
        <p:nvSpPr>
          <p:cNvPr id="279" name="Google Shape;279;p18"/>
          <p:cNvSpPr txBox="1"/>
          <p:nvPr/>
        </p:nvSpPr>
        <p:spPr>
          <a:xfrm>
            <a:off x="819319" y="3207450"/>
            <a:ext cx="3563700" cy="3849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 sz="2500" u="none" cap="none" strike="noStrike">
                <a:solidFill>
                  <a:srgbClr val="4B7AAF"/>
                </a:solidFill>
                <a:latin typeface="Bree Serif"/>
                <a:ea typeface="Bree Serif"/>
                <a:cs typeface="Bree Serif"/>
                <a:sym typeface="Bree Serif"/>
              </a:rPr>
              <a:t>Add a main point</a:t>
            </a:r>
            <a:endParaRPr b="1" sz="700">
              <a:latin typeface="Bree Serif"/>
              <a:ea typeface="Bree Serif"/>
              <a:cs typeface="Bree Serif"/>
              <a:sym typeface="Bree Serif"/>
            </a:endParaRPr>
          </a:p>
        </p:txBody>
      </p:sp>
      <p:sp>
        <p:nvSpPr>
          <p:cNvPr id="280" name="Google Shape;280;p18"/>
          <p:cNvSpPr txBox="1"/>
          <p:nvPr/>
        </p:nvSpPr>
        <p:spPr>
          <a:xfrm>
            <a:off x="1192163" y="3725482"/>
            <a:ext cx="2817900" cy="558600"/>
          </a:xfrm>
          <a:prstGeom prst="rect">
            <a:avLst/>
          </a:prstGeom>
          <a:noFill/>
          <a:ln>
            <a:noFill/>
          </a:ln>
        </p:spPr>
        <p:txBody>
          <a:bodyPr anchorCtr="0" anchor="t" bIns="0" lIns="0" spcFirstLastPara="1" rIns="0" wrap="square" tIns="0">
            <a:spAutoFit/>
          </a:bodyPr>
          <a:lstStyle/>
          <a:p>
            <a:pPr indent="0" lvl="0" marL="0" marR="0" rtl="0" algn="ctr">
              <a:lnSpc>
                <a:spcPct val="115000"/>
              </a:lnSpc>
              <a:spcBef>
                <a:spcPts val="0"/>
              </a:spcBef>
              <a:spcAft>
                <a:spcPts val="0"/>
              </a:spcAft>
              <a:buNone/>
            </a:pPr>
            <a:r>
              <a:rPr i="0" lang="en" sz="1100" u="none" cap="none" strike="noStrike">
                <a:solidFill>
                  <a:srgbClr val="FAF5EB"/>
                </a:solidFill>
                <a:latin typeface="Bree Serif"/>
                <a:ea typeface="Bree Serif"/>
                <a:cs typeface="Bree Serif"/>
                <a:sym typeface="Bree Serif"/>
              </a:rPr>
              <a:t>France, where love is not just a feeling but a celebration echoing through the cobblestone streets, a symphony of passion and devotion.</a:t>
            </a:r>
            <a:endParaRPr sz="700">
              <a:latin typeface="Bree Serif"/>
              <a:ea typeface="Bree Serif"/>
              <a:cs typeface="Bree Serif"/>
              <a:sym typeface="Bree Serif"/>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36342"/>
        </a:solidFill>
      </p:bgPr>
    </p:bg>
    <p:spTree>
      <p:nvGrpSpPr>
        <p:cNvPr id="284" name="Shape 284"/>
        <p:cNvGrpSpPr/>
        <p:nvPr/>
      </p:nvGrpSpPr>
      <p:grpSpPr>
        <a:xfrm>
          <a:off x="0" y="0"/>
          <a:ext cx="0" cy="0"/>
          <a:chOff x="0" y="0"/>
          <a:chExt cx="0" cy="0"/>
        </a:xfrm>
      </p:grpSpPr>
      <p:pic>
        <p:nvPicPr>
          <p:cNvPr id="285" name="Google Shape;285;p19"/>
          <p:cNvPicPr preferRelativeResize="0"/>
          <p:nvPr/>
        </p:nvPicPr>
        <p:blipFill rotWithShape="1">
          <a:blip r:embed="rId3">
            <a:alphaModFix/>
          </a:blip>
          <a:srcRect b="10970" l="29261" r="31557" t="51226"/>
          <a:stretch/>
        </p:blipFill>
        <p:spPr>
          <a:xfrm>
            <a:off x="2675550" y="2685799"/>
            <a:ext cx="3582774" cy="1944500"/>
          </a:xfrm>
          <a:prstGeom prst="rect">
            <a:avLst/>
          </a:prstGeom>
          <a:noFill/>
          <a:ln>
            <a:noFill/>
          </a:ln>
        </p:spPr>
      </p:pic>
      <p:pic>
        <p:nvPicPr>
          <p:cNvPr id="286" name="Google Shape;286;p19"/>
          <p:cNvPicPr preferRelativeResize="0"/>
          <p:nvPr/>
        </p:nvPicPr>
        <p:blipFill rotWithShape="1">
          <a:blip r:embed="rId4">
            <a:alphaModFix/>
          </a:blip>
          <a:srcRect b="53183" l="29261" r="31557" t="9012"/>
          <a:stretch/>
        </p:blipFill>
        <p:spPr>
          <a:xfrm>
            <a:off x="2675551" y="514350"/>
            <a:ext cx="3582774" cy="1944500"/>
          </a:xfrm>
          <a:prstGeom prst="rect">
            <a:avLst/>
          </a:prstGeom>
          <a:noFill/>
          <a:ln>
            <a:noFill/>
          </a:ln>
        </p:spPr>
      </p:pic>
      <p:pic>
        <p:nvPicPr>
          <p:cNvPr id="287" name="Google Shape;287;p19"/>
          <p:cNvPicPr preferRelativeResize="0"/>
          <p:nvPr/>
        </p:nvPicPr>
        <p:blipFill rotWithShape="1">
          <a:blip r:embed="rId5">
            <a:alphaModFix/>
          </a:blip>
          <a:srcRect b="10967" l="4042" r="74429" t="9032"/>
          <a:stretch/>
        </p:blipFill>
        <p:spPr>
          <a:xfrm>
            <a:off x="369700" y="515500"/>
            <a:ext cx="1968502" cy="4114800"/>
          </a:xfrm>
          <a:prstGeom prst="rect">
            <a:avLst/>
          </a:prstGeom>
          <a:noFill/>
          <a:ln>
            <a:noFill/>
          </a:ln>
        </p:spPr>
      </p:pic>
      <p:pic>
        <p:nvPicPr>
          <p:cNvPr id="288" name="Google Shape;288;p19"/>
          <p:cNvPicPr preferRelativeResize="0"/>
          <p:nvPr/>
        </p:nvPicPr>
        <p:blipFill rotWithShape="1">
          <a:blip r:embed="rId6">
            <a:alphaModFix/>
          </a:blip>
          <a:srcRect b="0" l="27828" r="19861" t="20344"/>
          <a:stretch/>
        </p:blipFill>
        <p:spPr>
          <a:xfrm rot="5400000">
            <a:off x="4900538" y="900037"/>
            <a:ext cx="5154775" cy="3334949"/>
          </a:xfrm>
          <a:prstGeom prst="rect">
            <a:avLst/>
          </a:prstGeom>
          <a:noFill/>
          <a:ln>
            <a:noFill/>
          </a:ln>
        </p:spPr>
      </p:pic>
      <p:sp>
        <p:nvSpPr>
          <p:cNvPr id="289" name="Google Shape;289;p19"/>
          <p:cNvSpPr/>
          <p:nvPr/>
        </p:nvSpPr>
        <p:spPr>
          <a:xfrm>
            <a:off x="7091648" y="4288584"/>
            <a:ext cx="2052352" cy="1000055"/>
          </a:xfrm>
          <a:custGeom>
            <a:rect b="b" l="l" r="r" t="t"/>
            <a:pathLst>
              <a:path extrusionOk="0" h="2000110" w="4104704">
                <a:moveTo>
                  <a:pt x="0" y="0"/>
                </a:moveTo>
                <a:lnTo>
                  <a:pt x="4104704" y="0"/>
                </a:lnTo>
                <a:lnTo>
                  <a:pt x="4104704" y="2000110"/>
                </a:lnTo>
                <a:lnTo>
                  <a:pt x="0" y="2000110"/>
                </a:lnTo>
                <a:lnTo>
                  <a:pt x="0" y="0"/>
                </a:lnTo>
                <a:close/>
              </a:path>
            </a:pathLst>
          </a:custGeom>
          <a:blipFill rotWithShape="1">
            <a:blip r:embed="rId7">
              <a:alphaModFix/>
            </a:blip>
            <a:stretch>
              <a:fillRect b="0" l="0" r="0" t="0"/>
            </a:stretch>
          </a:blipFill>
          <a:ln>
            <a:noFill/>
          </a:ln>
        </p:spPr>
      </p:sp>
      <p:sp>
        <p:nvSpPr>
          <p:cNvPr id="290" name="Google Shape;290;p19"/>
          <p:cNvSpPr/>
          <p:nvPr/>
        </p:nvSpPr>
        <p:spPr>
          <a:xfrm rot="844001">
            <a:off x="-151846" y="4304602"/>
            <a:ext cx="2176736" cy="651393"/>
          </a:xfrm>
          <a:custGeom>
            <a:rect b="b" l="l" r="r" t="t"/>
            <a:pathLst>
              <a:path extrusionOk="0" h="1302785" w="4353472">
                <a:moveTo>
                  <a:pt x="0" y="0"/>
                </a:moveTo>
                <a:lnTo>
                  <a:pt x="4353472" y="0"/>
                </a:lnTo>
                <a:lnTo>
                  <a:pt x="4353472" y="1302784"/>
                </a:lnTo>
                <a:lnTo>
                  <a:pt x="0" y="1302784"/>
                </a:lnTo>
                <a:lnTo>
                  <a:pt x="0" y="0"/>
                </a:lnTo>
                <a:close/>
              </a:path>
            </a:pathLst>
          </a:custGeom>
          <a:blipFill rotWithShape="1">
            <a:blip r:embed="rId8">
              <a:alphaModFix/>
            </a:blip>
            <a:stretch>
              <a:fillRect b="0" l="0" r="0" t="0"/>
            </a:stretch>
          </a:blipFill>
          <a:ln>
            <a:noFill/>
          </a:ln>
        </p:spPr>
      </p:sp>
      <p:sp>
        <p:nvSpPr>
          <p:cNvPr id="291" name="Google Shape;291;p19"/>
          <p:cNvSpPr/>
          <p:nvPr/>
        </p:nvSpPr>
        <p:spPr>
          <a:xfrm>
            <a:off x="1035325" y="277025"/>
            <a:ext cx="575400" cy="384900"/>
          </a:xfrm>
          <a:prstGeom prst="roundRect">
            <a:avLst>
              <a:gd fmla="val 16667" name="adj"/>
            </a:avLst>
          </a:prstGeom>
          <a:solidFill>
            <a:srgbClr val="F59CA3"/>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Oleo Script"/>
              <a:ea typeface="Oleo Script"/>
              <a:cs typeface="Oleo Script"/>
              <a:sym typeface="Oleo Script"/>
            </a:endParaRPr>
          </a:p>
        </p:txBody>
      </p:sp>
      <p:sp>
        <p:nvSpPr>
          <p:cNvPr id="292" name="Google Shape;292;p19"/>
          <p:cNvSpPr/>
          <p:nvPr/>
        </p:nvSpPr>
        <p:spPr>
          <a:xfrm rot="1536924">
            <a:off x="5854353" y="-723313"/>
            <a:ext cx="3657600" cy="1034565"/>
          </a:xfrm>
          <a:custGeom>
            <a:rect b="b" l="l" r="r" t="t"/>
            <a:pathLst>
              <a:path extrusionOk="0" h="2069130" w="7315200">
                <a:moveTo>
                  <a:pt x="0" y="0"/>
                </a:moveTo>
                <a:lnTo>
                  <a:pt x="7315200" y="0"/>
                </a:lnTo>
                <a:lnTo>
                  <a:pt x="7315200" y="2069130"/>
                </a:lnTo>
                <a:lnTo>
                  <a:pt x="0" y="2069130"/>
                </a:lnTo>
                <a:lnTo>
                  <a:pt x="0" y="0"/>
                </a:lnTo>
                <a:close/>
              </a:path>
            </a:pathLst>
          </a:custGeom>
          <a:blipFill rotWithShape="1">
            <a:blip r:embed="rId9">
              <a:alphaModFix/>
            </a:blip>
            <a:stretch>
              <a:fillRect b="0" l="0" r="0" t="0"/>
            </a:stretch>
          </a:blipFill>
          <a:ln>
            <a:noFill/>
          </a:ln>
        </p:spPr>
      </p:sp>
      <p:sp>
        <p:nvSpPr>
          <p:cNvPr id="293" name="Google Shape;293;p19"/>
          <p:cNvSpPr/>
          <p:nvPr/>
        </p:nvSpPr>
        <p:spPr>
          <a:xfrm>
            <a:off x="2508600" y="277025"/>
            <a:ext cx="575400" cy="384900"/>
          </a:xfrm>
          <a:prstGeom prst="roundRect">
            <a:avLst>
              <a:gd fmla="val 16667" name="adj"/>
            </a:avLst>
          </a:prstGeom>
          <a:solidFill>
            <a:srgbClr val="F59CA3"/>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Oleo Script"/>
              <a:ea typeface="Oleo Script"/>
              <a:cs typeface="Oleo Script"/>
              <a:sym typeface="Oleo Script"/>
            </a:endParaRPr>
          </a:p>
        </p:txBody>
      </p:sp>
      <p:sp>
        <p:nvSpPr>
          <p:cNvPr id="294" name="Google Shape;294;p19"/>
          <p:cNvSpPr txBox="1"/>
          <p:nvPr/>
        </p:nvSpPr>
        <p:spPr>
          <a:xfrm>
            <a:off x="711636" y="277019"/>
            <a:ext cx="1222800" cy="3849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 sz="2500" u="none" cap="none" strike="noStrike">
                <a:solidFill>
                  <a:srgbClr val="FDF3EF"/>
                </a:solidFill>
                <a:latin typeface="Bree Serif"/>
                <a:ea typeface="Bree Serif"/>
                <a:cs typeface="Bree Serif"/>
                <a:sym typeface="Bree Serif"/>
              </a:rPr>
              <a:t>01.</a:t>
            </a:r>
            <a:endParaRPr b="1" sz="700">
              <a:latin typeface="Bree Serif"/>
              <a:ea typeface="Bree Serif"/>
              <a:cs typeface="Bree Serif"/>
              <a:sym typeface="Bree Serif"/>
            </a:endParaRPr>
          </a:p>
        </p:txBody>
      </p:sp>
      <p:sp>
        <p:nvSpPr>
          <p:cNvPr id="295" name="Google Shape;295;p19"/>
          <p:cNvSpPr/>
          <p:nvPr/>
        </p:nvSpPr>
        <p:spPr>
          <a:xfrm>
            <a:off x="2508600" y="2597100"/>
            <a:ext cx="575400" cy="384900"/>
          </a:xfrm>
          <a:prstGeom prst="roundRect">
            <a:avLst>
              <a:gd fmla="val 16667" name="adj"/>
            </a:avLst>
          </a:prstGeom>
          <a:solidFill>
            <a:srgbClr val="F59CA3"/>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Oleo Script"/>
              <a:ea typeface="Oleo Script"/>
              <a:cs typeface="Oleo Script"/>
              <a:sym typeface="Oleo Script"/>
            </a:endParaRPr>
          </a:p>
        </p:txBody>
      </p:sp>
      <p:sp>
        <p:nvSpPr>
          <p:cNvPr id="296" name="Google Shape;296;p19"/>
          <p:cNvSpPr txBox="1"/>
          <p:nvPr/>
        </p:nvSpPr>
        <p:spPr>
          <a:xfrm>
            <a:off x="2184911" y="277019"/>
            <a:ext cx="1222800" cy="3849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 sz="2500" u="none" cap="none" strike="noStrike">
                <a:solidFill>
                  <a:srgbClr val="FDF3EF"/>
                </a:solidFill>
                <a:latin typeface="Bree Serif"/>
                <a:ea typeface="Bree Serif"/>
                <a:cs typeface="Bree Serif"/>
                <a:sym typeface="Bree Serif"/>
              </a:rPr>
              <a:t>02.</a:t>
            </a:r>
            <a:endParaRPr b="1" sz="700">
              <a:latin typeface="Bree Serif"/>
              <a:ea typeface="Bree Serif"/>
              <a:cs typeface="Bree Serif"/>
              <a:sym typeface="Bree Serif"/>
            </a:endParaRPr>
          </a:p>
        </p:txBody>
      </p:sp>
      <p:sp>
        <p:nvSpPr>
          <p:cNvPr id="297" name="Google Shape;297;p19"/>
          <p:cNvSpPr/>
          <p:nvPr/>
        </p:nvSpPr>
        <p:spPr>
          <a:xfrm>
            <a:off x="6516250" y="1021850"/>
            <a:ext cx="575400" cy="384900"/>
          </a:xfrm>
          <a:prstGeom prst="roundRect">
            <a:avLst>
              <a:gd fmla="val 16667" name="adj"/>
            </a:avLst>
          </a:prstGeom>
          <a:solidFill>
            <a:srgbClr val="F59CA3"/>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Oleo Script"/>
              <a:ea typeface="Oleo Script"/>
              <a:cs typeface="Oleo Script"/>
              <a:sym typeface="Oleo Script"/>
            </a:endParaRPr>
          </a:p>
        </p:txBody>
      </p:sp>
      <p:sp>
        <p:nvSpPr>
          <p:cNvPr id="298" name="Google Shape;298;p19"/>
          <p:cNvSpPr/>
          <p:nvPr/>
        </p:nvSpPr>
        <p:spPr>
          <a:xfrm>
            <a:off x="6516250" y="2231250"/>
            <a:ext cx="575400" cy="384900"/>
          </a:xfrm>
          <a:prstGeom prst="roundRect">
            <a:avLst>
              <a:gd fmla="val 16667" name="adj"/>
            </a:avLst>
          </a:prstGeom>
          <a:solidFill>
            <a:srgbClr val="F59CA3"/>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Oleo Script"/>
              <a:ea typeface="Oleo Script"/>
              <a:cs typeface="Oleo Script"/>
              <a:sym typeface="Oleo Script"/>
            </a:endParaRPr>
          </a:p>
        </p:txBody>
      </p:sp>
      <p:sp>
        <p:nvSpPr>
          <p:cNvPr id="299" name="Google Shape;299;p19"/>
          <p:cNvSpPr txBox="1"/>
          <p:nvPr/>
        </p:nvSpPr>
        <p:spPr>
          <a:xfrm>
            <a:off x="2184911" y="2597091"/>
            <a:ext cx="1222800" cy="3849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 sz="2500" u="none" cap="none" strike="noStrike">
                <a:solidFill>
                  <a:srgbClr val="FDF3EF"/>
                </a:solidFill>
                <a:latin typeface="Bree Serif"/>
                <a:ea typeface="Bree Serif"/>
                <a:cs typeface="Bree Serif"/>
                <a:sym typeface="Bree Serif"/>
              </a:rPr>
              <a:t>03.</a:t>
            </a:r>
            <a:endParaRPr b="1" sz="700">
              <a:latin typeface="Bree Serif"/>
              <a:ea typeface="Bree Serif"/>
              <a:cs typeface="Bree Serif"/>
              <a:sym typeface="Bree Serif"/>
            </a:endParaRPr>
          </a:p>
        </p:txBody>
      </p:sp>
      <p:sp>
        <p:nvSpPr>
          <p:cNvPr id="300" name="Google Shape;300;p19"/>
          <p:cNvSpPr/>
          <p:nvPr/>
        </p:nvSpPr>
        <p:spPr>
          <a:xfrm>
            <a:off x="6516250" y="3440650"/>
            <a:ext cx="575400" cy="384900"/>
          </a:xfrm>
          <a:prstGeom prst="roundRect">
            <a:avLst>
              <a:gd fmla="val 16667" name="adj"/>
            </a:avLst>
          </a:prstGeom>
          <a:solidFill>
            <a:srgbClr val="F59CA3"/>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Oleo Script"/>
              <a:ea typeface="Oleo Script"/>
              <a:cs typeface="Oleo Script"/>
              <a:sym typeface="Oleo Script"/>
            </a:endParaRPr>
          </a:p>
        </p:txBody>
      </p:sp>
      <p:grpSp>
        <p:nvGrpSpPr>
          <p:cNvPr id="301" name="Google Shape;301;p19"/>
          <p:cNvGrpSpPr/>
          <p:nvPr/>
        </p:nvGrpSpPr>
        <p:grpSpPr>
          <a:xfrm>
            <a:off x="6458160" y="936125"/>
            <a:ext cx="2510422" cy="3166153"/>
            <a:chOff x="0" y="-95273"/>
            <a:chExt cx="6694458" cy="8443075"/>
          </a:xfrm>
        </p:grpSpPr>
        <p:sp>
          <p:nvSpPr>
            <p:cNvPr id="302" name="Google Shape;302;p19"/>
            <p:cNvSpPr txBox="1"/>
            <p:nvPr/>
          </p:nvSpPr>
          <p:spPr>
            <a:xfrm>
              <a:off x="0" y="115188"/>
              <a:ext cx="1913700" cy="10263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 sz="2500" u="none" cap="none" strike="noStrike">
                  <a:solidFill>
                    <a:srgbClr val="FDF3EF"/>
                  </a:solidFill>
                  <a:latin typeface="Bree Serif"/>
                  <a:ea typeface="Bree Serif"/>
                  <a:cs typeface="Bree Serif"/>
                  <a:sym typeface="Bree Serif"/>
                </a:rPr>
                <a:t>01.</a:t>
              </a:r>
              <a:endParaRPr b="1" sz="700">
                <a:latin typeface="Bree Serif"/>
                <a:ea typeface="Bree Serif"/>
                <a:cs typeface="Bree Serif"/>
                <a:sym typeface="Bree Serif"/>
              </a:endParaRPr>
            </a:p>
          </p:txBody>
        </p:sp>
        <p:sp>
          <p:nvSpPr>
            <p:cNvPr id="303" name="Google Shape;303;p19"/>
            <p:cNvSpPr txBox="1"/>
            <p:nvPr/>
          </p:nvSpPr>
          <p:spPr>
            <a:xfrm>
              <a:off x="2146158" y="916517"/>
              <a:ext cx="4548300" cy="970800"/>
            </a:xfrm>
            <a:prstGeom prst="rect">
              <a:avLst/>
            </a:prstGeom>
            <a:noFill/>
            <a:ln>
              <a:noFill/>
            </a:ln>
          </p:spPr>
          <p:txBody>
            <a:bodyPr anchorCtr="0" anchor="t" bIns="0" lIns="0" spcFirstLastPara="1" rIns="0" wrap="square" tIns="0">
              <a:spAutoFit/>
            </a:bodyPr>
            <a:lstStyle/>
            <a:p>
              <a:pPr indent="0" lvl="0" marL="0" marR="0" rtl="0" algn="l">
                <a:lnSpc>
                  <a:spcPct val="115000"/>
                </a:lnSpc>
                <a:spcBef>
                  <a:spcPts val="0"/>
                </a:spcBef>
                <a:spcAft>
                  <a:spcPts val="0"/>
                </a:spcAft>
                <a:buNone/>
              </a:pPr>
              <a:r>
                <a:rPr i="0" lang="en" sz="1100" u="none" cap="none" strike="noStrike">
                  <a:solidFill>
                    <a:srgbClr val="667BB2"/>
                  </a:solidFill>
                  <a:latin typeface="Bree Serif"/>
                  <a:ea typeface="Bree Serif"/>
                  <a:cs typeface="Bree Serif"/>
                  <a:sym typeface="Bree Serif"/>
                </a:rPr>
                <a:t>Briefly elaborate on what you want to discuss.</a:t>
              </a:r>
              <a:endParaRPr sz="700">
                <a:latin typeface="Bree Serif"/>
                <a:ea typeface="Bree Serif"/>
                <a:cs typeface="Bree Serif"/>
                <a:sym typeface="Bree Serif"/>
              </a:endParaRPr>
            </a:p>
          </p:txBody>
        </p:sp>
        <p:sp>
          <p:nvSpPr>
            <p:cNvPr id="304" name="Google Shape;304;p19"/>
            <p:cNvSpPr txBox="1"/>
            <p:nvPr/>
          </p:nvSpPr>
          <p:spPr>
            <a:xfrm>
              <a:off x="2251651" y="-95273"/>
              <a:ext cx="4442700" cy="1026300"/>
            </a:xfrm>
            <a:prstGeom prst="rect">
              <a:avLst/>
            </a:prstGeom>
            <a:noFill/>
            <a:ln>
              <a:noFill/>
            </a:ln>
          </p:spPr>
          <p:txBody>
            <a:bodyPr anchorCtr="0" anchor="t" bIns="0" lIns="0" spcFirstLastPara="1" rIns="0" wrap="square" tIns="0">
              <a:spAutoFit/>
            </a:bodyPr>
            <a:lstStyle/>
            <a:p>
              <a:pPr indent="0" lvl="0" marL="0" marR="0" rtl="0" algn="l">
                <a:lnSpc>
                  <a:spcPct val="115000"/>
                </a:lnSpc>
                <a:spcBef>
                  <a:spcPts val="0"/>
                </a:spcBef>
                <a:spcAft>
                  <a:spcPts val="0"/>
                </a:spcAft>
                <a:buNone/>
              </a:pPr>
              <a:r>
                <a:rPr b="1" i="0" lang="en" sz="2500" u="none" cap="none" strike="noStrike">
                  <a:solidFill>
                    <a:srgbClr val="4B7AAF"/>
                  </a:solidFill>
                  <a:latin typeface="Bree Serif"/>
                  <a:ea typeface="Bree Serif"/>
                  <a:cs typeface="Bree Serif"/>
                  <a:sym typeface="Bree Serif"/>
                </a:rPr>
                <a:t>Main Point</a:t>
              </a:r>
              <a:endParaRPr b="1" sz="700">
                <a:latin typeface="Bree Serif"/>
                <a:ea typeface="Bree Serif"/>
                <a:cs typeface="Bree Serif"/>
                <a:sym typeface="Bree Serif"/>
              </a:endParaRPr>
            </a:p>
          </p:txBody>
        </p:sp>
        <p:sp>
          <p:nvSpPr>
            <p:cNvPr id="305" name="Google Shape;305;p19"/>
            <p:cNvSpPr txBox="1"/>
            <p:nvPr/>
          </p:nvSpPr>
          <p:spPr>
            <a:xfrm>
              <a:off x="0" y="3345431"/>
              <a:ext cx="1913700" cy="10263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 sz="2500" u="none" cap="none" strike="noStrike">
                  <a:solidFill>
                    <a:srgbClr val="FDF3EF"/>
                  </a:solidFill>
                  <a:latin typeface="Bree Serif"/>
                  <a:ea typeface="Bree Serif"/>
                  <a:cs typeface="Bree Serif"/>
                  <a:sym typeface="Bree Serif"/>
                </a:rPr>
                <a:t>02.</a:t>
              </a:r>
              <a:endParaRPr b="1" sz="700">
                <a:latin typeface="Bree Serif"/>
                <a:ea typeface="Bree Serif"/>
                <a:cs typeface="Bree Serif"/>
                <a:sym typeface="Bree Serif"/>
              </a:endParaRPr>
            </a:p>
          </p:txBody>
        </p:sp>
        <p:sp>
          <p:nvSpPr>
            <p:cNvPr id="306" name="Google Shape;306;p19"/>
            <p:cNvSpPr txBox="1"/>
            <p:nvPr/>
          </p:nvSpPr>
          <p:spPr>
            <a:xfrm>
              <a:off x="2146158" y="4146759"/>
              <a:ext cx="4548300" cy="970800"/>
            </a:xfrm>
            <a:prstGeom prst="rect">
              <a:avLst/>
            </a:prstGeom>
            <a:noFill/>
            <a:ln>
              <a:noFill/>
            </a:ln>
          </p:spPr>
          <p:txBody>
            <a:bodyPr anchorCtr="0" anchor="t" bIns="0" lIns="0" spcFirstLastPara="1" rIns="0" wrap="square" tIns="0">
              <a:spAutoFit/>
            </a:bodyPr>
            <a:lstStyle/>
            <a:p>
              <a:pPr indent="0" lvl="0" marL="0" marR="0" rtl="0" algn="l">
                <a:lnSpc>
                  <a:spcPct val="115000"/>
                </a:lnSpc>
                <a:spcBef>
                  <a:spcPts val="0"/>
                </a:spcBef>
                <a:spcAft>
                  <a:spcPts val="0"/>
                </a:spcAft>
                <a:buNone/>
              </a:pPr>
              <a:r>
                <a:rPr i="0" lang="en" sz="1100" u="none" cap="none" strike="noStrike">
                  <a:solidFill>
                    <a:srgbClr val="667BB2"/>
                  </a:solidFill>
                  <a:latin typeface="Bree Serif"/>
                  <a:ea typeface="Bree Serif"/>
                  <a:cs typeface="Bree Serif"/>
                  <a:sym typeface="Bree Serif"/>
                </a:rPr>
                <a:t>Briefly elaborate on what you want to discuss.</a:t>
              </a:r>
              <a:endParaRPr sz="700">
                <a:latin typeface="Bree Serif"/>
                <a:ea typeface="Bree Serif"/>
                <a:cs typeface="Bree Serif"/>
                <a:sym typeface="Bree Serif"/>
              </a:endParaRPr>
            </a:p>
          </p:txBody>
        </p:sp>
        <p:sp>
          <p:nvSpPr>
            <p:cNvPr id="307" name="Google Shape;307;p19"/>
            <p:cNvSpPr txBox="1"/>
            <p:nvPr/>
          </p:nvSpPr>
          <p:spPr>
            <a:xfrm>
              <a:off x="2251651" y="3134993"/>
              <a:ext cx="4442700" cy="1026300"/>
            </a:xfrm>
            <a:prstGeom prst="rect">
              <a:avLst/>
            </a:prstGeom>
            <a:noFill/>
            <a:ln>
              <a:noFill/>
            </a:ln>
          </p:spPr>
          <p:txBody>
            <a:bodyPr anchorCtr="0" anchor="t" bIns="0" lIns="0" spcFirstLastPara="1" rIns="0" wrap="square" tIns="0">
              <a:spAutoFit/>
            </a:bodyPr>
            <a:lstStyle/>
            <a:p>
              <a:pPr indent="0" lvl="0" marL="0" marR="0" rtl="0" algn="l">
                <a:lnSpc>
                  <a:spcPct val="115000"/>
                </a:lnSpc>
                <a:spcBef>
                  <a:spcPts val="0"/>
                </a:spcBef>
                <a:spcAft>
                  <a:spcPts val="0"/>
                </a:spcAft>
                <a:buNone/>
              </a:pPr>
              <a:r>
                <a:rPr b="1" i="0" lang="en" sz="2500" u="none" cap="none" strike="noStrike">
                  <a:solidFill>
                    <a:srgbClr val="4B7AAF"/>
                  </a:solidFill>
                  <a:latin typeface="Bree Serif"/>
                  <a:ea typeface="Bree Serif"/>
                  <a:cs typeface="Bree Serif"/>
                  <a:sym typeface="Bree Serif"/>
                </a:rPr>
                <a:t>Main Point</a:t>
              </a:r>
              <a:endParaRPr b="1" sz="700">
                <a:latin typeface="Bree Serif"/>
                <a:ea typeface="Bree Serif"/>
                <a:cs typeface="Bree Serif"/>
                <a:sym typeface="Bree Serif"/>
              </a:endParaRPr>
            </a:p>
          </p:txBody>
        </p:sp>
        <p:sp>
          <p:nvSpPr>
            <p:cNvPr id="308" name="Google Shape;308;p19"/>
            <p:cNvSpPr txBox="1"/>
            <p:nvPr/>
          </p:nvSpPr>
          <p:spPr>
            <a:xfrm>
              <a:off x="0" y="6575674"/>
              <a:ext cx="1913700" cy="10263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 sz="2500" u="none" cap="none" strike="noStrike">
                  <a:solidFill>
                    <a:srgbClr val="FDF3EF"/>
                  </a:solidFill>
                  <a:latin typeface="Bree Serif"/>
                  <a:ea typeface="Bree Serif"/>
                  <a:cs typeface="Bree Serif"/>
                  <a:sym typeface="Bree Serif"/>
                </a:rPr>
                <a:t>03.</a:t>
              </a:r>
              <a:endParaRPr b="1" sz="700">
                <a:latin typeface="Bree Serif"/>
                <a:ea typeface="Bree Serif"/>
                <a:cs typeface="Bree Serif"/>
                <a:sym typeface="Bree Serif"/>
              </a:endParaRPr>
            </a:p>
          </p:txBody>
        </p:sp>
        <p:sp>
          <p:nvSpPr>
            <p:cNvPr id="309" name="Google Shape;309;p19"/>
            <p:cNvSpPr txBox="1"/>
            <p:nvPr/>
          </p:nvSpPr>
          <p:spPr>
            <a:xfrm>
              <a:off x="2146158" y="7377002"/>
              <a:ext cx="4548300" cy="970800"/>
            </a:xfrm>
            <a:prstGeom prst="rect">
              <a:avLst/>
            </a:prstGeom>
            <a:noFill/>
            <a:ln>
              <a:noFill/>
            </a:ln>
          </p:spPr>
          <p:txBody>
            <a:bodyPr anchorCtr="0" anchor="t" bIns="0" lIns="0" spcFirstLastPara="1" rIns="0" wrap="square" tIns="0">
              <a:spAutoFit/>
            </a:bodyPr>
            <a:lstStyle/>
            <a:p>
              <a:pPr indent="0" lvl="0" marL="0" marR="0" rtl="0" algn="l">
                <a:lnSpc>
                  <a:spcPct val="115000"/>
                </a:lnSpc>
                <a:spcBef>
                  <a:spcPts val="0"/>
                </a:spcBef>
                <a:spcAft>
                  <a:spcPts val="0"/>
                </a:spcAft>
                <a:buNone/>
              </a:pPr>
              <a:r>
                <a:rPr i="0" lang="en" sz="1100" u="none" cap="none" strike="noStrike">
                  <a:solidFill>
                    <a:srgbClr val="667BB2"/>
                  </a:solidFill>
                  <a:latin typeface="Bree Serif"/>
                  <a:ea typeface="Bree Serif"/>
                  <a:cs typeface="Bree Serif"/>
                  <a:sym typeface="Bree Serif"/>
                </a:rPr>
                <a:t>Briefly elaborate on what you want to discuss.</a:t>
              </a:r>
              <a:endParaRPr sz="700">
                <a:latin typeface="Bree Serif"/>
                <a:ea typeface="Bree Serif"/>
                <a:cs typeface="Bree Serif"/>
                <a:sym typeface="Bree Serif"/>
              </a:endParaRPr>
            </a:p>
          </p:txBody>
        </p:sp>
        <p:sp>
          <p:nvSpPr>
            <p:cNvPr id="310" name="Google Shape;310;p19"/>
            <p:cNvSpPr txBox="1"/>
            <p:nvPr/>
          </p:nvSpPr>
          <p:spPr>
            <a:xfrm>
              <a:off x="2251651" y="6365260"/>
              <a:ext cx="4442700" cy="1026300"/>
            </a:xfrm>
            <a:prstGeom prst="rect">
              <a:avLst/>
            </a:prstGeom>
            <a:noFill/>
            <a:ln>
              <a:noFill/>
            </a:ln>
          </p:spPr>
          <p:txBody>
            <a:bodyPr anchorCtr="0" anchor="t" bIns="0" lIns="0" spcFirstLastPara="1" rIns="0" wrap="square" tIns="0">
              <a:spAutoFit/>
            </a:bodyPr>
            <a:lstStyle/>
            <a:p>
              <a:pPr indent="0" lvl="0" marL="0" marR="0" rtl="0" algn="l">
                <a:lnSpc>
                  <a:spcPct val="115000"/>
                </a:lnSpc>
                <a:spcBef>
                  <a:spcPts val="0"/>
                </a:spcBef>
                <a:spcAft>
                  <a:spcPts val="0"/>
                </a:spcAft>
                <a:buNone/>
              </a:pPr>
              <a:r>
                <a:rPr b="1" i="0" lang="en" sz="2500" u="none" cap="none" strike="noStrike">
                  <a:solidFill>
                    <a:srgbClr val="4B7AAF"/>
                  </a:solidFill>
                  <a:latin typeface="Bree Serif"/>
                  <a:ea typeface="Bree Serif"/>
                  <a:cs typeface="Bree Serif"/>
                  <a:sym typeface="Bree Serif"/>
                </a:rPr>
                <a:t>Main Point</a:t>
              </a:r>
              <a:endParaRPr b="1" sz="700">
                <a:latin typeface="Bree Serif"/>
                <a:ea typeface="Bree Serif"/>
                <a:cs typeface="Bree Serif"/>
                <a:sym typeface="Bree Serif"/>
              </a:endParaRPr>
            </a:p>
          </p:txBody>
        </p:sp>
      </p:grpSp>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F36342"/>
      </a:dk1>
      <a:lt1>
        <a:srgbClr val="FDF3EF"/>
      </a:lt1>
      <a:dk2>
        <a:srgbClr val="4B7AAF"/>
      </a:dk2>
      <a:lt2>
        <a:srgbClr val="FAF5EB"/>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