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40"/>
    <p:sldId id="257" r:id="rId41"/>
    <p:sldId id="258" r:id="rId42"/>
    <p:sldId id="259" r:id="rId43"/>
    <p:sldId id="260" r:id="rId44"/>
    <p:sldId id="261" r:id="rId45"/>
    <p:sldId id="262" r:id="rId46"/>
    <p:sldId id="263" r:id="rId47"/>
    <p:sldId id="264" r:id="rId48"/>
    <p:sldId id="265" r:id="rId49"/>
    <p:sldId id="266" r:id="rId50"/>
    <p:sldId id="267" r:id="rId51"/>
    <p:sldId id="268" r:id="rId52"/>
    <p:sldId id="269" r:id="rId53"/>
    <p:sldId id="270" r:id="rId54"/>
    <p:sldId id="271" r:id="rId55"/>
    <p:sldId id="272" r:id="rId56"/>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Cormorant Garamond" charset="1" panose="00000500000000000000"/>
      <p:regular r:id="rId10"/>
    </p:embeddedFont>
    <p:embeddedFont>
      <p:font typeface="Cormorant Garamond Bold" charset="1" panose="00000800000000000000"/>
      <p:regular r:id="rId11"/>
    </p:embeddedFont>
    <p:embeddedFont>
      <p:font typeface="Cormorant Garamond Italics" charset="1" panose="00000500000000000000"/>
      <p:regular r:id="rId12"/>
    </p:embeddedFont>
    <p:embeddedFont>
      <p:font typeface="Cormorant Garamond Bold Italics" charset="1" panose="00000800000000000000"/>
      <p:regular r:id="rId13"/>
    </p:embeddedFont>
    <p:embeddedFont>
      <p:font typeface="Cormorant Garamond Light" charset="1" panose="00000400000000000000"/>
      <p:regular r:id="rId14"/>
    </p:embeddedFont>
    <p:embeddedFont>
      <p:font typeface="Cormorant Garamond Light Italics" charset="1" panose="00000400000000000000"/>
      <p:regular r:id="rId15"/>
    </p:embeddedFont>
    <p:embeddedFont>
      <p:font typeface="Cormorant Garamond Medium" charset="1" panose="00000600000000000000"/>
      <p:regular r:id="rId16"/>
    </p:embeddedFont>
    <p:embeddedFont>
      <p:font typeface="Cormorant Garamond Medium Italics" charset="1" panose="00000600000000000000"/>
      <p:regular r:id="rId17"/>
    </p:embeddedFont>
    <p:embeddedFont>
      <p:font typeface="Cormorant Garamond Semi-Bold" charset="1" panose="00000700000000000000"/>
      <p:regular r:id="rId18"/>
    </p:embeddedFont>
    <p:embeddedFont>
      <p:font typeface="Cormorant Garamond Semi-Bold Italics" charset="1" panose="00000700000000000000"/>
      <p:regular r:id="rId19"/>
    </p:embeddedFont>
    <p:embeddedFont>
      <p:font typeface="Nunito" charset="1" panose="00000500000000000000"/>
      <p:regular r:id="rId20"/>
    </p:embeddedFont>
    <p:embeddedFont>
      <p:font typeface="Nunito Bold" charset="1" panose="00000800000000000000"/>
      <p:regular r:id="rId21"/>
    </p:embeddedFont>
    <p:embeddedFont>
      <p:font typeface="Nunito Bold Italics" charset="1" panose="00000000000000000000"/>
      <p:regular r:id="rId22"/>
    </p:embeddedFont>
    <p:embeddedFont>
      <p:font typeface="Nunito Light" charset="1" panose="00000400000000000000"/>
      <p:regular r:id="rId23"/>
    </p:embeddedFont>
    <p:embeddedFont>
      <p:font typeface="Nunito Heavy" charset="1" panose="00000000000000000000"/>
      <p:regular r:id="rId24"/>
    </p:embeddedFont>
    <p:embeddedFont>
      <p:font typeface="Nunito Heavy Italics" charset="1" panose="00000000000000000000"/>
      <p:regular r:id="rId25"/>
    </p:embeddedFont>
    <p:embeddedFont>
      <p:font typeface="Nunito Sans" charset="1" panose="00000500000000000000"/>
      <p:regular r:id="rId26"/>
    </p:embeddedFont>
    <p:embeddedFont>
      <p:font typeface="Nunito Sans Bold" charset="1" panose="00000800000000000000"/>
      <p:regular r:id="rId27"/>
    </p:embeddedFont>
    <p:embeddedFont>
      <p:font typeface="Nunito Sans Italics" charset="1" panose="00000500000000000000"/>
      <p:regular r:id="rId28"/>
    </p:embeddedFont>
    <p:embeddedFont>
      <p:font typeface="Nunito Sans Bold Italics" charset="1" panose="00000800000000000000"/>
      <p:regular r:id="rId29"/>
    </p:embeddedFont>
    <p:embeddedFont>
      <p:font typeface="Nunito Sans Extra-Light" charset="1" panose="00000300000000000000"/>
      <p:regular r:id="rId30"/>
    </p:embeddedFont>
    <p:embeddedFont>
      <p:font typeface="Nunito Sans Extra-Light Italics" charset="1" panose="00000300000000000000"/>
      <p:regular r:id="rId31"/>
    </p:embeddedFont>
    <p:embeddedFont>
      <p:font typeface="Nunito Sans Light" charset="1" panose="00000400000000000000"/>
      <p:regular r:id="rId32"/>
    </p:embeddedFont>
    <p:embeddedFont>
      <p:font typeface="Nunito Sans Light Italics" charset="1" panose="00000400000000000000"/>
      <p:regular r:id="rId33"/>
    </p:embeddedFont>
    <p:embeddedFont>
      <p:font typeface="Nunito Sans Semi-Bold" charset="1" panose="00000700000000000000"/>
      <p:regular r:id="rId34"/>
    </p:embeddedFont>
    <p:embeddedFont>
      <p:font typeface="Nunito Sans Semi-Bold Italics" charset="1" panose="00000700000000000000"/>
      <p:regular r:id="rId35"/>
    </p:embeddedFont>
    <p:embeddedFont>
      <p:font typeface="Nunito Sans Ultra-Bold" charset="1" panose="00000900000000000000"/>
      <p:regular r:id="rId36"/>
    </p:embeddedFont>
    <p:embeddedFont>
      <p:font typeface="Nunito Sans Ultra-Bold Italics" charset="1" panose="00000900000000000000"/>
      <p:regular r:id="rId37"/>
    </p:embeddedFont>
    <p:embeddedFont>
      <p:font typeface="Nunito Sans Heavy" charset="1" panose="00000A00000000000000"/>
      <p:regular r:id="rId38"/>
    </p:embeddedFont>
    <p:embeddedFont>
      <p:font typeface="Nunito Sans Heavy Italics" charset="1" panose="00000A00000000000000"/>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slides/slide1.xml" Type="http://schemas.openxmlformats.org/officeDocument/2006/relationships/slide"/><Relationship Id="rId41" Target="slides/slide2.xml" Type="http://schemas.openxmlformats.org/officeDocument/2006/relationships/slide"/><Relationship Id="rId42" Target="slides/slide3.xml" Type="http://schemas.openxmlformats.org/officeDocument/2006/relationships/slide"/><Relationship Id="rId43" Target="slides/slide4.xml" Type="http://schemas.openxmlformats.org/officeDocument/2006/relationships/slide"/><Relationship Id="rId44" Target="slides/slide5.xml" Type="http://schemas.openxmlformats.org/officeDocument/2006/relationships/slide"/><Relationship Id="rId45" Target="slides/slide6.xml" Type="http://schemas.openxmlformats.org/officeDocument/2006/relationships/slide"/><Relationship Id="rId46" Target="slides/slide7.xml" Type="http://schemas.openxmlformats.org/officeDocument/2006/relationships/slide"/><Relationship Id="rId47" Target="slides/slide8.xml" Type="http://schemas.openxmlformats.org/officeDocument/2006/relationships/slide"/><Relationship Id="rId48" Target="slides/slide9.xml" Type="http://schemas.openxmlformats.org/officeDocument/2006/relationships/slide"/><Relationship Id="rId49" Target="slides/slide10.xml" Type="http://schemas.openxmlformats.org/officeDocument/2006/relationships/slide"/><Relationship Id="rId5" Target="tableStyles.xml" Type="http://schemas.openxmlformats.org/officeDocument/2006/relationships/tableStyles"/><Relationship Id="rId50" Target="slides/slide11.xml" Type="http://schemas.openxmlformats.org/officeDocument/2006/relationships/slide"/><Relationship Id="rId51" Target="slides/slide12.xml" Type="http://schemas.openxmlformats.org/officeDocument/2006/relationships/slide"/><Relationship Id="rId52" Target="slides/slide13.xml" Type="http://schemas.openxmlformats.org/officeDocument/2006/relationships/slide"/><Relationship Id="rId53" Target="slides/slide14.xml" Type="http://schemas.openxmlformats.org/officeDocument/2006/relationships/slide"/><Relationship Id="rId54" Target="slides/slide15.xml" Type="http://schemas.openxmlformats.org/officeDocument/2006/relationships/slide"/><Relationship Id="rId55" Target="slides/slide16.xml" Type="http://schemas.openxmlformats.org/officeDocument/2006/relationships/slide"/><Relationship Id="rId56" Target="slides/slide17.xml" Type="http://schemas.openxmlformats.org/officeDocument/2006/relationships/slide"/><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13.jpe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4.jpeg" Type="http://schemas.openxmlformats.org/officeDocument/2006/relationships/image"/><Relationship Id="rId3" Target="../media/image15.jpeg" Type="http://schemas.openxmlformats.org/officeDocument/2006/relationships/image"/><Relationship Id="rId4" Target="../media/image16.jpeg" Type="http://schemas.openxmlformats.org/officeDocument/2006/relationships/image"/><Relationship Id="rId5" Target="../media/image17.jpeg" Type="http://schemas.openxmlformats.org/officeDocument/2006/relationships/image"/><Relationship Id="rId6" Target="../media/image2.png" Type="http://schemas.openxmlformats.org/officeDocument/2006/relationships/image"/><Relationship Id="rId7" Target="../media/image3.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8.jpeg" Type="http://schemas.openxmlformats.org/officeDocument/2006/relationships/image"/><Relationship Id="rId3" Target="../media/image19.jpeg" Type="http://schemas.openxmlformats.org/officeDocument/2006/relationships/image"/><Relationship Id="rId4" Target="../media/image2.png" Type="http://schemas.openxmlformats.org/officeDocument/2006/relationships/image"/><Relationship Id="rId5" Target="../media/image3.sv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20.jpeg" Type="http://schemas.openxmlformats.org/officeDocument/2006/relationships/image"/><Relationship Id="rId5" Target="../media/image21.jpe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22.jpe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3.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0.png" Type="http://schemas.openxmlformats.org/officeDocument/2006/relationships/image"/><Relationship Id="rId11" Target="../media/image31.svg" Type="http://schemas.openxmlformats.org/officeDocument/2006/relationships/image"/><Relationship Id="rId12" Target="../media/image32.png" Type="http://schemas.openxmlformats.org/officeDocument/2006/relationships/image"/><Relationship Id="rId13" Target="../media/image33.svg" Type="http://schemas.openxmlformats.org/officeDocument/2006/relationships/image"/><Relationship Id="rId14" Target="../media/image34.png" Type="http://schemas.openxmlformats.org/officeDocument/2006/relationships/image"/><Relationship Id="rId15" Target="../media/image35.svg" Type="http://schemas.openxmlformats.org/officeDocument/2006/relationships/image"/><Relationship Id="rId16" Target="../media/image36.png" Type="http://schemas.openxmlformats.org/officeDocument/2006/relationships/image"/><Relationship Id="rId17" Target="../media/image37.svg" Type="http://schemas.openxmlformats.org/officeDocument/2006/relationships/image"/><Relationship Id="rId18" Target="../media/image38.png" Type="http://schemas.openxmlformats.org/officeDocument/2006/relationships/image"/><Relationship Id="rId19" Target="../media/image39.svg" Type="http://schemas.openxmlformats.org/officeDocument/2006/relationships/image"/><Relationship Id="rId2" Target="../media/image2.png" Type="http://schemas.openxmlformats.org/officeDocument/2006/relationships/image"/><Relationship Id="rId20" Target="../media/image40.png" Type="http://schemas.openxmlformats.org/officeDocument/2006/relationships/image"/><Relationship Id="rId21" Target="../media/image41.svg" Type="http://schemas.openxmlformats.org/officeDocument/2006/relationships/image"/><Relationship Id="rId22" Target="../media/image42.png" Type="http://schemas.openxmlformats.org/officeDocument/2006/relationships/image"/><Relationship Id="rId23" Target="../media/image43.svg" Type="http://schemas.openxmlformats.org/officeDocument/2006/relationships/image"/><Relationship Id="rId24" Target="../media/image44.png" Type="http://schemas.openxmlformats.org/officeDocument/2006/relationships/image"/><Relationship Id="rId25" Target="../media/image45.svg" Type="http://schemas.openxmlformats.org/officeDocument/2006/relationships/image"/><Relationship Id="rId26" Target="../media/image46.png" Type="http://schemas.openxmlformats.org/officeDocument/2006/relationships/image"/><Relationship Id="rId27" Target="../media/image47.svg" Type="http://schemas.openxmlformats.org/officeDocument/2006/relationships/image"/><Relationship Id="rId28" Target="../media/image48.png" Type="http://schemas.openxmlformats.org/officeDocument/2006/relationships/image"/><Relationship Id="rId29" Target="../media/image49.svg" Type="http://schemas.openxmlformats.org/officeDocument/2006/relationships/image"/><Relationship Id="rId3" Target="../media/image3.svg" Type="http://schemas.openxmlformats.org/officeDocument/2006/relationships/image"/><Relationship Id="rId30" Target="../media/image50.png" Type="http://schemas.openxmlformats.org/officeDocument/2006/relationships/image"/><Relationship Id="rId31" Target="../media/image51.svg" Type="http://schemas.openxmlformats.org/officeDocument/2006/relationships/image"/><Relationship Id="rId32" Target="../media/image52.png" Type="http://schemas.openxmlformats.org/officeDocument/2006/relationships/image"/><Relationship Id="rId33" Target="../media/image53.svg" Type="http://schemas.openxmlformats.org/officeDocument/2006/relationships/image"/><Relationship Id="rId34" Target="../media/image54.png" Type="http://schemas.openxmlformats.org/officeDocument/2006/relationships/image"/><Relationship Id="rId35" Target="../media/image55.svg" Type="http://schemas.openxmlformats.org/officeDocument/2006/relationships/image"/><Relationship Id="rId36" Target="../media/image56.png" Type="http://schemas.openxmlformats.org/officeDocument/2006/relationships/image"/><Relationship Id="rId37" Target="../media/image57.svg" Type="http://schemas.openxmlformats.org/officeDocument/2006/relationships/image"/><Relationship Id="rId38" Target="../media/image58.png" Type="http://schemas.openxmlformats.org/officeDocument/2006/relationships/image"/><Relationship Id="rId39" Target="../media/image59.svg" Type="http://schemas.openxmlformats.org/officeDocument/2006/relationships/image"/><Relationship Id="rId4" Target="../media/image24.png" Type="http://schemas.openxmlformats.org/officeDocument/2006/relationships/image"/><Relationship Id="rId40" Target="../media/image60.png" Type="http://schemas.openxmlformats.org/officeDocument/2006/relationships/image"/><Relationship Id="rId41" Target="../media/image61.svg" Type="http://schemas.openxmlformats.org/officeDocument/2006/relationships/image"/><Relationship Id="rId42" Target="../media/image62.png" Type="http://schemas.openxmlformats.org/officeDocument/2006/relationships/image"/><Relationship Id="rId43" Target="../media/image63.svg" Type="http://schemas.openxmlformats.org/officeDocument/2006/relationships/image"/><Relationship Id="rId44" Target="../media/image64.png" Type="http://schemas.openxmlformats.org/officeDocument/2006/relationships/image"/><Relationship Id="rId45" Target="../media/image65.svg" Type="http://schemas.openxmlformats.org/officeDocument/2006/relationships/image"/><Relationship Id="rId46" Target="../media/image66.png" Type="http://schemas.openxmlformats.org/officeDocument/2006/relationships/image"/><Relationship Id="rId47" Target="../media/image67.svg" Type="http://schemas.openxmlformats.org/officeDocument/2006/relationships/image"/><Relationship Id="rId48" Target="../media/image68.png" Type="http://schemas.openxmlformats.org/officeDocument/2006/relationships/image"/><Relationship Id="rId49" Target="../media/image69.svg" Type="http://schemas.openxmlformats.org/officeDocument/2006/relationships/image"/><Relationship Id="rId5" Target="../media/image25.svg" Type="http://schemas.openxmlformats.org/officeDocument/2006/relationships/image"/><Relationship Id="rId50" Target="../media/image70.png" Type="http://schemas.openxmlformats.org/officeDocument/2006/relationships/image"/><Relationship Id="rId51" Target="../media/image71.svg" Type="http://schemas.openxmlformats.org/officeDocument/2006/relationships/image"/><Relationship Id="rId52" Target="../media/image72.png" Type="http://schemas.openxmlformats.org/officeDocument/2006/relationships/image"/><Relationship Id="rId53" Target="../media/image73.svg" Type="http://schemas.openxmlformats.org/officeDocument/2006/relationships/image"/><Relationship Id="rId54" Target="../media/image74.png" Type="http://schemas.openxmlformats.org/officeDocument/2006/relationships/image"/><Relationship Id="rId55" Target="../media/image75.svg" Type="http://schemas.openxmlformats.org/officeDocument/2006/relationships/image"/><Relationship Id="rId56" Target="../media/image76.png" Type="http://schemas.openxmlformats.org/officeDocument/2006/relationships/image"/><Relationship Id="rId57" Target="../media/image77.svg" Type="http://schemas.openxmlformats.org/officeDocument/2006/relationships/image"/><Relationship Id="rId58" Target="../media/image78.png" Type="http://schemas.openxmlformats.org/officeDocument/2006/relationships/image"/><Relationship Id="rId59" Target="../media/image79.svg" Type="http://schemas.openxmlformats.org/officeDocument/2006/relationships/image"/><Relationship Id="rId6" Target="../media/image26.png" Type="http://schemas.openxmlformats.org/officeDocument/2006/relationships/image"/><Relationship Id="rId60" Target="../media/image80.png" Type="http://schemas.openxmlformats.org/officeDocument/2006/relationships/image"/><Relationship Id="rId61" Target="../media/image81.svg" Type="http://schemas.openxmlformats.org/officeDocument/2006/relationships/image"/><Relationship Id="rId62" Target="../media/image82.png" Type="http://schemas.openxmlformats.org/officeDocument/2006/relationships/image"/><Relationship Id="rId63" Target="../media/image83.svg" Type="http://schemas.openxmlformats.org/officeDocument/2006/relationships/image"/><Relationship Id="rId64" Target="../media/image84.png" Type="http://schemas.openxmlformats.org/officeDocument/2006/relationships/image"/><Relationship Id="rId65" Target="../media/image85.svg" Type="http://schemas.openxmlformats.org/officeDocument/2006/relationships/image"/><Relationship Id="rId66" Target="../media/image86.png" Type="http://schemas.openxmlformats.org/officeDocument/2006/relationships/image"/><Relationship Id="rId67" Target="../media/image87.svg" Type="http://schemas.openxmlformats.org/officeDocument/2006/relationships/image"/><Relationship Id="rId68" Target="../media/image88.png" Type="http://schemas.openxmlformats.org/officeDocument/2006/relationships/image"/><Relationship Id="rId69" Target="../media/image89.svg" Type="http://schemas.openxmlformats.org/officeDocument/2006/relationships/image"/><Relationship Id="rId7" Target="../media/image27.svg" Type="http://schemas.openxmlformats.org/officeDocument/2006/relationships/image"/><Relationship Id="rId70" Target="../media/image90.png" Type="http://schemas.openxmlformats.org/officeDocument/2006/relationships/image"/><Relationship Id="rId71" Target="../media/image91.svg" Type="http://schemas.openxmlformats.org/officeDocument/2006/relationships/image"/><Relationship Id="rId72" Target="../media/image92.png" Type="http://schemas.openxmlformats.org/officeDocument/2006/relationships/image"/><Relationship Id="rId73" Target="../media/image93.svg" Type="http://schemas.openxmlformats.org/officeDocument/2006/relationships/image"/><Relationship Id="rId74" Target="../media/image94.png" Type="http://schemas.openxmlformats.org/officeDocument/2006/relationships/image"/><Relationship Id="rId75" Target="../media/image95.svg" Type="http://schemas.openxmlformats.org/officeDocument/2006/relationships/image"/><Relationship Id="rId76" Target="../media/image96.png" Type="http://schemas.openxmlformats.org/officeDocument/2006/relationships/image"/><Relationship Id="rId77" Target="../media/image97.svg" Type="http://schemas.openxmlformats.org/officeDocument/2006/relationships/image"/><Relationship Id="rId78" Target="../media/image98.png" Type="http://schemas.openxmlformats.org/officeDocument/2006/relationships/image"/><Relationship Id="rId79" Target="../media/image99.svg" Type="http://schemas.openxmlformats.org/officeDocument/2006/relationships/image"/><Relationship Id="rId8" Target="../media/image28.png" Type="http://schemas.openxmlformats.org/officeDocument/2006/relationships/image"/><Relationship Id="rId80" Target="../media/image100.png" Type="http://schemas.openxmlformats.org/officeDocument/2006/relationships/image"/><Relationship Id="rId81" Target="../media/image101.svg" Type="http://schemas.openxmlformats.org/officeDocument/2006/relationships/image"/><Relationship Id="rId9" Target="../media/image29.sv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2.png" Type="http://schemas.openxmlformats.org/officeDocument/2006/relationships/image"/><Relationship Id="rId3" Target="../media/image103.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4.jpe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5.jpe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6.jpe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7.jpe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 Id="rId3" Target="../media/image9.jpeg" Type="http://schemas.openxmlformats.org/officeDocument/2006/relationships/image"/><Relationship Id="rId4" Target="../media/image2.png" Type="http://schemas.openxmlformats.org/officeDocument/2006/relationships/image"/><Relationship Id="rId5" Target="../media/image3.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11.jpeg" Type="http://schemas.openxmlformats.org/officeDocument/2006/relationships/image"/><Relationship Id="rId5" Target="../media/image12.jpe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TextBox 3" id="3"/>
          <p:cNvSpPr txBox="true"/>
          <p:nvPr/>
        </p:nvSpPr>
        <p:spPr>
          <a:xfrm rot="0">
            <a:off x="5014935" y="3619094"/>
            <a:ext cx="8258130" cy="2311087"/>
          </a:xfrm>
          <a:prstGeom prst="rect">
            <a:avLst/>
          </a:prstGeom>
        </p:spPr>
        <p:txBody>
          <a:bodyPr anchor="t" rtlCol="false" tIns="0" lIns="0" bIns="0" rIns="0">
            <a:spAutoFit/>
          </a:bodyPr>
          <a:lstStyle/>
          <a:p>
            <a:pPr algn="ctr" marL="0" indent="0" lvl="0">
              <a:lnSpc>
                <a:spcPts val="11209"/>
              </a:lnSpc>
              <a:spcBef>
                <a:spcPct val="0"/>
              </a:spcBef>
            </a:pPr>
            <a:r>
              <a:rPr lang="en-US" sz="11209" strike="noStrike" u="none">
                <a:solidFill>
                  <a:srgbClr val="FFFFFF"/>
                </a:solidFill>
                <a:latin typeface="Cormorant Garamond Semi-Bold"/>
              </a:rPr>
              <a:t>Real Estate</a:t>
            </a:r>
          </a:p>
          <a:p>
            <a:pPr algn="ctr" marL="0" indent="0" lvl="0">
              <a:lnSpc>
                <a:spcPts val="6884"/>
              </a:lnSpc>
              <a:spcBef>
                <a:spcPct val="0"/>
              </a:spcBef>
            </a:pPr>
            <a:r>
              <a:rPr lang="en-US" sz="6884" strike="noStrike" u="none">
                <a:solidFill>
                  <a:srgbClr val="FFFFFF"/>
                </a:solidFill>
                <a:latin typeface="Cormorant Garamond Semi-Bold"/>
              </a:rPr>
              <a:t>Agent Orientation</a:t>
            </a:r>
          </a:p>
        </p:txBody>
      </p:sp>
      <p:sp>
        <p:nvSpPr>
          <p:cNvPr name="TextBox 4" id="4"/>
          <p:cNvSpPr txBox="true"/>
          <p:nvPr/>
        </p:nvSpPr>
        <p:spPr>
          <a:xfrm rot="0">
            <a:off x="6547911" y="6475889"/>
            <a:ext cx="2596089" cy="398155"/>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FFFFFF"/>
                </a:solidFill>
                <a:latin typeface="Nunito Sans Heavy"/>
              </a:rPr>
              <a:t>Company name  | </a:t>
            </a:r>
          </a:p>
        </p:txBody>
      </p:sp>
      <p:sp>
        <p:nvSpPr>
          <p:cNvPr name="TextBox 5" id="5"/>
          <p:cNvSpPr txBox="true"/>
          <p:nvPr/>
        </p:nvSpPr>
        <p:spPr>
          <a:xfrm rot="0">
            <a:off x="9210675" y="6472475"/>
            <a:ext cx="2596089" cy="404981"/>
          </a:xfrm>
          <a:prstGeom prst="rect">
            <a:avLst/>
          </a:prstGeom>
        </p:spPr>
        <p:txBody>
          <a:bodyPr anchor="t" rtlCol="false" tIns="0" lIns="0" bIns="0" rIns="0">
            <a:spAutoFit/>
          </a:bodyPr>
          <a:lstStyle/>
          <a:p>
            <a:pPr algn="l" marL="0" indent="0" lvl="1">
              <a:lnSpc>
                <a:spcPts val="3317"/>
              </a:lnSpc>
              <a:spcBef>
                <a:spcPct val="0"/>
              </a:spcBef>
            </a:pPr>
            <a:r>
              <a:rPr lang="en-US" sz="2369" strike="noStrike" u="none">
                <a:solidFill>
                  <a:srgbClr val="FFFFFF"/>
                </a:solidFill>
                <a:latin typeface="Nunito Light"/>
              </a:rPr>
              <a:t>Presentation 2023</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0">
            <a:off x="17137238" y="0"/>
            <a:ext cx="891100" cy="10287000"/>
          </a:xfrm>
          <a:prstGeom prst="rect">
            <a:avLst/>
          </a:prstGeom>
          <a:solidFill>
            <a:srgbClr val="7E8489"/>
          </a:solidFill>
        </p:spPr>
      </p:sp>
      <p:sp>
        <p:nvSpPr>
          <p:cNvPr name="AutoShape 3" id="3"/>
          <p:cNvSpPr/>
          <p:nvPr/>
        </p:nvSpPr>
        <p:spPr>
          <a:xfrm rot="0">
            <a:off x="17396900" y="0"/>
            <a:ext cx="891100" cy="10287000"/>
          </a:xfrm>
          <a:prstGeom prst="rect">
            <a:avLst/>
          </a:prstGeom>
          <a:solidFill>
            <a:srgbClr val="D1BCB2"/>
          </a:solidFill>
        </p:spPr>
      </p:sp>
      <p:sp>
        <p:nvSpPr>
          <p:cNvPr name="TextBox 4" id="4"/>
          <p:cNvSpPr txBox="true"/>
          <p:nvPr/>
        </p:nvSpPr>
        <p:spPr>
          <a:xfrm rot="0">
            <a:off x="17640830" y="9579316"/>
            <a:ext cx="666220" cy="404981"/>
          </a:xfrm>
          <a:prstGeom prst="rect">
            <a:avLst/>
          </a:prstGeom>
        </p:spPr>
        <p:txBody>
          <a:bodyPr anchor="t" rtlCol="false" tIns="0" lIns="0" bIns="0" rIns="0">
            <a:spAutoFit/>
          </a:bodyPr>
          <a:lstStyle/>
          <a:p>
            <a:pPr algn="l" marL="0" indent="0" lvl="1">
              <a:lnSpc>
                <a:spcPts val="3317"/>
              </a:lnSpc>
              <a:spcBef>
                <a:spcPct val="0"/>
              </a:spcBef>
            </a:pPr>
            <a:r>
              <a:rPr lang="en-US" sz="2369">
                <a:solidFill>
                  <a:srgbClr val="FFFFFF"/>
                </a:solidFill>
                <a:latin typeface="Nunito Light"/>
              </a:rPr>
              <a:t>10</a:t>
            </a:r>
          </a:p>
        </p:txBody>
      </p:sp>
      <p:grpSp>
        <p:nvGrpSpPr>
          <p:cNvPr name="Group 5" id="5"/>
          <p:cNvGrpSpPr/>
          <p:nvPr/>
        </p:nvGrpSpPr>
        <p:grpSpPr>
          <a:xfrm rot="0">
            <a:off x="17601838" y="285752"/>
            <a:ext cx="493447" cy="493447"/>
            <a:chOff x="0" y="0"/>
            <a:chExt cx="657929" cy="657929"/>
          </a:xfrm>
        </p:grpSpPr>
        <p:grpSp>
          <p:nvGrpSpPr>
            <p:cNvPr name="Group 6" id="6"/>
            <p:cNvGrpSpPr>
              <a:grpSpLocks noChangeAspect="true"/>
            </p:cNvGrpSpPr>
            <p:nvPr/>
          </p:nvGrpSpPr>
          <p:grpSpPr>
            <a:xfrm rot="0">
              <a:off x="0" y="0"/>
              <a:ext cx="657929" cy="657929"/>
              <a:chOff x="0" y="0"/>
              <a:chExt cx="6355080" cy="6355080"/>
            </a:xfrm>
          </p:grpSpPr>
          <p:sp>
            <p:nvSpPr>
              <p:cNvPr name="Freeform 7" id="7"/>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sp>
          <p:nvSpPr>
            <p:cNvPr name="Freeform 8" id="8"/>
            <p:cNvSpPr/>
            <p:nvPr/>
          </p:nvSpPr>
          <p:spPr>
            <a:xfrm flipH="false" flipV="false" rot="5400000">
              <a:off x="109655" y="109655"/>
              <a:ext cx="438619" cy="438619"/>
            </a:xfrm>
            <a:custGeom>
              <a:avLst/>
              <a:gdLst/>
              <a:ahLst/>
              <a:cxnLst/>
              <a:rect r="r" b="b" t="t" l="l"/>
              <a:pathLst>
                <a:path h="438619" w="438619">
                  <a:moveTo>
                    <a:pt x="0" y="0"/>
                  </a:moveTo>
                  <a:lnTo>
                    <a:pt x="438619" y="0"/>
                  </a:lnTo>
                  <a:lnTo>
                    <a:pt x="438619" y="438619"/>
                  </a:lnTo>
                  <a:lnTo>
                    <a:pt x="0" y="43861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9" id="9"/>
          <p:cNvSpPr txBox="true"/>
          <p:nvPr/>
        </p:nvSpPr>
        <p:spPr>
          <a:xfrm rot="0">
            <a:off x="7477021" y="1469241"/>
            <a:ext cx="6976638" cy="1576528"/>
          </a:xfrm>
          <a:prstGeom prst="rect">
            <a:avLst/>
          </a:prstGeom>
        </p:spPr>
        <p:txBody>
          <a:bodyPr anchor="t" rtlCol="false" tIns="0" lIns="0" bIns="0" rIns="0">
            <a:spAutoFit/>
          </a:bodyPr>
          <a:lstStyle/>
          <a:p>
            <a:pPr algn="l" marL="0" indent="0" lvl="0">
              <a:lnSpc>
                <a:spcPts val="11818"/>
              </a:lnSpc>
              <a:spcBef>
                <a:spcPct val="0"/>
              </a:spcBef>
            </a:pPr>
            <a:r>
              <a:rPr lang="en-US" sz="11818" strike="noStrike" u="none">
                <a:solidFill>
                  <a:srgbClr val="7E8489"/>
                </a:solidFill>
                <a:latin typeface="Cormorant Garamond Semi-Bold"/>
              </a:rPr>
              <a:t>Learnings</a:t>
            </a:r>
          </a:p>
        </p:txBody>
      </p:sp>
      <p:sp>
        <p:nvSpPr>
          <p:cNvPr name="TextBox 10" id="10"/>
          <p:cNvSpPr txBox="true"/>
          <p:nvPr/>
        </p:nvSpPr>
        <p:spPr>
          <a:xfrm rot="0">
            <a:off x="9931345" y="4185016"/>
            <a:ext cx="1737152" cy="403999"/>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Topic One</a:t>
            </a:r>
          </a:p>
        </p:txBody>
      </p:sp>
      <p:sp>
        <p:nvSpPr>
          <p:cNvPr name="TextBox 11" id="11"/>
          <p:cNvSpPr txBox="true"/>
          <p:nvPr/>
        </p:nvSpPr>
        <p:spPr>
          <a:xfrm rot="0">
            <a:off x="9931345" y="5213716"/>
            <a:ext cx="1737152" cy="403999"/>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Topic Two</a:t>
            </a:r>
          </a:p>
        </p:txBody>
      </p:sp>
      <p:sp>
        <p:nvSpPr>
          <p:cNvPr name="TextBox 12" id="12"/>
          <p:cNvSpPr txBox="true"/>
          <p:nvPr/>
        </p:nvSpPr>
        <p:spPr>
          <a:xfrm rot="0">
            <a:off x="11866721" y="4274551"/>
            <a:ext cx="4213652" cy="275590"/>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474242"/>
                </a:solidFill>
                <a:latin typeface="Nunito Light"/>
              </a:rPr>
              <a:t>Elaborate on what you want to discuss. </a:t>
            </a:r>
          </a:p>
        </p:txBody>
      </p:sp>
      <p:sp>
        <p:nvSpPr>
          <p:cNvPr name="TextBox 13" id="13"/>
          <p:cNvSpPr txBox="true"/>
          <p:nvPr/>
        </p:nvSpPr>
        <p:spPr>
          <a:xfrm rot="0">
            <a:off x="11866721" y="5303251"/>
            <a:ext cx="4213652" cy="275590"/>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474242"/>
                </a:solidFill>
                <a:latin typeface="Nunito Light"/>
              </a:rPr>
              <a:t>Elaborate on what you want to discuss. </a:t>
            </a:r>
          </a:p>
        </p:txBody>
      </p:sp>
      <p:sp>
        <p:nvSpPr>
          <p:cNvPr name="TextBox 14" id="14"/>
          <p:cNvSpPr txBox="true"/>
          <p:nvPr/>
        </p:nvSpPr>
        <p:spPr>
          <a:xfrm rot="0">
            <a:off x="9931345" y="6242416"/>
            <a:ext cx="1737152" cy="403999"/>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Topic Three</a:t>
            </a:r>
          </a:p>
        </p:txBody>
      </p:sp>
      <p:sp>
        <p:nvSpPr>
          <p:cNvPr name="TextBox 15" id="15"/>
          <p:cNvSpPr txBox="true"/>
          <p:nvPr/>
        </p:nvSpPr>
        <p:spPr>
          <a:xfrm rot="0">
            <a:off x="11866721" y="6331951"/>
            <a:ext cx="4213652" cy="275590"/>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474242"/>
                </a:solidFill>
                <a:latin typeface="Nunito Light"/>
              </a:rPr>
              <a:t>Elaborate on what you want to discuss. </a:t>
            </a:r>
          </a:p>
        </p:txBody>
      </p:sp>
      <p:sp>
        <p:nvSpPr>
          <p:cNvPr name="TextBox 16" id="16"/>
          <p:cNvSpPr txBox="true"/>
          <p:nvPr/>
        </p:nvSpPr>
        <p:spPr>
          <a:xfrm rot="0">
            <a:off x="9931345" y="7271116"/>
            <a:ext cx="1737152" cy="403999"/>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Topic Four</a:t>
            </a:r>
          </a:p>
        </p:txBody>
      </p:sp>
      <p:sp>
        <p:nvSpPr>
          <p:cNvPr name="TextBox 17" id="17"/>
          <p:cNvSpPr txBox="true"/>
          <p:nvPr/>
        </p:nvSpPr>
        <p:spPr>
          <a:xfrm rot="0">
            <a:off x="11866721" y="7360651"/>
            <a:ext cx="4213652" cy="275590"/>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474242"/>
                </a:solidFill>
                <a:latin typeface="Nunito Light"/>
              </a:rPr>
              <a:t>Elaborate on what you want to discuss. </a:t>
            </a:r>
          </a:p>
        </p:txBody>
      </p:sp>
      <p:sp>
        <p:nvSpPr>
          <p:cNvPr name="TextBox 18" id="18"/>
          <p:cNvSpPr txBox="true"/>
          <p:nvPr/>
        </p:nvSpPr>
        <p:spPr>
          <a:xfrm rot="0">
            <a:off x="9931345" y="8299816"/>
            <a:ext cx="1737152" cy="403999"/>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Topic Five</a:t>
            </a:r>
          </a:p>
        </p:txBody>
      </p:sp>
      <p:sp>
        <p:nvSpPr>
          <p:cNvPr name="TextBox 19" id="19"/>
          <p:cNvSpPr txBox="true"/>
          <p:nvPr/>
        </p:nvSpPr>
        <p:spPr>
          <a:xfrm rot="0">
            <a:off x="11866721" y="8389351"/>
            <a:ext cx="4213652" cy="275590"/>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474242"/>
                </a:solidFill>
                <a:latin typeface="Nunito Light"/>
              </a:rPr>
              <a:t>Elaborate on what you want to discuss. </a:t>
            </a:r>
          </a:p>
        </p:txBody>
      </p:sp>
      <p:sp>
        <p:nvSpPr>
          <p:cNvPr name="Freeform 20" id="20"/>
          <p:cNvSpPr/>
          <p:nvPr/>
        </p:nvSpPr>
        <p:spPr>
          <a:xfrm flipH="false" flipV="false" rot="0">
            <a:off x="0" y="0"/>
            <a:ext cx="6420155" cy="10287000"/>
          </a:xfrm>
          <a:custGeom>
            <a:avLst/>
            <a:gdLst/>
            <a:ahLst/>
            <a:cxnLst/>
            <a:rect r="r" b="b" t="t" l="l"/>
            <a:pathLst>
              <a:path h="10287000" w="6420155">
                <a:moveTo>
                  <a:pt x="0" y="0"/>
                </a:moveTo>
                <a:lnTo>
                  <a:pt x="6420155" y="0"/>
                </a:lnTo>
                <a:lnTo>
                  <a:pt x="6420155" y="10287000"/>
                </a:lnTo>
                <a:lnTo>
                  <a:pt x="0" y="10287000"/>
                </a:lnTo>
                <a:lnTo>
                  <a:pt x="0" y="0"/>
                </a:lnTo>
                <a:close/>
              </a:path>
            </a:pathLst>
          </a:custGeom>
          <a:blipFill>
            <a:blip r:embed="rId4"/>
            <a:stretch>
              <a:fillRect l="-18387" t="0" r="-1784" b="0"/>
            </a:stretch>
          </a:blipFill>
        </p:spPr>
      </p:sp>
    </p:spTree>
  </p:cSld>
  <p:clrMapOvr>
    <a:masterClrMapping/>
  </p:clrMapOvr>
  <p:transition spd="slow">
    <p:cover dir="l"/>
  </p:transition>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4689317"/>
            <a:ext cx="6473294" cy="5597683"/>
            <a:chOff x="0" y="0"/>
            <a:chExt cx="8631059" cy="7463578"/>
          </a:xfrm>
        </p:grpSpPr>
        <p:pic>
          <p:nvPicPr>
            <p:cNvPr name="Picture 3" id="3"/>
            <p:cNvPicPr>
              <a:picLocks noChangeAspect="true"/>
            </p:cNvPicPr>
            <p:nvPr/>
          </p:nvPicPr>
          <p:blipFill>
            <a:blip r:embed="rId2"/>
            <a:srcRect l="11404" t="0" r="11404" b="0"/>
            <a:stretch>
              <a:fillRect/>
            </a:stretch>
          </p:blipFill>
          <p:spPr>
            <a:xfrm flipH="false" flipV="false">
              <a:off x="0" y="0"/>
              <a:ext cx="8631059" cy="7463578"/>
            </a:xfrm>
            <a:prstGeom prst="rect">
              <a:avLst/>
            </a:prstGeom>
          </p:spPr>
        </p:pic>
      </p:grpSp>
      <p:grpSp>
        <p:nvGrpSpPr>
          <p:cNvPr name="Group 4" id="4"/>
          <p:cNvGrpSpPr/>
          <p:nvPr/>
        </p:nvGrpSpPr>
        <p:grpSpPr>
          <a:xfrm rot="0">
            <a:off x="6573983" y="0"/>
            <a:ext cx="10462567" cy="10287000"/>
            <a:chOff x="0" y="0"/>
            <a:chExt cx="13950089" cy="13716000"/>
          </a:xfrm>
        </p:grpSpPr>
        <p:pic>
          <p:nvPicPr>
            <p:cNvPr name="Picture 5" id="5"/>
            <p:cNvPicPr>
              <a:picLocks noChangeAspect="true"/>
            </p:cNvPicPr>
            <p:nvPr/>
          </p:nvPicPr>
          <p:blipFill>
            <a:blip r:embed="rId3"/>
            <a:srcRect l="0" t="418" r="0" b="418"/>
            <a:stretch>
              <a:fillRect/>
            </a:stretch>
          </p:blipFill>
          <p:spPr>
            <a:xfrm flipH="false" flipV="false">
              <a:off x="0" y="0"/>
              <a:ext cx="9215393" cy="13716000"/>
            </a:xfrm>
            <a:prstGeom prst="rect">
              <a:avLst/>
            </a:prstGeom>
          </p:spPr>
        </p:pic>
        <p:pic>
          <p:nvPicPr>
            <p:cNvPr name="Picture 6" id="6"/>
            <p:cNvPicPr>
              <a:picLocks noChangeAspect="true"/>
            </p:cNvPicPr>
            <p:nvPr/>
          </p:nvPicPr>
          <p:blipFill>
            <a:blip r:embed="rId4"/>
            <a:srcRect l="11830" t="0" r="11830" b="0"/>
            <a:stretch>
              <a:fillRect/>
            </a:stretch>
          </p:blipFill>
          <p:spPr>
            <a:xfrm flipH="false" flipV="false">
              <a:off x="9342393" y="0"/>
              <a:ext cx="4607696" cy="9059333"/>
            </a:xfrm>
            <a:prstGeom prst="rect">
              <a:avLst/>
            </a:prstGeom>
          </p:spPr>
        </p:pic>
        <p:pic>
          <p:nvPicPr>
            <p:cNvPr name="Picture 7" id="7"/>
            <p:cNvPicPr>
              <a:picLocks noChangeAspect="true"/>
            </p:cNvPicPr>
            <p:nvPr/>
          </p:nvPicPr>
          <p:blipFill>
            <a:blip r:embed="rId5"/>
            <a:srcRect l="16113" t="0" r="16113" b="0"/>
            <a:stretch>
              <a:fillRect/>
            </a:stretch>
          </p:blipFill>
          <p:spPr>
            <a:xfrm flipH="false" flipV="false">
              <a:off x="9342393" y="9186333"/>
              <a:ext cx="4607696" cy="4529667"/>
            </a:xfrm>
            <a:prstGeom prst="rect">
              <a:avLst/>
            </a:prstGeom>
          </p:spPr>
        </p:pic>
      </p:grpSp>
      <p:sp>
        <p:nvSpPr>
          <p:cNvPr name="AutoShape 8" id="8"/>
          <p:cNvSpPr/>
          <p:nvPr/>
        </p:nvSpPr>
        <p:spPr>
          <a:xfrm rot="0">
            <a:off x="17137238" y="0"/>
            <a:ext cx="891100" cy="10287000"/>
          </a:xfrm>
          <a:prstGeom prst="rect">
            <a:avLst/>
          </a:prstGeom>
          <a:solidFill>
            <a:srgbClr val="7E8489"/>
          </a:solidFill>
        </p:spPr>
      </p:sp>
      <p:sp>
        <p:nvSpPr>
          <p:cNvPr name="AutoShape 9" id="9"/>
          <p:cNvSpPr/>
          <p:nvPr/>
        </p:nvSpPr>
        <p:spPr>
          <a:xfrm rot="0">
            <a:off x="17396900" y="0"/>
            <a:ext cx="891100" cy="10287000"/>
          </a:xfrm>
          <a:prstGeom prst="rect">
            <a:avLst/>
          </a:prstGeom>
          <a:solidFill>
            <a:srgbClr val="D1BCB2"/>
          </a:solidFill>
        </p:spPr>
      </p:sp>
      <p:sp>
        <p:nvSpPr>
          <p:cNvPr name="TextBox 10" id="10"/>
          <p:cNvSpPr txBox="true"/>
          <p:nvPr/>
        </p:nvSpPr>
        <p:spPr>
          <a:xfrm rot="0">
            <a:off x="17640830" y="9579316"/>
            <a:ext cx="666220" cy="404981"/>
          </a:xfrm>
          <a:prstGeom prst="rect">
            <a:avLst/>
          </a:prstGeom>
        </p:spPr>
        <p:txBody>
          <a:bodyPr anchor="t" rtlCol="false" tIns="0" lIns="0" bIns="0" rIns="0">
            <a:spAutoFit/>
          </a:bodyPr>
          <a:lstStyle/>
          <a:p>
            <a:pPr algn="l" marL="0" indent="0" lvl="1">
              <a:lnSpc>
                <a:spcPts val="3317"/>
              </a:lnSpc>
              <a:spcBef>
                <a:spcPct val="0"/>
              </a:spcBef>
            </a:pPr>
            <a:r>
              <a:rPr lang="en-US" sz="2369">
                <a:solidFill>
                  <a:srgbClr val="FFFFFF"/>
                </a:solidFill>
                <a:latin typeface="Nunito Light"/>
              </a:rPr>
              <a:t>11</a:t>
            </a:r>
          </a:p>
        </p:txBody>
      </p:sp>
      <p:grpSp>
        <p:nvGrpSpPr>
          <p:cNvPr name="Group 11" id="11"/>
          <p:cNvGrpSpPr/>
          <p:nvPr/>
        </p:nvGrpSpPr>
        <p:grpSpPr>
          <a:xfrm rot="0">
            <a:off x="17601838" y="285752"/>
            <a:ext cx="493447" cy="493447"/>
            <a:chOff x="0" y="0"/>
            <a:chExt cx="657929" cy="657929"/>
          </a:xfrm>
        </p:grpSpPr>
        <p:grpSp>
          <p:nvGrpSpPr>
            <p:cNvPr name="Group 12" id="12"/>
            <p:cNvGrpSpPr>
              <a:grpSpLocks noChangeAspect="true"/>
            </p:cNvGrpSpPr>
            <p:nvPr/>
          </p:nvGrpSpPr>
          <p:grpSpPr>
            <a:xfrm rot="0">
              <a:off x="0" y="0"/>
              <a:ext cx="657929" cy="657929"/>
              <a:chOff x="0" y="0"/>
              <a:chExt cx="6355080" cy="6355080"/>
            </a:xfrm>
          </p:grpSpPr>
          <p:sp>
            <p:nvSpPr>
              <p:cNvPr name="Freeform 13" id="13"/>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sp>
          <p:nvSpPr>
            <p:cNvPr name="Freeform 14" id="14"/>
            <p:cNvSpPr/>
            <p:nvPr/>
          </p:nvSpPr>
          <p:spPr>
            <a:xfrm flipH="false" flipV="false" rot="5400000">
              <a:off x="109655" y="109655"/>
              <a:ext cx="438619" cy="438619"/>
            </a:xfrm>
            <a:custGeom>
              <a:avLst/>
              <a:gdLst/>
              <a:ahLst/>
              <a:cxnLst/>
              <a:rect r="r" b="b" t="t" l="l"/>
              <a:pathLst>
                <a:path h="438619" w="438619">
                  <a:moveTo>
                    <a:pt x="0" y="0"/>
                  </a:moveTo>
                  <a:lnTo>
                    <a:pt x="438619" y="0"/>
                  </a:lnTo>
                  <a:lnTo>
                    <a:pt x="438619" y="438619"/>
                  </a:lnTo>
                  <a:lnTo>
                    <a:pt x="0" y="43861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sp>
        <p:nvSpPr>
          <p:cNvPr name="AutoShape 15" id="15"/>
          <p:cNvSpPr/>
          <p:nvPr/>
        </p:nvSpPr>
        <p:spPr>
          <a:xfrm rot="0">
            <a:off x="0" y="0"/>
            <a:ext cx="6473294" cy="4598003"/>
          </a:xfrm>
          <a:prstGeom prst="rect">
            <a:avLst/>
          </a:prstGeom>
          <a:solidFill>
            <a:srgbClr val="7E8489"/>
          </a:solidFill>
        </p:spPr>
      </p:sp>
      <p:sp>
        <p:nvSpPr>
          <p:cNvPr name="TextBox 16" id="16"/>
          <p:cNvSpPr txBox="true"/>
          <p:nvPr/>
        </p:nvSpPr>
        <p:spPr>
          <a:xfrm rot="0">
            <a:off x="760196" y="837149"/>
            <a:ext cx="5356567" cy="3085630"/>
          </a:xfrm>
          <a:prstGeom prst="rect">
            <a:avLst/>
          </a:prstGeom>
        </p:spPr>
        <p:txBody>
          <a:bodyPr anchor="t" rtlCol="false" tIns="0" lIns="0" bIns="0" rIns="0">
            <a:spAutoFit/>
          </a:bodyPr>
          <a:lstStyle/>
          <a:p>
            <a:pPr algn="l" marL="0" indent="0" lvl="0">
              <a:lnSpc>
                <a:spcPts val="8030"/>
              </a:lnSpc>
              <a:spcBef>
                <a:spcPct val="0"/>
              </a:spcBef>
            </a:pPr>
            <a:r>
              <a:rPr lang="en-US" sz="8030">
                <a:solidFill>
                  <a:srgbClr val="FFFFFF"/>
                </a:solidFill>
                <a:latin typeface="Cormorant Garamond Semi-Bold"/>
              </a:rPr>
              <a:t>Write a caption for the photos.</a:t>
            </a:r>
          </a:p>
        </p:txBody>
      </p:sp>
    </p:spTree>
  </p:cSld>
  <p:clrMapOvr>
    <a:masterClrMapping/>
  </p:clrMapOvr>
  <p:transition spd="slow">
    <p:cover dir="l"/>
  </p:transition>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627992" y="0"/>
            <a:ext cx="8509247" cy="3608016"/>
            <a:chOff x="0" y="0"/>
            <a:chExt cx="11345663" cy="4810688"/>
          </a:xfrm>
        </p:grpSpPr>
        <p:pic>
          <p:nvPicPr>
            <p:cNvPr name="Picture 3" id="3"/>
            <p:cNvPicPr>
              <a:picLocks noChangeAspect="true"/>
            </p:cNvPicPr>
            <p:nvPr/>
          </p:nvPicPr>
          <p:blipFill>
            <a:blip r:embed="rId2"/>
            <a:srcRect l="0" t="20023" r="0" b="4596"/>
            <a:stretch>
              <a:fillRect/>
            </a:stretch>
          </p:blipFill>
          <p:spPr>
            <a:xfrm flipH="false" flipV="false">
              <a:off x="0" y="0"/>
              <a:ext cx="11345663" cy="4810688"/>
            </a:xfrm>
            <a:prstGeom prst="rect">
              <a:avLst/>
            </a:prstGeom>
          </p:spPr>
        </p:pic>
      </p:grpSp>
      <p:grpSp>
        <p:nvGrpSpPr>
          <p:cNvPr name="Group 4" id="4"/>
          <p:cNvGrpSpPr/>
          <p:nvPr/>
        </p:nvGrpSpPr>
        <p:grpSpPr>
          <a:xfrm rot="0">
            <a:off x="0" y="6678984"/>
            <a:ext cx="8627992" cy="3608016"/>
            <a:chOff x="0" y="0"/>
            <a:chExt cx="11503989" cy="4810688"/>
          </a:xfrm>
        </p:grpSpPr>
        <p:pic>
          <p:nvPicPr>
            <p:cNvPr name="Picture 5" id="5"/>
            <p:cNvPicPr>
              <a:picLocks noChangeAspect="true"/>
            </p:cNvPicPr>
            <p:nvPr/>
          </p:nvPicPr>
          <p:blipFill>
            <a:blip r:embed="rId3"/>
            <a:srcRect l="20051" t="28303" r="3860" b="23939"/>
            <a:stretch>
              <a:fillRect/>
            </a:stretch>
          </p:blipFill>
          <p:spPr>
            <a:xfrm flipH="false" flipV="false">
              <a:off x="0" y="0"/>
              <a:ext cx="11503989" cy="4810688"/>
            </a:xfrm>
            <a:prstGeom prst="rect">
              <a:avLst/>
            </a:prstGeom>
          </p:spPr>
        </p:pic>
      </p:grpSp>
      <p:sp>
        <p:nvSpPr>
          <p:cNvPr name="AutoShape 6" id="6"/>
          <p:cNvSpPr/>
          <p:nvPr/>
        </p:nvSpPr>
        <p:spPr>
          <a:xfrm rot="0">
            <a:off x="17137238" y="0"/>
            <a:ext cx="891100" cy="10287000"/>
          </a:xfrm>
          <a:prstGeom prst="rect">
            <a:avLst/>
          </a:prstGeom>
          <a:solidFill>
            <a:srgbClr val="7E8489"/>
          </a:solidFill>
        </p:spPr>
      </p:sp>
      <p:sp>
        <p:nvSpPr>
          <p:cNvPr name="AutoShape 7" id="7"/>
          <p:cNvSpPr/>
          <p:nvPr/>
        </p:nvSpPr>
        <p:spPr>
          <a:xfrm rot="0">
            <a:off x="0" y="0"/>
            <a:ext cx="8627992" cy="6678984"/>
          </a:xfrm>
          <a:prstGeom prst="rect">
            <a:avLst/>
          </a:prstGeom>
          <a:solidFill>
            <a:srgbClr val="7E8489"/>
          </a:solidFill>
        </p:spPr>
      </p:sp>
      <p:sp>
        <p:nvSpPr>
          <p:cNvPr name="AutoShape 8" id="8"/>
          <p:cNvSpPr/>
          <p:nvPr/>
        </p:nvSpPr>
        <p:spPr>
          <a:xfrm rot="0">
            <a:off x="17396900" y="0"/>
            <a:ext cx="891100" cy="10287000"/>
          </a:xfrm>
          <a:prstGeom prst="rect">
            <a:avLst/>
          </a:prstGeom>
          <a:solidFill>
            <a:srgbClr val="D1BCB2"/>
          </a:solidFill>
        </p:spPr>
      </p:sp>
      <p:sp>
        <p:nvSpPr>
          <p:cNvPr name="TextBox 9" id="9"/>
          <p:cNvSpPr txBox="true"/>
          <p:nvPr/>
        </p:nvSpPr>
        <p:spPr>
          <a:xfrm rot="0">
            <a:off x="17640830" y="9579316"/>
            <a:ext cx="666220" cy="404981"/>
          </a:xfrm>
          <a:prstGeom prst="rect">
            <a:avLst/>
          </a:prstGeom>
        </p:spPr>
        <p:txBody>
          <a:bodyPr anchor="t" rtlCol="false" tIns="0" lIns="0" bIns="0" rIns="0">
            <a:spAutoFit/>
          </a:bodyPr>
          <a:lstStyle/>
          <a:p>
            <a:pPr algn="l" marL="0" indent="0" lvl="1">
              <a:lnSpc>
                <a:spcPts val="3317"/>
              </a:lnSpc>
              <a:spcBef>
                <a:spcPct val="0"/>
              </a:spcBef>
            </a:pPr>
            <a:r>
              <a:rPr lang="en-US" sz="2369">
                <a:solidFill>
                  <a:srgbClr val="FFFFFF"/>
                </a:solidFill>
                <a:latin typeface="Nunito Light"/>
              </a:rPr>
              <a:t>12</a:t>
            </a:r>
          </a:p>
        </p:txBody>
      </p:sp>
      <p:grpSp>
        <p:nvGrpSpPr>
          <p:cNvPr name="Group 10" id="10"/>
          <p:cNvGrpSpPr/>
          <p:nvPr/>
        </p:nvGrpSpPr>
        <p:grpSpPr>
          <a:xfrm rot="0">
            <a:off x="17601838" y="285752"/>
            <a:ext cx="493447" cy="493447"/>
            <a:chOff x="0" y="0"/>
            <a:chExt cx="657929" cy="657929"/>
          </a:xfrm>
        </p:grpSpPr>
        <p:grpSp>
          <p:nvGrpSpPr>
            <p:cNvPr name="Group 11" id="11"/>
            <p:cNvGrpSpPr>
              <a:grpSpLocks noChangeAspect="true"/>
            </p:cNvGrpSpPr>
            <p:nvPr/>
          </p:nvGrpSpPr>
          <p:grpSpPr>
            <a:xfrm rot="0">
              <a:off x="0" y="0"/>
              <a:ext cx="657929" cy="657929"/>
              <a:chOff x="0" y="0"/>
              <a:chExt cx="6355080" cy="6355080"/>
            </a:xfrm>
          </p:grpSpPr>
          <p:sp>
            <p:nvSpPr>
              <p:cNvPr name="Freeform 12" id="12"/>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sp>
          <p:nvSpPr>
            <p:cNvPr name="Freeform 13" id="13"/>
            <p:cNvSpPr/>
            <p:nvPr/>
          </p:nvSpPr>
          <p:spPr>
            <a:xfrm flipH="false" flipV="false" rot="5400000">
              <a:off x="109655" y="109655"/>
              <a:ext cx="438619" cy="438619"/>
            </a:xfrm>
            <a:custGeom>
              <a:avLst/>
              <a:gdLst/>
              <a:ahLst/>
              <a:cxnLst/>
              <a:rect r="r" b="b" t="t" l="l"/>
              <a:pathLst>
                <a:path h="438619" w="438619">
                  <a:moveTo>
                    <a:pt x="0" y="0"/>
                  </a:moveTo>
                  <a:lnTo>
                    <a:pt x="438619" y="0"/>
                  </a:lnTo>
                  <a:lnTo>
                    <a:pt x="438619" y="438619"/>
                  </a:lnTo>
                  <a:lnTo>
                    <a:pt x="0" y="43861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
        <p:nvSpPr>
          <p:cNvPr name="TextBox 14" id="14"/>
          <p:cNvSpPr txBox="true"/>
          <p:nvPr/>
        </p:nvSpPr>
        <p:spPr>
          <a:xfrm rot="0">
            <a:off x="1474726" y="1162050"/>
            <a:ext cx="5345524" cy="3486295"/>
          </a:xfrm>
          <a:prstGeom prst="rect">
            <a:avLst/>
          </a:prstGeom>
        </p:spPr>
        <p:txBody>
          <a:bodyPr anchor="t" rtlCol="false" tIns="0" lIns="0" bIns="0" rIns="0">
            <a:spAutoFit/>
          </a:bodyPr>
          <a:lstStyle/>
          <a:p>
            <a:pPr algn="ctr" marL="0" indent="0" lvl="0">
              <a:lnSpc>
                <a:spcPts val="6826"/>
              </a:lnSpc>
              <a:spcBef>
                <a:spcPct val="0"/>
              </a:spcBef>
            </a:pPr>
            <a:r>
              <a:rPr lang="en-US" sz="6826" strike="noStrike" u="none">
                <a:solidFill>
                  <a:srgbClr val="FFFFFF"/>
                </a:solidFill>
                <a:latin typeface="Cormorant Garamond Semi-Bold"/>
              </a:rPr>
              <a:t>Write an original statement or inspiring quote</a:t>
            </a:r>
          </a:p>
        </p:txBody>
      </p:sp>
      <p:sp>
        <p:nvSpPr>
          <p:cNvPr name="TextBox 15" id="15"/>
          <p:cNvSpPr txBox="true"/>
          <p:nvPr/>
        </p:nvSpPr>
        <p:spPr>
          <a:xfrm rot="0">
            <a:off x="10075601" y="4769829"/>
            <a:ext cx="5614028" cy="3486295"/>
          </a:xfrm>
          <a:prstGeom prst="rect">
            <a:avLst/>
          </a:prstGeom>
        </p:spPr>
        <p:txBody>
          <a:bodyPr anchor="t" rtlCol="false" tIns="0" lIns="0" bIns="0" rIns="0">
            <a:spAutoFit/>
          </a:bodyPr>
          <a:lstStyle/>
          <a:p>
            <a:pPr algn="ctr" marL="0" indent="0" lvl="0">
              <a:lnSpc>
                <a:spcPts val="6826"/>
              </a:lnSpc>
              <a:spcBef>
                <a:spcPct val="0"/>
              </a:spcBef>
            </a:pPr>
            <a:r>
              <a:rPr lang="en-US" sz="6826" strike="noStrike" u="none">
                <a:solidFill>
                  <a:srgbClr val="7E8489"/>
                </a:solidFill>
                <a:latin typeface="Cormorant Garamond Semi-Bold"/>
              </a:rPr>
              <a:t>Write an original statement or inspiring quote</a:t>
            </a:r>
          </a:p>
        </p:txBody>
      </p:sp>
      <p:sp>
        <p:nvSpPr>
          <p:cNvPr name="TextBox 16" id="16"/>
          <p:cNvSpPr txBox="true"/>
          <p:nvPr/>
        </p:nvSpPr>
        <p:spPr>
          <a:xfrm rot="0">
            <a:off x="1028700" y="5379376"/>
            <a:ext cx="6237577" cy="271145"/>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FFFFFF"/>
                </a:solidFill>
                <a:latin typeface="Nunito Light"/>
              </a:rPr>
              <a:t>Enter your grand vision statement!</a:t>
            </a:r>
          </a:p>
        </p:txBody>
      </p:sp>
      <p:sp>
        <p:nvSpPr>
          <p:cNvPr name="TextBox 17" id="17"/>
          <p:cNvSpPr txBox="true"/>
          <p:nvPr/>
        </p:nvSpPr>
        <p:spPr>
          <a:xfrm rot="0">
            <a:off x="9763827" y="8987155"/>
            <a:ext cx="6237577" cy="271145"/>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474242"/>
                </a:solidFill>
                <a:latin typeface="Nunito Light"/>
              </a:rPr>
              <a:t>Enter your grand vision statement!</a:t>
            </a:r>
          </a:p>
        </p:txBody>
      </p:sp>
    </p:spTree>
  </p:cSld>
  <p:clrMapOvr>
    <a:masterClrMapping/>
  </p:clrMapOvr>
  <p:transition spd="slow">
    <p:cover dir="l"/>
  </p:transition>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0">
            <a:off x="17137238" y="0"/>
            <a:ext cx="891100" cy="10287000"/>
          </a:xfrm>
          <a:prstGeom prst="rect">
            <a:avLst/>
          </a:prstGeom>
          <a:solidFill>
            <a:srgbClr val="7E8489"/>
          </a:solidFill>
        </p:spPr>
      </p:sp>
      <p:sp>
        <p:nvSpPr>
          <p:cNvPr name="AutoShape 3" id="3"/>
          <p:cNvSpPr/>
          <p:nvPr/>
        </p:nvSpPr>
        <p:spPr>
          <a:xfrm rot="0">
            <a:off x="0" y="4927764"/>
            <a:ext cx="6573983" cy="1801485"/>
          </a:xfrm>
          <a:prstGeom prst="rect">
            <a:avLst/>
          </a:prstGeom>
          <a:solidFill>
            <a:srgbClr val="7E8489"/>
          </a:solidFill>
        </p:spPr>
      </p:sp>
      <p:sp>
        <p:nvSpPr>
          <p:cNvPr name="AutoShape 4" id="4"/>
          <p:cNvSpPr/>
          <p:nvPr/>
        </p:nvSpPr>
        <p:spPr>
          <a:xfrm rot="0">
            <a:off x="17396900" y="0"/>
            <a:ext cx="891100" cy="10287000"/>
          </a:xfrm>
          <a:prstGeom prst="rect">
            <a:avLst/>
          </a:prstGeom>
          <a:solidFill>
            <a:srgbClr val="D1BCB2"/>
          </a:solidFill>
        </p:spPr>
      </p:sp>
      <p:grpSp>
        <p:nvGrpSpPr>
          <p:cNvPr name="Group 5" id="5"/>
          <p:cNvGrpSpPr/>
          <p:nvPr/>
        </p:nvGrpSpPr>
        <p:grpSpPr>
          <a:xfrm rot="0">
            <a:off x="17601838" y="285752"/>
            <a:ext cx="493447" cy="493447"/>
            <a:chOff x="0" y="0"/>
            <a:chExt cx="657929" cy="657929"/>
          </a:xfrm>
        </p:grpSpPr>
        <p:grpSp>
          <p:nvGrpSpPr>
            <p:cNvPr name="Group 6" id="6"/>
            <p:cNvGrpSpPr>
              <a:grpSpLocks noChangeAspect="true"/>
            </p:cNvGrpSpPr>
            <p:nvPr/>
          </p:nvGrpSpPr>
          <p:grpSpPr>
            <a:xfrm rot="0">
              <a:off x="0" y="0"/>
              <a:ext cx="657929" cy="657929"/>
              <a:chOff x="0" y="0"/>
              <a:chExt cx="6355080" cy="6355080"/>
            </a:xfrm>
          </p:grpSpPr>
          <p:sp>
            <p:nvSpPr>
              <p:cNvPr name="Freeform 7" id="7"/>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sp>
          <p:nvSpPr>
            <p:cNvPr name="Freeform 8" id="8"/>
            <p:cNvSpPr/>
            <p:nvPr/>
          </p:nvSpPr>
          <p:spPr>
            <a:xfrm flipH="false" flipV="false" rot="5400000">
              <a:off x="109655" y="109655"/>
              <a:ext cx="438619" cy="438619"/>
            </a:xfrm>
            <a:custGeom>
              <a:avLst/>
              <a:gdLst/>
              <a:ahLst/>
              <a:cxnLst/>
              <a:rect r="r" b="b" t="t" l="l"/>
              <a:pathLst>
                <a:path h="438619" w="438619">
                  <a:moveTo>
                    <a:pt x="0" y="0"/>
                  </a:moveTo>
                  <a:lnTo>
                    <a:pt x="438619" y="0"/>
                  </a:lnTo>
                  <a:lnTo>
                    <a:pt x="438619" y="438619"/>
                  </a:lnTo>
                  <a:lnTo>
                    <a:pt x="0" y="43861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9" id="9"/>
          <p:cNvSpPr/>
          <p:nvPr/>
        </p:nvSpPr>
        <p:spPr>
          <a:xfrm flipH="false" flipV="false" rot="0">
            <a:off x="6573983" y="0"/>
            <a:ext cx="10563255" cy="6729249"/>
          </a:xfrm>
          <a:custGeom>
            <a:avLst/>
            <a:gdLst/>
            <a:ahLst/>
            <a:cxnLst/>
            <a:rect r="r" b="b" t="t" l="l"/>
            <a:pathLst>
              <a:path h="6729249" w="10563255">
                <a:moveTo>
                  <a:pt x="0" y="0"/>
                </a:moveTo>
                <a:lnTo>
                  <a:pt x="10563255" y="0"/>
                </a:lnTo>
                <a:lnTo>
                  <a:pt x="10563255" y="6729249"/>
                </a:lnTo>
                <a:lnTo>
                  <a:pt x="0" y="6729249"/>
                </a:lnTo>
                <a:lnTo>
                  <a:pt x="0" y="0"/>
                </a:lnTo>
                <a:close/>
              </a:path>
            </a:pathLst>
          </a:custGeom>
          <a:blipFill>
            <a:blip r:embed="rId4"/>
            <a:stretch>
              <a:fillRect l="0" t="-2390" r="0" b="-2390"/>
            </a:stretch>
          </a:blipFill>
        </p:spPr>
      </p:sp>
      <p:sp>
        <p:nvSpPr>
          <p:cNvPr name="Freeform 10" id="10"/>
          <p:cNvSpPr/>
          <p:nvPr/>
        </p:nvSpPr>
        <p:spPr>
          <a:xfrm flipH="false" flipV="false" rot="0">
            <a:off x="0" y="0"/>
            <a:ext cx="6573983" cy="4927764"/>
          </a:xfrm>
          <a:custGeom>
            <a:avLst/>
            <a:gdLst/>
            <a:ahLst/>
            <a:cxnLst/>
            <a:rect r="r" b="b" t="t" l="l"/>
            <a:pathLst>
              <a:path h="4927764" w="6573983">
                <a:moveTo>
                  <a:pt x="0" y="0"/>
                </a:moveTo>
                <a:lnTo>
                  <a:pt x="6573983" y="0"/>
                </a:lnTo>
                <a:lnTo>
                  <a:pt x="6573983" y="4927764"/>
                </a:lnTo>
                <a:lnTo>
                  <a:pt x="0" y="4927764"/>
                </a:lnTo>
                <a:lnTo>
                  <a:pt x="0" y="0"/>
                </a:lnTo>
                <a:close/>
              </a:path>
            </a:pathLst>
          </a:custGeom>
          <a:blipFill>
            <a:blip r:embed="rId5"/>
            <a:stretch>
              <a:fillRect l="-21050" t="0" r="-21050" b="0"/>
            </a:stretch>
          </a:blipFill>
        </p:spPr>
      </p:sp>
      <p:sp>
        <p:nvSpPr>
          <p:cNvPr name="TextBox 11" id="11"/>
          <p:cNvSpPr txBox="true"/>
          <p:nvPr/>
        </p:nvSpPr>
        <p:spPr>
          <a:xfrm rot="0">
            <a:off x="17640830" y="9579316"/>
            <a:ext cx="666220" cy="404981"/>
          </a:xfrm>
          <a:prstGeom prst="rect">
            <a:avLst/>
          </a:prstGeom>
        </p:spPr>
        <p:txBody>
          <a:bodyPr anchor="t" rtlCol="false" tIns="0" lIns="0" bIns="0" rIns="0">
            <a:spAutoFit/>
          </a:bodyPr>
          <a:lstStyle/>
          <a:p>
            <a:pPr algn="l" marL="0" indent="0" lvl="1">
              <a:lnSpc>
                <a:spcPts val="3317"/>
              </a:lnSpc>
              <a:spcBef>
                <a:spcPct val="0"/>
              </a:spcBef>
            </a:pPr>
            <a:r>
              <a:rPr lang="en-US" sz="2369">
                <a:solidFill>
                  <a:srgbClr val="FFFFFF"/>
                </a:solidFill>
                <a:latin typeface="Nunito Light"/>
              </a:rPr>
              <a:t>13</a:t>
            </a:r>
          </a:p>
        </p:txBody>
      </p:sp>
      <p:sp>
        <p:nvSpPr>
          <p:cNvPr name="TextBox 12" id="12"/>
          <p:cNvSpPr txBox="true"/>
          <p:nvPr/>
        </p:nvSpPr>
        <p:spPr>
          <a:xfrm rot="0">
            <a:off x="844104" y="5378856"/>
            <a:ext cx="3997268" cy="1061226"/>
          </a:xfrm>
          <a:prstGeom prst="rect">
            <a:avLst/>
          </a:prstGeom>
        </p:spPr>
        <p:txBody>
          <a:bodyPr anchor="t" rtlCol="false" tIns="0" lIns="0" bIns="0" rIns="0">
            <a:spAutoFit/>
          </a:bodyPr>
          <a:lstStyle/>
          <a:p>
            <a:pPr algn="l" marL="0" indent="0" lvl="0">
              <a:lnSpc>
                <a:spcPts val="8030"/>
              </a:lnSpc>
              <a:spcBef>
                <a:spcPct val="0"/>
              </a:spcBef>
            </a:pPr>
            <a:r>
              <a:rPr lang="en-US" sz="8030">
                <a:solidFill>
                  <a:srgbClr val="FFFFFF"/>
                </a:solidFill>
                <a:latin typeface="Cormorant Garamond Semi-Bold"/>
              </a:rPr>
              <a:t>Tips</a:t>
            </a:r>
          </a:p>
        </p:txBody>
      </p:sp>
      <p:grpSp>
        <p:nvGrpSpPr>
          <p:cNvPr name="Group 13" id="13"/>
          <p:cNvGrpSpPr/>
          <p:nvPr/>
        </p:nvGrpSpPr>
        <p:grpSpPr>
          <a:xfrm rot="0">
            <a:off x="844104" y="8021306"/>
            <a:ext cx="4361366" cy="1236994"/>
            <a:chOff x="0" y="0"/>
            <a:chExt cx="5815154" cy="1649325"/>
          </a:xfrm>
        </p:grpSpPr>
        <p:sp>
          <p:nvSpPr>
            <p:cNvPr name="TextBox 14" id="14"/>
            <p:cNvSpPr txBox="true"/>
            <p:nvPr/>
          </p:nvSpPr>
          <p:spPr>
            <a:xfrm rot="0">
              <a:off x="0" y="900449"/>
              <a:ext cx="5815154" cy="748877"/>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474242"/>
                  </a:solidFill>
                  <a:latin typeface="Nunito Light"/>
                </a:rPr>
                <a:t>What makes you unique and interesting? Write them here!</a:t>
              </a:r>
            </a:p>
          </p:txBody>
        </p:sp>
        <p:sp>
          <p:nvSpPr>
            <p:cNvPr name="TextBox 15" id="15"/>
            <p:cNvSpPr txBox="true"/>
            <p:nvPr/>
          </p:nvSpPr>
          <p:spPr>
            <a:xfrm rot="0">
              <a:off x="0" y="-47625"/>
              <a:ext cx="5815154" cy="526177"/>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Add a main point</a:t>
              </a:r>
            </a:p>
          </p:txBody>
        </p:sp>
      </p:grpSp>
      <p:grpSp>
        <p:nvGrpSpPr>
          <p:cNvPr name="Group 16" id="16"/>
          <p:cNvGrpSpPr/>
          <p:nvPr/>
        </p:nvGrpSpPr>
        <p:grpSpPr>
          <a:xfrm rot="0">
            <a:off x="6573983" y="8021306"/>
            <a:ext cx="4361366" cy="1236994"/>
            <a:chOff x="0" y="0"/>
            <a:chExt cx="5815154" cy="1649325"/>
          </a:xfrm>
        </p:grpSpPr>
        <p:sp>
          <p:nvSpPr>
            <p:cNvPr name="TextBox 17" id="17"/>
            <p:cNvSpPr txBox="true"/>
            <p:nvPr/>
          </p:nvSpPr>
          <p:spPr>
            <a:xfrm rot="0">
              <a:off x="0" y="900449"/>
              <a:ext cx="5815154" cy="748877"/>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474242"/>
                  </a:solidFill>
                  <a:latin typeface="Nunito Light"/>
                </a:rPr>
                <a:t>What makes you unique and interesting? Write them here!</a:t>
              </a:r>
            </a:p>
          </p:txBody>
        </p:sp>
        <p:sp>
          <p:nvSpPr>
            <p:cNvPr name="TextBox 18" id="18"/>
            <p:cNvSpPr txBox="true"/>
            <p:nvPr/>
          </p:nvSpPr>
          <p:spPr>
            <a:xfrm rot="0">
              <a:off x="0" y="-47625"/>
              <a:ext cx="5815154" cy="526177"/>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Add a main point</a:t>
              </a:r>
            </a:p>
          </p:txBody>
        </p:sp>
      </p:grpSp>
      <p:grpSp>
        <p:nvGrpSpPr>
          <p:cNvPr name="Group 19" id="19"/>
          <p:cNvGrpSpPr/>
          <p:nvPr/>
        </p:nvGrpSpPr>
        <p:grpSpPr>
          <a:xfrm rot="0">
            <a:off x="12111868" y="8021306"/>
            <a:ext cx="4361366" cy="1236994"/>
            <a:chOff x="0" y="0"/>
            <a:chExt cx="5815154" cy="1649325"/>
          </a:xfrm>
        </p:grpSpPr>
        <p:sp>
          <p:nvSpPr>
            <p:cNvPr name="TextBox 20" id="20"/>
            <p:cNvSpPr txBox="true"/>
            <p:nvPr/>
          </p:nvSpPr>
          <p:spPr>
            <a:xfrm rot="0">
              <a:off x="0" y="900449"/>
              <a:ext cx="5815154" cy="748877"/>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474242"/>
                  </a:solidFill>
                  <a:latin typeface="Nunito Light"/>
                </a:rPr>
                <a:t>What makes you unique and interesting? Write them here!</a:t>
              </a:r>
            </a:p>
          </p:txBody>
        </p:sp>
        <p:sp>
          <p:nvSpPr>
            <p:cNvPr name="TextBox 21" id="21"/>
            <p:cNvSpPr txBox="true"/>
            <p:nvPr/>
          </p:nvSpPr>
          <p:spPr>
            <a:xfrm rot="0">
              <a:off x="0" y="-47625"/>
              <a:ext cx="5815154" cy="526177"/>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Add a main point</a:t>
              </a:r>
            </a:p>
          </p:txBody>
        </p:sp>
      </p:grpSp>
    </p:spTree>
  </p:cSld>
  <p:clrMapOvr>
    <a:masterClrMapping/>
  </p:clrMapOvr>
  <p:transition spd="slow">
    <p:cover dir="l"/>
  </p:transition>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0">
            <a:off x="17137238" y="0"/>
            <a:ext cx="891100" cy="10287000"/>
          </a:xfrm>
          <a:prstGeom prst="rect">
            <a:avLst/>
          </a:prstGeom>
          <a:solidFill>
            <a:srgbClr val="7E8489"/>
          </a:solidFill>
        </p:spPr>
      </p:sp>
      <p:sp>
        <p:nvSpPr>
          <p:cNvPr name="AutoShape 3" id="3"/>
          <p:cNvSpPr/>
          <p:nvPr/>
        </p:nvSpPr>
        <p:spPr>
          <a:xfrm rot="0">
            <a:off x="17396900" y="0"/>
            <a:ext cx="891100" cy="10287000"/>
          </a:xfrm>
          <a:prstGeom prst="rect">
            <a:avLst/>
          </a:prstGeom>
          <a:solidFill>
            <a:srgbClr val="D1BCB2"/>
          </a:solidFill>
        </p:spPr>
      </p:sp>
      <p:sp>
        <p:nvSpPr>
          <p:cNvPr name="TextBox 4" id="4"/>
          <p:cNvSpPr txBox="true"/>
          <p:nvPr/>
        </p:nvSpPr>
        <p:spPr>
          <a:xfrm rot="0">
            <a:off x="17640830" y="9579316"/>
            <a:ext cx="666220" cy="404981"/>
          </a:xfrm>
          <a:prstGeom prst="rect">
            <a:avLst/>
          </a:prstGeom>
        </p:spPr>
        <p:txBody>
          <a:bodyPr anchor="t" rtlCol="false" tIns="0" lIns="0" bIns="0" rIns="0">
            <a:spAutoFit/>
          </a:bodyPr>
          <a:lstStyle/>
          <a:p>
            <a:pPr algn="l" marL="0" indent="0" lvl="1">
              <a:lnSpc>
                <a:spcPts val="3317"/>
              </a:lnSpc>
              <a:spcBef>
                <a:spcPct val="0"/>
              </a:spcBef>
            </a:pPr>
            <a:r>
              <a:rPr lang="en-US" sz="2369">
                <a:solidFill>
                  <a:srgbClr val="FFFFFF"/>
                </a:solidFill>
                <a:latin typeface="Nunito Light"/>
              </a:rPr>
              <a:t>14</a:t>
            </a:r>
          </a:p>
        </p:txBody>
      </p:sp>
      <p:grpSp>
        <p:nvGrpSpPr>
          <p:cNvPr name="Group 5" id="5"/>
          <p:cNvGrpSpPr/>
          <p:nvPr/>
        </p:nvGrpSpPr>
        <p:grpSpPr>
          <a:xfrm rot="0">
            <a:off x="17601838" y="285752"/>
            <a:ext cx="493447" cy="493447"/>
            <a:chOff x="0" y="0"/>
            <a:chExt cx="657929" cy="657929"/>
          </a:xfrm>
        </p:grpSpPr>
        <p:grpSp>
          <p:nvGrpSpPr>
            <p:cNvPr name="Group 6" id="6"/>
            <p:cNvGrpSpPr>
              <a:grpSpLocks noChangeAspect="true"/>
            </p:cNvGrpSpPr>
            <p:nvPr/>
          </p:nvGrpSpPr>
          <p:grpSpPr>
            <a:xfrm rot="0">
              <a:off x="0" y="0"/>
              <a:ext cx="657929" cy="657929"/>
              <a:chOff x="0" y="0"/>
              <a:chExt cx="6355080" cy="6355080"/>
            </a:xfrm>
          </p:grpSpPr>
          <p:sp>
            <p:nvSpPr>
              <p:cNvPr name="Freeform 7" id="7"/>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sp>
          <p:nvSpPr>
            <p:cNvPr name="Freeform 8" id="8"/>
            <p:cNvSpPr/>
            <p:nvPr/>
          </p:nvSpPr>
          <p:spPr>
            <a:xfrm flipH="false" flipV="false" rot="5400000">
              <a:off x="109655" y="109655"/>
              <a:ext cx="438619" cy="438619"/>
            </a:xfrm>
            <a:custGeom>
              <a:avLst/>
              <a:gdLst/>
              <a:ahLst/>
              <a:cxnLst/>
              <a:rect r="r" b="b" t="t" l="l"/>
              <a:pathLst>
                <a:path h="438619" w="438619">
                  <a:moveTo>
                    <a:pt x="0" y="0"/>
                  </a:moveTo>
                  <a:lnTo>
                    <a:pt x="438619" y="0"/>
                  </a:lnTo>
                  <a:lnTo>
                    <a:pt x="438619" y="438619"/>
                  </a:lnTo>
                  <a:lnTo>
                    <a:pt x="0" y="43861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AutoShape 9" id="9"/>
          <p:cNvSpPr/>
          <p:nvPr/>
        </p:nvSpPr>
        <p:spPr>
          <a:xfrm rot="0">
            <a:off x="0" y="0"/>
            <a:ext cx="5565487" cy="10287000"/>
          </a:xfrm>
          <a:prstGeom prst="rect">
            <a:avLst/>
          </a:prstGeom>
          <a:solidFill>
            <a:srgbClr val="7E8489"/>
          </a:solidFill>
        </p:spPr>
      </p:sp>
      <p:sp>
        <p:nvSpPr>
          <p:cNvPr name="TextBox 10" id="10"/>
          <p:cNvSpPr txBox="true"/>
          <p:nvPr/>
        </p:nvSpPr>
        <p:spPr>
          <a:xfrm rot="0">
            <a:off x="766946" y="4004195"/>
            <a:ext cx="4697292" cy="1956635"/>
          </a:xfrm>
          <a:prstGeom prst="rect">
            <a:avLst/>
          </a:prstGeom>
        </p:spPr>
        <p:txBody>
          <a:bodyPr anchor="t" rtlCol="false" tIns="0" lIns="0" bIns="0" rIns="0">
            <a:spAutoFit/>
          </a:bodyPr>
          <a:lstStyle/>
          <a:p>
            <a:pPr algn="l" marL="0" indent="0" lvl="0">
              <a:lnSpc>
                <a:spcPts val="7539"/>
              </a:lnSpc>
              <a:spcBef>
                <a:spcPct val="0"/>
              </a:spcBef>
            </a:pPr>
            <a:r>
              <a:rPr lang="en-US" sz="7539">
                <a:solidFill>
                  <a:srgbClr val="FFFDFC"/>
                </a:solidFill>
                <a:latin typeface="Cormorant Garamond Semi-Bold"/>
              </a:rPr>
              <a:t>Key Takeaways</a:t>
            </a:r>
          </a:p>
        </p:txBody>
      </p:sp>
      <p:sp>
        <p:nvSpPr>
          <p:cNvPr name="TextBox 11" id="11"/>
          <p:cNvSpPr txBox="true"/>
          <p:nvPr/>
        </p:nvSpPr>
        <p:spPr>
          <a:xfrm rot="0">
            <a:off x="12128649" y="1656313"/>
            <a:ext cx="4361366" cy="566420"/>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474242"/>
                </a:solidFill>
                <a:latin typeface="Nunito Light"/>
              </a:rPr>
              <a:t>What makes you unique and interesting? Write them here!</a:t>
            </a:r>
          </a:p>
        </p:txBody>
      </p:sp>
      <p:sp>
        <p:nvSpPr>
          <p:cNvPr name="TextBox 12" id="12"/>
          <p:cNvSpPr txBox="true"/>
          <p:nvPr/>
        </p:nvSpPr>
        <p:spPr>
          <a:xfrm rot="0">
            <a:off x="12128649" y="938114"/>
            <a:ext cx="4361366" cy="406539"/>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Add a main point</a:t>
            </a:r>
          </a:p>
        </p:txBody>
      </p:sp>
      <p:sp>
        <p:nvSpPr>
          <p:cNvPr name="TextBox 13" id="13"/>
          <p:cNvSpPr txBox="true"/>
          <p:nvPr/>
        </p:nvSpPr>
        <p:spPr>
          <a:xfrm rot="0">
            <a:off x="12128649" y="6375332"/>
            <a:ext cx="4361366" cy="566420"/>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474242"/>
                </a:solidFill>
                <a:latin typeface="Nunito Light"/>
              </a:rPr>
              <a:t>What makes you unique and interesting? Write them here!</a:t>
            </a:r>
          </a:p>
        </p:txBody>
      </p:sp>
      <p:sp>
        <p:nvSpPr>
          <p:cNvPr name="TextBox 14" id="14"/>
          <p:cNvSpPr txBox="true"/>
          <p:nvPr/>
        </p:nvSpPr>
        <p:spPr>
          <a:xfrm rot="0">
            <a:off x="12128649" y="5657133"/>
            <a:ext cx="4361366" cy="406539"/>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Add a main point</a:t>
            </a:r>
          </a:p>
        </p:txBody>
      </p:sp>
      <p:sp>
        <p:nvSpPr>
          <p:cNvPr name="TextBox 15" id="15"/>
          <p:cNvSpPr txBox="true"/>
          <p:nvPr/>
        </p:nvSpPr>
        <p:spPr>
          <a:xfrm rot="0">
            <a:off x="12128649" y="4015822"/>
            <a:ext cx="4361366" cy="566420"/>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474242"/>
                </a:solidFill>
                <a:latin typeface="Nunito Light"/>
              </a:rPr>
              <a:t>What makes you unique and interesting? Write them here!</a:t>
            </a:r>
          </a:p>
        </p:txBody>
      </p:sp>
      <p:sp>
        <p:nvSpPr>
          <p:cNvPr name="TextBox 16" id="16"/>
          <p:cNvSpPr txBox="true"/>
          <p:nvPr/>
        </p:nvSpPr>
        <p:spPr>
          <a:xfrm rot="0">
            <a:off x="12128649" y="3297623"/>
            <a:ext cx="4361366" cy="406539"/>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Add a main point</a:t>
            </a:r>
          </a:p>
        </p:txBody>
      </p:sp>
      <p:sp>
        <p:nvSpPr>
          <p:cNvPr name="TextBox 17" id="17"/>
          <p:cNvSpPr txBox="true"/>
          <p:nvPr/>
        </p:nvSpPr>
        <p:spPr>
          <a:xfrm rot="0">
            <a:off x="12128649" y="8734841"/>
            <a:ext cx="4361366" cy="566420"/>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474242"/>
                </a:solidFill>
                <a:latin typeface="Nunito Light"/>
              </a:rPr>
              <a:t>What makes you unique and interesting? Write them here!</a:t>
            </a:r>
          </a:p>
        </p:txBody>
      </p:sp>
      <p:sp>
        <p:nvSpPr>
          <p:cNvPr name="TextBox 18" id="18"/>
          <p:cNvSpPr txBox="true"/>
          <p:nvPr/>
        </p:nvSpPr>
        <p:spPr>
          <a:xfrm rot="0">
            <a:off x="12128649" y="8016642"/>
            <a:ext cx="4361366" cy="406539"/>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Add a main point</a:t>
            </a:r>
          </a:p>
        </p:txBody>
      </p:sp>
      <p:sp>
        <p:nvSpPr>
          <p:cNvPr name="Freeform 19" id="19"/>
          <p:cNvSpPr/>
          <p:nvPr/>
        </p:nvSpPr>
        <p:spPr>
          <a:xfrm flipH="false" flipV="false" rot="0">
            <a:off x="5565487" y="0"/>
            <a:ext cx="5658288" cy="10287000"/>
          </a:xfrm>
          <a:custGeom>
            <a:avLst/>
            <a:gdLst/>
            <a:ahLst/>
            <a:cxnLst/>
            <a:rect r="r" b="b" t="t" l="l"/>
            <a:pathLst>
              <a:path h="10287000" w="5658288">
                <a:moveTo>
                  <a:pt x="0" y="0"/>
                </a:moveTo>
                <a:lnTo>
                  <a:pt x="5658287" y="0"/>
                </a:lnTo>
                <a:lnTo>
                  <a:pt x="5658287" y="10287000"/>
                </a:lnTo>
                <a:lnTo>
                  <a:pt x="0" y="10287000"/>
                </a:lnTo>
                <a:lnTo>
                  <a:pt x="0" y="0"/>
                </a:lnTo>
                <a:close/>
              </a:path>
            </a:pathLst>
          </a:custGeom>
          <a:blipFill>
            <a:blip r:embed="rId4"/>
            <a:stretch>
              <a:fillRect l="-10677" t="0" r="-10677" b="0"/>
            </a:stretch>
          </a:blipFill>
        </p:spPr>
      </p:sp>
    </p:spTree>
  </p:cSld>
  <p:clrMapOvr>
    <a:masterClrMapping/>
  </p:clrMapOvr>
  <p:transition spd="slow">
    <p:cover dir="l"/>
  </p:transition>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sp>
        <p:nvSpPr>
          <p:cNvPr name="AutoShape 3" id="3"/>
          <p:cNvSpPr/>
          <p:nvPr/>
        </p:nvSpPr>
        <p:spPr>
          <a:xfrm rot="0">
            <a:off x="17137238" y="0"/>
            <a:ext cx="891100" cy="10287000"/>
          </a:xfrm>
          <a:prstGeom prst="rect">
            <a:avLst/>
          </a:prstGeom>
          <a:solidFill>
            <a:srgbClr val="7E8489"/>
          </a:solidFill>
        </p:spPr>
      </p:sp>
      <p:sp>
        <p:nvSpPr>
          <p:cNvPr name="AutoShape 4" id="4"/>
          <p:cNvSpPr/>
          <p:nvPr/>
        </p:nvSpPr>
        <p:spPr>
          <a:xfrm rot="0">
            <a:off x="17396900" y="0"/>
            <a:ext cx="891100" cy="10287000"/>
          </a:xfrm>
          <a:prstGeom prst="rect">
            <a:avLst/>
          </a:prstGeom>
          <a:solidFill>
            <a:srgbClr val="D1BCB2"/>
          </a:solidFill>
        </p:spPr>
      </p:sp>
      <p:sp>
        <p:nvSpPr>
          <p:cNvPr name="TextBox 5" id="5"/>
          <p:cNvSpPr txBox="true"/>
          <p:nvPr/>
        </p:nvSpPr>
        <p:spPr>
          <a:xfrm rot="0">
            <a:off x="17640830" y="9579316"/>
            <a:ext cx="666220" cy="404981"/>
          </a:xfrm>
          <a:prstGeom prst="rect">
            <a:avLst/>
          </a:prstGeom>
        </p:spPr>
        <p:txBody>
          <a:bodyPr anchor="t" rtlCol="false" tIns="0" lIns="0" bIns="0" rIns="0">
            <a:spAutoFit/>
          </a:bodyPr>
          <a:lstStyle/>
          <a:p>
            <a:pPr algn="l" marL="0" indent="0" lvl="1">
              <a:lnSpc>
                <a:spcPts val="3317"/>
              </a:lnSpc>
              <a:spcBef>
                <a:spcPct val="0"/>
              </a:spcBef>
            </a:pPr>
            <a:r>
              <a:rPr lang="en-US" sz="2369">
                <a:solidFill>
                  <a:srgbClr val="FFFFFF"/>
                </a:solidFill>
                <a:latin typeface="Nunito Light"/>
              </a:rPr>
              <a:t>15</a:t>
            </a:r>
          </a:p>
        </p:txBody>
      </p:sp>
      <p:grpSp>
        <p:nvGrpSpPr>
          <p:cNvPr name="Group 6" id="6"/>
          <p:cNvGrpSpPr/>
          <p:nvPr/>
        </p:nvGrpSpPr>
        <p:grpSpPr>
          <a:xfrm rot="0">
            <a:off x="17601838" y="285752"/>
            <a:ext cx="493447" cy="493447"/>
            <a:chOff x="0" y="0"/>
            <a:chExt cx="657929" cy="657929"/>
          </a:xfrm>
        </p:grpSpPr>
        <p:grpSp>
          <p:nvGrpSpPr>
            <p:cNvPr name="Group 7" id="7"/>
            <p:cNvGrpSpPr>
              <a:grpSpLocks noChangeAspect="true"/>
            </p:cNvGrpSpPr>
            <p:nvPr/>
          </p:nvGrpSpPr>
          <p:grpSpPr>
            <a:xfrm rot="0">
              <a:off x="0" y="0"/>
              <a:ext cx="657929" cy="657929"/>
              <a:chOff x="0" y="0"/>
              <a:chExt cx="6355080" cy="6355080"/>
            </a:xfrm>
          </p:grpSpPr>
          <p:sp>
            <p:nvSpPr>
              <p:cNvPr name="Freeform 8" id="8"/>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sp>
          <p:nvSpPr>
            <p:cNvPr name="Freeform 9" id="9"/>
            <p:cNvSpPr/>
            <p:nvPr/>
          </p:nvSpPr>
          <p:spPr>
            <a:xfrm flipH="false" flipV="false" rot="5400000">
              <a:off x="109655" y="109655"/>
              <a:ext cx="438619" cy="438619"/>
            </a:xfrm>
            <a:custGeom>
              <a:avLst/>
              <a:gdLst/>
              <a:ahLst/>
              <a:cxnLst/>
              <a:rect r="r" b="b" t="t" l="l"/>
              <a:pathLst>
                <a:path h="438619" w="438619">
                  <a:moveTo>
                    <a:pt x="0" y="0"/>
                  </a:moveTo>
                  <a:lnTo>
                    <a:pt x="438619" y="0"/>
                  </a:lnTo>
                  <a:lnTo>
                    <a:pt x="438619" y="438619"/>
                  </a:lnTo>
                  <a:lnTo>
                    <a:pt x="0" y="43861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AutoShape 10" id="10"/>
          <p:cNvSpPr/>
          <p:nvPr/>
        </p:nvSpPr>
        <p:spPr>
          <a:xfrm rot="0">
            <a:off x="4830004" y="2676644"/>
            <a:ext cx="8627992" cy="4933711"/>
          </a:xfrm>
          <a:prstGeom prst="rect">
            <a:avLst/>
          </a:prstGeom>
          <a:solidFill>
            <a:srgbClr val="252629">
              <a:alpha val="42745"/>
            </a:srgbClr>
          </a:solidFill>
        </p:spPr>
      </p:sp>
      <p:grpSp>
        <p:nvGrpSpPr>
          <p:cNvPr name="Group 11" id="11"/>
          <p:cNvGrpSpPr/>
          <p:nvPr/>
        </p:nvGrpSpPr>
        <p:grpSpPr>
          <a:xfrm rot="0">
            <a:off x="4411853" y="3573537"/>
            <a:ext cx="9464294" cy="3542396"/>
            <a:chOff x="0" y="0"/>
            <a:chExt cx="12619059" cy="4723194"/>
          </a:xfrm>
        </p:grpSpPr>
        <p:sp>
          <p:nvSpPr>
            <p:cNvPr name="TextBox 12" id="12"/>
            <p:cNvSpPr txBox="true"/>
            <p:nvPr/>
          </p:nvSpPr>
          <p:spPr>
            <a:xfrm rot="0">
              <a:off x="542286" y="180975"/>
              <a:ext cx="11534487" cy="3322946"/>
            </a:xfrm>
            <a:prstGeom prst="rect">
              <a:avLst/>
            </a:prstGeom>
          </p:spPr>
          <p:txBody>
            <a:bodyPr anchor="t" rtlCol="false" tIns="0" lIns="0" bIns="0" rIns="0">
              <a:spAutoFit/>
            </a:bodyPr>
            <a:lstStyle/>
            <a:p>
              <a:pPr algn="ctr" marL="0" indent="0" lvl="0">
                <a:lnSpc>
                  <a:spcPts val="9436"/>
                </a:lnSpc>
                <a:spcBef>
                  <a:spcPct val="0"/>
                </a:spcBef>
              </a:pPr>
              <a:r>
                <a:rPr lang="en-US" sz="9436" strike="noStrike" u="none">
                  <a:solidFill>
                    <a:srgbClr val="FFFFFF"/>
                  </a:solidFill>
                  <a:latin typeface="Cormorant Garamond Semi-Bold"/>
                </a:rPr>
                <a:t>It's so lovely to meet all of you!</a:t>
              </a:r>
            </a:p>
          </p:txBody>
        </p:sp>
        <p:sp>
          <p:nvSpPr>
            <p:cNvPr name="TextBox 13" id="13"/>
            <p:cNvSpPr txBox="true"/>
            <p:nvPr/>
          </p:nvSpPr>
          <p:spPr>
            <a:xfrm rot="0">
              <a:off x="0" y="4368018"/>
              <a:ext cx="12619059" cy="355177"/>
            </a:xfrm>
            <a:prstGeom prst="rect">
              <a:avLst/>
            </a:prstGeom>
          </p:spPr>
          <p:txBody>
            <a:bodyPr anchor="t" rtlCol="false" tIns="0" lIns="0" bIns="0" rIns="0">
              <a:spAutoFit/>
            </a:bodyPr>
            <a:lstStyle/>
            <a:p>
              <a:pPr algn="ctr" marL="0" indent="0" lvl="1">
                <a:lnSpc>
                  <a:spcPts val="2380"/>
                </a:lnSpc>
                <a:spcBef>
                  <a:spcPct val="0"/>
                </a:spcBef>
              </a:pPr>
              <a:r>
                <a:rPr lang="en-US" sz="1700" strike="noStrike" u="none">
                  <a:solidFill>
                    <a:srgbClr val="FFFFFF"/>
                  </a:solidFill>
                  <a:latin typeface="Nunito Light"/>
                </a:rPr>
                <a:t>Thank you for listening.</a:t>
              </a:r>
            </a:p>
          </p:txBody>
        </p:sp>
      </p:grpSp>
    </p:spTree>
  </p:cSld>
  <p:clrMapOvr>
    <a:masterClrMapping/>
  </p:clrMapOvr>
  <p:transition spd="slow">
    <p:cover dir="l"/>
  </p:transition>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0">
            <a:off x="17137238" y="0"/>
            <a:ext cx="891100" cy="10287000"/>
          </a:xfrm>
          <a:prstGeom prst="rect">
            <a:avLst/>
          </a:prstGeom>
          <a:solidFill>
            <a:srgbClr val="7E8489"/>
          </a:solidFill>
        </p:spPr>
      </p:sp>
      <p:sp>
        <p:nvSpPr>
          <p:cNvPr name="AutoShape 3" id="3"/>
          <p:cNvSpPr/>
          <p:nvPr/>
        </p:nvSpPr>
        <p:spPr>
          <a:xfrm rot="0">
            <a:off x="0" y="0"/>
            <a:ext cx="5002560" cy="10287000"/>
          </a:xfrm>
          <a:prstGeom prst="rect">
            <a:avLst/>
          </a:prstGeom>
          <a:solidFill>
            <a:srgbClr val="7E8489"/>
          </a:solidFill>
        </p:spPr>
      </p:sp>
      <p:sp>
        <p:nvSpPr>
          <p:cNvPr name="AutoShape 4" id="4"/>
          <p:cNvSpPr/>
          <p:nvPr/>
        </p:nvSpPr>
        <p:spPr>
          <a:xfrm rot="0">
            <a:off x="17396900" y="0"/>
            <a:ext cx="891100" cy="10287000"/>
          </a:xfrm>
          <a:prstGeom prst="rect">
            <a:avLst/>
          </a:prstGeom>
          <a:solidFill>
            <a:srgbClr val="D1BCB2"/>
          </a:solidFill>
        </p:spPr>
      </p:sp>
      <p:sp>
        <p:nvSpPr>
          <p:cNvPr name="TextBox 5" id="5"/>
          <p:cNvSpPr txBox="true"/>
          <p:nvPr/>
        </p:nvSpPr>
        <p:spPr>
          <a:xfrm rot="0">
            <a:off x="17640830" y="9579316"/>
            <a:ext cx="666220" cy="404981"/>
          </a:xfrm>
          <a:prstGeom prst="rect">
            <a:avLst/>
          </a:prstGeom>
        </p:spPr>
        <p:txBody>
          <a:bodyPr anchor="t" rtlCol="false" tIns="0" lIns="0" bIns="0" rIns="0">
            <a:spAutoFit/>
          </a:bodyPr>
          <a:lstStyle/>
          <a:p>
            <a:pPr algn="l" marL="0" indent="0" lvl="1">
              <a:lnSpc>
                <a:spcPts val="3317"/>
              </a:lnSpc>
              <a:spcBef>
                <a:spcPct val="0"/>
              </a:spcBef>
            </a:pPr>
            <a:r>
              <a:rPr lang="en-US" sz="2369">
                <a:solidFill>
                  <a:srgbClr val="FFFFFF"/>
                </a:solidFill>
                <a:latin typeface="Nunito Light"/>
              </a:rPr>
              <a:t>16</a:t>
            </a:r>
          </a:p>
        </p:txBody>
      </p:sp>
      <p:grpSp>
        <p:nvGrpSpPr>
          <p:cNvPr name="Group 6" id="6"/>
          <p:cNvGrpSpPr/>
          <p:nvPr/>
        </p:nvGrpSpPr>
        <p:grpSpPr>
          <a:xfrm rot="0">
            <a:off x="17601838" y="285752"/>
            <a:ext cx="493447" cy="493447"/>
            <a:chOff x="0" y="0"/>
            <a:chExt cx="657929" cy="657929"/>
          </a:xfrm>
        </p:grpSpPr>
        <p:grpSp>
          <p:nvGrpSpPr>
            <p:cNvPr name="Group 7" id="7"/>
            <p:cNvGrpSpPr>
              <a:grpSpLocks noChangeAspect="true"/>
            </p:cNvGrpSpPr>
            <p:nvPr/>
          </p:nvGrpSpPr>
          <p:grpSpPr>
            <a:xfrm rot="0">
              <a:off x="0" y="0"/>
              <a:ext cx="657929" cy="657929"/>
              <a:chOff x="0" y="0"/>
              <a:chExt cx="6355080" cy="6355080"/>
            </a:xfrm>
          </p:grpSpPr>
          <p:sp>
            <p:nvSpPr>
              <p:cNvPr name="Freeform 8" id="8"/>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sp>
          <p:nvSpPr>
            <p:cNvPr name="Freeform 9" id="9"/>
            <p:cNvSpPr/>
            <p:nvPr/>
          </p:nvSpPr>
          <p:spPr>
            <a:xfrm flipH="false" flipV="false" rot="5400000">
              <a:off x="109655" y="109655"/>
              <a:ext cx="438619" cy="438619"/>
            </a:xfrm>
            <a:custGeom>
              <a:avLst/>
              <a:gdLst/>
              <a:ahLst/>
              <a:cxnLst/>
              <a:rect r="r" b="b" t="t" l="l"/>
              <a:pathLst>
                <a:path h="438619" w="438619">
                  <a:moveTo>
                    <a:pt x="0" y="0"/>
                  </a:moveTo>
                  <a:lnTo>
                    <a:pt x="438619" y="0"/>
                  </a:lnTo>
                  <a:lnTo>
                    <a:pt x="438619" y="438619"/>
                  </a:lnTo>
                  <a:lnTo>
                    <a:pt x="0" y="43861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10" id="10"/>
          <p:cNvSpPr txBox="true"/>
          <p:nvPr/>
        </p:nvSpPr>
        <p:spPr>
          <a:xfrm rot="0">
            <a:off x="657116" y="918151"/>
            <a:ext cx="3494004" cy="1956325"/>
          </a:xfrm>
          <a:prstGeom prst="rect">
            <a:avLst/>
          </a:prstGeom>
        </p:spPr>
        <p:txBody>
          <a:bodyPr anchor="t" rtlCol="false" tIns="0" lIns="0" bIns="0" rIns="0">
            <a:spAutoFit/>
          </a:bodyPr>
          <a:lstStyle/>
          <a:p>
            <a:pPr algn="l" marL="0" indent="0" lvl="0">
              <a:lnSpc>
                <a:spcPts val="7539"/>
              </a:lnSpc>
              <a:spcBef>
                <a:spcPct val="0"/>
              </a:spcBef>
            </a:pPr>
            <a:r>
              <a:rPr lang="en-US" sz="7539" strike="noStrike" u="none">
                <a:solidFill>
                  <a:srgbClr val="FFFDFC"/>
                </a:solidFill>
                <a:latin typeface="Cormorant Garamond Semi-Bold"/>
              </a:rPr>
              <a:t>Resource </a:t>
            </a:r>
          </a:p>
          <a:p>
            <a:pPr algn="l" marL="0" indent="0" lvl="0">
              <a:lnSpc>
                <a:spcPts val="7539"/>
              </a:lnSpc>
              <a:spcBef>
                <a:spcPct val="0"/>
              </a:spcBef>
            </a:pPr>
            <a:r>
              <a:rPr lang="en-US" sz="7539" strike="noStrike" u="none">
                <a:solidFill>
                  <a:srgbClr val="FFFDFC"/>
                </a:solidFill>
                <a:latin typeface="Cormorant Garamond Semi-Bold"/>
              </a:rPr>
              <a:t>Page</a:t>
            </a:r>
          </a:p>
        </p:txBody>
      </p:sp>
      <p:sp>
        <p:nvSpPr>
          <p:cNvPr name="TextBox 11" id="11"/>
          <p:cNvSpPr txBox="true"/>
          <p:nvPr/>
        </p:nvSpPr>
        <p:spPr>
          <a:xfrm rot="0">
            <a:off x="657116" y="3410521"/>
            <a:ext cx="3954231" cy="566420"/>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FFFFFF"/>
                </a:solidFill>
                <a:latin typeface="Nunito Light"/>
              </a:rPr>
              <a:t>Use these design resources in your Canva Presentation.</a:t>
            </a:r>
          </a:p>
        </p:txBody>
      </p:sp>
      <p:sp>
        <p:nvSpPr>
          <p:cNvPr name="TextBox 12" id="12"/>
          <p:cNvSpPr txBox="true"/>
          <p:nvPr/>
        </p:nvSpPr>
        <p:spPr>
          <a:xfrm rot="0">
            <a:off x="657116" y="4665408"/>
            <a:ext cx="3596845" cy="566420"/>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FFFFFF"/>
                </a:solidFill>
                <a:latin typeface="Nunito Light"/>
              </a:rPr>
              <a:t>This presentation template uses the following free fonts:</a:t>
            </a:r>
          </a:p>
        </p:txBody>
      </p:sp>
      <p:sp>
        <p:nvSpPr>
          <p:cNvPr name="TextBox 13" id="13"/>
          <p:cNvSpPr txBox="true"/>
          <p:nvPr/>
        </p:nvSpPr>
        <p:spPr>
          <a:xfrm rot="0">
            <a:off x="657116" y="5920295"/>
            <a:ext cx="3954231" cy="861695"/>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FFFFFF"/>
                </a:solidFill>
                <a:latin typeface="Nunito Light"/>
              </a:rPr>
              <a:t>Titles: Cormorant Garamond Me</a:t>
            </a:r>
          </a:p>
          <a:p>
            <a:pPr algn="l" marL="0" indent="0" lvl="1">
              <a:lnSpc>
                <a:spcPts val="2380"/>
              </a:lnSpc>
              <a:spcBef>
                <a:spcPct val="0"/>
              </a:spcBef>
            </a:pPr>
            <a:r>
              <a:rPr lang="en-US" sz="1700" strike="noStrike" u="none">
                <a:solidFill>
                  <a:srgbClr val="FFFFFF"/>
                </a:solidFill>
                <a:latin typeface="Nunito Light"/>
              </a:rPr>
              <a:t>Headers: Nunito Bold</a:t>
            </a:r>
          </a:p>
          <a:p>
            <a:pPr algn="l" marL="0" indent="0" lvl="1">
              <a:lnSpc>
                <a:spcPts val="2380"/>
              </a:lnSpc>
              <a:spcBef>
                <a:spcPct val="0"/>
              </a:spcBef>
            </a:pPr>
            <a:r>
              <a:rPr lang="en-US" sz="1700" strike="noStrike" u="none">
                <a:solidFill>
                  <a:srgbClr val="FFFFFF"/>
                </a:solidFill>
                <a:latin typeface="Nunito Light"/>
              </a:rPr>
              <a:t>Body Copy: Nunito Light</a:t>
            </a:r>
          </a:p>
        </p:txBody>
      </p:sp>
      <p:sp>
        <p:nvSpPr>
          <p:cNvPr name="TextBox 14" id="14"/>
          <p:cNvSpPr txBox="true"/>
          <p:nvPr/>
        </p:nvSpPr>
        <p:spPr>
          <a:xfrm rot="0">
            <a:off x="657116" y="7527607"/>
            <a:ext cx="3819515" cy="1452245"/>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FFFFFF"/>
                </a:solidFill>
                <a:latin typeface="Nunito Light"/>
              </a:rPr>
              <a:t>You can find these fonts online too. Happy designing! </a:t>
            </a:r>
          </a:p>
          <a:p>
            <a:pPr algn="l" marL="0" indent="0" lvl="1">
              <a:lnSpc>
                <a:spcPts val="2380"/>
              </a:lnSpc>
              <a:spcBef>
                <a:spcPct val="0"/>
              </a:spcBef>
            </a:pPr>
          </a:p>
          <a:p>
            <a:pPr algn="l" marL="0" indent="0" lvl="1">
              <a:lnSpc>
                <a:spcPts val="2380"/>
              </a:lnSpc>
              <a:spcBef>
                <a:spcPct val="0"/>
              </a:spcBef>
            </a:pPr>
            <a:r>
              <a:rPr lang="en-US" sz="1700" strike="noStrike" u="none">
                <a:solidFill>
                  <a:srgbClr val="FFFFFF"/>
                </a:solidFill>
                <a:latin typeface="Nunito Light"/>
              </a:rPr>
              <a:t>Don't forget to delete this page before presenting. </a:t>
            </a:r>
          </a:p>
        </p:txBody>
      </p:sp>
      <p:sp>
        <p:nvSpPr>
          <p:cNvPr name="Freeform 15" id="15"/>
          <p:cNvSpPr/>
          <p:nvPr/>
        </p:nvSpPr>
        <p:spPr>
          <a:xfrm flipH="false" flipV="false" rot="0">
            <a:off x="6406457" y="1614678"/>
            <a:ext cx="847097" cy="728504"/>
          </a:xfrm>
          <a:custGeom>
            <a:avLst/>
            <a:gdLst/>
            <a:ahLst/>
            <a:cxnLst/>
            <a:rect r="r" b="b" t="t" l="l"/>
            <a:pathLst>
              <a:path h="728504" w="847097">
                <a:moveTo>
                  <a:pt x="0" y="0"/>
                </a:moveTo>
                <a:lnTo>
                  <a:pt x="847097" y="0"/>
                </a:lnTo>
                <a:lnTo>
                  <a:pt x="847097" y="728503"/>
                </a:lnTo>
                <a:lnTo>
                  <a:pt x="0" y="72850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6" id="16"/>
          <p:cNvSpPr/>
          <p:nvPr/>
        </p:nvSpPr>
        <p:spPr>
          <a:xfrm flipH="false" flipV="false" rot="0">
            <a:off x="15051342" y="1614678"/>
            <a:ext cx="602067" cy="832001"/>
          </a:xfrm>
          <a:custGeom>
            <a:avLst/>
            <a:gdLst/>
            <a:ahLst/>
            <a:cxnLst/>
            <a:rect r="r" b="b" t="t" l="l"/>
            <a:pathLst>
              <a:path h="832001" w="602067">
                <a:moveTo>
                  <a:pt x="0" y="0"/>
                </a:moveTo>
                <a:lnTo>
                  <a:pt x="602067" y="0"/>
                </a:lnTo>
                <a:lnTo>
                  <a:pt x="602067" y="832001"/>
                </a:lnTo>
                <a:lnTo>
                  <a:pt x="0" y="83200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7" id="17"/>
          <p:cNvSpPr/>
          <p:nvPr/>
        </p:nvSpPr>
        <p:spPr>
          <a:xfrm flipH="false" flipV="false" rot="0">
            <a:off x="14079068" y="1658998"/>
            <a:ext cx="496024" cy="743360"/>
          </a:xfrm>
          <a:custGeom>
            <a:avLst/>
            <a:gdLst/>
            <a:ahLst/>
            <a:cxnLst/>
            <a:rect r="r" b="b" t="t" l="l"/>
            <a:pathLst>
              <a:path h="743360" w="496024">
                <a:moveTo>
                  <a:pt x="0" y="0"/>
                </a:moveTo>
                <a:lnTo>
                  <a:pt x="496024" y="0"/>
                </a:lnTo>
                <a:lnTo>
                  <a:pt x="496024" y="743361"/>
                </a:lnTo>
                <a:lnTo>
                  <a:pt x="0" y="74336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8" id="18"/>
          <p:cNvSpPr/>
          <p:nvPr/>
        </p:nvSpPr>
        <p:spPr>
          <a:xfrm flipH="false" flipV="false" rot="0">
            <a:off x="12784582" y="1658998"/>
            <a:ext cx="822632" cy="743360"/>
          </a:xfrm>
          <a:custGeom>
            <a:avLst/>
            <a:gdLst/>
            <a:ahLst/>
            <a:cxnLst/>
            <a:rect r="r" b="b" t="t" l="l"/>
            <a:pathLst>
              <a:path h="743360" w="822632">
                <a:moveTo>
                  <a:pt x="0" y="0"/>
                </a:moveTo>
                <a:lnTo>
                  <a:pt x="822632" y="0"/>
                </a:lnTo>
                <a:lnTo>
                  <a:pt x="822632" y="743361"/>
                </a:lnTo>
                <a:lnTo>
                  <a:pt x="0" y="74336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9" id="19"/>
          <p:cNvSpPr/>
          <p:nvPr/>
        </p:nvSpPr>
        <p:spPr>
          <a:xfrm flipH="false" flipV="false" rot="0">
            <a:off x="11569368" y="1658998"/>
            <a:ext cx="743360" cy="743360"/>
          </a:xfrm>
          <a:custGeom>
            <a:avLst/>
            <a:gdLst/>
            <a:ahLst/>
            <a:cxnLst/>
            <a:rect r="r" b="b" t="t" l="l"/>
            <a:pathLst>
              <a:path h="743360" w="743360">
                <a:moveTo>
                  <a:pt x="0" y="0"/>
                </a:moveTo>
                <a:lnTo>
                  <a:pt x="743360" y="0"/>
                </a:lnTo>
                <a:lnTo>
                  <a:pt x="743360" y="743361"/>
                </a:lnTo>
                <a:lnTo>
                  <a:pt x="0" y="74336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0" id="20"/>
          <p:cNvSpPr/>
          <p:nvPr/>
        </p:nvSpPr>
        <p:spPr>
          <a:xfrm flipH="false" flipV="false" rot="0">
            <a:off x="10080493" y="1666427"/>
            <a:ext cx="1017021" cy="625006"/>
          </a:xfrm>
          <a:custGeom>
            <a:avLst/>
            <a:gdLst/>
            <a:ahLst/>
            <a:cxnLst/>
            <a:rect r="r" b="b" t="t" l="l"/>
            <a:pathLst>
              <a:path h="625006" w="1017021">
                <a:moveTo>
                  <a:pt x="0" y="0"/>
                </a:moveTo>
                <a:lnTo>
                  <a:pt x="1017021" y="0"/>
                </a:lnTo>
                <a:lnTo>
                  <a:pt x="1017021" y="625005"/>
                </a:lnTo>
                <a:lnTo>
                  <a:pt x="0" y="625005"/>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21" id="21"/>
          <p:cNvSpPr/>
          <p:nvPr/>
        </p:nvSpPr>
        <p:spPr>
          <a:xfrm flipH="false" flipV="false" rot="0">
            <a:off x="7725408" y="1614678"/>
            <a:ext cx="832001" cy="832001"/>
          </a:xfrm>
          <a:custGeom>
            <a:avLst/>
            <a:gdLst/>
            <a:ahLst/>
            <a:cxnLst/>
            <a:rect r="r" b="b" t="t" l="l"/>
            <a:pathLst>
              <a:path h="832001" w="832001">
                <a:moveTo>
                  <a:pt x="0" y="0"/>
                </a:moveTo>
                <a:lnTo>
                  <a:pt x="832002" y="0"/>
                </a:lnTo>
                <a:lnTo>
                  <a:pt x="832002" y="832001"/>
                </a:lnTo>
                <a:lnTo>
                  <a:pt x="0" y="832001"/>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22" id="22"/>
          <p:cNvSpPr/>
          <p:nvPr/>
        </p:nvSpPr>
        <p:spPr>
          <a:xfrm flipH="false" flipV="false" rot="0">
            <a:off x="9029264" y="1614678"/>
            <a:ext cx="579376" cy="832001"/>
          </a:xfrm>
          <a:custGeom>
            <a:avLst/>
            <a:gdLst/>
            <a:ahLst/>
            <a:cxnLst/>
            <a:rect r="r" b="b" t="t" l="l"/>
            <a:pathLst>
              <a:path h="832001" w="579376">
                <a:moveTo>
                  <a:pt x="0" y="0"/>
                </a:moveTo>
                <a:lnTo>
                  <a:pt x="579375" y="0"/>
                </a:lnTo>
                <a:lnTo>
                  <a:pt x="579375" y="832001"/>
                </a:lnTo>
                <a:lnTo>
                  <a:pt x="0" y="832001"/>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23" id="23"/>
          <p:cNvSpPr/>
          <p:nvPr/>
        </p:nvSpPr>
        <p:spPr>
          <a:xfrm flipH="false" flipV="false" rot="0">
            <a:off x="12354380" y="3163119"/>
            <a:ext cx="730649" cy="832001"/>
          </a:xfrm>
          <a:custGeom>
            <a:avLst/>
            <a:gdLst/>
            <a:ahLst/>
            <a:cxnLst/>
            <a:rect r="r" b="b" t="t" l="l"/>
            <a:pathLst>
              <a:path h="832001" w="730649">
                <a:moveTo>
                  <a:pt x="0" y="0"/>
                </a:moveTo>
                <a:lnTo>
                  <a:pt x="730648" y="0"/>
                </a:lnTo>
                <a:lnTo>
                  <a:pt x="730648" y="832001"/>
                </a:lnTo>
                <a:lnTo>
                  <a:pt x="0" y="832001"/>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24" id="24"/>
          <p:cNvSpPr/>
          <p:nvPr/>
        </p:nvSpPr>
        <p:spPr>
          <a:xfrm flipH="false" flipV="false" rot="0">
            <a:off x="14768059" y="3314071"/>
            <a:ext cx="964649" cy="573528"/>
          </a:xfrm>
          <a:custGeom>
            <a:avLst/>
            <a:gdLst/>
            <a:ahLst/>
            <a:cxnLst/>
            <a:rect r="r" b="b" t="t" l="l"/>
            <a:pathLst>
              <a:path h="573528" w="964649">
                <a:moveTo>
                  <a:pt x="0" y="0"/>
                </a:moveTo>
                <a:lnTo>
                  <a:pt x="964649" y="0"/>
                </a:lnTo>
                <a:lnTo>
                  <a:pt x="964649" y="573528"/>
                </a:lnTo>
                <a:lnTo>
                  <a:pt x="0" y="573528"/>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25" id="25"/>
          <p:cNvSpPr/>
          <p:nvPr/>
        </p:nvSpPr>
        <p:spPr>
          <a:xfrm flipH="false" flipV="false" rot="0">
            <a:off x="7557689" y="3207439"/>
            <a:ext cx="743360" cy="743360"/>
          </a:xfrm>
          <a:custGeom>
            <a:avLst/>
            <a:gdLst/>
            <a:ahLst/>
            <a:cxnLst/>
            <a:rect r="r" b="b" t="t" l="l"/>
            <a:pathLst>
              <a:path h="743360" w="743360">
                <a:moveTo>
                  <a:pt x="0" y="0"/>
                </a:moveTo>
                <a:lnTo>
                  <a:pt x="743360" y="0"/>
                </a:lnTo>
                <a:lnTo>
                  <a:pt x="743360" y="743361"/>
                </a:lnTo>
                <a:lnTo>
                  <a:pt x="0" y="743361"/>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26" id="26"/>
          <p:cNvSpPr/>
          <p:nvPr/>
        </p:nvSpPr>
        <p:spPr>
          <a:xfrm flipH="false" flipV="false" rot="0">
            <a:off x="6406457" y="3207439"/>
            <a:ext cx="743360" cy="743360"/>
          </a:xfrm>
          <a:custGeom>
            <a:avLst/>
            <a:gdLst/>
            <a:ahLst/>
            <a:cxnLst/>
            <a:rect r="r" b="b" t="t" l="l"/>
            <a:pathLst>
              <a:path h="743360" w="743360">
                <a:moveTo>
                  <a:pt x="0" y="0"/>
                </a:moveTo>
                <a:lnTo>
                  <a:pt x="743360" y="0"/>
                </a:lnTo>
                <a:lnTo>
                  <a:pt x="743360" y="743361"/>
                </a:lnTo>
                <a:lnTo>
                  <a:pt x="0" y="743361"/>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Freeform 27" id="27"/>
          <p:cNvSpPr/>
          <p:nvPr/>
        </p:nvSpPr>
        <p:spPr>
          <a:xfrm flipH="false" flipV="false" rot="0">
            <a:off x="11085531" y="3185395"/>
            <a:ext cx="824947" cy="787449"/>
          </a:xfrm>
          <a:custGeom>
            <a:avLst/>
            <a:gdLst/>
            <a:ahLst/>
            <a:cxnLst/>
            <a:rect r="r" b="b" t="t" l="l"/>
            <a:pathLst>
              <a:path h="787449" w="824947">
                <a:moveTo>
                  <a:pt x="0" y="0"/>
                </a:moveTo>
                <a:lnTo>
                  <a:pt x="824947" y="0"/>
                </a:lnTo>
                <a:lnTo>
                  <a:pt x="824947" y="787449"/>
                </a:lnTo>
                <a:lnTo>
                  <a:pt x="0" y="787449"/>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sp>
        <p:nvSpPr>
          <p:cNvPr name="Freeform 28" id="28"/>
          <p:cNvSpPr/>
          <p:nvPr/>
        </p:nvSpPr>
        <p:spPr>
          <a:xfrm flipH="false" flipV="false" rot="0">
            <a:off x="8725733" y="3163119"/>
            <a:ext cx="825951" cy="832001"/>
          </a:xfrm>
          <a:custGeom>
            <a:avLst/>
            <a:gdLst/>
            <a:ahLst/>
            <a:cxnLst/>
            <a:rect r="r" b="b" t="t" l="l"/>
            <a:pathLst>
              <a:path h="832001" w="825951">
                <a:moveTo>
                  <a:pt x="0" y="0"/>
                </a:moveTo>
                <a:lnTo>
                  <a:pt x="825951" y="0"/>
                </a:lnTo>
                <a:lnTo>
                  <a:pt x="825951" y="832001"/>
                </a:lnTo>
                <a:lnTo>
                  <a:pt x="0" y="832001"/>
                </a:lnTo>
                <a:lnTo>
                  <a:pt x="0" y="0"/>
                </a:lnTo>
                <a:close/>
              </a:path>
            </a:pathLst>
          </a:custGeom>
          <a:blipFill>
            <a:blip r:embed="rId30">
              <a:extLst>
                <a:ext uri="{96DAC541-7B7A-43D3-8B79-37D633B846F1}">
                  <asvg:svgBlip xmlns:asvg="http://schemas.microsoft.com/office/drawing/2016/SVG/main" r:embed="rId31"/>
                </a:ext>
              </a:extLst>
            </a:blip>
            <a:stretch>
              <a:fillRect l="0" t="0" r="0" b="0"/>
            </a:stretch>
          </a:blipFill>
        </p:spPr>
      </p:sp>
      <p:sp>
        <p:nvSpPr>
          <p:cNvPr name="Freeform 29" id="29"/>
          <p:cNvSpPr/>
          <p:nvPr/>
        </p:nvSpPr>
        <p:spPr>
          <a:xfrm flipH="false" flipV="false" rot="0">
            <a:off x="9967962" y="3154944"/>
            <a:ext cx="688944" cy="840176"/>
          </a:xfrm>
          <a:custGeom>
            <a:avLst/>
            <a:gdLst/>
            <a:ahLst/>
            <a:cxnLst/>
            <a:rect r="r" b="b" t="t" l="l"/>
            <a:pathLst>
              <a:path h="840176" w="688944">
                <a:moveTo>
                  <a:pt x="0" y="0"/>
                </a:moveTo>
                <a:lnTo>
                  <a:pt x="688944" y="0"/>
                </a:lnTo>
                <a:lnTo>
                  <a:pt x="688944" y="840176"/>
                </a:lnTo>
                <a:lnTo>
                  <a:pt x="0" y="840176"/>
                </a:lnTo>
                <a:lnTo>
                  <a:pt x="0" y="0"/>
                </a:lnTo>
                <a:close/>
              </a:path>
            </a:pathLst>
          </a:custGeom>
          <a:blipFill>
            <a:blip r:embed="rId32">
              <a:extLst>
                <a:ext uri="{96DAC541-7B7A-43D3-8B79-37D633B846F1}">
                  <asvg:svgBlip xmlns:asvg="http://schemas.microsoft.com/office/drawing/2016/SVG/main" r:embed="rId33"/>
                </a:ext>
              </a:extLst>
            </a:blip>
            <a:stretch>
              <a:fillRect l="0" t="0" r="0" b="0"/>
            </a:stretch>
          </a:blipFill>
        </p:spPr>
      </p:sp>
      <p:sp>
        <p:nvSpPr>
          <p:cNvPr name="Freeform 30" id="30"/>
          <p:cNvSpPr/>
          <p:nvPr/>
        </p:nvSpPr>
        <p:spPr>
          <a:xfrm flipH="false" flipV="false" rot="0">
            <a:off x="13548496" y="3207439"/>
            <a:ext cx="782500" cy="786791"/>
          </a:xfrm>
          <a:custGeom>
            <a:avLst/>
            <a:gdLst/>
            <a:ahLst/>
            <a:cxnLst/>
            <a:rect r="r" b="b" t="t" l="l"/>
            <a:pathLst>
              <a:path h="786791" w="782500">
                <a:moveTo>
                  <a:pt x="0" y="0"/>
                </a:moveTo>
                <a:lnTo>
                  <a:pt x="782500" y="0"/>
                </a:lnTo>
                <a:lnTo>
                  <a:pt x="782500" y="786791"/>
                </a:lnTo>
                <a:lnTo>
                  <a:pt x="0" y="786791"/>
                </a:lnTo>
                <a:lnTo>
                  <a:pt x="0" y="0"/>
                </a:lnTo>
                <a:close/>
              </a:path>
            </a:pathLst>
          </a:custGeom>
          <a:blipFill>
            <a:blip r:embed="rId34">
              <a:extLst>
                <a:ext uri="{96DAC541-7B7A-43D3-8B79-37D633B846F1}">
                  <asvg:svgBlip xmlns:asvg="http://schemas.microsoft.com/office/drawing/2016/SVG/main" r:embed="rId35"/>
                </a:ext>
              </a:extLst>
            </a:blip>
            <a:stretch>
              <a:fillRect l="0" t="0" r="0" b="0"/>
            </a:stretch>
          </a:blipFill>
        </p:spPr>
      </p:sp>
      <p:sp>
        <p:nvSpPr>
          <p:cNvPr name="Freeform 31" id="31"/>
          <p:cNvSpPr/>
          <p:nvPr/>
        </p:nvSpPr>
        <p:spPr>
          <a:xfrm flipH="false" flipV="false" rot="0">
            <a:off x="13464857" y="4692153"/>
            <a:ext cx="671652" cy="832001"/>
          </a:xfrm>
          <a:custGeom>
            <a:avLst/>
            <a:gdLst/>
            <a:ahLst/>
            <a:cxnLst/>
            <a:rect r="r" b="b" t="t" l="l"/>
            <a:pathLst>
              <a:path h="832001" w="671652">
                <a:moveTo>
                  <a:pt x="0" y="0"/>
                </a:moveTo>
                <a:lnTo>
                  <a:pt x="671652" y="0"/>
                </a:lnTo>
                <a:lnTo>
                  <a:pt x="671652" y="832001"/>
                </a:lnTo>
                <a:lnTo>
                  <a:pt x="0" y="832001"/>
                </a:lnTo>
                <a:lnTo>
                  <a:pt x="0" y="0"/>
                </a:lnTo>
                <a:close/>
              </a:path>
            </a:pathLst>
          </a:custGeom>
          <a:blipFill>
            <a:blip r:embed="rId36">
              <a:extLst>
                <a:ext uri="{96DAC541-7B7A-43D3-8B79-37D633B846F1}">
                  <asvg:svgBlip xmlns:asvg="http://schemas.microsoft.com/office/drawing/2016/SVG/main" r:embed="rId37"/>
                </a:ext>
              </a:extLst>
            </a:blip>
            <a:stretch>
              <a:fillRect l="0" t="0" r="0" b="0"/>
            </a:stretch>
          </a:blipFill>
        </p:spPr>
      </p:sp>
      <p:sp>
        <p:nvSpPr>
          <p:cNvPr name="Freeform 32" id="32"/>
          <p:cNvSpPr/>
          <p:nvPr/>
        </p:nvSpPr>
        <p:spPr>
          <a:xfrm flipH="false" flipV="false" rot="0">
            <a:off x="12017583" y="4692153"/>
            <a:ext cx="904349" cy="832001"/>
          </a:xfrm>
          <a:custGeom>
            <a:avLst/>
            <a:gdLst/>
            <a:ahLst/>
            <a:cxnLst/>
            <a:rect r="r" b="b" t="t" l="l"/>
            <a:pathLst>
              <a:path h="832001" w="904349">
                <a:moveTo>
                  <a:pt x="0" y="0"/>
                </a:moveTo>
                <a:lnTo>
                  <a:pt x="904349" y="0"/>
                </a:lnTo>
                <a:lnTo>
                  <a:pt x="904349" y="832001"/>
                </a:lnTo>
                <a:lnTo>
                  <a:pt x="0" y="832001"/>
                </a:lnTo>
                <a:lnTo>
                  <a:pt x="0" y="0"/>
                </a:lnTo>
                <a:close/>
              </a:path>
            </a:pathLst>
          </a:custGeom>
          <a:blipFill>
            <a:blip r:embed="rId38">
              <a:extLst>
                <a:ext uri="{96DAC541-7B7A-43D3-8B79-37D633B846F1}">
                  <asvg:svgBlip xmlns:asvg="http://schemas.microsoft.com/office/drawing/2016/SVG/main" r:embed="rId39"/>
                </a:ext>
              </a:extLst>
            </a:blip>
            <a:stretch>
              <a:fillRect l="0" t="0" r="0" b="0"/>
            </a:stretch>
          </a:blipFill>
        </p:spPr>
      </p:sp>
      <p:sp>
        <p:nvSpPr>
          <p:cNvPr name="Freeform 33" id="33"/>
          <p:cNvSpPr/>
          <p:nvPr/>
        </p:nvSpPr>
        <p:spPr>
          <a:xfrm flipH="false" flipV="false" rot="0">
            <a:off x="14735290" y="4880831"/>
            <a:ext cx="950796" cy="546276"/>
          </a:xfrm>
          <a:custGeom>
            <a:avLst/>
            <a:gdLst/>
            <a:ahLst/>
            <a:cxnLst/>
            <a:rect r="r" b="b" t="t" l="l"/>
            <a:pathLst>
              <a:path h="546276" w="950796">
                <a:moveTo>
                  <a:pt x="0" y="0"/>
                </a:moveTo>
                <a:lnTo>
                  <a:pt x="950797" y="0"/>
                </a:lnTo>
                <a:lnTo>
                  <a:pt x="950797" y="546276"/>
                </a:lnTo>
                <a:lnTo>
                  <a:pt x="0" y="546276"/>
                </a:lnTo>
                <a:lnTo>
                  <a:pt x="0" y="0"/>
                </a:lnTo>
                <a:close/>
              </a:path>
            </a:pathLst>
          </a:custGeom>
          <a:blipFill>
            <a:blip r:embed="rId40">
              <a:extLst>
                <a:ext uri="{96DAC541-7B7A-43D3-8B79-37D633B846F1}">
                  <asvg:svgBlip xmlns:asvg="http://schemas.microsoft.com/office/drawing/2016/SVG/main" r:embed="rId41"/>
                </a:ext>
              </a:extLst>
            </a:blip>
            <a:stretch>
              <a:fillRect l="0" t="0" r="0" b="0"/>
            </a:stretch>
          </a:blipFill>
        </p:spPr>
      </p:sp>
      <p:sp>
        <p:nvSpPr>
          <p:cNvPr name="Freeform 34" id="34"/>
          <p:cNvSpPr/>
          <p:nvPr/>
        </p:nvSpPr>
        <p:spPr>
          <a:xfrm flipH="false" flipV="false" rot="0">
            <a:off x="9286011" y="4692153"/>
            <a:ext cx="832001" cy="832001"/>
          </a:xfrm>
          <a:custGeom>
            <a:avLst/>
            <a:gdLst/>
            <a:ahLst/>
            <a:cxnLst/>
            <a:rect r="r" b="b" t="t" l="l"/>
            <a:pathLst>
              <a:path h="832001" w="832001">
                <a:moveTo>
                  <a:pt x="0" y="0"/>
                </a:moveTo>
                <a:lnTo>
                  <a:pt x="832001" y="0"/>
                </a:lnTo>
                <a:lnTo>
                  <a:pt x="832001" y="832001"/>
                </a:lnTo>
                <a:lnTo>
                  <a:pt x="0" y="832001"/>
                </a:lnTo>
                <a:lnTo>
                  <a:pt x="0" y="0"/>
                </a:lnTo>
                <a:close/>
              </a:path>
            </a:pathLst>
          </a:custGeom>
          <a:blipFill>
            <a:blip r:embed="rId42">
              <a:extLst>
                <a:ext uri="{96DAC541-7B7A-43D3-8B79-37D633B846F1}">
                  <asvg:svgBlip xmlns:asvg="http://schemas.microsoft.com/office/drawing/2016/SVG/main" r:embed="rId43"/>
                </a:ext>
              </a:extLst>
            </a:blip>
            <a:stretch>
              <a:fillRect l="0" t="0" r="0" b="0"/>
            </a:stretch>
          </a:blipFill>
        </p:spPr>
      </p:sp>
      <p:sp>
        <p:nvSpPr>
          <p:cNvPr name="Freeform 35" id="35"/>
          <p:cNvSpPr/>
          <p:nvPr/>
        </p:nvSpPr>
        <p:spPr>
          <a:xfrm flipH="false" flipV="false" rot="0">
            <a:off x="6406457" y="4692153"/>
            <a:ext cx="967444" cy="832001"/>
          </a:xfrm>
          <a:custGeom>
            <a:avLst/>
            <a:gdLst/>
            <a:ahLst/>
            <a:cxnLst/>
            <a:rect r="r" b="b" t="t" l="l"/>
            <a:pathLst>
              <a:path h="832001" w="967444">
                <a:moveTo>
                  <a:pt x="0" y="0"/>
                </a:moveTo>
                <a:lnTo>
                  <a:pt x="967444" y="0"/>
                </a:lnTo>
                <a:lnTo>
                  <a:pt x="967444" y="832001"/>
                </a:lnTo>
                <a:lnTo>
                  <a:pt x="0" y="832001"/>
                </a:lnTo>
                <a:lnTo>
                  <a:pt x="0" y="0"/>
                </a:lnTo>
                <a:close/>
              </a:path>
            </a:pathLst>
          </a:custGeom>
          <a:blipFill>
            <a:blip r:embed="rId44">
              <a:extLst>
                <a:ext uri="{96DAC541-7B7A-43D3-8B79-37D633B846F1}">
                  <asvg:svgBlip xmlns:asvg="http://schemas.microsoft.com/office/drawing/2016/SVG/main" r:embed="rId45"/>
                </a:ext>
              </a:extLst>
            </a:blip>
            <a:stretch>
              <a:fillRect l="0" t="0" r="0" b="0"/>
            </a:stretch>
          </a:blipFill>
        </p:spPr>
      </p:sp>
      <p:sp>
        <p:nvSpPr>
          <p:cNvPr name="Freeform 36" id="36"/>
          <p:cNvSpPr/>
          <p:nvPr/>
        </p:nvSpPr>
        <p:spPr>
          <a:xfrm flipH="false" flipV="false" rot="0">
            <a:off x="10562582" y="4692153"/>
            <a:ext cx="830489" cy="832001"/>
          </a:xfrm>
          <a:custGeom>
            <a:avLst/>
            <a:gdLst/>
            <a:ahLst/>
            <a:cxnLst/>
            <a:rect r="r" b="b" t="t" l="l"/>
            <a:pathLst>
              <a:path h="832001" w="830489">
                <a:moveTo>
                  <a:pt x="0" y="0"/>
                </a:moveTo>
                <a:lnTo>
                  <a:pt x="830489" y="0"/>
                </a:lnTo>
                <a:lnTo>
                  <a:pt x="830489" y="832001"/>
                </a:lnTo>
                <a:lnTo>
                  <a:pt x="0" y="832001"/>
                </a:lnTo>
                <a:lnTo>
                  <a:pt x="0" y="0"/>
                </a:lnTo>
                <a:close/>
              </a:path>
            </a:pathLst>
          </a:custGeom>
          <a:blipFill>
            <a:blip r:embed="rId46">
              <a:extLst>
                <a:ext uri="{96DAC541-7B7A-43D3-8B79-37D633B846F1}">
                  <asvg:svgBlip xmlns:asvg="http://schemas.microsoft.com/office/drawing/2016/SVG/main" r:embed="rId47"/>
                </a:ext>
              </a:extLst>
            </a:blip>
            <a:stretch>
              <a:fillRect l="0" t="0" r="0" b="0"/>
            </a:stretch>
          </a:blipFill>
        </p:spPr>
      </p:sp>
      <p:sp>
        <p:nvSpPr>
          <p:cNvPr name="Freeform 37" id="37"/>
          <p:cNvSpPr/>
          <p:nvPr/>
        </p:nvSpPr>
        <p:spPr>
          <a:xfrm flipH="false" flipV="false" rot="0">
            <a:off x="7913955" y="4692153"/>
            <a:ext cx="832001" cy="832001"/>
          </a:xfrm>
          <a:custGeom>
            <a:avLst/>
            <a:gdLst/>
            <a:ahLst/>
            <a:cxnLst/>
            <a:rect r="r" b="b" t="t" l="l"/>
            <a:pathLst>
              <a:path h="832001" w="832001">
                <a:moveTo>
                  <a:pt x="0" y="0"/>
                </a:moveTo>
                <a:lnTo>
                  <a:pt x="832001" y="0"/>
                </a:lnTo>
                <a:lnTo>
                  <a:pt x="832001" y="832001"/>
                </a:lnTo>
                <a:lnTo>
                  <a:pt x="0" y="832001"/>
                </a:lnTo>
                <a:lnTo>
                  <a:pt x="0" y="0"/>
                </a:lnTo>
                <a:close/>
              </a:path>
            </a:pathLst>
          </a:custGeom>
          <a:blipFill>
            <a:blip r:embed="rId48">
              <a:extLst>
                <a:ext uri="{96DAC541-7B7A-43D3-8B79-37D633B846F1}">
                  <asvg:svgBlip xmlns:asvg="http://schemas.microsoft.com/office/drawing/2016/SVG/main" r:embed="rId49"/>
                </a:ext>
              </a:extLst>
            </a:blip>
            <a:stretch>
              <a:fillRect l="0" t="0" r="0" b="0"/>
            </a:stretch>
          </a:blipFill>
        </p:spPr>
      </p:sp>
      <p:sp>
        <p:nvSpPr>
          <p:cNvPr name="Freeform 38" id="38"/>
          <p:cNvSpPr/>
          <p:nvPr/>
        </p:nvSpPr>
        <p:spPr>
          <a:xfrm flipH="false" flipV="false" rot="0">
            <a:off x="12469403" y="6244058"/>
            <a:ext cx="911831" cy="719517"/>
          </a:xfrm>
          <a:custGeom>
            <a:avLst/>
            <a:gdLst/>
            <a:ahLst/>
            <a:cxnLst/>
            <a:rect r="r" b="b" t="t" l="l"/>
            <a:pathLst>
              <a:path h="719517" w="911831">
                <a:moveTo>
                  <a:pt x="0" y="0"/>
                </a:moveTo>
                <a:lnTo>
                  <a:pt x="911831" y="0"/>
                </a:lnTo>
                <a:lnTo>
                  <a:pt x="911831" y="719518"/>
                </a:lnTo>
                <a:lnTo>
                  <a:pt x="0" y="719518"/>
                </a:lnTo>
                <a:lnTo>
                  <a:pt x="0" y="0"/>
                </a:lnTo>
                <a:close/>
              </a:path>
            </a:pathLst>
          </a:custGeom>
          <a:blipFill>
            <a:blip r:embed="rId50">
              <a:extLst>
                <a:ext uri="{96DAC541-7B7A-43D3-8B79-37D633B846F1}">
                  <asvg:svgBlip xmlns:asvg="http://schemas.microsoft.com/office/drawing/2016/SVG/main" r:embed="rId51"/>
                </a:ext>
              </a:extLst>
            </a:blip>
            <a:stretch>
              <a:fillRect l="0" t="0" r="0" b="0"/>
            </a:stretch>
          </a:blipFill>
        </p:spPr>
      </p:sp>
      <p:sp>
        <p:nvSpPr>
          <p:cNvPr name="Freeform 39" id="39"/>
          <p:cNvSpPr/>
          <p:nvPr/>
        </p:nvSpPr>
        <p:spPr>
          <a:xfrm flipH="false" flipV="false" rot="0">
            <a:off x="11071818" y="6277873"/>
            <a:ext cx="940385" cy="565941"/>
          </a:xfrm>
          <a:custGeom>
            <a:avLst/>
            <a:gdLst/>
            <a:ahLst/>
            <a:cxnLst/>
            <a:rect r="r" b="b" t="t" l="l"/>
            <a:pathLst>
              <a:path h="565941" w="940385">
                <a:moveTo>
                  <a:pt x="0" y="0"/>
                </a:moveTo>
                <a:lnTo>
                  <a:pt x="940385" y="0"/>
                </a:lnTo>
                <a:lnTo>
                  <a:pt x="940385" y="565941"/>
                </a:lnTo>
                <a:lnTo>
                  <a:pt x="0" y="565941"/>
                </a:lnTo>
                <a:lnTo>
                  <a:pt x="0" y="0"/>
                </a:lnTo>
                <a:close/>
              </a:path>
            </a:pathLst>
          </a:custGeom>
          <a:blipFill>
            <a:blip r:embed="rId52">
              <a:extLst>
                <a:ext uri="{96DAC541-7B7A-43D3-8B79-37D633B846F1}">
                  <asvg:svgBlip xmlns:asvg="http://schemas.microsoft.com/office/drawing/2016/SVG/main" r:embed="rId53"/>
                </a:ext>
              </a:extLst>
            </a:blip>
            <a:stretch>
              <a:fillRect l="0" t="0" r="0" b="0"/>
            </a:stretch>
          </a:blipFill>
        </p:spPr>
      </p:sp>
      <p:sp>
        <p:nvSpPr>
          <p:cNvPr name="Freeform 40" id="40"/>
          <p:cNvSpPr/>
          <p:nvPr/>
        </p:nvSpPr>
        <p:spPr>
          <a:xfrm flipH="false" flipV="false" rot="0">
            <a:off x="8857714" y="6191422"/>
            <a:ext cx="773802" cy="824789"/>
          </a:xfrm>
          <a:custGeom>
            <a:avLst/>
            <a:gdLst/>
            <a:ahLst/>
            <a:cxnLst/>
            <a:rect r="r" b="b" t="t" l="l"/>
            <a:pathLst>
              <a:path h="824789" w="773802">
                <a:moveTo>
                  <a:pt x="0" y="0"/>
                </a:moveTo>
                <a:lnTo>
                  <a:pt x="773802" y="0"/>
                </a:lnTo>
                <a:lnTo>
                  <a:pt x="773802" y="824789"/>
                </a:lnTo>
                <a:lnTo>
                  <a:pt x="0" y="824789"/>
                </a:lnTo>
                <a:lnTo>
                  <a:pt x="0" y="0"/>
                </a:lnTo>
                <a:close/>
              </a:path>
            </a:pathLst>
          </a:custGeom>
          <a:blipFill>
            <a:blip r:embed="rId54">
              <a:extLst>
                <a:ext uri="{96DAC541-7B7A-43D3-8B79-37D633B846F1}">
                  <asvg:svgBlip xmlns:asvg="http://schemas.microsoft.com/office/drawing/2016/SVG/main" r:embed="rId55"/>
                </a:ext>
              </a:extLst>
            </a:blip>
            <a:stretch>
              <a:fillRect l="0" t="0" r="0" b="0"/>
            </a:stretch>
          </a:blipFill>
        </p:spPr>
      </p:sp>
      <p:sp>
        <p:nvSpPr>
          <p:cNvPr name="Freeform 41" id="41"/>
          <p:cNvSpPr/>
          <p:nvPr/>
        </p:nvSpPr>
        <p:spPr>
          <a:xfrm flipH="false" flipV="false" rot="0">
            <a:off x="10088716" y="6201084"/>
            <a:ext cx="525902" cy="719517"/>
          </a:xfrm>
          <a:custGeom>
            <a:avLst/>
            <a:gdLst/>
            <a:ahLst/>
            <a:cxnLst/>
            <a:rect r="r" b="b" t="t" l="l"/>
            <a:pathLst>
              <a:path h="719517" w="525902">
                <a:moveTo>
                  <a:pt x="0" y="0"/>
                </a:moveTo>
                <a:lnTo>
                  <a:pt x="525902" y="0"/>
                </a:lnTo>
                <a:lnTo>
                  <a:pt x="525902" y="719518"/>
                </a:lnTo>
                <a:lnTo>
                  <a:pt x="0" y="719518"/>
                </a:lnTo>
                <a:lnTo>
                  <a:pt x="0" y="0"/>
                </a:lnTo>
                <a:close/>
              </a:path>
            </a:pathLst>
          </a:custGeom>
          <a:blipFill>
            <a:blip r:embed="rId56">
              <a:extLst>
                <a:ext uri="{96DAC541-7B7A-43D3-8B79-37D633B846F1}">
                  <asvg:svgBlip xmlns:asvg="http://schemas.microsoft.com/office/drawing/2016/SVG/main" r:embed="rId57"/>
                </a:ext>
              </a:extLst>
            </a:blip>
            <a:stretch>
              <a:fillRect l="0" t="0" r="0" b="0"/>
            </a:stretch>
          </a:blipFill>
        </p:spPr>
      </p:sp>
      <p:sp>
        <p:nvSpPr>
          <p:cNvPr name="Freeform 42" id="42"/>
          <p:cNvSpPr/>
          <p:nvPr/>
        </p:nvSpPr>
        <p:spPr>
          <a:xfrm flipH="false" flipV="false" rot="0">
            <a:off x="7796812" y="6191422"/>
            <a:ext cx="601346" cy="824789"/>
          </a:xfrm>
          <a:custGeom>
            <a:avLst/>
            <a:gdLst/>
            <a:ahLst/>
            <a:cxnLst/>
            <a:rect r="r" b="b" t="t" l="l"/>
            <a:pathLst>
              <a:path h="824789" w="601346">
                <a:moveTo>
                  <a:pt x="0" y="0"/>
                </a:moveTo>
                <a:lnTo>
                  <a:pt x="601346" y="0"/>
                </a:lnTo>
                <a:lnTo>
                  <a:pt x="601346" y="824789"/>
                </a:lnTo>
                <a:lnTo>
                  <a:pt x="0" y="824789"/>
                </a:lnTo>
                <a:lnTo>
                  <a:pt x="0" y="0"/>
                </a:lnTo>
                <a:close/>
              </a:path>
            </a:pathLst>
          </a:custGeom>
          <a:blipFill>
            <a:blip r:embed="rId58">
              <a:extLst>
                <a:ext uri="{96DAC541-7B7A-43D3-8B79-37D633B846F1}">
                  <asvg:svgBlip xmlns:asvg="http://schemas.microsoft.com/office/drawing/2016/SVG/main" r:embed="rId59"/>
                </a:ext>
              </a:extLst>
            </a:blip>
            <a:stretch>
              <a:fillRect l="0" t="0" r="0" b="0"/>
            </a:stretch>
          </a:blipFill>
        </p:spPr>
      </p:sp>
      <p:sp>
        <p:nvSpPr>
          <p:cNvPr name="Freeform 43" id="43"/>
          <p:cNvSpPr/>
          <p:nvPr/>
        </p:nvSpPr>
        <p:spPr>
          <a:xfrm flipH="false" flipV="false" rot="0">
            <a:off x="15019862" y="6244058"/>
            <a:ext cx="719517" cy="719517"/>
          </a:xfrm>
          <a:custGeom>
            <a:avLst/>
            <a:gdLst/>
            <a:ahLst/>
            <a:cxnLst/>
            <a:rect r="r" b="b" t="t" l="l"/>
            <a:pathLst>
              <a:path h="719517" w="719517">
                <a:moveTo>
                  <a:pt x="0" y="0"/>
                </a:moveTo>
                <a:lnTo>
                  <a:pt x="719518" y="0"/>
                </a:lnTo>
                <a:lnTo>
                  <a:pt x="719518" y="719518"/>
                </a:lnTo>
                <a:lnTo>
                  <a:pt x="0" y="719518"/>
                </a:lnTo>
                <a:lnTo>
                  <a:pt x="0" y="0"/>
                </a:lnTo>
                <a:close/>
              </a:path>
            </a:pathLst>
          </a:custGeom>
          <a:blipFill>
            <a:blip r:embed="rId60">
              <a:extLst>
                <a:ext uri="{96DAC541-7B7A-43D3-8B79-37D633B846F1}">
                  <asvg:svgBlip xmlns:asvg="http://schemas.microsoft.com/office/drawing/2016/SVG/main" r:embed="rId61"/>
                </a:ext>
              </a:extLst>
            </a:blip>
            <a:stretch>
              <a:fillRect l="0" t="0" r="0" b="0"/>
            </a:stretch>
          </a:blipFill>
        </p:spPr>
      </p:sp>
      <p:sp>
        <p:nvSpPr>
          <p:cNvPr name="Freeform 44" id="44"/>
          <p:cNvSpPr/>
          <p:nvPr/>
        </p:nvSpPr>
        <p:spPr>
          <a:xfrm flipH="false" flipV="false" rot="0">
            <a:off x="13841967" y="6244058"/>
            <a:ext cx="719517" cy="719517"/>
          </a:xfrm>
          <a:custGeom>
            <a:avLst/>
            <a:gdLst/>
            <a:ahLst/>
            <a:cxnLst/>
            <a:rect r="r" b="b" t="t" l="l"/>
            <a:pathLst>
              <a:path h="719517" w="719517">
                <a:moveTo>
                  <a:pt x="0" y="0"/>
                </a:moveTo>
                <a:lnTo>
                  <a:pt x="719518" y="0"/>
                </a:lnTo>
                <a:lnTo>
                  <a:pt x="719518" y="719518"/>
                </a:lnTo>
                <a:lnTo>
                  <a:pt x="0" y="719518"/>
                </a:lnTo>
                <a:lnTo>
                  <a:pt x="0" y="0"/>
                </a:lnTo>
                <a:close/>
              </a:path>
            </a:pathLst>
          </a:custGeom>
          <a:blipFill>
            <a:blip r:embed="rId62">
              <a:extLst>
                <a:ext uri="{96DAC541-7B7A-43D3-8B79-37D633B846F1}">
                  <asvg:svgBlip xmlns:asvg="http://schemas.microsoft.com/office/drawing/2016/SVG/main" r:embed="rId63"/>
                </a:ext>
              </a:extLst>
            </a:blip>
            <a:stretch>
              <a:fillRect l="0" t="0" r="0" b="0"/>
            </a:stretch>
          </a:blipFill>
        </p:spPr>
      </p:sp>
      <p:sp>
        <p:nvSpPr>
          <p:cNvPr name="Freeform 45" id="45"/>
          <p:cNvSpPr/>
          <p:nvPr/>
        </p:nvSpPr>
        <p:spPr>
          <a:xfrm flipH="false" flipV="false" rot="0">
            <a:off x="6406457" y="6144842"/>
            <a:ext cx="931977" cy="832001"/>
          </a:xfrm>
          <a:custGeom>
            <a:avLst/>
            <a:gdLst/>
            <a:ahLst/>
            <a:cxnLst/>
            <a:rect r="r" b="b" t="t" l="l"/>
            <a:pathLst>
              <a:path h="832001" w="931977">
                <a:moveTo>
                  <a:pt x="0" y="0"/>
                </a:moveTo>
                <a:lnTo>
                  <a:pt x="931977" y="0"/>
                </a:lnTo>
                <a:lnTo>
                  <a:pt x="931977" y="832002"/>
                </a:lnTo>
                <a:lnTo>
                  <a:pt x="0" y="832002"/>
                </a:lnTo>
                <a:lnTo>
                  <a:pt x="0" y="0"/>
                </a:lnTo>
                <a:close/>
              </a:path>
            </a:pathLst>
          </a:custGeom>
          <a:blipFill>
            <a:blip r:embed="rId64">
              <a:extLst>
                <a:ext uri="{96DAC541-7B7A-43D3-8B79-37D633B846F1}">
                  <asvg:svgBlip xmlns:asvg="http://schemas.microsoft.com/office/drawing/2016/SVG/main" r:embed="rId65"/>
                </a:ext>
              </a:extLst>
            </a:blip>
            <a:stretch>
              <a:fillRect l="0" t="0" r="0" b="0"/>
            </a:stretch>
          </a:blipFill>
        </p:spPr>
      </p:sp>
      <p:sp>
        <p:nvSpPr>
          <p:cNvPr name="Freeform 46" id="46"/>
          <p:cNvSpPr/>
          <p:nvPr/>
        </p:nvSpPr>
        <p:spPr>
          <a:xfrm flipH="false" flipV="false" rot="0">
            <a:off x="14842945" y="7784696"/>
            <a:ext cx="712289" cy="814467"/>
          </a:xfrm>
          <a:custGeom>
            <a:avLst/>
            <a:gdLst/>
            <a:ahLst/>
            <a:cxnLst/>
            <a:rect r="r" b="b" t="t" l="l"/>
            <a:pathLst>
              <a:path h="814467" w="712289">
                <a:moveTo>
                  <a:pt x="0" y="0"/>
                </a:moveTo>
                <a:lnTo>
                  <a:pt x="712289" y="0"/>
                </a:lnTo>
                <a:lnTo>
                  <a:pt x="712289" y="814467"/>
                </a:lnTo>
                <a:lnTo>
                  <a:pt x="0" y="814467"/>
                </a:lnTo>
                <a:lnTo>
                  <a:pt x="0" y="0"/>
                </a:lnTo>
                <a:close/>
              </a:path>
            </a:pathLst>
          </a:custGeom>
          <a:blipFill>
            <a:blip r:embed="rId66">
              <a:extLst>
                <a:ext uri="{96DAC541-7B7A-43D3-8B79-37D633B846F1}">
                  <asvg:svgBlip xmlns:asvg="http://schemas.microsoft.com/office/drawing/2016/SVG/main" r:embed="rId67"/>
                </a:ext>
              </a:extLst>
            </a:blip>
            <a:stretch>
              <a:fillRect l="0" t="0" r="0" b="0"/>
            </a:stretch>
          </a:blipFill>
        </p:spPr>
      </p:sp>
      <p:sp>
        <p:nvSpPr>
          <p:cNvPr name="Freeform 47" id="47"/>
          <p:cNvSpPr/>
          <p:nvPr/>
        </p:nvSpPr>
        <p:spPr>
          <a:xfrm flipH="false" flipV="false" rot="0">
            <a:off x="13432954" y="7891790"/>
            <a:ext cx="857541" cy="600279"/>
          </a:xfrm>
          <a:custGeom>
            <a:avLst/>
            <a:gdLst/>
            <a:ahLst/>
            <a:cxnLst/>
            <a:rect r="r" b="b" t="t" l="l"/>
            <a:pathLst>
              <a:path h="600279" w="857541">
                <a:moveTo>
                  <a:pt x="0" y="0"/>
                </a:moveTo>
                <a:lnTo>
                  <a:pt x="857541" y="0"/>
                </a:lnTo>
                <a:lnTo>
                  <a:pt x="857541" y="600279"/>
                </a:lnTo>
                <a:lnTo>
                  <a:pt x="0" y="600279"/>
                </a:lnTo>
                <a:lnTo>
                  <a:pt x="0" y="0"/>
                </a:lnTo>
                <a:close/>
              </a:path>
            </a:pathLst>
          </a:custGeom>
          <a:blipFill>
            <a:blip r:embed="rId68">
              <a:extLst>
                <a:ext uri="{96DAC541-7B7A-43D3-8B79-37D633B846F1}">
                  <asvg:svgBlip xmlns:asvg="http://schemas.microsoft.com/office/drawing/2016/SVG/main" r:embed="rId69"/>
                </a:ext>
              </a:extLst>
            </a:blip>
            <a:stretch>
              <a:fillRect l="0" t="0" r="0" b="0"/>
            </a:stretch>
          </a:blipFill>
        </p:spPr>
      </p:sp>
      <p:sp>
        <p:nvSpPr>
          <p:cNvPr name="Freeform 48" id="48"/>
          <p:cNvSpPr/>
          <p:nvPr/>
        </p:nvSpPr>
        <p:spPr>
          <a:xfrm flipH="false" flipV="false" rot="0">
            <a:off x="12139301" y="7891790"/>
            <a:ext cx="733674" cy="600279"/>
          </a:xfrm>
          <a:custGeom>
            <a:avLst/>
            <a:gdLst/>
            <a:ahLst/>
            <a:cxnLst/>
            <a:rect r="r" b="b" t="t" l="l"/>
            <a:pathLst>
              <a:path h="600279" w="733674">
                <a:moveTo>
                  <a:pt x="0" y="0"/>
                </a:moveTo>
                <a:lnTo>
                  <a:pt x="733674" y="0"/>
                </a:lnTo>
                <a:lnTo>
                  <a:pt x="733674" y="600279"/>
                </a:lnTo>
                <a:lnTo>
                  <a:pt x="0" y="600279"/>
                </a:lnTo>
                <a:lnTo>
                  <a:pt x="0" y="0"/>
                </a:lnTo>
                <a:close/>
              </a:path>
            </a:pathLst>
          </a:custGeom>
          <a:blipFill>
            <a:blip r:embed="rId70">
              <a:extLst>
                <a:ext uri="{96DAC541-7B7A-43D3-8B79-37D633B846F1}">
                  <asvg:svgBlip xmlns:asvg="http://schemas.microsoft.com/office/drawing/2016/SVG/main" r:embed="rId71"/>
                </a:ext>
              </a:extLst>
            </a:blip>
            <a:stretch>
              <a:fillRect l="0" t="0" r="0" b="0"/>
            </a:stretch>
          </a:blipFill>
        </p:spPr>
      </p:sp>
      <p:sp>
        <p:nvSpPr>
          <p:cNvPr name="Freeform 49" id="49"/>
          <p:cNvSpPr/>
          <p:nvPr/>
        </p:nvSpPr>
        <p:spPr>
          <a:xfrm flipH="false" flipV="false" rot="0">
            <a:off x="10023927" y="7784696"/>
            <a:ext cx="410195" cy="814467"/>
          </a:xfrm>
          <a:custGeom>
            <a:avLst/>
            <a:gdLst/>
            <a:ahLst/>
            <a:cxnLst/>
            <a:rect r="r" b="b" t="t" l="l"/>
            <a:pathLst>
              <a:path h="814467" w="410195">
                <a:moveTo>
                  <a:pt x="0" y="0"/>
                </a:moveTo>
                <a:lnTo>
                  <a:pt x="410196" y="0"/>
                </a:lnTo>
                <a:lnTo>
                  <a:pt x="410196" y="814467"/>
                </a:lnTo>
                <a:lnTo>
                  <a:pt x="0" y="814467"/>
                </a:lnTo>
                <a:lnTo>
                  <a:pt x="0" y="0"/>
                </a:lnTo>
                <a:close/>
              </a:path>
            </a:pathLst>
          </a:custGeom>
          <a:blipFill>
            <a:blip r:embed="rId72">
              <a:extLst>
                <a:ext uri="{96DAC541-7B7A-43D3-8B79-37D633B846F1}">
                  <asvg:svgBlip xmlns:asvg="http://schemas.microsoft.com/office/drawing/2016/SVG/main" r:embed="rId73"/>
                </a:ext>
              </a:extLst>
            </a:blip>
            <a:stretch>
              <a:fillRect l="0" t="0" r="0" b="0"/>
            </a:stretch>
          </a:blipFill>
        </p:spPr>
      </p:sp>
      <p:sp>
        <p:nvSpPr>
          <p:cNvPr name="Freeform 50" id="50"/>
          <p:cNvSpPr/>
          <p:nvPr/>
        </p:nvSpPr>
        <p:spPr>
          <a:xfrm flipH="false" flipV="false" rot="0">
            <a:off x="10986573" y="7891790"/>
            <a:ext cx="600279" cy="600279"/>
          </a:xfrm>
          <a:custGeom>
            <a:avLst/>
            <a:gdLst/>
            <a:ahLst/>
            <a:cxnLst/>
            <a:rect r="r" b="b" t="t" l="l"/>
            <a:pathLst>
              <a:path h="600279" w="600279">
                <a:moveTo>
                  <a:pt x="0" y="0"/>
                </a:moveTo>
                <a:lnTo>
                  <a:pt x="600278" y="0"/>
                </a:lnTo>
                <a:lnTo>
                  <a:pt x="600278" y="600279"/>
                </a:lnTo>
                <a:lnTo>
                  <a:pt x="0" y="600279"/>
                </a:lnTo>
                <a:lnTo>
                  <a:pt x="0" y="0"/>
                </a:lnTo>
                <a:close/>
              </a:path>
            </a:pathLst>
          </a:custGeom>
          <a:blipFill>
            <a:blip r:embed="rId74">
              <a:extLst>
                <a:ext uri="{96DAC541-7B7A-43D3-8B79-37D633B846F1}">
                  <asvg:svgBlip xmlns:asvg="http://schemas.microsoft.com/office/drawing/2016/SVG/main" r:embed="rId75"/>
                </a:ext>
              </a:extLst>
            </a:blip>
            <a:stretch>
              <a:fillRect l="0" t="0" r="0" b="0"/>
            </a:stretch>
          </a:blipFill>
        </p:spPr>
      </p:sp>
      <p:sp>
        <p:nvSpPr>
          <p:cNvPr name="Freeform 51" id="51"/>
          <p:cNvSpPr/>
          <p:nvPr/>
        </p:nvSpPr>
        <p:spPr>
          <a:xfrm flipH="false" flipV="false" rot="0">
            <a:off x="6400418" y="7711536"/>
            <a:ext cx="517077" cy="960786"/>
          </a:xfrm>
          <a:custGeom>
            <a:avLst/>
            <a:gdLst/>
            <a:ahLst/>
            <a:cxnLst/>
            <a:rect r="r" b="b" t="t" l="l"/>
            <a:pathLst>
              <a:path h="960786" w="517077">
                <a:moveTo>
                  <a:pt x="0" y="0"/>
                </a:moveTo>
                <a:lnTo>
                  <a:pt x="517078" y="0"/>
                </a:lnTo>
                <a:lnTo>
                  <a:pt x="517078" y="960786"/>
                </a:lnTo>
                <a:lnTo>
                  <a:pt x="0" y="960786"/>
                </a:lnTo>
                <a:lnTo>
                  <a:pt x="0" y="0"/>
                </a:lnTo>
                <a:close/>
              </a:path>
            </a:pathLst>
          </a:custGeom>
          <a:blipFill>
            <a:blip r:embed="rId76">
              <a:extLst>
                <a:ext uri="{96DAC541-7B7A-43D3-8B79-37D633B846F1}">
                  <asvg:svgBlip xmlns:asvg="http://schemas.microsoft.com/office/drawing/2016/SVG/main" r:embed="rId77"/>
                </a:ext>
              </a:extLst>
            </a:blip>
            <a:stretch>
              <a:fillRect l="0" t="0" r="0" b="0"/>
            </a:stretch>
          </a:blipFill>
        </p:spPr>
      </p:sp>
      <p:sp>
        <p:nvSpPr>
          <p:cNvPr name="Freeform 52" id="52"/>
          <p:cNvSpPr/>
          <p:nvPr/>
        </p:nvSpPr>
        <p:spPr>
          <a:xfrm flipH="false" flipV="false" rot="0">
            <a:off x="7471452" y="7711536"/>
            <a:ext cx="744172" cy="960786"/>
          </a:xfrm>
          <a:custGeom>
            <a:avLst/>
            <a:gdLst/>
            <a:ahLst/>
            <a:cxnLst/>
            <a:rect r="r" b="b" t="t" l="l"/>
            <a:pathLst>
              <a:path h="960786" w="744172">
                <a:moveTo>
                  <a:pt x="0" y="0"/>
                </a:moveTo>
                <a:lnTo>
                  <a:pt x="744172" y="0"/>
                </a:lnTo>
                <a:lnTo>
                  <a:pt x="744172" y="960786"/>
                </a:lnTo>
                <a:lnTo>
                  <a:pt x="0" y="960786"/>
                </a:lnTo>
                <a:lnTo>
                  <a:pt x="0" y="0"/>
                </a:lnTo>
                <a:close/>
              </a:path>
            </a:pathLst>
          </a:custGeom>
          <a:blipFill>
            <a:blip r:embed="rId78">
              <a:extLst>
                <a:ext uri="{96DAC541-7B7A-43D3-8B79-37D633B846F1}">
                  <asvg:svgBlip xmlns:asvg="http://schemas.microsoft.com/office/drawing/2016/SVG/main" r:embed="rId79"/>
                </a:ext>
              </a:extLst>
            </a:blip>
            <a:stretch>
              <a:fillRect l="0" t="0" r="0" b="0"/>
            </a:stretch>
          </a:blipFill>
        </p:spPr>
      </p:sp>
      <p:sp>
        <p:nvSpPr>
          <p:cNvPr name="Freeform 53" id="53"/>
          <p:cNvSpPr/>
          <p:nvPr/>
        </p:nvSpPr>
        <p:spPr>
          <a:xfrm flipH="false" flipV="false" rot="0">
            <a:off x="8768074" y="7784696"/>
            <a:ext cx="703404" cy="814467"/>
          </a:xfrm>
          <a:custGeom>
            <a:avLst/>
            <a:gdLst/>
            <a:ahLst/>
            <a:cxnLst/>
            <a:rect r="r" b="b" t="t" l="l"/>
            <a:pathLst>
              <a:path h="814467" w="703404">
                <a:moveTo>
                  <a:pt x="0" y="0"/>
                </a:moveTo>
                <a:lnTo>
                  <a:pt x="703403" y="0"/>
                </a:lnTo>
                <a:lnTo>
                  <a:pt x="703403" y="814467"/>
                </a:lnTo>
                <a:lnTo>
                  <a:pt x="0" y="814467"/>
                </a:lnTo>
                <a:lnTo>
                  <a:pt x="0" y="0"/>
                </a:lnTo>
                <a:close/>
              </a:path>
            </a:pathLst>
          </a:custGeom>
          <a:blipFill>
            <a:blip r:embed="rId80">
              <a:extLst>
                <a:ext uri="{96DAC541-7B7A-43D3-8B79-37D633B846F1}">
                  <asvg:svgBlip xmlns:asvg="http://schemas.microsoft.com/office/drawing/2016/SVG/main" r:embed="rId81"/>
                </a:ext>
              </a:extLst>
            </a:blip>
            <a:stretch>
              <a:fillRect l="0" t="0" r="0" b="0"/>
            </a:stretch>
          </a:blipFill>
        </p:spPr>
      </p:sp>
    </p:spTree>
  </p:cSld>
  <p:clrMapOvr>
    <a:masterClrMapping/>
  </p:clrMapOvr>
  <p:transition spd="slow">
    <p:cover dir="l"/>
  </p:transition>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D1BCB2"/>
        </a:solidFill>
      </p:bgPr>
    </p:bg>
    <p:spTree>
      <p:nvGrpSpPr>
        <p:cNvPr id="1" name=""/>
        <p:cNvGrpSpPr/>
        <p:nvPr/>
      </p:nvGrpSpPr>
      <p:grpSpPr>
        <a:xfrm>
          <a:off x="0" y="0"/>
          <a:ext cx="0" cy="0"/>
          <a:chOff x="0" y="0"/>
          <a:chExt cx="0" cy="0"/>
        </a:xfrm>
      </p:grpSpPr>
      <p:sp>
        <p:nvSpPr>
          <p:cNvPr name="TextBox 2" id="2"/>
          <p:cNvSpPr txBox="true"/>
          <p:nvPr/>
        </p:nvSpPr>
        <p:spPr>
          <a:xfrm rot="0">
            <a:off x="3697487" y="3230529"/>
            <a:ext cx="10702802" cy="2498725"/>
          </a:xfrm>
          <a:prstGeom prst="rect">
            <a:avLst/>
          </a:prstGeom>
        </p:spPr>
        <p:txBody>
          <a:bodyPr anchor="t" rtlCol="false" tIns="0" lIns="0" bIns="0" rIns="0">
            <a:spAutoFit/>
          </a:bodyPr>
          <a:lstStyle/>
          <a:p>
            <a:pPr algn="ctr" marL="0" indent="0" lvl="0">
              <a:lnSpc>
                <a:spcPts val="6500"/>
              </a:lnSpc>
              <a:spcBef>
                <a:spcPct val="0"/>
              </a:spcBef>
            </a:pPr>
            <a:r>
              <a:rPr lang="en-US" sz="6500" strike="noStrike" u="none">
                <a:solidFill>
                  <a:srgbClr val="494F56"/>
                </a:solidFill>
                <a:latin typeface="Cormorant Garamond Semi-Bold"/>
              </a:rPr>
              <a:t>This presentation template is free for everyone to use thanks to the following:</a:t>
            </a:r>
          </a:p>
        </p:txBody>
      </p:sp>
      <p:sp>
        <p:nvSpPr>
          <p:cNvPr name="TextBox 3" id="3"/>
          <p:cNvSpPr txBox="true"/>
          <p:nvPr/>
        </p:nvSpPr>
        <p:spPr>
          <a:xfrm rot="0">
            <a:off x="2818025" y="6594762"/>
            <a:ext cx="12651949" cy="779780"/>
          </a:xfrm>
          <a:prstGeom prst="rect">
            <a:avLst/>
          </a:prstGeom>
        </p:spPr>
        <p:txBody>
          <a:bodyPr anchor="t" rtlCol="false" tIns="0" lIns="0" bIns="0" rIns="0">
            <a:spAutoFit/>
          </a:bodyPr>
          <a:lstStyle/>
          <a:p>
            <a:pPr algn="ctr" marL="0" indent="0" lvl="1">
              <a:lnSpc>
                <a:spcPts val="3220"/>
              </a:lnSpc>
              <a:spcBef>
                <a:spcPct val="0"/>
              </a:spcBef>
            </a:pPr>
            <a:r>
              <a:rPr lang="en-US" sz="2300" strike="noStrike" u="none">
                <a:solidFill>
                  <a:srgbClr val="494F56"/>
                </a:solidFill>
                <a:latin typeface="Nunito Light"/>
              </a:rPr>
              <a:t>SlidesCarnival for the presentation template</a:t>
            </a:r>
          </a:p>
          <a:p>
            <a:pPr algn="ctr" marL="0" indent="0" lvl="1">
              <a:lnSpc>
                <a:spcPts val="3220"/>
              </a:lnSpc>
              <a:spcBef>
                <a:spcPct val="0"/>
              </a:spcBef>
            </a:pPr>
            <a:r>
              <a:rPr lang="en-US" sz="2300" strike="noStrike" u="none">
                <a:solidFill>
                  <a:srgbClr val="494F56"/>
                </a:solidFill>
                <a:latin typeface="Nunito Light"/>
              </a:rPr>
              <a:t>Pexels for the photos</a:t>
            </a:r>
          </a:p>
        </p:txBody>
      </p:sp>
      <p:sp>
        <p:nvSpPr>
          <p:cNvPr name="TextBox 4" id="4"/>
          <p:cNvSpPr txBox="true"/>
          <p:nvPr/>
        </p:nvSpPr>
        <p:spPr>
          <a:xfrm rot="0">
            <a:off x="2818025" y="8401975"/>
            <a:ext cx="12651949" cy="860425"/>
          </a:xfrm>
          <a:prstGeom prst="rect">
            <a:avLst/>
          </a:prstGeom>
        </p:spPr>
        <p:txBody>
          <a:bodyPr anchor="t" rtlCol="false" tIns="0" lIns="0" bIns="0" rIns="0">
            <a:spAutoFit/>
          </a:bodyPr>
          <a:lstStyle/>
          <a:p>
            <a:pPr algn="ctr" marL="0" indent="0" lvl="0">
              <a:lnSpc>
                <a:spcPts val="6500"/>
              </a:lnSpc>
              <a:spcBef>
                <a:spcPct val="0"/>
              </a:spcBef>
            </a:pPr>
            <a:r>
              <a:rPr lang="en-US" sz="6500" strike="noStrike" u="none">
                <a:solidFill>
                  <a:srgbClr val="494F56"/>
                </a:solidFill>
                <a:latin typeface="Cormorant Garamond Semi-Bold"/>
              </a:rPr>
              <a:t>Happy designing! </a:t>
            </a:r>
          </a:p>
        </p:txBody>
      </p:sp>
      <p:sp>
        <p:nvSpPr>
          <p:cNvPr name="Freeform 5" id="5"/>
          <p:cNvSpPr/>
          <p:nvPr/>
        </p:nvSpPr>
        <p:spPr>
          <a:xfrm flipH="false" flipV="false" rot="0">
            <a:off x="7300036" y="1028700"/>
            <a:ext cx="3687927" cy="921982"/>
          </a:xfrm>
          <a:custGeom>
            <a:avLst/>
            <a:gdLst/>
            <a:ahLst/>
            <a:cxnLst/>
            <a:rect r="r" b="b" t="t" l="l"/>
            <a:pathLst>
              <a:path h="921982" w="3687927">
                <a:moveTo>
                  <a:pt x="0" y="0"/>
                </a:moveTo>
                <a:lnTo>
                  <a:pt x="3687928" y="0"/>
                </a:lnTo>
                <a:lnTo>
                  <a:pt x="3687928" y="921982"/>
                </a:lnTo>
                <a:lnTo>
                  <a:pt x="0" y="92198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AutoShape 6" id="6"/>
          <p:cNvSpPr/>
          <p:nvPr/>
        </p:nvSpPr>
        <p:spPr>
          <a:xfrm rot="0">
            <a:off x="17842450" y="0"/>
            <a:ext cx="445550" cy="10287000"/>
          </a:xfrm>
          <a:prstGeom prst="rect">
            <a:avLst/>
          </a:prstGeom>
          <a:solidFill>
            <a:srgbClr val="7E8489"/>
          </a:solidFill>
        </p:spPr>
      </p:sp>
      <p:sp>
        <p:nvSpPr>
          <p:cNvPr name="AutoShape 7" id="7"/>
          <p:cNvSpPr/>
          <p:nvPr/>
        </p:nvSpPr>
        <p:spPr>
          <a:xfrm rot="0">
            <a:off x="751" y="0"/>
            <a:ext cx="445550" cy="10287000"/>
          </a:xfrm>
          <a:prstGeom prst="rect">
            <a:avLst/>
          </a:prstGeom>
          <a:solidFill>
            <a:srgbClr val="7E8489"/>
          </a:solidFill>
        </p:spPr>
      </p:sp>
    </p:spTree>
  </p:cSld>
  <p:clrMapOvr>
    <a:masterClrMapping/>
  </p:clrMapOvr>
  <p:transition spd="slow">
    <p:cover dir="l"/>
  </p:transition>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0">
            <a:off x="17137238" y="0"/>
            <a:ext cx="891100" cy="10287000"/>
          </a:xfrm>
          <a:prstGeom prst="rect">
            <a:avLst/>
          </a:prstGeom>
          <a:solidFill>
            <a:srgbClr val="7E8489"/>
          </a:solidFill>
        </p:spPr>
      </p:sp>
      <p:sp>
        <p:nvSpPr>
          <p:cNvPr name="AutoShape 3" id="3"/>
          <p:cNvSpPr/>
          <p:nvPr/>
        </p:nvSpPr>
        <p:spPr>
          <a:xfrm rot="0">
            <a:off x="17396900" y="0"/>
            <a:ext cx="891100" cy="10287000"/>
          </a:xfrm>
          <a:prstGeom prst="rect">
            <a:avLst/>
          </a:prstGeom>
          <a:solidFill>
            <a:srgbClr val="D1BCB2"/>
          </a:solidFill>
        </p:spPr>
      </p:sp>
      <p:sp>
        <p:nvSpPr>
          <p:cNvPr name="TextBox 4" id="4"/>
          <p:cNvSpPr txBox="true"/>
          <p:nvPr/>
        </p:nvSpPr>
        <p:spPr>
          <a:xfrm rot="0">
            <a:off x="17640830" y="9579316"/>
            <a:ext cx="666220" cy="404981"/>
          </a:xfrm>
          <a:prstGeom prst="rect">
            <a:avLst/>
          </a:prstGeom>
        </p:spPr>
        <p:txBody>
          <a:bodyPr anchor="t" rtlCol="false" tIns="0" lIns="0" bIns="0" rIns="0">
            <a:spAutoFit/>
          </a:bodyPr>
          <a:lstStyle/>
          <a:p>
            <a:pPr algn="l" marL="0" indent="0" lvl="1">
              <a:lnSpc>
                <a:spcPts val="3317"/>
              </a:lnSpc>
              <a:spcBef>
                <a:spcPct val="0"/>
              </a:spcBef>
            </a:pPr>
            <a:r>
              <a:rPr lang="en-US" sz="2369">
                <a:solidFill>
                  <a:srgbClr val="FFFFFF"/>
                </a:solidFill>
                <a:latin typeface="Nunito Light"/>
              </a:rPr>
              <a:t>02</a:t>
            </a:r>
          </a:p>
        </p:txBody>
      </p:sp>
      <p:grpSp>
        <p:nvGrpSpPr>
          <p:cNvPr name="Group 5" id="5"/>
          <p:cNvGrpSpPr/>
          <p:nvPr/>
        </p:nvGrpSpPr>
        <p:grpSpPr>
          <a:xfrm rot="0">
            <a:off x="17601838" y="285752"/>
            <a:ext cx="493447" cy="493447"/>
            <a:chOff x="0" y="0"/>
            <a:chExt cx="657929" cy="657929"/>
          </a:xfrm>
        </p:grpSpPr>
        <p:grpSp>
          <p:nvGrpSpPr>
            <p:cNvPr name="Group 6" id="6"/>
            <p:cNvGrpSpPr>
              <a:grpSpLocks noChangeAspect="true"/>
            </p:cNvGrpSpPr>
            <p:nvPr/>
          </p:nvGrpSpPr>
          <p:grpSpPr>
            <a:xfrm rot="0">
              <a:off x="0" y="0"/>
              <a:ext cx="657929" cy="657929"/>
              <a:chOff x="0" y="0"/>
              <a:chExt cx="6355080" cy="6355080"/>
            </a:xfrm>
          </p:grpSpPr>
          <p:sp>
            <p:nvSpPr>
              <p:cNvPr name="Freeform 7" id="7"/>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sp>
          <p:nvSpPr>
            <p:cNvPr name="Freeform 8" id="8"/>
            <p:cNvSpPr/>
            <p:nvPr/>
          </p:nvSpPr>
          <p:spPr>
            <a:xfrm flipH="false" flipV="false" rot="5400000">
              <a:off x="109655" y="109655"/>
              <a:ext cx="438619" cy="438619"/>
            </a:xfrm>
            <a:custGeom>
              <a:avLst/>
              <a:gdLst/>
              <a:ahLst/>
              <a:cxnLst/>
              <a:rect r="r" b="b" t="t" l="l"/>
              <a:pathLst>
                <a:path h="438619" w="438619">
                  <a:moveTo>
                    <a:pt x="0" y="0"/>
                  </a:moveTo>
                  <a:lnTo>
                    <a:pt x="438619" y="0"/>
                  </a:lnTo>
                  <a:lnTo>
                    <a:pt x="438619" y="438619"/>
                  </a:lnTo>
                  <a:lnTo>
                    <a:pt x="0" y="43861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9" id="9"/>
          <p:cNvGrpSpPr/>
          <p:nvPr/>
        </p:nvGrpSpPr>
        <p:grpSpPr>
          <a:xfrm rot="0">
            <a:off x="0" y="0"/>
            <a:ext cx="17137238" cy="4597348"/>
            <a:chOff x="0" y="0"/>
            <a:chExt cx="22849651" cy="6129798"/>
          </a:xfrm>
        </p:grpSpPr>
        <p:pic>
          <p:nvPicPr>
            <p:cNvPr name="Picture 10" id="10"/>
            <p:cNvPicPr>
              <a:picLocks noChangeAspect="true"/>
            </p:cNvPicPr>
            <p:nvPr/>
          </p:nvPicPr>
          <p:blipFill>
            <a:blip r:embed="rId4"/>
            <a:srcRect l="0" t="29867" r="0" b="29867"/>
            <a:stretch>
              <a:fillRect/>
            </a:stretch>
          </p:blipFill>
          <p:spPr>
            <a:xfrm flipH="false" flipV="false">
              <a:off x="0" y="0"/>
              <a:ext cx="22849651" cy="6129798"/>
            </a:xfrm>
            <a:prstGeom prst="rect">
              <a:avLst/>
            </a:prstGeom>
          </p:spPr>
        </p:pic>
      </p:grpSp>
      <p:grpSp>
        <p:nvGrpSpPr>
          <p:cNvPr name="Group 11" id="11"/>
          <p:cNvGrpSpPr/>
          <p:nvPr/>
        </p:nvGrpSpPr>
        <p:grpSpPr>
          <a:xfrm rot="0">
            <a:off x="0" y="0"/>
            <a:ext cx="17137238" cy="4597348"/>
            <a:chOff x="0" y="0"/>
            <a:chExt cx="22849651" cy="6129798"/>
          </a:xfrm>
        </p:grpSpPr>
        <p:sp>
          <p:nvSpPr>
            <p:cNvPr name="AutoShape 12" id="12"/>
            <p:cNvSpPr/>
            <p:nvPr/>
          </p:nvSpPr>
          <p:spPr>
            <a:xfrm>
              <a:off x="0" y="0"/>
              <a:ext cx="22849651" cy="6129798"/>
            </a:xfrm>
            <a:prstGeom prst="rect">
              <a:avLst/>
            </a:prstGeom>
            <a:solidFill>
              <a:srgbClr val="000000">
                <a:alpha val="13725"/>
              </a:srgbClr>
            </a:solidFill>
          </p:spPr>
        </p:sp>
      </p:grpSp>
      <p:sp>
        <p:nvSpPr>
          <p:cNvPr name="TextBox 13" id="13"/>
          <p:cNvSpPr txBox="true"/>
          <p:nvPr/>
        </p:nvSpPr>
        <p:spPr>
          <a:xfrm rot="0">
            <a:off x="812683" y="1005693"/>
            <a:ext cx="9997904" cy="2776463"/>
          </a:xfrm>
          <a:prstGeom prst="rect">
            <a:avLst/>
          </a:prstGeom>
        </p:spPr>
        <p:txBody>
          <a:bodyPr anchor="t" rtlCol="false" tIns="0" lIns="0" bIns="0" rIns="0">
            <a:spAutoFit/>
          </a:bodyPr>
          <a:lstStyle/>
          <a:p>
            <a:pPr marL="0" indent="0" lvl="0">
              <a:lnSpc>
                <a:spcPts val="10703"/>
              </a:lnSpc>
              <a:spcBef>
                <a:spcPct val="0"/>
              </a:spcBef>
            </a:pPr>
            <a:r>
              <a:rPr lang="en-US" sz="10703" strike="noStrike" u="none">
                <a:solidFill>
                  <a:srgbClr val="FFFFFF"/>
                </a:solidFill>
                <a:latin typeface="Cormorant Garamond Semi-Bold"/>
              </a:rPr>
              <a:t>How to Use</a:t>
            </a:r>
          </a:p>
          <a:p>
            <a:pPr marL="0" indent="0" lvl="0">
              <a:lnSpc>
                <a:spcPts val="10703"/>
              </a:lnSpc>
              <a:spcBef>
                <a:spcPct val="0"/>
              </a:spcBef>
            </a:pPr>
            <a:r>
              <a:rPr lang="en-US" sz="10703" strike="noStrike" u="none">
                <a:solidFill>
                  <a:srgbClr val="FFFFFF"/>
                </a:solidFill>
                <a:latin typeface="Cormorant Garamond Semi-Bold"/>
              </a:rPr>
              <a:t>This Presentation</a:t>
            </a:r>
          </a:p>
        </p:txBody>
      </p:sp>
      <p:sp>
        <p:nvSpPr>
          <p:cNvPr name="TextBox 14" id="14"/>
          <p:cNvSpPr txBox="true"/>
          <p:nvPr/>
        </p:nvSpPr>
        <p:spPr>
          <a:xfrm rot="0">
            <a:off x="812683" y="6246754"/>
            <a:ext cx="4688615" cy="2928620"/>
          </a:xfrm>
          <a:prstGeom prst="rect">
            <a:avLst/>
          </a:prstGeom>
        </p:spPr>
        <p:txBody>
          <a:bodyPr anchor="t" rtlCol="false" tIns="0" lIns="0" bIns="0" rIns="0">
            <a:spAutoFit/>
          </a:bodyPr>
          <a:lstStyle/>
          <a:p>
            <a:pPr algn="l">
              <a:lnSpc>
                <a:spcPts val="2380"/>
              </a:lnSpc>
              <a:spcBef>
                <a:spcPct val="0"/>
              </a:spcBef>
            </a:pPr>
            <a:r>
              <a:rPr lang="en-US" sz="1700" strike="noStrike" u="none">
                <a:solidFill>
                  <a:srgbClr val="474242"/>
                </a:solidFill>
                <a:latin typeface="Nunito Light"/>
              </a:rPr>
              <a:t>Click on the "Google Slides" button below this presentation preview. Make sure to sign in to your Google account. Click on "Make a copy." Start editing your presentation.</a:t>
            </a:r>
          </a:p>
          <a:p>
            <a:pPr algn="l" marL="0" indent="0" lvl="1">
              <a:lnSpc>
                <a:spcPts val="2380"/>
              </a:lnSpc>
              <a:spcBef>
                <a:spcPct val="0"/>
              </a:spcBef>
            </a:pPr>
          </a:p>
          <a:p>
            <a:pPr algn="l" marL="0" indent="0" lvl="1">
              <a:lnSpc>
                <a:spcPts val="2380"/>
              </a:lnSpc>
              <a:spcBef>
                <a:spcPct val="0"/>
              </a:spcBef>
            </a:pPr>
            <a:r>
              <a:rPr lang="en-US" sz="1700" strike="noStrike" u="none">
                <a:solidFill>
                  <a:srgbClr val="474242"/>
                </a:solidFill>
                <a:latin typeface="Nunito Light"/>
              </a:rPr>
              <a:t>Alternative: Click on the "Share" button on the top right corner in Canva and click on "More" at the bottom of the menu. Enter "Google Drive" in the search bar and click on the GDrive icon to add this design as a Google slide in your GDrive.</a:t>
            </a:r>
          </a:p>
        </p:txBody>
      </p:sp>
      <p:sp>
        <p:nvSpPr>
          <p:cNvPr name="TextBox 15" id="15"/>
          <p:cNvSpPr txBox="true"/>
          <p:nvPr/>
        </p:nvSpPr>
        <p:spPr>
          <a:xfrm rot="0">
            <a:off x="812683" y="5397941"/>
            <a:ext cx="3966598" cy="406539"/>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Google Slides</a:t>
            </a:r>
          </a:p>
        </p:txBody>
      </p:sp>
      <p:sp>
        <p:nvSpPr>
          <p:cNvPr name="TextBox 16" id="16"/>
          <p:cNvSpPr txBox="true"/>
          <p:nvPr/>
        </p:nvSpPr>
        <p:spPr>
          <a:xfrm rot="0">
            <a:off x="6904888" y="6246754"/>
            <a:ext cx="4478224" cy="2633345"/>
          </a:xfrm>
          <a:prstGeom prst="rect">
            <a:avLst/>
          </a:prstGeom>
        </p:spPr>
        <p:txBody>
          <a:bodyPr anchor="t" rtlCol="false" tIns="0" lIns="0" bIns="0" rIns="0">
            <a:spAutoFit/>
          </a:bodyPr>
          <a:lstStyle/>
          <a:p>
            <a:pPr algn="l">
              <a:lnSpc>
                <a:spcPts val="2380"/>
              </a:lnSpc>
              <a:spcBef>
                <a:spcPct val="0"/>
              </a:spcBef>
            </a:pPr>
            <a:r>
              <a:rPr lang="en-US" sz="1700" strike="noStrike" u="none">
                <a:solidFill>
                  <a:srgbClr val="474242"/>
                </a:solidFill>
                <a:latin typeface="Nunito Light"/>
              </a:rPr>
              <a:t>Click on the "PowerPoint" button below this presentation preview. Start editing your presentation.</a:t>
            </a:r>
          </a:p>
          <a:p>
            <a:pPr algn="l" marL="0" indent="0" lvl="1">
              <a:lnSpc>
                <a:spcPts val="2380"/>
              </a:lnSpc>
              <a:spcBef>
                <a:spcPct val="0"/>
              </a:spcBef>
            </a:pPr>
          </a:p>
          <a:p>
            <a:pPr algn="l" marL="0" indent="0" lvl="1">
              <a:lnSpc>
                <a:spcPts val="2380"/>
              </a:lnSpc>
              <a:spcBef>
                <a:spcPct val="0"/>
              </a:spcBef>
            </a:pPr>
            <a:r>
              <a:rPr lang="en-US" sz="1700" strike="noStrike" u="none">
                <a:solidFill>
                  <a:srgbClr val="474242"/>
                </a:solidFill>
                <a:latin typeface="Nunito Light"/>
              </a:rPr>
              <a:t>Alternative: From Canva template file, Click on the "Share" button on the top right corner in Canva and click on "More" at the bottom of the menu. Enter "PowerPoint" in the search bar and click on the PowerPoint icon to download.</a:t>
            </a:r>
          </a:p>
        </p:txBody>
      </p:sp>
      <p:sp>
        <p:nvSpPr>
          <p:cNvPr name="TextBox 17" id="17"/>
          <p:cNvSpPr txBox="true"/>
          <p:nvPr/>
        </p:nvSpPr>
        <p:spPr>
          <a:xfrm rot="0">
            <a:off x="6904888" y="5397941"/>
            <a:ext cx="3429591" cy="406539"/>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PowerPoint</a:t>
            </a:r>
          </a:p>
        </p:txBody>
      </p:sp>
      <p:sp>
        <p:nvSpPr>
          <p:cNvPr name="TextBox 18" id="18"/>
          <p:cNvSpPr txBox="true"/>
          <p:nvPr/>
        </p:nvSpPr>
        <p:spPr>
          <a:xfrm rot="0">
            <a:off x="12701149" y="6246754"/>
            <a:ext cx="3175348" cy="1452245"/>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474242"/>
                </a:solidFill>
                <a:latin typeface="Nunito Light"/>
              </a:rPr>
              <a:t>Click on the "Canva" button under this presentation preview. Start editing your presentation. You need to sign in to your Canva account.</a:t>
            </a:r>
          </a:p>
        </p:txBody>
      </p:sp>
      <p:sp>
        <p:nvSpPr>
          <p:cNvPr name="TextBox 19" id="19"/>
          <p:cNvSpPr txBox="true"/>
          <p:nvPr/>
        </p:nvSpPr>
        <p:spPr>
          <a:xfrm rot="0">
            <a:off x="12701149" y="5397941"/>
            <a:ext cx="3647751" cy="406539"/>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Canva</a:t>
            </a:r>
          </a:p>
        </p:txBody>
      </p:sp>
    </p:spTree>
  </p:cSld>
  <p:clrMapOvr>
    <a:masterClrMapping/>
  </p:clrMapOvr>
  <p:transition spd="slow">
    <p:cover dir="l"/>
  </p:transition>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0">
            <a:off x="9304691" y="0"/>
            <a:ext cx="8092210" cy="10287000"/>
          </a:xfrm>
          <a:prstGeom prst="rect">
            <a:avLst/>
          </a:prstGeom>
          <a:solidFill>
            <a:srgbClr val="7E8489"/>
          </a:solidFill>
        </p:spPr>
      </p:sp>
      <p:sp>
        <p:nvSpPr>
          <p:cNvPr name="AutoShape 3" id="3"/>
          <p:cNvSpPr/>
          <p:nvPr/>
        </p:nvSpPr>
        <p:spPr>
          <a:xfrm rot="0">
            <a:off x="17396900" y="0"/>
            <a:ext cx="891100" cy="10287000"/>
          </a:xfrm>
          <a:prstGeom prst="rect">
            <a:avLst/>
          </a:prstGeom>
          <a:solidFill>
            <a:srgbClr val="D1BCB2"/>
          </a:solidFill>
        </p:spPr>
      </p:sp>
      <p:sp>
        <p:nvSpPr>
          <p:cNvPr name="TextBox 4" id="4"/>
          <p:cNvSpPr txBox="true"/>
          <p:nvPr/>
        </p:nvSpPr>
        <p:spPr>
          <a:xfrm rot="0">
            <a:off x="17640830" y="9579316"/>
            <a:ext cx="666220" cy="404981"/>
          </a:xfrm>
          <a:prstGeom prst="rect">
            <a:avLst/>
          </a:prstGeom>
        </p:spPr>
        <p:txBody>
          <a:bodyPr anchor="t" rtlCol="false" tIns="0" lIns="0" bIns="0" rIns="0">
            <a:spAutoFit/>
          </a:bodyPr>
          <a:lstStyle/>
          <a:p>
            <a:pPr algn="l" marL="0" indent="0" lvl="1">
              <a:lnSpc>
                <a:spcPts val="3317"/>
              </a:lnSpc>
              <a:spcBef>
                <a:spcPct val="0"/>
              </a:spcBef>
            </a:pPr>
            <a:r>
              <a:rPr lang="en-US" sz="2369">
                <a:solidFill>
                  <a:srgbClr val="FFFFFF"/>
                </a:solidFill>
                <a:latin typeface="Nunito Light"/>
              </a:rPr>
              <a:t>03</a:t>
            </a:r>
          </a:p>
        </p:txBody>
      </p:sp>
      <p:grpSp>
        <p:nvGrpSpPr>
          <p:cNvPr name="Group 5" id="5"/>
          <p:cNvGrpSpPr/>
          <p:nvPr/>
        </p:nvGrpSpPr>
        <p:grpSpPr>
          <a:xfrm rot="0">
            <a:off x="17601838" y="285752"/>
            <a:ext cx="493447" cy="493447"/>
            <a:chOff x="0" y="0"/>
            <a:chExt cx="657929" cy="657929"/>
          </a:xfrm>
        </p:grpSpPr>
        <p:grpSp>
          <p:nvGrpSpPr>
            <p:cNvPr name="Group 6" id="6"/>
            <p:cNvGrpSpPr>
              <a:grpSpLocks noChangeAspect="true"/>
            </p:cNvGrpSpPr>
            <p:nvPr/>
          </p:nvGrpSpPr>
          <p:grpSpPr>
            <a:xfrm rot="0">
              <a:off x="0" y="0"/>
              <a:ext cx="657929" cy="657929"/>
              <a:chOff x="0" y="0"/>
              <a:chExt cx="6355080" cy="6355080"/>
            </a:xfrm>
          </p:grpSpPr>
          <p:sp>
            <p:nvSpPr>
              <p:cNvPr name="Freeform 7" id="7"/>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sp>
          <p:nvSpPr>
            <p:cNvPr name="Freeform 8" id="8"/>
            <p:cNvSpPr/>
            <p:nvPr/>
          </p:nvSpPr>
          <p:spPr>
            <a:xfrm flipH="false" flipV="false" rot="5400000">
              <a:off x="109655" y="109655"/>
              <a:ext cx="438619" cy="438619"/>
            </a:xfrm>
            <a:custGeom>
              <a:avLst/>
              <a:gdLst/>
              <a:ahLst/>
              <a:cxnLst/>
              <a:rect r="r" b="b" t="t" l="l"/>
              <a:pathLst>
                <a:path h="438619" w="438619">
                  <a:moveTo>
                    <a:pt x="0" y="0"/>
                  </a:moveTo>
                  <a:lnTo>
                    <a:pt x="438619" y="0"/>
                  </a:lnTo>
                  <a:lnTo>
                    <a:pt x="438619" y="438619"/>
                  </a:lnTo>
                  <a:lnTo>
                    <a:pt x="0" y="43861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9" id="9"/>
          <p:cNvSpPr/>
          <p:nvPr/>
        </p:nvSpPr>
        <p:spPr>
          <a:xfrm flipH="false" flipV="false" rot="0">
            <a:off x="0" y="0"/>
            <a:ext cx="9304691" cy="10287000"/>
          </a:xfrm>
          <a:custGeom>
            <a:avLst/>
            <a:gdLst/>
            <a:ahLst/>
            <a:cxnLst/>
            <a:rect r="r" b="b" t="t" l="l"/>
            <a:pathLst>
              <a:path h="10287000" w="9304691">
                <a:moveTo>
                  <a:pt x="0" y="0"/>
                </a:moveTo>
                <a:lnTo>
                  <a:pt x="9304691" y="0"/>
                </a:lnTo>
                <a:lnTo>
                  <a:pt x="9304691" y="10287000"/>
                </a:lnTo>
                <a:lnTo>
                  <a:pt x="0" y="10287000"/>
                </a:lnTo>
                <a:lnTo>
                  <a:pt x="0" y="0"/>
                </a:lnTo>
                <a:close/>
              </a:path>
            </a:pathLst>
          </a:custGeom>
          <a:blipFill>
            <a:blip r:embed="rId4"/>
            <a:stretch>
              <a:fillRect l="-25688" t="0" r="-21720" b="0"/>
            </a:stretch>
          </a:blipFill>
        </p:spPr>
      </p:sp>
      <p:sp>
        <p:nvSpPr>
          <p:cNvPr name="TextBox 10" id="10"/>
          <p:cNvSpPr txBox="true"/>
          <p:nvPr/>
        </p:nvSpPr>
        <p:spPr>
          <a:xfrm rot="0">
            <a:off x="10817206" y="2810999"/>
            <a:ext cx="4390481" cy="2260496"/>
          </a:xfrm>
          <a:prstGeom prst="rect">
            <a:avLst/>
          </a:prstGeom>
        </p:spPr>
        <p:txBody>
          <a:bodyPr anchor="t" rtlCol="false" tIns="0" lIns="0" bIns="0" rIns="0">
            <a:spAutoFit/>
          </a:bodyPr>
          <a:lstStyle/>
          <a:p>
            <a:pPr marL="0" indent="0" lvl="0">
              <a:lnSpc>
                <a:spcPts val="8745"/>
              </a:lnSpc>
              <a:spcBef>
                <a:spcPct val="0"/>
              </a:spcBef>
            </a:pPr>
            <a:r>
              <a:rPr lang="en-US" sz="8745" strike="noStrike" u="none">
                <a:solidFill>
                  <a:srgbClr val="FFFDFC"/>
                </a:solidFill>
                <a:latin typeface="Cormorant Garamond Semi-Bold"/>
              </a:rPr>
              <a:t>Webinar</a:t>
            </a:r>
          </a:p>
          <a:p>
            <a:pPr marL="0" indent="0" lvl="0">
              <a:lnSpc>
                <a:spcPts val="8745"/>
              </a:lnSpc>
              <a:spcBef>
                <a:spcPct val="0"/>
              </a:spcBef>
            </a:pPr>
            <a:r>
              <a:rPr lang="en-US" sz="8745" strike="noStrike" u="none">
                <a:solidFill>
                  <a:srgbClr val="FFFDFC"/>
                </a:solidFill>
                <a:latin typeface="Cormorant Garamond Semi-Bold"/>
              </a:rPr>
              <a:t>Outline</a:t>
            </a:r>
          </a:p>
        </p:txBody>
      </p:sp>
      <p:sp>
        <p:nvSpPr>
          <p:cNvPr name="TextBox 11" id="11"/>
          <p:cNvSpPr txBox="true"/>
          <p:nvPr/>
        </p:nvSpPr>
        <p:spPr>
          <a:xfrm rot="0">
            <a:off x="12498648" y="5661007"/>
            <a:ext cx="3779759" cy="341345"/>
          </a:xfrm>
          <a:prstGeom prst="rect">
            <a:avLst/>
          </a:prstGeom>
        </p:spPr>
        <p:txBody>
          <a:bodyPr anchor="t" rtlCol="false" tIns="0" lIns="0" bIns="0" rIns="0">
            <a:spAutoFit/>
          </a:bodyPr>
          <a:lstStyle/>
          <a:p>
            <a:pPr marL="0" indent="0" lvl="0">
              <a:lnSpc>
                <a:spcPts val="2710"/>
              </a:lnSpc>
              <a:spcBef>
                <a:spcPct val="0"/>
              </a:spcBef>
            </a:pPr>
            <a:r>
              <a:rPr lang="en-US" sz="1936" strike="noStrike" u="none">
                <a:solidFill>
                  <a:srgbClr val="FFFDFC"/>
                </a:solidFill>
                <a:latin typeface="Nunito Sans Heavy"/>
              </a:rPr>
              <a:t>Write an agenda here.</a:t>
            </a:r>
          </a:p>
        </p:txBody>
      </p:sp>
      <p:sp>
        <p:nvSpPr>
          <p:cNvPr name="TextBox 12" id="12"/>
          <p:cNvSpPr txBox="true"/>
          <p:nvPr/>
        </p:nvSpPr>
        <p:spPr>
          <a:xfrm rot="0">
            <a:off x="12498648" y="6209519"/>
            <a:ext cx="3779759" cy="341345"/>
          </a:xfrm>
          <a:prstGeom prst="rect">
            <a:avLst/>
          </a:prstGeom>
        </p:spPr>
        <p:txBody>
          <a:bodyPr anchor="t" rtlCol="false" tIns="0" lIns="0" bIns="0" rIns="0">
            <a:spAutoFit/>
          </a:bodyPr>
          <a:lstStyle/>
          <a:p>
            <a:pPr marL="0" indent="0" lvl="0">
              <a:lnSpc>
                <a:spcPts val="2710"/>
              </a:lnSpc>
              <a:spcBef>
                <a:spcPct val="0"/>
              </a:spcBef>
            </a:pPr>
            <a:r>
              <a:rPr lang="en-US" sz="1936" strike="noStrike" u="none">
                <a:solidFill>
                  <a:srgbClr val="FFFDFC"/>
                </a:solidFill>
                <a:latin typeface="Nunito Sans Heavy"/>
              </a:rPr>
              <a:t>Write an agenda here.</a:t>
            </a:r>
          </a:p>
        </p:txBody>
      </p:sp>
      <p:sp>
        <p:nvSpPr>
          <p:cNvPr name="TextBox 13" id="13"/>
          <p:cNvSpPr txBox="true"/>
          <p:nvPr/>
        </p:nvSpPr>
        <p:spPr>
          <a:xfrm rot="0">
            <a:off x="12498648" y="6758031"/>
            <a:ext cx="3779759" cy="341345"/>
          </a:xfrm>
          <a:prstGeom prst="rect">
            <a:avLst/>
          </a:prstGeom>
        </p:spPr>
        <p:txBody>
          <a:bodyPr anchor="t" rtlCol="false" tIns="0" lIns="0" bIns="0" rIns="0">
            <a:spAutoFit/>
          </a:bodyPr>
          <a:lstStyle/>
          <a:p>
            <a:pPr marL="0" indent="0" lvl="0">
              <a:lnSpc>
                <a:spcPts val="2710"/>
              </a:lnSpc>
              <a:spcBef>
                <a:spcPct val="0"/>
              </a:spcBef>
            </a:pPr>
            <a:r>
              <a:rPr lang="en-US" sz="1936" strike="noStrike" u="none">
                <a:solidFill>
                  <a:srgbClr val="FFFDFC"/>
                </a:solidFill>
                <a:latin typeface="Nunito Sans Heavy"/>
              </a:rPr>
              <a:t>Write an agenda here.</a:t>
            </a:r>
          </a:p>
        </p:txBody>
      </p:sp>
      <p:sp>
        <p:nvSpPr>
          <p:cNvPr name="TextBox 14" id="14"/>
          <p:cNvSpPr txBox="true"/>
          <p:nvPr/>
        </p:nvSpPr>
        <p:spPr>
          <a:xfrm rot="0">
            <a:off x="12498648" y="7306543"/>
            <a:ext cx="3779759" cy="341345"/>
          </a:xfrm>
          <a:prstGeom prst="rect">
            <a:avLst/>
          </a:prstGeom>
        </p:spPr>
        <p:txBody>
          <a:bodyPr anchor="t" rtlCol="false" tIns="0" lIns="0" bIns="0" rIns="0">
            <a:spAutoFit/>
          </a:bodyPr>
          <a:lstStyle/>
          <a:p>
            <a:pPr marL="0" indent="0" lvl="0">
              <a:lnSpc>
                <a:spcPts val="2710"/>
              </a:lnSpc>
              <a:spcBef>
                <a:spcPct val="0"/>
              </a:spcBef>
            </a:pPr>
            <a:r>
              <a:rPr lang="en-US" sz="1936" strike="noStrike" u="none">
                <a:solidFill>
                  <a:srgbClr val="FFFDFC"/>
                </a:solidFill>
                <a:latin typeface="Nunito Sans Heavy"/>
              </a:rPr>
              <a:t>Write an agenda here.</a:t>
            </a:r>
          </a:p>
        </p:txBody>
      </p:sp>
    </p:spTree>
  </p:cSld>
  <p:clrMapOvr>
    <a:masterClrMapping/>
  </p:clrMapOvr>
  <p:transition spd="slow">
    <p:cover dir="l"/>
  </p:transition>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0">
            <a:off x="12069235" y="0"/>
            <a:ext cx="5959104" cy="10287000"/>
          </a:xfrm>
          <a:prstGeom prst="rect">
            <a:avLst/>
          </a:prstGeom>
          <a:solidFill>
            <a:srgbClr val="7E8489"/>
          </a:solidFill>
        </p:spPr>
      </p:sp>
      <p:sp>
        <p:nvSpPr>
          <p:cNvPr name="AutoShape 3" id="3"/>
          <p:cNvSpPr/>
          <p:nvPr/>
        </p:nvSpPr>
        <p:spPr>
          <a:xfrm rot="0">
            <a:off x="17396900" y="0"/>
            <a:ext cx="891100" cy="10287000"/>
          </a:xfrm>
          <a:prstGeom prst="rect">
            <a:avLst/>
          </a:prstGeom>
          <a:solidFill>
            <a:srgbClr val="D1BCB2"/>
          </a:solidFill>
        </p:spPr>
      </p:sp>
      <p:grpSp>
        <p:nvGrpSpPr>
          <p:cNvPr name="Group 4" id="4"/>
          <p:cNvGrpSpPr/>
          <p:nvPr/>
        </p:nvGrpSpPr>
        <p:grpSpPr>
          <a:xfrm rot="0">
            <a:off x="17601838" y="285752"/>
            <a:ext cx="493447" cy="493447"/>
            <a:chOff x="0" y="0"/>
            <a:chExt cx="657929" cy="657929"/>
          </a:xfrm>
        </p:grpSpPr>
        <p:grpSp>
          <p:nvGrpSpPr>
            <p:cNvPr name="Group 5" id="5"/>
            <p:cNvGrpSpPr>
              <a:grpSpLocks noChangeAspect="true"/>
            </p:cNvGrpSpPr>
            <p:nvPr/>
          </p:nvGrpSpPr>
          <p:grpSpPr>
            <a:xfrm rot="0">
              <a:off x="0" y="0"/>
              <a:ext cx="657929" cy="657929"/>
              <a:chOff x="0" y="0"/>
              <a:chExt cx="6355080" cy="6355080"/>
            </a:xfrm>
          </p:grpSpPr>
          <p:sp>
            <p:nvSpPr>
              <p:cNvPr name="Freeform 6" id="6"/>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sp>
          <p:nvSpPr>
            <p:cNvPr name="Freeform 7" id="7"/>
            <p:cNvSpPr/>
            <p:nvPr/>
          </p:nvSpPr>
          <p:spPr>
            <a:xfrm flipH="false" flipV="false" rot="5400000">
              <a:off x="109655" y="109655"/>
              <a:ext cx="438619" cy="438619"/>
            </a:xfrm>
            <a:custGeom>
              <a:avLst/>
              <a:gdLst/>
              <a:ahLst/>
              <a:cxnLst/>
              <a:rect r="r" b="b" t="t" l="l"/>
              <a:pathLst>
                <a:path h="438619" w="438619">
                  <a:moveTo>
                    <a:pt x="0" y="0"/>
                  </a:moveTo>
                  <a:lnTo>
                    <a:pt x="438619" y="0"/>
                  </a:lnTo>
                  <a:lnTo>
                    <a:pt x="438619" y="438619"/>
                  </a:lnTo>
                  <a:lnTo>
                    <a:pt x="0" y="43861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8" id="8"/>
          <p:cNvSpPr/>
          <p:nvPr/>
        </p:nvSpPr>
        <p:spPr>
          <a:xfrm flipH="false" flipV="false" rot="0">
            <a:off x="0" y="0"/>
            <a:ext cx="12069235" cy="6886747"/>
          </a:xfrm>
          <a:custGeom>
            <a:avLst/>
            <a:gdLst/>
            <a:ahLst/>
            <a:cxnLst/>
            <a:rect r="r" b="b" t="t" l="l"/>
            <a:pathLst>
              <a:path h="6886747" w="12069235">
                <a:moveTo>
                  <a:pt x="0" y="0"/>
                </a:moveTo>
                <a:lnTo>
                  <a:pt x="12069235" y="0"/>
                </a:lnTo>
                <a:lnTo>
                  <a:pt x="12069235" y="6886747"/>
                </a:lnTo>
                <a:lnTo>
                  <a:pt x="0" y="6886747"/>
                </a:lnTo>
                <a:lnTo>
                  <a:pt x="0" y="0"/>
                </a:lnTo>
                <a:close/>
              </a:path>
            </a:pathLst>
          </a:custGeom>
          <a:blipFill>
            <a:blip r:embed="rId4"/>
            <a:stretch>
              <a:fillRect l="-4085" t="0" r="-4085" b="0"/>
            </a:stretch>
          </a:blipFill>
        </p:spPr>
      </p:sp>
      <p:sp>
        <p:nvSpPr>
          <p:cNvPr name="TextBox 9" id="9"/>
          <p:cNvSpPr txBox="true"/>
          <p:nvPr/>
        </p:nvSpPr>
        <p:spPr>
          <a:xfrm rot="0">
            <a:off x="17640830" y="9579316"/>
            <a:ext cx="666220" cy="404981"/>
          </a:xfrm>
          <a:prstGeom prst="rect">
            <a:avLst/>
          </a:prstGeom>
        </p:spPr>
        <p:txBody>
          <a:bodyPr anchor="t" rtlCol="false" tIns="0" lIns="0" bIns="0" rIns="0">
            <a:spAutoFit/>
          </a:bodyPr>
          <a:lstStyle/>
          <a:p>
            <a:pPr algn="l" marL="0" indent="0" lvl="1">
              <a:lnSpc>
                <a:spcPts val="3317"/>
              </a:lnSpc>
              <a:spcBef>
                <a:spcPct val="0"/>
              </a:spcBef>
            </a:pPr>
            <a:r>
              <a:rPr lang="en-US" sz="2369">
                <a:solidFill>
                  <a:srgbClr val="FFFFFF"/>
                </a:solidFill>
                <a:latin typeface="Nunito Light"/>
              </a:rPr>
              <a:t>04</a:t>
            </a:r>
          </a:p>
        </p:txBody>
      </p:sp>
      <p:sp>
        <p:nvSpPr>
          <p:cNvPr name="TextBox 10" id="10"/>
          <p:cNvSpPr txBox="true"/>
          <p:nvPr/>
        </p:nvSpPr>
        <p:spPr>
          <a:xfrm rot="0">
            <a:off x="1028700" y="8102704"/>
            <a:ext cx="9483499" cy="1155596"/>
          </a:xfrm>
          <a:prstGeom prst="rect">
            <a:avLst/>
          </a:prstGeom>
        </p:spPr>
        <p:txBody>
          <a:bodyPr anchor="t" rtlCol="false" tIns="0" lIns="0" bIns="0" rIns="0">
            <a:spAutoFit/>
          </a:bodyPr>
          <a:lstStyle/>
          <a:p>
            <a:pPr algn="l" marL="0" indent="0" lvl="0">
              <a:lnSpc>
                <a:spcPts val="8745"/>
              </a:lnSpc>
              <a:spcBef>
                <a:spcPct val="0"/>
              </a:spcBef>
            </a:pPr>
            <a:r>
              <a:rPr lang="en-US" sz="8745" strike="noStrike" u="none">
                <a:solidFill>
                  <a:srgbClr val="7E8489"/>
                </a:solidFill>
                <a:latin typeface="Cormorant Garamond Semi-Bold"/>
              </a:rPr>
              <a:t>Quick Reminders</a:t>
            </a:r>
          </a:p>
        </p:txBody>
      </p:sp>
      <p:sp>
        <p:nvSpPr>
          <p:cNvPr name="TextBox 11" id="11"/>
          <p:cNvSpPr txBox="true"/>
          <p:nvPr/>
        </p:nvSpPr>
        <p:spPr>
          <a:xfrm rot="0">
            <a:off x="13023595" y="2154901"/>
            <a:ext cx="3409422" cy="271145"/>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FFFFFF"/>
                </a:solidFill>
                <a:latin typeface="Nunito Light"/>
              </a:rPr>
              <a:t>Turn off camera and microphone. </a:t>
            </a:r>
          </a:p>
        </p:txBody>
      </p:sp>
      <p:sp>
        <p:nvSpPr>
          <p:cNvPr name="TextBox 12" id="12"/>
          <p:cNvSpPr txBox="true"/>
          <p:nvPr/>
        </p:nvSpPr>
        <p:spPr>
          <a:xfrm rot="0">
            <a:off x="13023595" y="703926"/>
            <a:ext cx="3409422" cy="1470026"/>
          </a:xfrm>
          <a:prstGeom prst="rect">
            <a:avLst/>
          </a:prstGeom>
        </p:spPr>
        <p:txBody>
          <a:bodyPr anchor="t" rtlCol="false" tIns="0" lIns="0" bIns="0" rIns="0">
            <a:spAutoFit/>
          </a:bodyPr>
          <a:lstStyle/>
          <a:p>
            <a:pPr algn="l" marL="0" indent="0" lvl="0">
              <a:lnSpc>
                <a:spcPts val="11000"/>
              </a:lnSpc>
              <a:spcBef>
                <a:spcPct val="0"/>
              </a:spcBef>
            </a:pPr>
            <a:r>
              <a:rPr lang="en-US" sz="11000" strike="noStrike" u="none">
                <a:solidFill>
                  <a:srgbClr val="FFFFFF"/>
                </a:solidFill>
                <a:latin typeface="Cormorant Garamond Semi-Bold"/>
              </a:rPr>
              <a:t>01</a:t>
            </a:r>
          </a:p>
        </p:txBody>
      </p:sp>
      <p:sp>
        <p:nvSpPr>
          <p:cNvPr name="TextBox 13" id="13"/>
          <p:cNvSpPr txBox="true"/>
          <p:nvPr/>
        </p:nvSpPr>
        <p:spPr>
          <a:xfrm rot="0">
            <a:off x="13023595" y="3626023"/>
            <a:ext cx="3409422" cy="1470026"/>
          </a:xfrm>
          <a:prstGeom prst="rect">
            <a:avLst/>
          </a:prstGeom>
        </p:spPr>
        <p:txBody>
          <a:bodyPr anchor="t" rtlCol="false" tIns="0" lIns="0" bIns="0" rIns="0">
            <a:spAutoFit/>
          </a:bodyPr>
          <a:lstStyle/>
          <a:p>
            <a:pPr algn="l" marL="0" indent="0" lvl="0">
              <a:lnSpc>
                <a:spcPts val="11000"/>
              </a:lnSpc>
              <a:spcBef>
                <a:spcPct val="0"/>
              </a:spcBef>
            </a:pPr>
            <a:r>
              <a:rPr lang="en-US" sz="11000" strike="noStrike" u="none">
                <a:solidFill>
                  <a:srgbClr val="FFFFFF"/>
                </a:solidFill>
                <a:latin typeface="Cormorant Garamond Semi-Bold"/>
              </a:rPr>
              <a:t>02</a:t>
            </a:r>
          </a:p>
        </p:txBody>
      </p:sp>
      <p:sp>
        <p:nvSpPr>
          <p:cNvPr name="TextBox 14" id="14"/>
          <p:cNvSpPr txBox="true"/>
          <p:nvPr/>
        </p:nvSpPr>
        <p:spPr>
          <a:xfrm rot="0">
            <a:off x="13023595" y="5076998"/>
            <a:ext cx="3409422" cy="566420"/>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FFFFFF"/>
                </a:solidFill>
                <a:latin typeface="Nunito Light"/>
              </a:rPr>
              <a:t>This presentation will take around 30 minutes.</a:t>
            </a:r>
          </a:p>
        </p:txBody>
      </p:sp>
      <p:sp>
        <p:nvSpPr>
          <p:cNvPr name="TextBox 15" id="15"/>
          <p:cNvSpPr txBox="true"/>
          <p:nvPr/>
        </p:nvSpPr>
        <p:spPr>
          <a:xfrm rot="0">
            <a:off x="13023595" y="6862444"/>
            <a:ext cx="3409422" cy="1470026"/>
          </a:xfrm>
          <a:prstGeom prst="rect">
            <a:avLst/>
          </a:prstGeom>
        </p:spPr>
        <p:txBody>
          <a:bodyPr anchor="t" rtlCol="false" tIns="0" lIns="0" bIns="0" rIns="0">
            <a:spAutoFit/>
          </a:bodyPr>
          <a:lstStyle/>
          <a:p>
            <a:pPr algn="l" marL="0" indent="0" lvl="0">
              <a:lnSpc>
                <a:spcPts val="11000"/>
              </a:lnSpc>
              <a:spcBef>
                <a:spcPct val="0"/>
              </a:spcBef>
            </a:pPr>
            <a:r>
              <a:rPr lang="en-US" sz="11000" strike="noStrike" u="none">
                <a:solidFill>
                  <a:srgbClr val="FFFFFF"/>
                </a:solidFill>
                <a:latin typeface="Cormorant Garamond Semi-Bold"/>
              </a:rPr>
              <a:t>03</a:t>
            </a:r>
          </a:p>
        </p:txBody>
      </p:sp>
      <p:sp>
        <p:nvSpPr>
          <p:cNvPr name="TextBox 16" id="16"/>
          <p:cNvSpPr txBox="true"/>
          <p:nvPr/>
        </p:nvSpPr>
        <p:spPr>
          <a:xfrm rot="0">
            <a:off x="13027586" y="8396605"/>
            <a:ext cx="3409422" cy="861695"/>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FFFFFF"/>
                </a:solidFill>
                <a:latin typeface="Nunito Light"/>
              </a:rPr>
              <a:t>Feel free to ask questions during the live Q&amp;A session that follows the presentation.</a:t>
            </a:r>
          </a:p>
        </p:txBody>
      </p:sp>
    </p:spTree>
  </p:cSld>
  <p:clrMapOvr>
    <a:masterClrMapping/>
  </p:clrMapOvr>
  <p:transition spd="slow">
    <p:cover dir="l"/>
  </p:transition>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0">
            <a:off x="17137238" y="0"/>
            <a:ext cx="891100" cy="10287000"/>
          </a:xfrm>
          <a:prstGeom prst="rect">
            <a:avLst/>
          </a:prstGeom>
          <a:solidFill>
            <a:srgbClr val="7E8489"/>
          </a:solidFill>
        </p:spPr>
      </p:sp>
      <p:sp>
        <p:nvSpPr>
          <p:cNvPr name="AutoShape 3" id="3"/>
          <p:cNvSpPr/>
          <p:nvPr/>
        </p:nvSpPr>
        <p:spPr>
          <a:xfrm rot="0">
            <a:off x="17396900" y="0"/>
            <a:ext cx="891100" cy="10287000"/>
          </a:xfrm>
          <a:prstGeom prst="rect">
            <a:avLst/>
          </a:prstGeom>
          <a:solidFill>
            <a:srgbClr val="D1BCB2"/>
          </a:solidFill>
        </p:spPr>
      </p:sp>
      <p:sp>
        <p:nvSpPr>
          <p:cNvPr name="AutoShape 4" id="4"/>
          <p:cNvSpPr/>
          <p:nvPr/>
        </p:nvSpPr>
        <p:spPr>
          <a:xfrm rot="0">
            <a:off x="-2013" y="0"/>
            <a:ext cx="6732605" cy="10287000"/>
          </a:xfrm>
          <a:prstGeom prst="rect">
            <a:avLst/>
          </a:prstGeom>
          <a:solidFill>
            <a:srgbClr val="7E8489"/>
          </a:solidFill>
        </p:spPr>
      </p:sp>
      <p:sp>
        <p:nvSpPr>
          <p:cNvPr name="TextBox 5" id="5"/>
          <p:cNvSpPr txBox="true"/>
          <p:nvPr/>
        </p:nvSpPr>
        <p:spPr>
          <a:xfrm rot="0">
            <a:off x="17640830" y="9579316"/>
            <a:ext cx="666220" cy="404981"/>
          </a:xfrm>
          <a:prstGeom prst="rect">
            <a:avLst/>
          </a:prstGeom>
        </p:spPr>
        <p:txBody>
          <a:bodyPr anchor="t" rtlCol="false" tIns="0" lIns="0" bIns="0" rIns="0">
            <a:spAutoFit/>
          </a:bodyPr>
          <a:lstStyle/>
          <a:p>
            <a:pPr algn="l" marL="0" indent="0" lvl="1">
              <a:lnSpc>
                <a:spcPts val="3317"/>
              </a:lnSpc>
              <a:spcBef>
                <a:spcPct val="0"/>
              </a:spcBef>
            </a:pPr>
            <a:r>
              <a:rPr lang="en-US" sz="2369">
                <a:solidFill>
                  <a:srgbClr val="FFFFFF"/>
                </a:solidFill>
                <a:latin typeface="Nunito Light"/>
              </a:rPr>
              <a:t>05</a:t>
            </a:r>
          </a:p>
        </p:txBody>
      </p:sp>
      <p:grpSp>
        <p:nvGrpSpPr>
          <p:cNvPr name="Group 6" id="6"/>
          <p:cNvGrpSpPr/>
          <p:nvPr/>
        </p:nvGrpSpPr>
        <p:grpSpPr>
          <a:xfrm rot="0">
            <a:off x="17601838" y="285752"/>
            <a:ext cx="493447" cy="493447"/>
            <a:chOff x="0" y="0"/>
            <a:chExt cx="657929" cy="657929"/>
          </a:xfrm>
        </p:grpSpPr>
        <p:grpSp>
          <p:nvGrpSpPr>
            <p:cNvPr name="Group 7" id="7"/>
            <p:cNvGrpSpPr>
              <a:grpSpLocks noChangeAspect="true"/>
            </p:cNvGrpSpPr>
            <p:nvPr/>
          </p:nvGrpSpPr>
          <p:grpSpPr>
            <a:xfrm rot="0">
              <a:off x="0" y="0"/>
              <a:ext cx="657929" cy="657929"/>
              <a:chOff x="0" y="0"/>
              <a:chExt cx="6355080" cy="6355080"/>
            </a:xfrm>
          </p:grpSpPr>
          <p:sp>
            <p:nvSpPr>
              <p:cNvPr name="Freeform 8" id="8"/>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sp>
          <p:nvSpPr>
            <p:cNvPr name="Freeform 9" id="9"/>
            <p:cNvSpPr/>
            <p:nvPr/>
          </p:nvSpPr>
          <p:spPr>
            <a:xfrm flipH="false" flipV="false" rot="5400000">
              <a:off x="109655" y="109655"/>
              <a:ext cx="438619" cy="438619"/>
            </a:xfrm>
            <a:custGeom>
              <a:avLst/>
              <a:gdLst/>
              <a:ahLst/>
              <a:cxnLst/>
              <a:rect r="r" b="b" t="t" l="l"/>
              <a:pathLst>
                <a:path h="438619" w="438619">
                  <a:moveTo>
                    <a:pt x="0" y="0"/>
                  </a:moveTo>
                  <a:lnTo>
                    <a:pt x="438619" y="0"/>
                  </a:lnTo>
                  <a:lnTo>
                    <a:pt x="438619" y="438619"/>
                  </a:lnTo>
                  <a:lnTo>
                    <a:pt x="0" y="43861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10" id="10"/>
          <p:cNvGrpSpPr/>
          <p:nvPr/>
        </p:nvGrpSpPr>
        <p:grpSpPr>
          <a:xfrm rot="0">
            <a:off x="6730592" y="0"/>
            <a:ext cx="10406647" cy="10287000"/>
            <a:chOff x="0" y="0"/>
            <a:chExt cx="13875529" cy="13716000"/>
          </a:xfrm>
        </p:grpSpPr>
        <p:pic>
          <p:nvPicPr>
            <p:cNvPr name="Picture 11" id="11"/>
            <p:cNvPicPr>
              <a:picLocks noChangeAspect="true"/>
            </p:cNvPicPr>
            <p:nvPr/>
          </p:nvPicPr>
          <p:blipFill>
            <a:blip r:embed="rId4"/>
            <a:srcRect l="25429" t="0" r="7170" b="0"/>
            <a:stretch>
              <a:fillRect/>
            </a:stretch>
          </p:blipFill>
          <p:spPr>
            <a:xfrm flipH="false" flipV="false">
              <a:off x="0" y="0"/>
              <a:ext cx="13875529" cy="13716000"/>
            </a:xfrm>
            <a:prstGeom prst="rect">
              <a:avLst/>
            </a:prstGeom>
          </p:spPr>
        </p:pic>
      </p:grpSp>
      <p:sp>
        <p:nvSpPr>
          <p:cNvPr name="TextBox 12" id="12"/>
          <p:cNvSpPr txBox="true"/>
          <p:nvPr/>
        </p:nvSpPr>
        <p:spPr>
          <a:xfrm rot="0">
            <a:off x="1365337" y="3526749"/>
            <a:ext cx="3541794" cy="2260496"/>
          </a:xfrm>
          <a:prstGeom prst="rect">
            <a:avLst/>
          </a:prstGeom>
        </p:spPr>
        <p:txBody>
          <a:bodyPr anchor="t" rtlCol="false" tIns="0" lIns="0" bIns="0" rIns="0">
            <a:spAutoFit/>
          </a:bodyPr>
          <a:lstStyle/>
          <a:p>
            <a:pPr algn="l" marL="0" indent="0" lvl="0">
              <a:lnSpc>
                <a:spcPts val="8745"/>
              </a:lnSpc>
              <a:spcBef>
                <a:spcPct val="0"/>
              </a:spcBef>
            </a:pPr>
            <a:r>
              <a:rPr lang="en-US" sz="8745" strike="noStrike" u="none">
                <a:solidFill>
                  <a:srgbClr val="FFFFFF"/>
                </a:solidFill>
                <a:latin typeface="Cormorant Garamond Semi-Bold"/>
              </a:rPr>
              <a:t>Hello there!</a:t>
            </a:r>
          </a:p>
        </p:txBody>
      </p:sp>
      <p:sp>
        <p:nvSpPr>
          <p:cNvPr name="TextBox 13" id="13"/>
          <p:cNvSpPr txBox="true"/>
          <p:nvPr/>
        </p:nvSpPr>
        <p:spPr>
          <a:xfrm rot="0">
            <a:off x="1365337" y="6070006"/>
            <a:ext cx="3340416" cy="861695"/>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FFFFFF"/>
                </a:solidFill>
                <a:latin typeface="Nunito Light"/>
              </a:rPr>
              <a:t>I'm Rain, and I'll be sharing with you my beautiful ideas. Follow me at @reallygreatsite to learn more. </a:t>
            </a:r>
          </a:p>
        </p:txBody>
      </p:sp>
    </p:spTree>
  </p:cSld>
  <p:clrMapOvr>
    <a:masterClrMapping/>
  </p:clrMapOvr>
  <p:transition spd="slow">
    <p:cover dir="l"/>
  </p:transition>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8230724" y="2563193"/>
            <a:ext cx="5882537" cy="3067137"/>
          </a:xfrm>
          <a:prstGeom prst="rect">
            <a:avLst/>
          </a:prstGeom>
        </p:spPr>
        <p:txBody>
          <a:bodyPr anchor="t" rtlCol="false" tIns="0" lIns="0" bIns="0" rIns="0">
            <a:spAutoFit/>
          </a:bodyPr>
          <a:lstStyle/>
          <a:p>
            <a:pPr algn="l" marL="0" indent="0" lvl="0">
              <a:lnSpc>
                <a:spcPts val="11818"/>
              </a:lnSpc>
              <a:spcBef>
                <a:spcPct val="0"/>
              </a:spcBef>
            </a:pPr>
            <a:r>
              <a:rPr lang="en-US" sz="11818" strike="noStrike" u="none">
                <a:solidFill>
                  <a:srgbClr val="7E8489"/>
                </a:solidFill>
                <a:latin typeface="Cormorant Garamond Semi-Bold"/>
              </a:rPr>
              <a:t>Our</a:t>
            </a:r>
          </a:p>
          <a:p>
            <a:pPr algn="l" marL="0" indent="0" lvl="0">
              <a:lnSpc>
                <a:spcPts val="11818"/>
              </a:lnSpc>
              <a:spcBef>
                <a:spcPct val="0"/>
              </a:spcBef>
            </a:pPr>
            <a:r>
              <a:rPr lang="en-US" sz="11818" strike="noStrike" u="none">
                <a:solidFill>
                  <a:srgbClr val="7E8489"/>
                </a:solidFill>
                <a:latin typeface="Cormorant Garamond Semi-Bold"/>
              </a:rPr>
              <a:t>Speaker</a:t>
            </a:r>
          </a:p>
        </p:txBody>
      </p:sp>
      <p:sp>
        <p:nvSpPr>
          <p:cNvPr name="TextBox 3" id="3"/>
          <p:cNvSpPr txBox="true"/>
          <p:nvPr/>
        </p:nvSpPr>
        <p:spPr>
          <a:xfrm rot="0">
            <a:off x="10219493" y="6301079"/>
            <a:ext cx="4645361" cy="406539"/>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Name Surname</a:t>
            </a:r>
          </a:p>
        </p:txBody>
      </p:sp>
      <p:sp>
        <p:nvSpPr>
          <p:cNvPr name="TextBox 4" id="4"/>
          <p:cNvSpPr txBox="true"/>
          <p:nvPr/>
        </p:nvSpPr>
        <p:spPr>
          <a:xfrm rot="0">
            <a:off x="10219493" y="7081187"/>
            <a:ext cx="6202863" cy="861695"/>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474242"/>
                </a:solidFill>
                <a:latin typeface="Nunito Light"/>
              </a:rPr>
              <a:t>Presentations are communication tools that can be used as demonstrations, lectures, speeches, reports, and more. It is mostly presented before an audience. </a:t>
            </a:r>
          </a:p>
        </p:txBody>
      </p:sp>
      <p:sp>
        <p:nvSpPr>
          <p:cNvPr name="AutoShape 5" id="5"/>
          <p:cNvSpPr/>
          <p:nvPr/>
        </p:nvSpPr>
        <p:spPr>
          <a:xfrm rot="0">
            <a:off x="17137238" y="0"/>
            <a:ext cx="891100" cy="10287000"/>
          </a:xfrm>
          <a:prstGeom prst="rect">
            <a:avLst/>
          </a:prstGeom>
          <a:solidFill>
            <a:srgbClr val="7E8489"/>
          </a:solidFill>
        </p:spPr>
      </p:sp>
      <p:sp>
        <p:nvSpPr>
          <p:cNvPr name="AutoShape 6" id="6"/>
          <p:cNvSpPr/>
          <p:nvPr/>
        </p:nvSpPr>
        <p:spPr>
          <a:xfrm rot="0">
            <a:off x="17396900" y="0"/>
            <a:ext cx="891100" cy="10287000"/>
          </a:xfrm>
          <a:prstGeom prst="rect">
            <a:avLst/>
          </a:prstGeom>
          <a:solidFill>
            <a:srgbClr val="D1BCB2"/>
          </a:solidFill>
        </p:spPr>
      </p:sp>
      <p:sp>
        <p:nvSpPr>
          <p:cNvPr name="TextBox 7" id="7"/>
          <p:cNvSpPr txBox="true"/>
          <p:nvPr/>
        </p:nvSpPr>
        <p:spPr>
          <a:xfrm rot="0">
            <a:off x="17640830" y="9579316"/>
            <a:ext cx="666220" cy="404981"/>
          </a:xfrm>
          <a:prstGeom prst="rect">
            <a:avLst/>
          </a:prstGeom>
        </p:spPr>
        <p:txBody>
          <a:bodyPr anchor="t" rtlCol="false" tIns="0" lIns="0" bIns="0" rIns="0">
            <a:spAutoFit/>
          </a:bodyPr>
          <a:lstStyle/>
          <a:p>
            <a:pPr algn="l" marL="0" indent="0" lvl="1">
              <a:lnSpc>
                <a:spcPts val="3317"/>
              </a:lnSpc>
              <a:spcBef>
                <a:spcPct val="0"/>
              </a:spcBef>
            </a:pPr>
            <a:r>
              <a:rPr lang="en-US" sz="2369">
                <a:solidFill>
                  <a:srgbClr val="FFFFFF"/>
                </a:solidFill>
                <a:latin typeface="Nunito Light"/>
              </a:rPr>
              <a:t>06</a:t>
            </a:r>
          </a:p>
        </p:txBody>
      </p:sp>
      <p:sp>
        <p:nvSpPr>
          <p:cNvPr name="Freeform 8" id="8"/>
          <p:cNvSpPr/>
          <p:nvPr/>
        </p:nvSpPr>
        <p:spPr>
          <a:xfrm flipH="false" flipV="false" rot="0">
            <a:off x="0" y="0"/>
            <a:ext cx="4706474" cy="10287000"/>
          </a:xfrm>
          <a:custGeom>
            <a:avLst/>
            <a:gdLst/>
            <a:ahLst/>
            <a:cxnLst/>
            <a:rect r="r" b="b" t="t" l="l"/>
            <a:pathLst>
              <a:path h="10287000" w="4706474">
                <a:moveTo>
                  <a:pt x="0" y="0"/>
                </a:moveTo>
                <a:lnTo>
                  <a:pt x="4706474" y="0"/>
                </a:lnTo>
                <a:lnTo>
                  <a:pt x="4706474" y="10287000"/>
                </a:lnTo>
                <a:lnTo>
                  <a:pt x="0" y="10287000"/>
                </a:lnTo>
                <a:lnTo>
                  <a:pt x="0" y="0"/>
                </a:lnTo>
                <a:close/>
              </a:path>
            </a:pathLst>
          </a:custGeom>
          <a:blipFill>
            <a:blip r:embed="rId2"/>
            <a:stretch>
              <a:fillRect l="-227657" t="0" r="-404" b="0"/>
            </a:stretch>
          </a:blipFill>
        </p:spPr>
      </p:sp>
      <p:sp>
        <p:nvSpPr>
          <p:cNvPr name="Freeform 9" id="9"/>
          <p:cNvSpPr/>
          <p:nvPr/>
        </p:nvSpPr>
        <p:spPr>
          <a:xfrm flipH="false" flipV="false" rot="0">
            <a:off x="2916215" y="1985011"/>
            <a:ext cx="3580519" cy="6316979"/>
          </a:xfrm>
          <a:custGeom>
            <a:avLst/>
            <a:gdLst/>
            <a:ahLst/>
            <a:cxnLst/>
            <a:rect r="r" b="b" t="t" l="l"/>
            <a:pathLst>
              <a:path h="6316979" w="3580519">
                <a:moveTo>
                  <a:pt x="0" y="0"/>
                </a:moveTo>
                <a:lnTo>
                  <a:pt x="3580519" y="0"/>
                </a:lnTo>
                <a:lnTo>
                  <a:pt x="3580519" y="6316978"/>
                </a:lnTo>
                <a:lnTo>
                  <a:pt x="0" y="6316978"/>
                </a:lnTo>
                <a:lnTo>
                  <a:pt x="0" y="0"/>
                </a:lnTo>
                <a:close/>
              </a:path>
            </a:pathLst>
          </a:custGeom>
          <a:blipFill>
            <a:blip r:embed="rId3"/>
            <a:stretch>
              <a:fillRect l="-84689" t="-21666" r="-190980" b="-20199"/>
            </a:stretch>
          </a:blipFill>
        </p:spPr>
      </p:sp>
      <p:grpSp>
        <p:nvGrpSpPr>
          <p:cNvPr name="Group 10" id="10"/>
          <p:cNvGrpSpPr/>
          <p:nvPr/>
        </p:nvGrpSpPr>
        <p:grpSpPr>
          <a:xfrm rot="0">
            <a:off x="17601838" y="285752"/>
            <a:ext cx="493447" cy="493447"/>
            <a:chOff x="0" y="0"/>
            <a:chExt cx="657929" cy="657929"/>
          </a:xfrm>
        </p:grpSpPr>
        <p:grpSp>
          <p:nvGrpSpPr>
            <p:cNvPr name="Group 11" id="11"/>
            <p:cNvGrpSpPr>
              <a:grpSpLocks noChangeAspect="true"/>
            </p:cNvGrpSpPr>
            <p:nvPr/>
          </p:nvGrpSpPr>
          <p:grpSpPr>
            <a:xfrm rot="0">
              <a:off x="0" y="0"/>
              <a:ext cx="657929" cy="657929"/>
              <a:chOff x="0" y="0"/>
              <a:chExt cx="6355080" cy="6355080"/>
            </a:xfrm>
          </p:grpSpPr>
          <p:sp>
            <p:nvSpPr>
              <p:cNvPr name="Freeform 12" id="12"/>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sp>
          <p:nvSpPr>
            <p:cNvPr name="Freeform 13" id="13"/>
            <p:cNvSpPr/>
            <p:nvPr/>
          </p:nvSpPr>
          <p:spPr>
            <a:xfrm flipH="false" flipV="false" rot="5400000">
              <a:off x="109655" y="109655"/>
              <a:ext cx="438619" cy="438619"/>
            </a:xfrm>
            <a:custGeom>
              <a:avLst/>
              <a:gdLst/>
              <a:ahLst/>
              <a:cxnLst/>
              <a:rect r="r" b="b" t="t" l="l"/>
              <a:pathLst>
                <a:path h="438619" w="438619">
                  <a:moveTo>
                    <a:pt x="0" y="0"/>
                  </a:moveTo>
                  <a:lnTo>
                    <a:pt x="438619" y="0"/>
                  </a:lnTo>
                  <a:lnTo>
                    <a:pt x="438619" y="438619"/>
                  </a:lnTo>
                  <a:lnTo>
                    <a:pt x="0" y="43861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Tree>
  </p:cSld>
  <p:clrMapOvr>
    <a:masterClrMapping/>
  </p:clrMapOvr>
  <p:transition spd="slow">
    <p:cover dir="l"/>
  </p:transition>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0">
            <a:off x="0" y="0"/>
            <a:ext cx="6573983" cy="4598003"/>
          </a:xfrm>
          <a:prstGeom prst="rect">
            <a:avLst/>
          </a:prstGeom>
          <a:solidFill>
            <a:srgbClr val="7E8489"/>
          </a:solidFill>
        </p:spPr>
      </p:sp>
      <p:sp>
        <p:nvSpPr>
          <p:cNvPr name="TextBox 3" id="3"/>
          <p:cNvSpPr txBox="true"/>
          <p:nvPr/>
        </p:nvSpPr>
        <p:spPr>
          <a:xfrm rot="0">
            <a:off x="1028700" y="1344412"/>
            <a:ext cx="3997268" cy="2071104"/>
          </a:xfrm>
          <a:prstGeom prst="rect">
            <a:avLst/>
          </a:prstGeom>
        </p:spPr>
        <p:txBody>
          <a:bodyPr anchor="t" rtlCol="false" tIns="0" lIns="0" bIns="0" rIns="0">
            <a:spAutoFit/>
          </a:bodyPr>
          <a:lstStyle/>
          <a:p>
            <a:pPr algn="l" marL="0" indent="0" lvl="0">
              <a:lnSpc>
                <a:spcPts val="8030"/>
              </a:lnSpc>
              <a:spcBef>
                <a:spcPct val="0"/>
              </a:spcBef>
            </a:pPr>
            <a:r>
              <a:rPr lang="en-US" sz="8030">
                <a:solidFill>
                  <a:srgbClr val="FFFFFF"/>
                </a:solidFill>
                <a:latin typeface="Cormorant Garamond Semi-Bold"/>
              </a:rPr>
              <a:t>Course Outline</a:t>
            </a:r>
          </a:p>
        </p:txBody>
      </p:sp>
      <p:sp>
        <p:nvSpPr>
          <p:cNvPr name="AutoShape 4" id="4"/>
          <p:cNvSpPr/>
          <p:nvPr/>
        </p:nvSpPr>
        <p:spPr>
          <a:xfrm rot="0">
            <a:off x="17137238" y="0"/>
            <a:ext cx="891100" cy="10287000"/>
          </a:xfrm>
          <a:prstGeom prst="rect">
            <a:avLst/>
          </a:prstGeom>
          <a:solidFill>
            <a:srgbClr val="7E8489"/>
          </a:solidFill>
        </p:spPr>
      </p:sp>
      <p:sp>
        <p:nvSpPr>
          <p:cNvPr name="AutoShape 5" id="5"/>
          <p:cNvSpPr/>
          <p:nvPr/>
        </p:nvSpPr>
        <p:spPr>
          <a:xfrm rot="0">
            <a:off x="17396900" y="0"/>
            <a:ext cx="891100" cy="10287000"/>
          </a:xfrm>
          <a:prstGeom prst="rect">
            <a:avLst/>
          </a:prstGeom>
          <a:solidFill>
            <a:srgbClr val="D1BCB2"/>
          </a:solidFill>
        </p:spPr>
      </p:sp>
      <p:sp>
        <p:nvSpPr>
          <p:cNvPr name="TextBox 6" id="6"/>
          <p:cNvSpPr txBox="true"/>
          <p:nvPr/>
        </p:nvSpPr>
        <p:spPr>
          <a:xfrm rot="0">
            <a:off x="17640830" y="9579316"/>
            <a:ext cx="666220" cy="404981"/>
          </a:xfrm>
          <a:prstGeom prst="rect">
            <a:avLst/>
          </a:prstGeom>
        </p:spPr>
        <p:txBody>
          <a:bodyPr anchor="t" rtlCol="false" tIns="0" lIns="0" bIns="0" rIns="0">
            <a:spAutoFit/>
          </a:bodyPr>
          <a:lstStyle/>
          <a:p>
            <a:pPr algn="l" marL="0" indent="0" lvl="1">
              <a:lnSpc>
                <a:spcPts val="3317"/>
              </a:lnSpc>
              <a:spcBef>
                <a:spcPct val="0"/>
              </a:spcBef>
            </a:pPr>
            <a:r>
              <a:rPr lang="en-US" sz="2369">
                <a:solidFill>
                  <a:srgbClr val="FFFFFF"/>
                </a:solidFill>
                <a:latin typeface="Nunito Light"/>
              </a:rPr>
              <a:t>07</a:t>
            </a:r>
          </a:p>
        </p:txBody>
      </p:sp>
      <p:grpSp>
        <p:nvGrpSpPr>
          <p:cNvPr name="Group 7" id="7"/>
          <p:cNvGrpSpPr/>
          <p:nvPr/>
        </p:nvGrpSpPr>
        <p:grpSpPr>
          <a:xfrm rot="0">
            <a:off x="6573983" y="5693378"/>
            <a:ext cx="4361366" cy="1236994"/>
            <a:chOff x="0" y="0"/>
            <a:chExt cx="5815154" cy="1649325"/>
          </a:xfrm>
        </p:grpSpPr>
        <p:sp>
          <p:nvSpPr>
            <p:cNvPr name="TextBox 8" id="8"/>
            <p:cNvSpPr txBox="true"/>
            <p:nvPr/>
          </p:nvSpPr>
          <p:spPr>
            <a:xfrm rot="0">
              <a:off x="0" y="900449"/>
              <a:ext cx="5815154" cy="748877"/>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474242"/>
                  </a:solidFill>
                  <a:latin typeface="Nunito Light"/>
                </a:rPr>
                <a:t>What makes you unique and interesting? Write them here!</a:t>
              </a:r>
            </a:p>
          </p:txBody>
        </p:sp>
        <p:sp>
          <p:nvSpPr>
            <p:cNvPr name="TextBox 9" id="9"/>
            <p:cNvSpPr txBox="true"/>
            <p:nvPr/>
          </p:nvSpPr>
          <p:spPr>
            <a:xfrm rot="0">
              <a:off x="0" y="-47625"/>
              <a:ext cx="5815154" cy="526177"/>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Add a main point</a:t>
              </a:r>
            </a:p>
          </p:txBody>
        </p:sp>
      </p:grpSp>
      <p:grpSp>
        <p:nvGrpSpPr>
          <p:cNvPr name="Group 10" id="10"/>
          <p:cNvGrpSpPr/>
          <p:nvPr/>
        </p:nvGrpSpPr>
        <p:grpSpPr>
          <a:xfrm rot="0">
            <a:off x="12119266" y="5693378"/>
            <a:ext cx="4323266" cy="1236994"/>
            <a:chOff x="0" y="0"/>
            <a:chExt cx="5764354" cy="1649325"/>
          </a:xfrm>
        </p:grpSpPr>
        <p:sp>
          <p:nvSpPr>
            <p:cNvPr name="TextBox 11" id="11"/>
            <p:cNvSpPr txBox="true"/>
            <p:nvPr/>
          </p:nvSpPr>
          <p:spPr>
            <a:xfrm rot="0">
              <a:off x="0" y="900449"/>
              <a:ext cx="5764354" cy="748877"/>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474242"/>
                  </a:solidFill>
                  <a:latin typeface="Nunito Light"/>
                </a:rPr>
                <a:t>What makes you unique and interesting? Write them here!</a:t>
              </a:r>
            </a:p>
          </p:txBody>
        </p:sp>
        <p:sp>
          <p:nvSpPr>
            <p:cNvPr name="TextBox 12" id="12"/>
            <p:cNvSpPr txBox="true"/>
            <p:nvPr/>
          </p:nvSpPr>
          <p:spPr>
            <a:xfrm rot="0">
              <a:off x="0" y="-47625"/>
              <a:ext cx="5764354" cy="526177"/>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Add a main point</a:t>
              </a:r>
            </a:p>
          </p:txBody>
        </p:sp>
      </p:grpSp>
      <p:grpSp>
        <p:nvGrpSpPr>
          <p:cNvPr name="Group 13" id="13"/>
          <p:cNvGrpSpPr/>
          <p:nvPr/>
        </p:nvGrpSpPr>
        <p:grpSpPr>
          <a:xfrm rot="0">
            <a:off x="1028700" y="5693378"/>
            <a:ext cx="4361366" cy="1236994"/>
            <a:chOff x="0" y="0"/>
            <a:chExt cx="5815154" cy="1649325"/>
          </a:xfrm>
        </p:grpSpPr>
        <p:sp>
          <p:nvSpPr>
            <p:cNvPr name="TextBox 14" id="14"/>
            <p:cNvSpPr txBox="true"/>
            <p:nvPr/>
          </p:nvSpPr>
          <p:spPr>
            <a:xfrm rot="0">
              <a:off x="0" y="900449"/>
              <a:ext cx="5815154" cy="748877"/>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474242"/>
                  </a:solidFill>
                  <a:latin typeface="Nunito Light"/>
                </a:rPr>
                <a:t>What makes you unique and interesting? Write them here!</a:t>
              </a:r>
            </a:p>
          </p:txBody>
        </p:sp>
        <p:sp>
          <p:nvSpPr>
            <p:cNvPr name="TextBox 15" id="15"/>
            <p:cNvSpPr txBox="true"/>
            <p:nvPr/>
          </p:nvSpPr>
          <p:spPr>
            <a:xfrm rot="0">
              <a:off x="0" y="-47625"/>
              <a:ext cx="5815154" cy="526177"/>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Add a main point</a:t>
              </a:r>
            </a:p>
          </p:txBody>
        </p:sp>
      </p:grpSp>
      <p:grpSp>
        <p:nvGrpSpPr>
          <p:cNvPr name="Group 16" id="16"/>
          <p:cNvGrpSpPr/>
          <p:nvPr/>
        </p:nvGrpSpPr>
        <p:grpSpPr>
          <a:xfrm rot="0">
            <a:off x="6573983" y="8021306"/>
            <a:ext cx="4361366" cy="1236994"/>
            <a:chOff x="0" y="0"/>
            <a:chExt cx="5815154" cy="1649325"/>
          </a:xfrm>
        </p:grpSpPr>
        <p:sp>
          <p:nvSpPr>
            <p:cNvPr name="TextBox 17" id="17"/>
            <p:cNvSpPr txBox="true"/>
            <p:nvPr/>
          </p:nvSpPr>
          <p:spPr>
            <a:xfrm rot="0">
              <a:off x="0" y="900449"/>
              <a:ext cx="5815154" cy="748877"/>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474242"/>
                  </a:solidFill>
                  <a:latin typeface="Nunito Light"/>
                </a:rPr>
                <a:t>What makes you unique and interesting? Write them here!</a:t>
              </a:r>
            </a:p>
          </p:txBody>
        </p:sp>
        <p:sp>
          <p:nvSpPr>
            <p:cNvPr name="TextBox 18" id="18"/>
            <p:cNvSpPr txBox="true"/>
            <p:nvPr/>
          </p:nvSpPr>
          <p:spPr>
            <a:xfrm rot="0">
              <a:off x="0" y="-47625"/>
              <a:ext cx="5815154" cy="526177"/>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Add a main point</a:t>
              </a:r>
            </a:p>
          </p:txBody>
        </p:sp>
      </p:grpSp>
      <p:grpSp>
        <p:nvGrpSpPr>
          <p:cNvPr name="Group 19" id="19"/>
          <p:cNvGrpSpPr/>
          <p:nvPr/>
        </p:nvGrpSpPr>
        <p:grpSpPr>
          <a:xfrm rot="0">
            <a:off x="12119266" y="8021306"/>
            <a:ext cx="4323266" cy="1236994"/>
            <a:chOff x="0" y="0"/>
            <a:chExt cx="5764354" cy="1649325"/>
          </a:xfrm>
        </p:grpSpPr>
        <p:sp>
          <p:nvSpPr>
            <p:cNvPr name="TextBox 20" id="20"/>
            <p:cNvSpPr txBox="true"/>
            <p:nvPr/>
          </p:nvSpPr>
          <p:spPr>
            <a:xfrm rot="0">
              <a:off x="0" y="900449"/>
              <a:ext cx="5764354" cy="748877"/>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474242"/>
                  </a:solidFill>
                  <a:latin typeface="Nunito Light"/>
                </a:rPr>
                <a:t>What makes you unique and interesting? Write them here!</a:t>
              </a:r>
            </a:p>
          </p:txBody>
        </p:sp>
        <p:sp>
          <p:nvSpPr>
            <p:cNvPr name="TextBox 21" id="21"/>
            <p:cNvSpPr txBox="true"/>
            <p:nvPr/>
          </p:nvSpPr>
          <p:spPr>
            <a:xfrm rot="0">
              <a:off x="0" y="-47625"/>
              <a:ext cx="5764354" cy="526177"/>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Add a main point</a:t>
              </a:r>
            </a:p>
          </p:txBody>
        </p:sp>
      </p:grpSp>
      <p:grpSp>
        <p:nvGrpSpPr>
          <p:cNvPr name="Group 22" id="22"/>
          <p:cNvGrpSpPr/>
          <p:nvPr/>
        </p:nvGrpSpPr>
        <p:grpSpPr>
          <a:xfrm rot="0">
            <a:off x="1028700" y="8021306"/>
            <a:ext cx="4361366" cy="1236994"/>
            <a:chOff x="0" y="0"/>
            <a:chExt cx="5815154" cy="1649325"/>
          </a:xfrm>
        </p:grpSpPr>
        <p:sp>
          <p:nvSpPr>
            <p:cNvPr name="TextBox 23" id="23"/>
            <p:cNvSpPr txBox="true"/>
            <p:nvPr/>
          </p:nvSpPr>
          <p:spPr>
            <a:xfrm rot="0">
              <a:off x="0" y="900449"/>
              <a:ext cx="5815154" cy="748877"/>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474242"/>
                  </a:solidFill>
                  <a:latin typeface="Nunito Light"/>
                </a:rPr>
                <a:t>What makes you unique and interesting? Write them here!</a:t>
              </a:r>
            </a:p>
          </p:txBody>
        </p:sp>
        <p:sp>
          <p:nvSpPr>
            <p:cNvPr name="TextBox 24" id="24"/>
            <p:cNvSpPr txBox="true"/>
            <p:nvPr/>
          </p:nvSpPr>
          <p:spPr>
            <a:xfrm rot="0">
              <a:off x="0" y="-47625"/>
              <a:ext cx="5815154" cy="526177"/>
            </a:xfrm>
            <a:prstGeom prst="rect">
              <a:avLst/>
            </a:prstGeom>
          </p:spPr>
          <p:txBody>
            <a:bodyPr anchor="t" rtlCol="false" tIns="0" lIns="0" bIns="0" rIns="0">
              <a:spAutoFit/>
            </a:bodyPr>
            <a:lstStyle/>
            <a:p>
              <a:pPr algn="l" marL="0" indent="0" lvl="0">
                <a:lnSpc>
                  <a:spcPts val="3317"/>
                </a:lnSpc>
                <a:spcBef>
                  <a:spcPct val="0"/>
                </a:spcBef>
              </a:pPr>
              <a:r>
                <a:rPr lang="en-US" sz="2369" strike="noStrike" u="none">
                  <a:solidFill>
                    <a:srgbClr val="7E8489"/>
                  </a:solidFill>
                  <a:latin typeface="Nunito Sans Heavy"/>
                </a:rPr>
                <a:t>Add a main point</a:t>
              </a:r>
            </a:p>
          </p:txBody>
        </p:sp>
      </p:grpSp>
      <p:sp>
        <p:nvSpPr>
          <p:cNvPr name="Freeform 25" id="25"/>
          <p:cNvSpPr/>
          <p:nvPr/>
        </p:nvSpPr>
        <p:spPr>
          <a:xfrm flipH="false" flipV="false" rot="0">
            <a:off x="6573983" y="0"/>
            <a:ext cx="10563255" cy="4598003"/>
          </a:xfrm>
          <a:custGeom>
            <a:avLst/>
            <a:gdLst/>
            <a:ahLst/>
            <a:cxnLst/>
            <a:rect r="r" b="b" t="t" l="l"/>
            <a:pathLst>
              <a:path h="4598003" w="10563255">
                <a:moveTo>
                  <a:pt x="0" y="0"/>
                </a:moveTo>
                <a:lnTo>
                  <a:pt x="10563255" y="0"/>
                </a:lnTo>
                <a:lnTo>
                  <a:pt x="10563255" y="4598003"/>
                </a:lnTo>
                <a:lnTo>
                  <a:pt x="0" y="4598003"/>
                </a:lnTo>
                <a:lnTo>
                  <a:pt x="0" y="0"/>
                </a:lnTo>
                <a:close/>
              </a:path>
            </a:pathLst>
          </a:custGeom>
          <a:blipFill>
            <a:blip r:embed="rId2"/>
            <a:stretch>
              <a:fillRect l="0" t="-10592" r="0" b="-10592"/>
            </a:stretch>
          </a:blipFill>
        </p:spPr>
      </p:sp>
      <p:grpSp>
        <p:nvGrpSpPr>
          <p:cNvPr name="Group 26" id="26"/>
          <p:cNvGrpSpPr/>
          <p:nvPr/>
        </p:nvGrpSpPr>
        <p:grpSpPr>
          <a:xfrm rot="0">
            <a:off x="17601838" y="285752"/>
            <a:ext cx="493447" cy="493447"/>
            <a:chOff x="0" y="0"/>
            <a:chExt cx="657929" cy="657929"/>
          </a:xfrm>
        </p:grpSpPr>
        <p:grpSp>
          <p:nvGrpSpPr>
            <p:cNvPr name="Group 27" id="27"/>
            <p:cNvGrpSpPr>
              <a:grpSpLocks noChangeAspect="true"/>
            </p:cNvGrpSpPr>
            <p:nvPr/>
          </p:nvGrpSpPr>
          <p:grpSpPr>
            <a:xfrm rot="0">
              <a:off x="0" y="0"/>
              <a:ext cx="657929" cy="657929"/>
              <a:chOff x="0" y="0"/>
              <a:chExt cx="6355080" cy="6355080"/>
            </a:xfrm>
          </p:grpSpPr>
          <p:sp>
            <p:nvSpPr>
              <p:cNvPr name="Freeform 28" id="28"/>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sp>
          <p:nvSpPr>
            <p:cNvPr name="Freeform 29" id="29"/>
            <p:cNvSpPr/>
            <p:nvPr/>
          </p:nvSpPr>
          <p:spPr>
            <a:xfrm flipH="false" flipV="false" rot="5400000">
              <a:off x="109655" y="109655"/>
              <a:ext cx="438619" cy="438619"/>
            </a:xfrm>
            <a:custGeom>
              <a:avLst/>
              <a:gdLst/>
              <a:ahLst/>
              <a:cxnLst/>
              <a:rect r="r" b="b" t="t" l="l"/>
              <a:pathLst>
                <a:path h="438619" w="438619">
                  <a:moveTo>
                    <a:pt x="0" y="0"/>
                  </a:moveTo>
                  <a:lnTo>
                    <a:pt x="438619" y="0"/>
                  </a:lnTo>
                  <a:lnTo>
                    <a:pt x="438619" y="438619"/>
                  </a:lnTo>
                  <a:lnTo>
                    <a:pt x="0" y="43861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Tree>
  </p:cSld>
  <p:clrMapOvr>
    <a:masterClrMapping/>
  </p:clrMapOvr>
  <p:transition spd="slow">
    <p:cover dir="l"/>
  </p:transition>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0">
            <a:off x="17137238" y="0"/>
            <a:ext cx="891100" cy="10287000"/>
          </a:xfrm>
          <a:prstGeom prst="rect">
            <a:avLst/>
          </a:prstGeom>
          <a:solidFill>
            <a:srgbClr val="7E8489"/>
          </a:solidFill>
        </p:spPr>
      </p:sp>
      <p:sp>
        <p:nvSpPr>
          <p:cNvPr name="AutoShape 3" id="3"/>
          <p:cNvSpPr/>
          <p:nvPr/>
        </p:nvSpPr>
        <p:spPr>
          <a:xfrm rot="0">
            <a:off x="0" y="0"/>
            <a:ext cx="5565487" cy="10287000"/>
          </a:xfrm>
          <a:prstGeom prst="rect">
            <a:avLst/>
          </a:prstGeom>
          <a:solidFill>
            <a:srgbClr val="7E8489"/>
          </a:solidFill>
        </p:spPr>
      </p:sp>
      <p:sp>
        <p:nvSpPr>
          <p:cNvPr name="AutoShape 4" id="4"/>
          <p:cNvSpPr/>
          <p:nvPr/>
        </p:nvSpPr>
        <p:spPr>
          <a:xfrm rot="0">
            <a:off x="17396900" y="0"/>
            <a:ext cx="891100" cy="10287000"/>
          </a:xfrm>
          <a:prstGeom prst="rect">
            <a:avLst/>
          </a:prstGeom>
          <a:solidFill>
            <a:srgbClr val="D1BCB2"/>
          </a:solidFill>
        </p:spPr>
      </p:sp>
      <p:sp>
        <p:nvSpPr>
          <p:cNvPr name="TextBox 5" id="5"/>
          <p:cNvSpPr txBox="true"/>
          <p:nvPr/>
        </p:nvSpPr>
        <p:spPr>
          <a:xfrm rot="0">
            <a:off x="17640830" y="9579316"/>
            <a:ext cx="666220" cy="404981"/>
          </a:xfrm>
          <a:prstGeom prst="rect">
            <a:avLst/>
          </a:prstGeom>
        </p:spPr>
        <p:txBody>
          <a:bodyPr anchor="t" rtlCol="false" tIns="0" lIns="0" bIns="0" rIns="0">
            <a:spAutoFit/>
          </a:bodyPr>
          <a:lstStyle/>
          <a:p>
            <a:pPr algn="l" marL="0" indent="0" lvl="1">
              <a:lnSpc>
                <a:spcPts val="3317"/>
              </a:lnSpc>
              <a:spcBef>
                <a:spcPct val="0"/>
              </a:spcBef>
            </a:pPr>
            <a:r>
              <a:rPr lang="en-US" sz="2369">
                <a:solidFill>
                  <a:srgbClr val="FFFFFF"/>
                </a:solidFill>
                <a:latin typeface="Nunito Light"/>
              </a:rPr>
              <a:t>08</a:t>
            </a:r>
          </a:p>
        </p:txBody>
      </p:sp>
      <p:grpSp>
        <p:nvGrpSpPr>
          <p:cNvPr name="Group 6" id="6"/>
          <p:cNvGrpSpPr/>
          <p:nvPr/>
        </p:nvGrpSpPr>
        <p:grpSpPr>
          <a:xfrm rot="0">
            <a:off x="17601838" y="285752"/>
            <a:ext cx="493447" cy="493447"/>
            <a:chOff x="0" y="0"/>
            <a:chExt cx="657929" cy="657929"/>
          </a:xfrm>
        </p:grpSpPr>
        <p:grpSp>
          <p:nvGrpSpPr>
            <p:cNvPr name="Group 7" id="7"/>
            <p:cNvGrpSpPr>
              <a:grpSpLocks noChangeAspect="true"/>
            </p:cNvGrpSpPr>
            <p:nvPr/>
          </p:nvGrpSpPr>
          <p:grpSpPr>
            <a:xfrm rot="0">
              <a:off x="0" y="0"/>
              <a:ext cx="657929" cy="657929"/>
              <a:chOff x="0" y="0"/>
              <a:chExt cx="6355080" cy="6355080"/>
            </a:xfrm>
          </p:grpSpPr>
          <p:sp>
            <p:nvSpPr>
              <p:cNvPr name="Freeform 8" id="8"/>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sp>
          <p:nvSpPr>
            <p:cNvPr name="Freeform 9" id="9"/>
            <p:cNvSpPr/>
            <p:nvPr/>
          </p:nvSpPr>
          <p:spPr>
            <a:xfrm flipH="false" flipV="false" rot="5400000">
              <a:off x="109655" y="109655"/>
              <a:ext cx="438619" cy="438619"/>
            </a:xfrm>
            <a:custGeom>
              <a:avLst/>
              <a:gdLst/>
              <a:ahLst/>
              <a:cxnLst/>
              <a:rect r="r" b="b" t="t" l="l"/>
              <a:pathLst>
                <a:path h="438619" w="438619">
                  <a:moveTo>
                    <a:pt x="0" y="0"/>
                  </a:moveTo>
                  <a:lnTo>
                    <a:pt x="438619" y="0"/>
                  </a:lnTo>
                  <a:lnTo>
                    <a:pt x="438619" y="438619"/>
                  </a:lnTo>
                  <a:lnTo>
                    <a:pt x="0" y="43861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10" id="10"/>
          <p:cNvGrpSpPr/>
          <p:nvPr/>
        </p:nvGrpSpPr>
        <p:grpSpPr>
          <a:xfrm rot="0">
            <a:off x="766946" y="3861320"/>
            <a:ext cx="4697292" cy="2564359"/>
            <a:chOff x="0" y="0"/>
            <a:chExt cx="6263056" cy="3419146"/>
          </a:xfrm>
        </p:grpSpPr>
        <p:sp>
          <p:nvSpPr>
            <p:cNvPr name="TextBox 11" id="11"/>
            <p:cNvSpPr txBox="true"/>
            <p:nvPr/>
          </p:nvSpPr>
          <p:spPr>
            <a:xfrm rot="0">
              <a:off x="0" y="142875"/>
              <a:ext cx="6263056" cy="2656472"/>
            </a:xfrm>
            <a:prstGeom prst="rect">
              <a:avLst/>
            </a:prstGeom>
          </p:spPr>
          <p:txBody>
            <a:bodyPr anchor="t" rtlCol="false" tIns="0" lIns="0" bIns="0" rIns="0">
              <a:spAutoFit/>
            </a:bodyPr>
            <a:lstStyle/>
            <a:p>
              <a:pPr algn="l" marL="0" indent="0" lvl="0">
                <a:lnSpc>
                  <a:spcPts val="7539"/>
                </a:lnSpc>
                <a:spcBef>
                  <a:spcPct val="0"/>
                </a:spcBef>
              </a:pPr>
              <a:r>
                <a:rPr lang="en-US" sz="7539" strike="noStrike" u="none">
                  <a:solidFill>
                    <a:srgbClr val="FFFDFC"/>
                  </a:solidFill>
                  <a:latin typeface="Cormorant Garamond Semi-Bold"/>
                </a:rPr>
                <a:t>Topic Overview</a:t>
              </a:r>
            </a:p>
          </p:txBody>
        </p:sp>
        <p:sp>
          <p:nvSpPr>
            <p:cNvPr name="TextBox 12" id="12"/>
            <p:cNvSpPr txBox="true"/>
            <p:nvPr/>
          </p:nvSpPr>
          <p:spPr>
            <a:xfrm rot="0">
              <a:off x="0" y="3063969"/>
              <a:ext cx="6020889" cy="355177"/>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FFFDFC"/>
                  </a:solidFill>
                  <a:latin typeface="Nunito Light"/>
                </a:rPr>
                <a:t>Elaborate on what you want to discuss. </a:t>
              </a:r>
            </a:p>
          </p:txBody>
        </p:sp>
      </p:grpSp>
      <p:sp>
        <p:nvSpPr>
          <p:cNvPr name="Freeform 13" id="13"/>
          <p:cNvSpPr/>
          <p:nvPr/>
        </p:nvSpPr>
        <p:spPr>
          <a:xfrm flipH="false" flipV="false" rot="0">
            <a:off x="11624588" y="0"/>
            <a:ext cx="5062502" cy="10287000"/>
          </a:xfrm>
          <a:custGeom>
            <a:avLst/>
            <a:gdLst/>
            <a:ahLst/>
            <a:cxnLst/>
            <a:rect r="r" b="b" t="t" l="l"/>
            <a:pathLst>
              <a:path h="10287000" w="5062502">
                <a:moveTo>
                  <a:pt x="0" y="0"/>
                </a:moveTo>
                <a:lnTo>
                  <a:pt x="5062503" y="0"/>
                </a:lnTo>
                <a:lnTo>
                  <a:pt x="5062503" y="10287000"/>
                </a:lnTo>
                <a:lnTo>
                  <a:pt x="0" y="10287000"/>
                </a:lnTo>
                <a:lnTo>
                  <a:pt x="0" y="0"/>
                </a:lnTo>
                <a:close/>
              </a:path>
            </a:pathLst>
          </a:custGeom>
          <a:blipFill>
            <a:blip r:embed="rId4"/>
            <a:stretch>
              <a:fillRect l="-20059" t="0" r="-15322" b="0"/>
            </a:stretch>
          </a:blipFill>
        </p:spPr>
      </p:sp>
      <p:sp>
        <p:nvSpPr>
          <p:cNvPr name="Freeform 14" id="14"/>
          <p:cNvSpPr/>
          <p:nvPr/>
        </p:nvSpPr>
        <p:spPr>
          <a:xfrm flipH="false" flipV="false" rot="0">
            <a:off x="6013162" y="0"/>
            <a:ext cx="5062502" cy="10287000"/>
          </a:xfrm>
          <a:custGeom>
            <a:avLst/>
            <a:gdLst/>
            <a:ahLst/>
            <a:cxnLst/>
            <a:rect r="r" b="b" t="t" l="l"/>
            <a:pathLst>
              <a:path h="10287000" w="5062502">
                <a:moveTo>
                  <a:pt x="0" y="0"/>
                </a:moveTo>
                <a:lnTo>
                  <a:pt x="5062502" y="0"/>
                </a:lnTo>
                <a:lnTo>
                  <a:pt x="5062502" y="10287000"/>
                </a:lnTo>
                <a:lnTo>
                  <a:pt x="0" y="10287000"/>
                </a:lnTo>
                <a:lnTo>
                  <a:pt x="0" y="0"/>
                </a:lnTo>
                <a:close/>
              </a:path>
            </a:pathLst>
          </a:custGeom>
          <a:blipFill>
            <a:blip r:embed="rId5"/>
            <a:stretch>
              <a:fillRect l="-17237" t="0" r="-18144" b="0"/>
            </a:stretch>
          </a:blipFill>
        </p:spPr>
      </p:sp>
    </p:spTree>
  </p:cSld>
  <p:clrMapOvr>
    <a:masterClrMapping/>
  </p:clrMapOvr>
  <p:transition spd="slow">
    <p:cover dir="l"/>
  </p:transition>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0">
            <a:off x="0" y="0"/>
            <a:ext cx="18028338" cy="10287000"/>
          </a:xfrm>
          <a:prstGeom prst="rect">
            <a:avLst/>
          </a:prstGeom>
          <a:solidFill>
            <a:srgbClr val="7E8489"/>
          </a:solidFill>
        </p:spPr>
      </p:sp>
      <p:sp>
        <p:nvSpPr>
          <p:cNvPr name="AutoShape 3" id="3"/>
          <p:cNvSpPr/>
          <p:nvPr/>
        </p:nvSpPr>
        <p:spPr>
          <a:xfrm rot="0">
            <a:off x="17396900" y="0"/>
            <a:ext cx="891100" cy="10287000"/>
          </a:xfrm>
          <a:prstGeom prst="rect">
            <a:avLst/>
          </a:prstGeom>
          <a:solidFill>
            <a:srgbClr val="D1BCB2"/>
          </a:solidFill>
        </p:spPr>
      </p:sp>
      <p:sp>
        <p:nvSpPr>
          <p:cNvPr name="AutoShape 4" id="4"/>
          <p:cNvSpPr/>
          <p:nvPr/>
        </p:nvSpPr>
        <p:spPr>
          <a:xfrm rot="0">
            <a:off x="-445550" y="0"/>
            <a:ext cx="891100" cy="10287000"/>
          </a:xfrm>
          <a:prstGeom prst="rect">
            <a:avLst/>
          </a:prstGeom>
          <a:solidFill>
            <a:srgbClr val="D1BCB2"/>
          </a:solidFill>
        </p:spPr>
      </p:sp>
      <p:grpSp>
        <p:nvGrpSpPr>
          <p:cNvPr name="Group 5" id="5"/>
          <p:cNvGrpSpPr/>
          <p:nvPr/>
        </p:nvGrpSpPr>
        <p:grpSpPr>
          <a:xfrm rot="0">
            <a:off x="17601838" y="285752"/>
            <a:ext cx="493447" cy="493447"/>
            <a:chOff x="0" y="0"/>
            <a:chExt cx="657929" cy="657929"/>
          </a:xfrm>
        </p:grpSpPr>
        <p:grpSp>
          <p:nvGrpSpPr>
            <p:cNvPr name="Group 6" id="6"/>
            <p:cNvGrpSpPr>
              <a:grpSpLocks noChangeAspect="true"/>
            </p:cNvGrpSpPr>
            <p:nvPr/>
          </p:nvGrpSpPr>
          <p:grpSpPr>
            <a:xfrm rot="0">
              <a:off x="0" y="0"/>
              <a:ext cx="657929" cy="657929"/>
              <a:chOff x="0" y="0"/>
              <a:chExt cx="6355080" cy="6355080"/>
            </a:xfrm>
          </p:grpSpPr>
          <p:sp>
            <p:nvSpPr>
              <p:cNvPr name="Freeform 7" id="7"/>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sp>
          <p:nvSpPr>
            <p:cNvPr name="Freeform 8" id="8"/>
            <p:cNvSpPr/>
            <p:nvPr/>
          </p:nvSpPr>
          <p:spPr>
            <a:xfrm flipH="false" flipV="false" rot="5400000">
              <a:off x="109655" y="109655"/>
              <a:ext cx="438619" cy="438619"/>
            </a:xfrm>
            <a:custGeom>
              <a:avLst/>
              <a:gdLst/>
              <a:ahLst/>
              <a:cxnLst/>
              <a:rect r="r" b="b" t="t" l="l"/>
              <a:pathLst>
                <a:path h="438619" w="438619">
                  <a:moveTo>
                    <a:pt x="0" y="0"/>
                  </a:moveTo>
                  <a:lnTo>
                    <a:pt x="438619" y="0"/>
                  </a:lnTo>
                  <a:lnTo>
                    <a:pt x="438619" y="438619"/>
                  </a:lnTo>
                  <a:lnTo>
                    <a:pt x="0" y="43861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9" id="9"/>
          <p:cNvSpPr txBox="true"/>
          <p:nvPr/>
        </p:nvSpPr>
        <p:spPr>
          <a:xfrm rot="0">
            <a:off x="17640830" y="9579316"/>
            <a:ext cx="666220" cy="404981"/>
          </a:xfrm>
          <a:prstGeom prst="rect">
            <a:avLst/>
          </a:prstGeom>
        </p:spPr>
        <p:txBody>
          <a:bodyPr anchor="t" rtlCol="false" tIns="0" lIns="0" bIns="0" rIns="0">
            <a:spAutoFit/>
          </a:bodyPr>
          <a:lstStyle/>
          <a:p>
            <a:pPr algn="l" marL="0" indent="0" lvl="1">
              <a:lnSpc>
                <a:spcPts val="3317"/>
              </a:lnSpc>
              <a:spcBef>
                <a:spcPct val="0"/>
              </a:spcBef>
            </a:pPr>
            <a:r>
              <a:rPr lang="en-US" sz="2369">
                <a:solidFill>
                  <a:srgbClr val="FFFFFF"/>
                </a:solidFill>
                <a:latin typeface="Nunito Light"/>
              </a:rPr>
              <a:t>09</a:t>
            </a:r>
          </a:p>
        </p:txBody>
      </p:sp>
      <p:grpSp>
        <p:nvGrpSpPr>
          <p:cNvPr name="Group 10" id="10"/>
          <p:cNvGrpSpPr/>
          <p:nvPr/>
        </p:nvGrpSpPr>
        <p:grpSpPr>
          <a:xfrm rot="0">
            <a:off x="2208218" y="2208525"/>
            <a:ext cx="12804764" cy="5869949"/>
            <a:chOff x="0" y="0"/>
            <a:chExt cx="17073018" cy="7826599"/>
          </a:xfrm>
        </p:grpSpPr>
        <p:sp>
          <p:nvSpPr>
            <p:cNvPr name="TextBox 11" id="11"/>
            <p:cNvSpPr txBox="true"/>
            <p:nvPr/>
          </p:nvSpPr>
          <p:spPr>
            <a:xfrm rot="0">
              <a:off x="0" y="219075"/>
              <a:ext cx="17073018" cy="6162863"/>
            </a:xfrm>
            <a:prstGeom prst="rect">
              <a:avLst/>
            </a:prstGeom>
          </p:spPr>
          <p:txBody>
            <a:bodyPr anchor="t" rtlCol="false" tIns="0" lIns="0" bIns="0" rIns="0">
              <a:spAutoFit/>
            </a:bodyPr>
            <a:lstStyle/>
            <a:p>
              <a:pPr algn="l" marL="0" indent="0" lvl="0">
                <a:lnSpc>
                  <a:spcPts val="11818"/>
                </a:lnSpc>
                <a:spcBef>
                  <a:spcPct val="0"/>
                </a:spcBef>
              </a:pPr>
              <a:r>
                <a:rPr lang="en-US" sz="11818" strike="noStrike" u="none">
                  <a:solidFill>
                    <a:srgbClr val="FFFFFF"/>
                  </a:solidFill>
                  <a:latin typeface="Cormorant Garamond Semi-Bold"/>
                </a:rPr>
                <a:t>Write an original statement or inspiring quote</a:t>
              </a:r>
            </a:p>
          </p:txBody>
        </p:sp>
        <p:sp>
          <p:nvSpPr>
            <p:cNvPr name="TextBox 12" id="12"/>
            <p:cNvSpPr txBox="true"/>
            <p:nvPr/>
          </p:nvSpPr>
          <p:spPr>
            <a:xfrm rot="0">
              <a:off x="0" y="7471422"/>
              <a:ext cx="17073018" cy="355177"/>
            </a:xfrm>
            <a:prstGeom prst="rect">
              <a:avLst/>
            </a:prstGeom>
          </p:spPr>
          <p:txBody>
            <a:bodyPr anchor="t" rtlCol="false" tIns="0" lIns="0" bIns="0" rIns="0">
              <a:spAutoFit/>
            </a:bodyPr>
            <a:lstStyle/>
            <a:p>
              <a:pPr algn="l" marL="0" indent="0" lvl="1">
                <a:lnSpc>
                  <a:spcPts val="2380"/>
                </a:lnSpc>
                <a:spcBef>
                  <a:spcPct val="0"/>
                </a:spcBef>
              </a:pPr>
              <a:r>
                <a:rPr lang="en-US" sz="1700" strike="noStrike" u="none">
                  <a:solidFill>
                    <a:srgbClr val="FFFFFF"/>
                  </a:solidFill>
                  <a:latin typeface="Nunito Light"/>
                </a:rPr>
                <a:t>— Include a credit, citation, or supporting message</a:t>
              </a:r>
            </a:p>
          </p:txBody>
        </p:sp>
      </p:grpSp>
    </p:spTree>
  </p:cSld>
  <p:clrMapOvr>
    <a:masterClrMapping/>
  </p:clrMapOvr>
  <p:transition spd="slow">
    <p:cover dir="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DAFzHJq14T0</dc:identifier>
  <dcterms:modified xsi:type="dcterms:W3CDTF">2011-08-01T06:04:30Z</dcterms:modified>
  <cp:revision>1</cp:revision>
  <dc:title>Copia de Real Estate Agent Orientation Cream and Grey Elegant Minimal Presentation</dc:title>
</cp:coreProperties>
</file>