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52" r:id="rId4"/>
    <p:sldId id="438" r:id="rId5"/>
    <p:sldId id="436" r:id="rId6"/>
    <p:sldId id="439" r:id="rId7"/>
    <p:sldId id="456" r:id="rId8"/>
    <p:sldId id="445" r:id="rId9"/>
    <p:sldId id="455" r:id="rId10"/>
    <p:sldId id="441" r:id="rId11"/>
    <p:sldId id="457" r:id="rId12"/>
    <p:sldId id="463" r:id="rId13"/>
    <p:sldId id="464" r:id="rId14"/>
    <p:sldId id="465" r:id="rId15"/>
    <p:sldId id="466" r:id="rId16"/>
    <p:sldId id="467" r:id="rId17"/>
    <p:sldId id="468" r:id="rId18"/>
    <p:sldId id="292" r:id="rId19"/>
    <p:sldId id="287" r:id="rId20"/>
    <p:sldId id="288" r:id="rId21"/>
    <p:sldId id="469" r:id="rId22"/>
    <p:sldId id="470" r:id="rId23"/>
    <p:sldId id="291" r:id="rId24"/>
    <p:sldId id="294" r:id="rId25"/>
    <p:sldId id="293" r:id="rId26"/>
    <p:sldId id="295" r:id="rId27"/>
    <p:sldId id="451" r:id="rId28"/>
  </p:sldIdLst>
  <p:sldSz cx="12192000" cy="6858000"/>
  <p:notesSz cx="6858000" cy="9144000"/>
  <p:embeddedFontLst>
    <p:embeddedFont>
      <p:font typeface="Berkshire Swash" panose="02000505000000020003" pitchFamily="2" charset="0"/>
      <p:regular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Overpass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E98"/>
    <a:srgbClr val="A539FF"/>
    <a:srgbClr val="FF8579"/>
    <a:srgbClr val="FFB38A"/>
    <a:srgbClr val="FEF3F3"/>
    <a:srgbClr val="1D2F59"/>
    <a:srgbClr val="D480E5"/>
    <a:srgbClr val="FBB9B7"/>
    <a:srgbClr val="F66289"/>
    <a:srgbClr val="FBD4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hyperlink" Target="http://pptmon.com/" TargetMode="External"/><Relationship Id="rId3" Type="http://schemas.openxmlformats.org/officeDocument/2006/relationships/image" Target="../media/image14.svg"/><Relationship Id="rId21" Type="http://schemas.openxmlformats.org/officeDocument/2006/relationships/hyperlink" Target="https://pptmon.com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image" Target="../media/image13.png"/><Relationship Id="rId16" Type="http://schemas.openxmlformats.org/officeDocument/2006/relationships/image" Target="../media/image25.pn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24" Type="http://schemas.openxmlformats.org/officeDocument/2006/relationships/image" Target="../media/image30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23" Type="http://schemas.openxmlformats.org/officeDocument/2006/relationships/image" Target="../media/image29.png"/><Relationship Id="rId10" Type="http://schemas.openxmlformats.org/officeDocument/2006/relationships/image" Target="../media/image4.svg"/><Relationship Id="rId19" Type="http://schemas.openxmlformats.org/officeDocument/2006/relationships/image" Target="../media/image27.png"/><Relationship Id="rId4" Type="http://schemas.openxmlformats.org/officeDocument/2006/relationships/image" Target="../media/image15.png"/><Relationship Id="rId9" Type="http://schemas.openxmlformats.org/officeDocument/2006/relationships/image" Target="../media/image3.png"/><Relationship Id="rId14" Type="http://schemas.openxmlformats.org/officeDocument/2006/relationships/image" Target="../media/image23.png"/><Relationship Id="rId22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7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8.svg"/><Relationship Id="rId9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8.svg"/><Relationship Id="rId9" Type="http://schemas.openxmlformats.org/officeDocument/2006/relationships/image" Target="../media/image2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8.svg"/><Relationship Id="rId9" Type="http://schemas.openxmlformats.org/officeDocument/2006/relationships/image" Target="../media/image3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8.svg"/><Relationship Id="rId9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28.svg"/><Relationship Id="rId9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8.svg"/><Relationship Id="rId9" Type="http://schemas.openxmlformats.org/officeDocument/2006/relationships/image" Target="../media/image2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28.svg"/><Relationship Id="rId9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3.png"/><Relationship Id="rId18" Type="http://schemas.openxmlformats.org/officeDocument/2006/relationships/image" Target="../media/image25.png"/><Relationship Id="rId3" Type="http://schemas.openxmlformats.org/officeDocument/2006/relationships/image" Target="../media/image27.png"/><Relationship Id="rId21" Type="http://schemas.openxmlformats.org/officeDocument/2006/relationships/image" Target="../media/image15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9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21.svg"/><Relationship Id="rId19" Type="http://schemas.openxmlformats.org/officeDocument/2006/relationships/image" Target="../media/image18.png"/><Relationship Id="rId4" Type="http://schemas.openxmlformats.org/officeDocument/2006/relationships/image" Target="../media/image28.svg"/><Relationship Id="rId9" Type="http://schemas.openxmlformats.org/officeDocument/2006/relationships/image" Target="../media/image20.png"/><Relationship Id="rId14" Type="http://schemas.openxmlformats.org/officeDocument/2006/relationships/image" Target="../media/image30.png"/><Relationship Id="rId22" Type="http://schemas.openxmlformats.org/officeDocument/2006/relationships/image" Target="../media/image2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28.sv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7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8.svg"/><Relationship Id="rId9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21.svg"/><Relationship Id="rId3" Type="http://schemas.openxmlformats.org/officeDocument/2006/relationships/image" Target="../media/image27.png"/><Relationship Id="rId21" Type="http://schemas.openxmlformats.org/officeDocument/2006/relationships/image" Target="../media/image2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.svg"/><Relationship Id="rId20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8.svg"/><Relationship Id="rId19" Type="http://schemas.openxmlformats.org/officeDocument/2006/relationships/image" Target="../media/image15.png"/><Relationship Id="rId4" Type="http://schemas.openxmlformats.org/officeDocument/2006/relationships/image" Target="../media/image28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8.svg"/><Relationship Id="rId9" Type="http://schemas.openxmlformats.org/officeDocument/2006/relationships/image" Target="../media/image30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8.svg"/><Relationship Id="rId9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28.svg"/><Relationship Id="rId9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8.svg"/><Relationship Id="rId9" Type="http://schemas.openxmlformats.org/officeDocument/2006/relationships/image" Target="../media/image2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28.svg"/><Relationship Id="rId9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그래픽 109">
            <a:extLst>
              <a:ext uri="{FF2B5EF4-FFF2-40B4-BE49-F238E27FC236}">
                <a16:creationId xmlns:a16="http://schemas.microsoft.com/office/drawing/2014/main" id="{261B7B95-E060-46E5-AFC3-C9A0EF28E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6286" y="195656"/>
            <a:ext cx="9579428" cy="6466688"/>
          </a:xfrm>
          <a:prstGeom prst="rect">
            <a:avLst/>
          </a:prstGeom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827F39BB-2CF9-4C1D-9FE3-5470BB6D2F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187" y="179041"/>
            <a:ext cx="747103" cy="796674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B01D38A7-72EC-40B6-A222-6FF1ED7751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256" y="0"/>
            <a:ext cx="1363743" cy="2789472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67632975-FB50-4706-A5DF-904785927F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511" y="4215560"/>
            <a:ext cx="1744010" cy="2642440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025E5286-7C1A-4B44-8837-D1FDD01B3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46"/>
          <a:stretch/>
        </p:blipFill>
        <p:spPr>
          <a:xfrm>
            <a:off x="140653" y="5540956"/>
            <a:ext cx="2085514" cy="1317043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1B50039D-57E0-45AD-845D-A53440F69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/>
          <a:stretch/>
        </p:blipFill>
        <p:spPr>
          <a:xfrm>
            <a:off x="1" y="3491250"/>
            <a:ext cx="1215950" cy="2633834"/>
          </a:xfrm>
          <a:prstGeom prst="rect">
            <a:avLst/>
          </a:prstGeom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83830809-8AC7-42B0-AF9F-31806F460C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949961" cy="19431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DA212A9-248F-4FDB-AAE2-2897B7E6BB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06224" y="217141"/>
            <a:ext cx="9779552" cy="6423718"/>
          </a:xfrm>
          <a:prstGeom prst="rect">
            <a:avLst/>
          </a:prstGeom>
        </p:spPr>
      </p:pic>
      <p:pic>
        <p:nvPicPr>
          <p:cNvPr id="111" name="그래픽 110">
            <a:extLst>
              <a:ext uri="{FF2B5EF4-FFF2-40B4-BE49-F238E27FC236}">
                <a16:creationId xmlns:a16="http://schemas.microsoft.com/office/drawing/2014/main" id="{6B34BE72-6B7F-4C5C-A925-715BF2969F3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28685" y="852640"/>
            <a:ext cx="6734630" cy="5152720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AD3CD6CB-EB30-4D3F-9EB2-0041421061D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6" y="0"/>
            <a:ext cx="1970108" cy="2205344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297EFC11-BF46-4E6A-9349-9F5807556B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12" y="4883554"/>
            <a:ext cx="892888" cy="1974445"/>
          </a:xfrm>
          <a:prstGeom prst="rect">
            <a:avLst/>
          </a:prstGeom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24BA0228-020E-4849-BE78-2482092F749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064" y="1"/>
            <a:ext cx="2499343" cy="912260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772C63D9-A8B4-4ECF-95E4-D36ABF7E0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5"/>
          <a:stretch/>
        </p:blipFill>
        <p:spPr>
          <a:xfrm>
            <a:off x="3095500" y="5752965"/>
            <a:ext cx="893651" cy="110503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38865675-A3B3-406A-81B0-67C80AD814E5}"/>
              </a:ext>
            </a:extLst>
          </p:cNvPr>
          <p:cNvGrpSpPr/>
          <p:nvPr userDrawn="1"/>
        </p:nvGrpSpPr>
        <p:grpSpPr>
          <a:xfrm>
            <a:off x="7628407" y="5540957"/>
            <a:ext cx="699026" cy="1317043"/>
            <a:chOff x="13495945" y="2028581"/>
            <a:chExt cx="2053276" cy="3868602"/>
          </a:xfrm>
        </p:grpSpPr>
        <p:pic>
          <p:nvPicPr>
            <p:cNvPr id="106" name="그림 105">
              <a:extLst>
                <a:ext uri="{FF2B5EF4-FFF2-40B4-BE49-F238E27FC236}">
                  <a16:creationId xmlns:a16="http://schemas.microsoft.com/office/drawing/2014/main" id="{8B318190-A641-43C1-9564-F333B39FC2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95945" y="2028581"/>
              <a:ext cx="2053276" cy="2189512"/>
            </a:xfrm>
            <a:prstGeom prst="rect">
              <a:avLst/>
            </a:prstGeom>
          </p:spPr>
        </p:pic>
        <p:pic>
          <p:nvPicPr>
            <p:cNvPr id="107" name="그림 106">
              <a:extLst>
                <a:ext uri="{FF2B5EF4-FFF2-40B4-BE49-F238E27FC236}">
                  <a16:creationId xmlns:a16="http://schemas.microsoft.com/office/drawing/2014/main" id="{CA406FFB-053B-44A9-81F3-B93C627FD7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55487" y="3610360"/>
              <a:ext cx="934192" cy="2286823"/>
            </a:xfrm>
            <a:prstGeom prst="rect">
              <a:avLst/>
            </a:prstGeom>
          </p:spPr>
        </p:pic>
      </p:grpSp>
      <p:pic>
        <p:nvPicPr>
          <p:cNvPr id="108" name="Graphic 3">
            <a:hlinkClick r:id="rId18"/>
            <a:extLst>
              <a:ext uri="{FF2B5EF4-FFF2-40B4-BE49-F238E27FC236}">
                <a16:creationId xmlns:a16="http://schemas.microsoft.com/office/drawing/2014/main" id="{F522C138-290B-4BD5-BBA0-8A61DA4436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9" name="TextBox 108">
            <a:hlinkClick r:id="rId21"/>
            <a:extLst>
              <a:ext uri="{FF2B5EF4-FFF2-40B4-BE49-F238E27FC236}">
                <a16:creationId xmlns:a16="http://schemas.microsoft.com/office/drawing/2014/main" id="{D9D25EC3-2232-4F31-B073-16029B3C6E8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7D24956A-306D-4EC4-8C9C-126E9B99022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18" y="5167118"/>
            <a:ext cx="1850576" cy="1690881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3355FA43-AAA7-4F57-8926-FFDBDA3BD54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42" y="-1"/>
            <a:ext cx="1783080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0F3D992-26BB-447B-A469-41ADE9731F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699" y="4353994"/>
            <a:ext cx="1132367" cy="25040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6D1B79C-557D-4349-809C-74EE4C755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 b="13996"/>
          <a:stretch/>
        </p:blipFill>
        <p:spPr>
          <a:xfrm rot="16200000" flipH="1">
            <a:off x="10733430" y="-500846"/>
            <a:ext cx="957725" cy="195941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0C1E0AA-0BDE-4E30-8528-EBA567A41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/>
          <a:stretch/>
        </p:blipFill>
        <p:spPr>
          <a:xfrm flipH="1">
            <a:off x="-1" y="50955"/>
            <a:ext cx="1490960" cy="1667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C2E7BE6-F0B6-4E72-AACC-411C8EF98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 flipH="1">
            <a:off x="1490959" y="5994400"/>
            <a:ext cx="763947" cy="863600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CCB19C02-D580-4C52-B75B-77C9A4EBD472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36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636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D9E7740-4EC6-4C44-99CA-70CFBC583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2" b="13220"/>
          <a:stretch/>
        </p:blipFill>
        <p:spPr>
          <a:xfrm rot="10800000">
            <a:off x="0" y="0"/>
            <a:ext cx="1663700" cy="147959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12E2632-84B4-4526-94C5-50C12E9868FA}"/>
              </a:ext>
            </a:extLst>
          </p:cNvPr>
          <p:cNvGrpSpPr/>
          <p:nvPr userDrawn="1"/>
        </p:nvGrpSpPr>
        <p:grpSpPr>
          <a:xfrm>
            <a:off x="224307" y="5869991"/>
            <a:ext cx="699026" cy="988009"/>
            <a:chOff x="224307" y="5869991"/>
            <a:chExt cx="699026" cy="988009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CAC7EFD-0718-42AE-BFD2-998F4C2A55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7" y="5869991"/>
              <a:ext cx="699026" cy="74540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C67A3C68-9314-4BD4-8589-41B5211EDB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263"/>
            <a:stretch/>
          </p:blipFill>
          <p:spPr>
            <a:xfrm>
              <a:off x="414800" y="6408498"/>
              <a:ext cx="318040" cy="449502"/>
            </a:xfrm>
            <a:prstGeom prst="rect">
              <a:avLst/>
            </a:prstGeom>
          </p:spPr>
        </p:pic>
      </p:grp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22A44985-FC9C-404B-9ACA-B4BC23EFC2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8357AC79-9529-44C9-AC0C-832F6CD7B9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596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79FA314-93C1-4433-AE52-33E8AE363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91" b="5452"/>
          <a:stretch/>
        </p:blipFill>
        <p:spPr>
          <a:xfrm flipH="1">
            <a:off x="9777034" y="6126981"/>
            <a:ext cx="2414965" cy="7310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D6C8F4D-07CC-4F8D-8049-29784766F6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699" y="5168682"/>
            <a:ext cx="763947" cy="168931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63E0561-84BF-4CFB-9961-D2F07D3B76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8530"/>
          <a:stretch/>
        </p:blipFill>
        <p:spPr>
          <a:xfrm>
            <a:off x="10777914" y="0"/>
            <a:ext cx="1414086" cy="158309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0226AE9-1251-45A4-9E1A-D21269776D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 b="24417"/>
          <a:stretch/>
        </p:blipFill>
        <p:spPr>
          <a:xfrm rot="5400000">
            <a:off x="382136" y="-382138"/>
            <a:ext cx="957725" cy="172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DB3F16-A289-4911-9103-401799FBA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860998" y="6438900"/>
            <a:ext cx="370739" cy="419100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86B0BA7B-AF9C-4C99-B9D5-754C45F40E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C19CB30C-8A61-45A5-97C9-3F3042C8B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6481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5699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51D8A28-929A-4402-B844-727CC5E7F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/>
          <a:stretch/>
        </p:blipFill>
        <p:spPr>
          <a:xfrm flipH="1">
            <a:off x="1" y="5190681"/>
            <a:ext cx="1490960" cy="16673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6A5760D-7415-4F04-A0E3-26E8BC604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3"/>
          <a:stretch/>
        </p:blipFill>
        <p:spPr>
          <a:xfrm flipH="1">
            <a:off x="10109201" y="5472655"/>
            <a:ext cx="2082800" cy="13853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2AA2868-69A0-4B7C-88CB-8369392F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/>
          <a:stretch/>
        </p:blipFill>
        <p:spPr>
          <a:xfrm flipH="1">
            <a:off x="11366217" y="0"/>
            <a:ext cx="825784" cy="178381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98EF775-9FE6-4AD0-8AC9-89170C322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1"/>
          <a:stretch/>
        </p:blipFill>
        <p:spPr>
          <a:xfrm rot="5400000" flipH="1">
            <a:off x="218619" y="-218622"/>
            <a:ext cx="1444842" cy="1882081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C9FB4EA-5FD1-4F37-B581-8625B58E6B9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0309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C1C6AAA3-88B5-4F9B-AA6A-B8907F343E6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284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2AC8921-988E-4596-80FD-3A91F99CF5CA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777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3028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7C88159-E0F3-4AC8-937D-71F7451219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293" y="0"/>
            <a:ext cx="912707" cy="18669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B587731-5CC3-4254-8DF4-1E1ADF1D1E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2" b="13220"/>
          <a:stretch/>
        </p:blipFill>
        <p:spPr>
          <a:xfrm rot="10800000">
            <a:off x="0" y="0"/>
            <a:ext cx="1385189" cy="123190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B7189C15-EEFE-4D6B-ADAD-88B70557EB86}"/>
              </a:ext>
            </a:extLst>
          </p:cNvPr>
          <p:cNvGrpSpPr/>
          <p:nvPr userDrawn="1"/>
        </p:nvGrpSpPr>
        <p:grpSpPr>
          <a:xfrm>
            <a:off x="224307" y="5869991"/>
            <a:ext cx="699026" cy="988009"/>
            <a:chOff x="224307" y="5869991"/>
            <a:chExt cx="699026" cy="988009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BE1A6D3-62C5-4240-97C8-E75344A91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7" y="5869991"/>
              <a:ext cx="699026" cy="74540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ED32B1A-0B0F-434D-94C4-31A3237D74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263"/>
            <a:stretch/>
          </p:blipFill>
          <p:spPr>
            <a:xfrm>
              <a:off x="414800" y="6408498"/>
              <a:ext cx="318040" cy="449502"/>
            </a:xfrm>
            <a:prstGeom prst="rect">
              <a:avLst/>
            </a:prstGeom>
          </p:spPr>
        </p:pic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E4105998-2B57-4F08-9EF5-B2807361A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11279293" y="5994400"/>
            <a:ext cx="763947" cy="863600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4B4B184-84C2-4427-9C14-972DAB2AC1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5309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7F2007-BDEC-4531-BD08-A1903CA546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168684"/>
            <a:ext cx="763946" cy="168931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40C0D64-77BA-4A79-83C1-BE07CE41E9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 b="11970"/>
          <a:stretch/>
        </p:blipFill>
        <p:spPr>
          <a:xfrm>
            <a:off x="10701040" y="5390255"/>
            <a:ext cx="1490960" cy="146774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D173A39-794D-4F35-9EE7-E51AF1B41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1363348" y="5994400"/>
            <a:ext cx="763947" cy="8636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9A13EDC-E70A-45D8-86C5-896885D7B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0" t="11085"/>
          <a:stretch/>
        </p:blipFill>
        <p:spPr>
          <a:xfrm>
            <a:off x="0" y="0"/>
            <a:ext cx="1745322" cy="2021214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2BFE820F-AAAF-4705-8CE9-DD61164D8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5657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69486BD-6C5C-46D8-925E-F1CE3BF0B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8530"/>
          <a:stretch/>
        </p:blipFill>
        <p:spPr>
          <a:xfrm flipH="1" flipV="1">
            <a:off x="0" y="5274905"/>
            <a:ext cx="1414086" cy="158309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66CD484-279C-4B7D-ABB3-4EA07D1BE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91" b="-1963"/>
          <a:stretch/>
        </p:blipFill>
        <p:spPr>
          <a:xfrm flipH="1" flipV="1">
            <a:off x="9777034" y="6057900"/>
            <a:ext cx="2414965" cy="8001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082950F-A778-4336-9A7A-D3EC7CAA0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3"/>
          <a:stretch/>
        </p:blipFill>
        <p:spPr>
          <a:xfrm flipH="1" flipV="1">
            <a:off x="10712809" y="0"/>
            <a:ext cx="1479191" cy="98386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6FE7E4F-AF8A-4881-904E-C98A8E732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 b="19617"/>
          <a:stretch/>
        </p:blipFill>
        <p:spPr>
          <a:xfrm flipV="1">
            <a:off x="0" y="0"/>
            <a:ext cx="1031278" cy="1790700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65C4AC59-33F5-49CC-A6D0-E9A5125B9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66353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E203DB3-EB24-4575-A8BB-3F967CAAB4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06286" y="195656"/>
            <a:ext cx="9579428" cy="646668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D5BB8A2-CC49-407D-8DFD-C3957B008F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28685" y="852640"/>
            <a:ext cx="6734630" cy="515272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8D539D6-8286-4313-A9A3-86DC54B67C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6" y="0"/>
            <a:ext cx="1970108" cy="220534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E2F0E68-5B0C-4C03-A605-46F83F2207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256" y="0"/>
            <a:ext cx="1363743" cy="27894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F046CB4-3B22-4887-BC61-1DD4D3BF0C3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33" y="4353994"/>
            <a:ext cx="1132367" cy="250400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94E1A82-7BAB-4DED-A5DE-5720450210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015" y="-1"/>
            <a:ext cx="1970107" cy="227320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58887AC-0F19-4F30-87B4-C127E12444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56" y="2882853"/>
            <a:ext cx="2623597" cy="397514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2D1E7B1-E897-4098-AD8C-8B536D55FD6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668" y="4579712"/>
            <a:ext cx="2493460" cy="227828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7B5D3A3-CA4C-4F0B-AD9D-B117A0D7566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572" y="0"/>
            <a:ext cx="3709121" cy="135382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AA4E88F-1360-497F-A8D7-D66B342D8D5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449" y="5796507"/>
            <a:ext cx="893651" cy="125111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1A406F-DCB4-4201-A47C-47338792A66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2" y="4579712"/>
            <a:ext cx="2904977" cy="252851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6D5E4E5-C414-4B7E-B9B9-28008FBF3DD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748" y="2918842"/>
            <a:ext cx="1899523" cy="350322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8426EFA-CF66-4C3B-A55C-EE4A81852CB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945" y="2028581"/>
            <a:ext cx="2053276" cy="218951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58C3189-A96E-414E-B62E-A9733064F61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203" y="3934596"/>
            <a:ext cx="934192" cy="228682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84897E1-7DFD-4C11-80B5-04A605E09A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363743" cy="278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A6648A51-B793-45F1-B398-F112A0C43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7007285E-381C-46F8-B558-A75E2CF468A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69486BD-6C5C-46D8-925E-F1CE3BF0B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8530"/>
          <a:stretch/>
        </p:blipFill>
        <p:spPr>
          <a:xfrm>
            <a:off x="10777914" y="0"/>
            <a:ext cx="1414086" cy="158309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66CD484-279C-4B7D-ABB3-4EA07D1BE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91" b="-4689"/>
          <a:stretch/>
        </p:blipFill>
        <p:spPr>
          <a:xfrm>
            <a:off x="0" y="0"/>
            <a:ext cx="2414965" cy="8255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082950F-A778-4336-9A7A-D3EC7CAA0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3"/>
          <a:stretch/>
        </p:blipFill>
        <p:spPr>
          <a:xfrm flipH="1">
            <a:off x="10599235" y="5874137"/>
            <a:ext cx="1479191" cy="98386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6FE7E4F-AF8A-4881-904E-C98A8E732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/>
          <a:stretch/>
        </p:blipFill>
        <p:spPr>
          <a:xfrm flipH="1">
            <a:off x="11366216" y="4928818"/>
            <a:ext cx="825784" cy="17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348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0F3D992-26BB-447B-A469-41ADE9731F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33" y="4353994"/>
            <a:ext cx="1132367" cy="25040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6D1B79C-557D-4349-809C-74EE4C755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 b="13996"/>
          <a:stretch/>
        </p:blipFill>
        <p:spPr>
          <a:xfrm rot="5400000">
            <a:off x="500844" y="-500846"/>
            <a:ext cx="957725" cy="195941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0C1E0AA-0BDE-4E30-8528-EBA567A41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/>
          <a:stretch/>
        </p:blipFill>
        <p:spPr>
          <a:xfrm>
            <a:off x="10701040" y="50955"/>
            <a:ext cx="1490960" cy="16673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C2E7BE6-F0B6-4E72-AACC-411C8EF98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9937093" y="5994400"/>
            <a:ext cx="763947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76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98F09DE1-3663-4CB5-B896-CE8E390F52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5075977"/>
            <a:ext cx="1562100" cy="161559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7F4EFD2-B039-4BE5-B37F-191E95CFDF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8601" y="217142"/>
            <a:ext cx="1777999" cy="8911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A7AC5D7-F942-4585-B47A-FD878AA320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87415" y="180108"/>
            <a:ext cx="1453919" cy="212089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A61D166-006E-4FA7-8875-C45C25729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98075" y="5572587"/>
            <a:ext cx="1965325" cy="111898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078D849-23E4-4660-B7B9-56AFFA46D12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06224" y="217141"/>
            <a:ext cx="9779552" cy="642371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D5C729F-8662-4CA2-A26B-52ED77AD4A3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28685" y="852640"/>
            <a:ext cx="6734630" cy="5152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12E2632-84B4-4526-94C5-50C12E9868FA}"/>
              </a:ext>
            </a:extLst>
          </p:cNvPr>
          <p:cNvGrpSpPr/>
          <p:nvPr userDrawn="1"/>
        </p:nvGrpSpPr>
        <p:grpSpPr>
          <a:xfrm>
            <a:off x="224307" y="5869991"/>
            <a:ext cx="699026" cy="988009"/>
            <a:chOff x="224307" y="5869991"/>
            <a:chExt cx="699026" cy="988009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CAC7EFD-0718-42AE-BFD2-998F4C2A55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7" y="5869991"/>
              <a:ext cx="699026" cy="74540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C67A3C68-9314-4BD4-8589-41B5211EDB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263"/>
            <a:stretch/>
          </p:blipFill>
          <p:spPr>
            <a:xfrm>
              <a:off x="414800" y="6408498"/>
              <a:ext cx="318040" cy="44950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DD9E7740-4EC6-4C44-99CA-70CFBC583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2" b="13220"/>
          <a:stretch/>
        </p:blipFill>
        <p:spPr>
          <a:xfrm>
            <a:off x="9968868" y="4880886"/>
            <a:ext cx="2223132" cy="197711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4F53E79-307F-422D-9262-31F0630151F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363743" cy="278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32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79FA314-93C1-4433-AE52-33E8AE363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91" b="5452"/>
          <a:stretch/>
        </p:blipFill>
        <p:spPr>
          <a:xfrm>
            <a:off x="0" y="6126981"/>
            <a:ext cx="2414965" cy="7310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D6C8F4D-07CC-4F8D-8049-29784766F6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2353" y="5168682"/>
            <a:ext cx="763947" cy="168931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63E0561-84BF-4CFB-9961-D2F07D3B76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8530"/>
          <a:stretch/>
        </p:blipFill>
        <p:spPr>
          <a:xfrm flipH="1">
            <a:off x="-1" y="0"/>
            <a:ext cx="1414086" cy="158309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0226AE9-1251-45A4-9E1A-D21269776D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 b="24417"/>
          <a:stretch/>
        </p:blipFill>
        <p:spPr>
          <a:xfrm rot="16200000" flipH="1">
            <a:off x="10852138" y="-382138"/>
            <a:ext cx="957725" cy="172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DB3F16-A289-4911-9103-401799FBA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10470001" y="6438900"/>
            <a:ext cx="370739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44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51D8A28-929A-4402-B844-727CC5E7F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/>
          <a:stretch/>
        </p:blipFill>
        <p:spPr>
          <a:xfrm>
            <a:off x="10701040" y="5190681"/>
            <a:ext cx="1490960" cy="16673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6A5760D-7415-4F04-A0E3-26E8BC604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3"/>
          <a:stretch/>
        </p:blipFill>
        <p:spPr>
          <a:xfrm>
            <a:off x="0" y="5472655"/>
            <a:ext cx="2082800" cy="13853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2AA2868-69A0-4B7C-88CB-8369392F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/>
          <a:stretch/>
        </p:blipFill>
        <p:spPr>
          <a:xfrm>
            <a:off x="0" y="0"/>
            <a:ext cx="825784" cy="178381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98EF775-9FE6-4AD0-8AC9-89170C322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1"/>
          <a:stretch/>
        </p:blipFill>
        <p:spPr>
          <a:xfrm rot="16200000">
            <a:off x="10528540" y="-218622"/>
            <a:ext cx="1444842" cy="188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005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7C88159-E0F3-4AC8-937D-71F7451219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293" y="0"/>
            <a:ext cx="912707" cy="18669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B587731-5CC3-4254-8DF4-1E1ADF1D1E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2" b="13220"/>
          <a:stretch/>
        </p:blipFill>
        <p:spPr>
          <a:xfrm rot="10800000">
            <a:off x="0" y="0"/>
            <a:ext cx="1385189" cy="123190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B7189C15-EEFE-4D6B-ADAD-88B70557EB86}"/>
              </a:ext>
            </a:extLst>
          </p:cNvPr>
          <p:cNvGrpSpPr/>
          <p:nvPr userDrawn="1"/>
        </p:nvGrpSpPr>
        <p:grpSpPr>
          <a:xfrm>
            <a:off x="224307" y="5869991"/>
            <a:ext cx="699026" cy="988009"/>
            <a:chOff x="224307" y="5869991"/>
            <a:chExt cx="699026" cy="988009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BE1A6D3-62C5-4240-97C8-E75344A91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307" y="5869991"/>
              <a:ext cx="699026" cy="74540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ED32B1A-0B0F-434D-94C4-31A3237D74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263"/>
            <a:stretch/>
          </p:blipFill>
          <p:spPr>
            <a:xfrm>
              <a:off x="414800" y="6408498"/>
              <a:ext cx="318040" cy="449502"/>
            </a:xfrm>
            <a:prstGeom prst="rect">
              <a:avLst/>
            </a:prstGeom>
          </p:spPr>
        </p:pic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E4105998-2B57-4F08-9EF5-B2807361A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11279293" y="5994400"/>
            <a:ext cx="763947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7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7F2007-BDEC-4531-BD08-A1903CA546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168684"/>
            <a:ext cx="763946" cy="168931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40C0D64-77BA-4A79-83C1-BE07CE41E9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4" b="11970"/>
          <a:stretch/>
        </p:blipFill>
        <p:spPr>
          <a:xfrm>
            <a:off x="10701040" y="5390255"/>
            <a:ext cx="1490960" cy="146774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D173A39-794D-4F35-9EE7-E51AF1B41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3"/>
          <a:stretch/>
        </p:blipFill>
        <p:spPr>
          <a:xfrm>
            <a:off x="1363348" y="5994400"/>
            <a:ext cx="763947" cy="8636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9A13EDC-E70A-45D8-86C5-896885D7B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0" t="11085"/>
          <a:stretch/>
        </p:blipFill>
        <p:spPr>
          <a:xfrm>
            <a:off x="0" y="0"/>
            <a:ext cx="1745322" cy="202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368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1EFEFDA-5928-4666-B578-19D06ECFF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405100-60EE-479C-99F6-23AB37A9528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69486BD-6C5C-46D8-925E-F1CE3BF0B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8530"/>
          <a:stretch/>
        </p:blipFill>
        <p:spPr>
          <a:xfrm flipH="1" flipV="1">
            <a:off x="0" y="5274905"/>
            <a:ext cx="1414086" cy="158309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66CD484-279C-4B7D-ABB3-4EA07D1BE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91" b="-1963"/>
          <a:stretch/>
        </p:blipFill>
        <p:spPr>
          <a:xfrm flipH="1" flipV="1">
            <a:off x="9777034" y="6057900"/>
            <a:ext cx="2414965" cy="8001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082950F-A778-4336-9A7A-D3EC7CAA0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3"/>
          <a:stretch/>
        </p:blipFill>
        <p:spPr>
          <a:xfrm flipH="1" flipV="1">
            <a:off x="10712809" y="0"/>
            <a:ext cx="1479191" cy="98386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6FE7E4F-AF8A-4881-904E-C98A8E732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 b="19617"/>
          <a:stretch/>
        </p:blipFill>
        <p:spPr>
          <a:xfrm flipV="1">
            <a:off x="0" y="0"/>
            <a:ext cx="1031278" cy="1790700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F0A1AA4-669D-4B56-9D7A-C55C8967731C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11657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2123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sv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31" Type="http://schemas.openxmlformats.org/officeDocument/2006/relationships/image" Target="../media/image1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Relationship Id="rId27" Type="http://schemas.openxmlformats.org/officeDocument/2006/relationships/image" Target="../media/image8.svg"/><Relationship Id="rId30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래픽 29">
            <a:extLst>
              <a:ext uri="{FF2B5EF4-FFF2-40B4-BE49-F238E27FC236}">
                <a16:creationId xmlns:a16="http://schemas.microsoft.com/office/drawing/2014/main" id="{663895A8-ED5D-4F30-823E-70E0E468FDF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8600" y="267855"/>
            <a:ext cx="11734800" cy="632229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7BDC41C-37A6-4ABB-BE32-9E40E963A3E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206224" y="217141"/>
            <a:ext cx="9779552" cy="6423718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0CCE7C9E-2262-40D0-B360-9DC1F95884DB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" y="5075977"/>
            <a:ext cx="1562100" cy="161559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B1ABB7C2-6A3C-464D-BDCC-B7F7871A87E0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28601" y="217142"/>
            <a:ext cx="1777999" cy="891152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A9D07A9F-E16B-4A80-9E66-F529A6C86ED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487415" y="180108"/>
            <a:ext cx="1453919" cy="2120899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12680C62-0502-4A9F-A14E-30FFBE13658F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998075" y="5572587"/>
            <a:ext cx="1965325" cy="11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rkshire+Swash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2409371" y="1979762"/>
            <a:ext cx="7373258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Happy</a:t>
            </a:r>
          </a:p>
          <a:p>
            <a:pPr algn="ctr"/>
            <a:r>
              <a:rPr lang="en-US" altLang="ko-KR" sz="72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Valentine’s Day</a:t>
            </a:r>
            <a:endParaRPr lang="ko-KR" altLang="en-US" sz="72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1371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8B0ABD-934F-4880-A611-70CBC51C002E}"/>
              </a:ext>
            </a:extLst>
          </p:cNvPr>
          <p:cNvSpPr/>
          <p:nvPr/>
        </p:nvSpPr>
        <p:spPr>
          <a:xfrm>
            <a:off x="9442735" y="2661381"/>
            <a:ext cx="931780" cy="931777"/>
          </a:xfrm>
          <a:prstGeom prst="roundRect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C168B4-5ADF-47EA-976D-76946C854AEA}"/>
              </a:ext>
            </a:extLst>
          </p:cNvPr>
          <p:cNvSpPr/>
          <p:nvPr/>
        </p:nvSpPr>
        <p:spPr>
          <a:xfrm>
            <a:off x="8813800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8CD5AB-A448-4DFA-818D-BD7EE3C3EA11}"/>
              </a:ext>
            </a:extLst>
          </p:cNvPr>
          <p:cNvSpPr/>
          <p:nvPr/>
        </p:nvSpPr>
        <p:spPr>
          <a:xfrm>
            <a:off x="881380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0C64A22-75E2-4C3A-B3A2-3DDEE57CA0EF}"/>
              </a:ext>
            </a:extLst>
          </p:cNvPr>
          <p:cNvSpPr/>
          <p:nvPr/>
        </p:nvSpPr>
        <p:spPr>
          <a:xfrm>
            <a:off x="1817488" y="2661381"/>
            <a:ext cx="931780" cy="931777"/>
          </a:xfrm>
          <a:prstGeom prst="roundRect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CEE8E7-AF67-4AFC-8F21-EDED4D23672D}"/>
              </a:ext>
            </a:extLst>
          </p:cNvPr>
          <p:cNvSpPr/>
          <p:nvPr/>
        </p:nvSpPr>
        <p:spPr>
          <a:xfrm>
            <a:off x="1188553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15D56F8-5129-44FA-A7BA-FBC3EEA27891}"/>
              </a:ext>
            </a:extLst>
          </p:cNvPr>
          <p:cNvSpPr/>
          <p:nvPr/>
        </p:nvSpPr>
        <p:spPr>
          <a:xfrm>
            <a:off x="1188553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A03DDE1-D890-4FCE-AD2B-CCD4E9DC8C9C}"/>
              </a:ext>
            </a:extLst>
          </p:cNvPr>
          <p:cNvGrpSpPr/>
          <p:nvPr/>
        </p:nvGrpSpPr>
        <p:grpSpPr>
          <a:xfrm>
            <a:off x="2058144" y="2935797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023DF6C-7073-4802-B1CE-87A4F6AF25D0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D2EC738-8C28-498D-97F5-E1CF3E984CF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7D07DA8-090F-47C5-A758-A1AA32CA2F94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D525EA9-7594-46C4-82DE-6928B1572C87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C38DEF8-D285-4D5C-810A-22905867D6C9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D791204-9AF2-4EE7-B5B2-E817EFBAE229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FBD1CC-9D42-4236-A291-62B7570CE48C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5E65E9C-5F27-498B-8444-0A26716B4E5C}"/>
              </a:ext>
            </a:extLst>
          </p:cNvPr>
          <p:cNvSpPr/>
          <p:nvPr/>
        </p:nvSpPr>
        <p:spPr>
          <a:xfrm>
            <a:off x="4359237" y="2661381"/>
            <a:ext cx="931780" cy="931777"/>
          </a:xfrm>
          <a:prstGeom prst="roundRect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CDFC9C-976E-45F1-AB23-DFE6A589A542}"/>
              </a:ext>
            </a:extLst>
          </p:cNvPr>
          <p:cNvSpPr/>
          <p:nvPr/>
        </p:nvSpPr>
        <p:spPr>
          <a:xfrm>
            <a:off x="3730302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326F297-91EB-4E72-A0B2-02A79FAB8196}"/>
              </a:ext>
            </a:extLst>
          </p:cNvPr>
          <p:cNvSpPr/>
          <p:nvPr/>
        </p:nvSpPr>
        <p:spPr>
          <a:xfrm>
            <a:off x="3730302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F50B467-0A90-48FE-9A54-3F4C6D061F67}"/>
              </a:ext>
            </a:extLst>
          </p:cNvPr>
          <p:cNvGrpSpPr/>
          <p:nvPr/>
        </p:nvGrpSpPr>
        <p:grpSpPr>
          <a:xfrm>
            <a:off x="4601794" y="2918043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204C69D-967E-4B00-9AE2-E43E558D8452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4D13834-CF9D-4207-B684-AAB8F1DD31BD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093BA27-0B77-4995-B2B5-5FF116F87CC6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A13226F-B1ED-4B9D-B7DA-12B6901D96CE}"/>
              </a:ext>
            </a:extLst>
          </p:cNvPr>
          <p:cNvSpPr/>
          <p:nvPr/>
        </p:nvSpPr>
        <p:spPr>
          <a:xfrm>
            <a:off x="6900985" y="2661381"/>
            <a:ext cx="931780" cy="931777"/>
          </a:xfrm>
          <a:prstGeom prst="roundRect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3444C9-33E8-4808-B0CD-52B7C294F75A}"/>
              </a:ext>
            </a:extLst>
          </p:cNvPr>
          <p:cNvSpPr/>
          <p:nvPr/>
        </p:nvSpPr>
        <p:spPr>
          <a:xfrm>
            <a:off x="6272050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FC070A3-123C-4F1C-B533-09CFB47EC174}"/>
              </a:ext>
            </a:extLst>
          </p:cNvPr>
          <p:cNvSpPr/>
          <p:nvPr/>
        </p:nvSpPr>
        <p:spPr>
          <a:xfrm>
            <a:off x="627205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3A5C3A0-7983-44FE-AEB3-370E234F827B}"/>
              </a:ext>
            </a:extLst>
          </p:cNvPr>
          <p:cNvGrpSpPr/>
          <p:nvPr/>
        </p:nvGrpSpPr>
        <p:grpSpPr>
          <a:xfrm>
            <a:off x="7143596" y="2903993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F002F35-878A-434D-9C38-F67E9FF7A6E7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D898A16-4E76-4001-A8DF-901FF4D8DB3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1A4C276-AD00-47D5-A57B-524877621D0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F147B3B5-2656-499C-98A9-E4704E67299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5EEF504-A82F-4B30-8E73-A9F7364A5D78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79004715-623C-4247-B676-520E814F41CC}"/>
              </a:ext>
            </a:extLst>
          </p:cNvPr>
          <p:cNvSpPr/>
          <p:nvPr/>
        </p:nvSpPr>
        <p:spPr>
          <a:xfrm>
            <a:off x="9687304" y="29070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32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36382EE-B0F1-4525-96CC-87A751C3C21D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r>
              <a:rPr lang="en-US" altLang="ko-KR" sz="1400" dirty="0">
                <a:solidFill>
                  <a:srgbClr val="FF5E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5E98"/>
                </a:solidFill>
              </a:rPr>
              <a:t>aliqua</a:t>
            </a:r>
            <a:r>
              <a:rPr lang="en-US" altLang="ko-KR" sz="1400" dirty="0">
                <a:solidFill>
                  <a:srgbClr val="FF5E98"/>
                </a:solidFill>
              </a:rPr>
              <a:t>.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1960D55-3748-4F04-95AF-D575CF881249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A539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539F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A41B3-F80E-48F9-B893-41760A4063CB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r>
              <a:rPr lang="en-US" altLang="ko-KR" sz="1400" dirty="0">
                <a:solidFill>
                  <a:srgbClr val="FF5E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5E98"/>
                </a:solidFill>
              </a:rPr>
              <a:t>aliqua</a:t>
            </a:r>
            <a:r>
              <a:rPr lang="en-US" altLang="ko-KR" sz="1400" dirty="0">
                <a:solidFill>
                  <a:srgbClr val="FF5E98"/>
                </a:solidFill>
              </a:rPr>
              <a:t>.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88A74DE-E5EE-4F90-8E57-AC5D19D1318C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A539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539FF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5436B-EC80-40D2-957E-94A2EC99E77B}"/>
              </a:ext>
            </a:extLst>
          </p:cNvPr>
          <p:cNvSpPr txBox="1"/>
          <p:nvPr/>
        </p:nvSpPr>
        <p:spPr>
          <a:xfrm>
            <a:off x="1830383" y="1357875"/>
            <a:ext cx="7457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5E98"/>
                </a:solidFill>
              </a:rPr>
              <a:t>Insert Your Title Here</a:t>
            </a:r>
            <a:endParaRPr lang="ko-KR" altLang="en-US" dirty="0">
              <a:solidFill>
                <a:srgbClr val="FF5E98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8E2EF3E-24B8-4117-BEC2-0C50FAF88B38}"/>
              </a:ext>
            </a:extLst>
          </p:cNvPr>
          <p:cNvGrpSpPr/>
          <p:nvPr/>
        </p:nvGrpSpPr>
        <p:grpSpPr>
          <a:xfrm>
            <a:off x="2244217" y="3123026"/>
            <a:ext cx="391434" cy="611948"/>
            <a:chOff x="2176740" y="5552108"/>
            <a:chExt cx="257175" cy="402049"/>
          </a:xfrm>
          <a:solidFill>
            <a:srgbClr val="FF5E98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E0D1A98-1C36-4C85-8CA5-BCE9D1E05064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A322602-CF7C-4F47-9A89-0461072030B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BA1B197-9948-479A-B95C-A52BE58EC6A9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4AB940B-42AD-49ED-A929-D7560415D71A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455B1B2-97A9-4CFF-8E05-952EC719F21E}"/>
              </a:ext>
            </a:extLst>
          </p:cNvPr>
          <p:cNvSpPr/>
          <p:nvPr/>
        </p:nvSpPr>
        <p:spPr>
          <a:xfrm>
            <a:off x="6701917" y="3135210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5E98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76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97B6651-80A1-4E4D-B612-5BA77488BD91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4D5E2C3-2C02-4F8D-9E7E-493A6F5B5D3D}"/>
              </a:ext>
            </a:extLst>
          </p:cNvPr>
          <p:cNvSpPr/>
          <p:nvPr/>
        </p:nvSpPr>
        <p:spPr>
          <a:xfrm>
            <a:off x="1505214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FF4B6-D3B1-40FD-804A-8E2AE16A2B8D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16DCE6-7CDC-4F36-9C9D-B618BC93B0E6}"/>
              </a:ext>
            </a:extLst>
          </p:cNvPr>
          <p:cNvSpPr/>
          <p:nvPr/>
        </p:nvSpPr>
        <p:spPr>
          <a:xfrm>
            <a:off x="1505214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5B885D-1623-42D0-A498-E7DB913EC240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21FCAD2-3EC4-459A-997C-95B947550F78}"/>
              </a:ext>
            </a:extLst>
          </p:cNvPr>
          <p:cNvSpPr/>
          <p:nvPr/>
        </p:nvSpPr>
        <p:spPr>
          <a:xfrm>
            <a:off x="6654801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E7C3C9-4347-43ED-898B-23E3AAE5E15C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EB88F67-C517-4006-BC3C-14452C88622C}"/>
              </a:ext>
            </a:extLst>
          </p:cNvPr>
          <p:cNvSpPr/>
          <p:nvPr/>
        </p:nvSpPr>
        <p:spPr>
          <a:xfrm>
            <a:off x="6654801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029772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ABB4692C-2D60-46DB-BFCC-AE347072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21C0A0-33ED-4D49-AD70-DB84C957D286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incididunt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ut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labore</a:t>
            </a:r>
            <a:r>
              <a:rPr lang="en-US" altLang="ko-KR" sz="1600" dirty="0">
                <a:solidFill>
                  <a:srgbClr val="FF5E9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5E98"/>
                </a:solidFill>
              </a:rPr>
              <a:t>aliqua</a:t>
            </a:r>
            <a:r>
              <a:rPr lang="en-US" altLang="ko-KR" sz="1600" dirty="0">
                <a:solidFill>
                  <a:srgbClr val="FF5E98"/>
                </a:solidFill>
              </a:rPr>
              <a:t>.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EAF1C27-8C1B-4C14-B4C4-2C4EA5D66231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E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996C0-70ED-44F5-8EF8-924B5F55EE15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incididunt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ut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labore</a:t>
            </a:r>
            <a:r>
              <a:rPr lang="en-US" altLang="ko-KR" sz="1600" dirty="0">
                <a:solidFill>
                  <a:srgbClr val="FF5E9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5E98"/>
                </a:solidFill>
              </a:rPr>
              <a:t>aliqua</a:t>
            </a:r>
            <a:r>
              <a:rPr lang="en-US" altLang="ko-KR" sz="1600" dirty="0">
                <a:solidFill>
                  <a:srgbClr val="FF5E98"/>
                </a:solidFill>
              </a:rPr>
              <a:t>.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A8B0B-ACF5-4C97-BBC0-8C3FEE0AC8F2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incididunt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ut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labore</a:t>
            </a:r>
            <a:r>
              <a:rPr lang="en-US" altLang="ko-KR" sz="1600" dirty="0">
                <a:solidFill>
                  <a:srgbClr val="FF5E9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5E98"/>
                </a:solidFill>
              </a:rPr>
              <a:t>aliqua</a:t>
            </a:r>
            <a:r>
              <a:rPr lang="en-US" altLang="ko-KR" sz="1600" dirty="0">
                <a:solidFill>
                  <a:srgbClr val="FF5E98"/>
                </a:solidFill>
              </a:rPr>
              <a:t>.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3F86C-21A4-4459-83E9-3FD203656DA5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incididunt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ut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labore</a:t>
            </a:r>
            <a:r>
              <a:rPr lang="en-US" altLang="ko-KR" sz="1600" dirty="0">
                <a:solidFill>
                  <a:srgbClr val="FF5E9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5E98"/>
                </a:solidFill>
              </a:rPr>
              <a:t>aliqua</a:t>
            </a:r>
            <a:r>
              <a:rPr lang="en-US" altLang="ko-KR" sz="1600" dirty="0">
                <a:solidFill>
                  <a:srgbClr val="FF5E98"/>
                </a:solidFill>
              </a:rPr>
              <a:t>.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5981809-F477-49E0-879A-242A4097C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FC55D3C-7972-4F56-A16F-A63EA05E8811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E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560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290A4A-3225-4A9F-BC64-9BD7AAD00539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래픽 1">
            <a:extLst>
              <a:ext uri="{FF2B5EF4-FFF2-40B4-BE49-F238E27FC236}">
                <a16:creationId xmlns:a16="http://schemas.microsoft.com/office/drawing/2014/main" id="{1DAA7BC6-732E-4E59-8504-54D95E53FEC5}"/>
              </a:ext>
            </a:extLst>
          </p:cNvPr>
          <p:cNvSpPr/>
          <p:nvPr/>
        </p:nvSpPr>
        <p:spPr>
          <a:xfrm>
            <a:off x="1781001" y="25907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FF5E9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>
              <a:solidFill>
                <a:srgbClr val="1D2F59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A2387CEF-07D5-41E1-8A1A-FAF82FD4F5EB}"/>
              </a:ext>
            </a:extLst>
          </p:cNvPr>
          <p:cNvSpPr/>
          <p:nvPr/>
        </p:nvSpPr>
        <p:spPr>
          <a:xfrm>
            <a:off x="1508644" y="16614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A539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6426898-9D03-4F96-98B5-FE5BC1903433}"/>
              </a:ext>
            </a:extLst>
          </p:cNvPr>
          <p:cNvSpPr/>
          <p:nvPr/>
        </p:nvSpPr>
        <p:spPr>
          <a:xfrm>
            <a:off x="4179770" y="29862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A539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DB69709E-0946-40EF-A6C5-68882192F4EB}"/>
              </a:ext>
            </a:extLst>
          </p:cNvPr>
          <p:cNvSpPr/>
          <p:nvPr/>
        </p:nvSpPr>
        <p:spPr>
          <a:xfrm>
            <a:off x="6826312" y="16614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A539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7702CD9E-9C97-4A4B-ACE4-788FD642550D}"/>
              </a:ext>
            </a:extLst>
          </p:cNvPr>
          <p:cNvSpPr/>
          <p:nvPr/>
        </p:nvSpPr>
        <p:spPr>
          <a:xfrm>
            <a:off x="9411272" y="29862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A539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04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10823-AE95-434E-83EF-AC39D7BD2DE2}"/>
              </a:ext>
            </a:extLst>
          </p:cNvPr>
          <p:cNvSpPr txBox="1"/>
          <p:nvPr/>
        </p:nvSpPr>
        <p:spPr>
          <a:xfrm>
            <a:off x="939597" y="38113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endParaRPr lang="en-US" altLang="ko-KR" sz="1400" dirty="0">
              <a:solidFill>
                <a:srgbClr val="FF5E98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1ED106B-1831-45BC-9924-4DE6C26D33CB}"/>
              </a:ext>
            </a:extLst>
          </p:cNvPr>
          <p:cNvSpPr/>
          <p:nvPr/>
        </p:nvSpPr>
        <p:spPr>
          <a:xfrm>
            <a:off x="939597" y="34156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332EE1-2893-43F8-8EC4-CC2AC5B4034A}"/>
              </a:ext>
            </a:extLst>
          </p:cNvPr>
          <p:cNvSpPr txBox="1"/>
          <p:nvPr/>
        </p:nvSpPr>
        <p:spPr>
          <a:xfrm>
            <a:off x="3610723" y="48605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endParaRPr lang="en-US" altLang="ko-KR" sz="1400" dirty="0">
              <a:solidFill>
                <a:srgbClr val="FF5E98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BA994BA-C7A0-4BDD-9058-F4593B75D9E6}"/>
              </a:ext>
            </a:extLst>
          </p:cNvPr>
          <p:cNvSpPr/>
          <p:nvPr/>
        </p:nvSpPr>
        <p:spPr>
          <a:xfrm>
            <a:off x="3610723" y="44648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E0911-D9CB-4E12-87F1-72E1FA3D7294}"/>
              </a:ext>
            </a:extLst>
          </p:cNvPr>
          <p:cNvSpPr txBox="1"/>
          <p:nvPr/>
        </p:nvSpPr>
        <p:spPr>
          <a:xfrm>
            <a:off x="6257265" y="38113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endParaRPr lang="en-US" altLang="ko-KR" sz="1400" dirty="0">
              <a:solidFill>
                <a:srgbClr val="FF5E98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4A6EBBB-F973-4C0C-8E63-3B452CF8391C}"/>
              </a:ext>
            </a:extLst>
          </p:cNvPr>
          <p:cNvSpPr/>
          <p:nvPr/>
        </p:nvSpPr>
        <p:spPr>
          <a:xfrm>
            <a:off x="6257265" y="34156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E3748-91B2-4689-AF40-2348BAF51D30}"/>
              </a:ext>
            </a:extLst>
          </p:cNvPr>
          <p:cNvSpPr txBox="1"/>
          <p:nvPr/>
        </p:nvSpPr>
        <p:spPr>
          <a:xfrm>
            <a:off x="8842225" y="48605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endParaRPr lang="en-US" altLang="ko-KR" sz="1400" dirty="0">
              <a:solidFill>
                <a:srgbClr val="FF5E98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44F49BD-69DB-4810-A68E-09013EABEA16}"/>
              </a:ext>
            </a:extLst>
          </p:cNvPr>
          <p:cNvSpPr/>
          <p:nvPr/>
        </p:nvSpPr>
        <p:spPr>
          <a:xfrm>
            <a:off x="8842225" y="44648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5E9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373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4B0589-B02B-4CED-B973-CA8F8FADF1CA}"/>
              </a:ext>
            </a:extLst>
          </p:cNvPr>
          <p:cNvSpPr/>
          <p:nvPr/>
        </p:nvSpPr>
        <p:spPr>
          <a:xfrm>
            <a:off x="1180687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A539FF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A539FF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48EB4A-1A47-42C8-B9D6-A8FC9B590DA4}"/>
              </a:ext>
            </a:extLst>
          </p:cNvPr>
          <p:cNvSpPr txBox="1"/>
          <p:nvPr/>
        </p:nvSpPr>
        <p:spPr>
          <a:xfrm>
            <a:off x="1181737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5E98"/>
                </a:solidFill>
              </a:rPr>
              <a:t>Lorem ipsum dolor sit </a:t>
            </a:r>
            <a:r>
              <a:rPr lang="en-US" altLang="ko-KR" dirty="0" err="1">
                <a:solidFill>
                  <a:srgbClr val="FF5E98"/>
                </a:solidFill>
              </a:rPr>
              <a:t>amet</a:t>
            </a:r>
            <a:r>
              <a:rPr lang="en-US" altLang="ko-KR" dirty="0">
                <a:solidFill>
                  <a:srgbClr val="FF5E98"/>
                </a:solidFill>
              </a:rPr>
              <a:t>, </a:t>
            </a:r>
            <a:r>
              <a:rPr lang="en-US" altLang="ko-KR" dirty="0" err="1">
                <a:solidFill>
                  <a:srgbClr val="FF5E98"/>
                </a:solidFill>
              </a:rPr>
              <a:t>consectetur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adipisicing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elit</a:t>
            </a:r>
            <a:r>
              <a:rPr lang="en-US" altLang="ko-KR" dirty="0">
                <a:solidFill>
                  <a:srgbClr val="FF5E98"/>
                </a:solidFill>
              </a:rPr>
              <a:t>, sed do </a:t>
            </a:r>
            <a:r>
              <a:rPr lang="en-US" altLang="ko-KR" dirty="0" err="1">
                <a:solidFill>
                  <a:srgbClr val="FF5E98"/>
                </a:solidFill>
              </a:rPr>
              <a:t>eiusmod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tempor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incididunt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ut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labore</a:t>
            </a:r>
            <a:r>
              <a:rPr lang="en-US" altLang="ko-KR" dirty="0">
                <a:solidFill>
                  <a:srgbClr val="FF5E98"/>
                </a:solidFill>
              </a:rPr>
              <a:t> et dolore magna</a:t>
            </a:r>
            <a:endParaRPr lang="ko-KR" altLang="en-US" dirty="0">
              <a:solidFill>
                <a:srgbClr val="FF5E9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4130B7-A096-4ED6-B943-CEA4608BBA46}"/>
              </a:ext>
            </a:extLst>
          </p:cNvPr>
          <p:cNvSpPr/>
          <p:nvPr/>
        </p:nvSpPr>
        <p:spPr>
          <a:xfrm>
            <a:off x="1180687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FF5E98"/>
                </a:solidFill>
              </a:rPr>
              <a:t>Consectetur adipisicing elit</a:t>
            </a:r>
            <a:endParaRPr lang="en-US" altLang="ko-KR" dirty="0">
              <a:solidFill>
                <a:srgbClr val="FF5E9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8D885CC-4635-4165-B8B7-D7B6277E44E5}"/>
              </a:ext>
            </a:extLst>
          </p:cNvPr>
          <p:cNvSpPr/>
          <p:nvPr/>
        </p:nvSpPr>
        <p:spPr>
          <a:xfrm>
            <a:off x="6499861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A539FF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A539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A539FF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A539F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6E38F5-A639-4F77-899A-23EA37922786}"/>
              </a:ext>
            </a:extLst>
          </p:cNvPr>
          <p:cNvSpPr txBox="1"/>
          <p:nvPr/>
        </p:nvSpPr>
        <p:spPr>
          <a:xfrm>
            <a:off x="6499860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5E98"/>
                </a:solidFill>
              </a:rPr>
              <a:t>Lorem ipsum dolor sit </a:t>
            </a:r>
            <a:r>
              <a:rPr lang="en-US" altLang="ko-KR" dirty="0" err="1">
                <a:solidFill>
                  <a:srgbClr val="FF5E98"/>
                </a:solidFill>
              </a:rPr>
              <a:t>amet</a:t>
            </a:r>
            <a:r>
              <a:rPr lang="en-US" altLang="ko-KR" dirty="0">
                <a:solidFill>
                  <a:srgbClr val="FF5E98"/>
                </a:solidFill>
              </a:rPr>
              <a:t>, </a:t>
            </a:r>
            <a:r>
              <a:rPr lang="en-US" altLang="ko-KR" dirty="0" err="1">
                <a:solidFill>
                  <a:srgbClr val="FF5E98"/>
                </a:solidFill>
              </a:rPr>
              <a:t>consectetur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adipisicing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elit</a:t>
            </a:r>
            <a:r>
              <a:rPr lang="en-US" altLang="ko-KR" dirty="0">
                <a:solidFill>
                  <a:srgbClr val="FF5E98"/>
                </a:solidFill>
              </a:rPr>
              <a:t>, sed do </a:t>
            </a:r>
            <a:r>
              <a:rPr lang="en-US" altLang="ko-KR" dirty="0" err="1">
                <a:solidFill>
                  <a:srgbClr val="FF5E98"/>
                </a:solidFill>
              </a:rPr>
              <a:t>eiusmod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tempor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incididunt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ut</a:t>
            </a:r>
            <a:r>
              <a:rPr lang="en-US" altLang="ko-KR" dirty="0">
                <a:solidFill>
                  <a:srgbClr val="FF5E98"/>
                </a:solidFill>
              </a:rPr>
              <a:t> </a:t>
            </a:r>
            <a:r>
              <a:rPr lang="en-US" altLang="ko-KR" dirty="0" err="1">
                <a:solidFill>
                  <a:srgbClr val="FF5E98"/>
                </a:solidFill>
              </a:rPr>
              <a:t>labore</a:t>
            </a:r>
            <a:r>
              <a:rPr lang="en-US" altLang="ko-KR" dirty="0">
                <a:solidFill>
                  <a:srgbClr val="FF5E98"/>
                </a:solidFill>
              </a:rPr>
              <a:t> et dolore magna</a:t>
            </a:r>
            <a:endParaRPr lang="ko-KR" altLang="en-US" dirty="0">
              <a:solidFill>
                <a:srgbClr val="FF5E9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DA822BA-D03F-4AC0-9FF0-B894AEC13C6C}"/>
              </a:ext>
            </a:extLst>
          </p:cNvPr>
          <p:cNvSpPr/>
          <p:nvPr/>
        </p:nvSpPr>
        <p:spPr>
          <a:xfrm>
            <a:off x="6499861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FF5E98"/>
                </a:solidFill>
              </a:rPr>
              <a:t>Incididunt ut labore</a:t>
            </a:r>
            <a:r>
              <a:rPr lang="en-US" altLang="ko-KR" dirty="0">
                <a:solidFill>
                  <a:srgbClr val="FF5E98"/>
                </a:solidFill>
              </a:rPr>
              <a:t> et dolore</a:t>
            </a: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9A81AECE-59EB-4F32-B65D-8C9F344E23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1A994E92-17D8-487B-AC8F-6DBBB98FD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9860" y="1336676"/>
            <a:ext cx="4857162" cy="2247122"/>
          </a:xfrm>
        </p:spPr>
      </p:sp>
    </p:spTree>
    <p:extLst>
      <p:ext uri="{BB962C8B-B14F-4D97-AF65-F5344CB8AC3E}">
        <p14:creationId xmlns:p14="http://schemas.microsoft.com/office/powerpoint/2010/main" val="2021447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CECB39-FAB1-4FB6-AB53-82EB85BBBB4D}"/>
              </a:ext>
            </a:extLst>
          </p:cNvPr>
          <p:cNvSpPr txBox="1"/>
          <p:nvPr/>
        </p:nvSpPr>
        <p:spPr>
          <a:xfrm>
            <a:off x="7620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endParaRPr lang="en-US" altLang="ko-KR" sz="16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969AC-631F-4C4B-A067-97FF7FD3834A}"/>
              </a:ext>
            </a:extLst>
          </p:cNvPr>
          <p:cNvSpPr txBox="1"/>
          <p:nvPr/>
        </p:nvSpPr>
        <p:spPr>
          <a:xfrm>
            <a:off x="762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endParaRPr lang="en-US" altLang="ko-KR" sz="1600" dirty="0">
              <a:solidFill>
                <a:srgbClr val="FF5E9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319CA-C7AD-4606-A260-FF1B2B5D6DF9}"/>
              </a:ext>
            </a:extLst>
          </p:cNvPr>
          <p:cNvSpPr txBox="1"/>
          <p:nvPr/>
        </p:nvSpPr>
        <p:spPr>
          <a:xfrm>
            <a:off x="45085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endParaRPr lang="en-US" altLang="ko-KR" sz="16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0BA81-5094-4633-9327-CD8503471FDB}"/>
              </a:ext>
            </a:extLst>
          </p:cNvPr>
          <p:cNvSpPr txBox="1"/>
          <p:nvPr/>
        </p:nvSpPr>
        <p:spPr>
          <a:xfrm>
            <a:off x="45085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endParaRPr lang="en-US" altLang="ko-KR" sz="1600" dirty="0">
              <a:solidFill>
                <a:srgbClr val="FF5E9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818EB-4AA7-4DA7-9226-1610AD2D0D9C}"/>
              </a:ext>
            </a:extLst>
          </p:cNvPr>
          <p:cNvSpPr txBox="1"/>
          <p:nvPr/>
        </p:nvSpPr>
        <p:spPr>
          <a:xfrm>
            <a:off x="82550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endParaRPr lang="en-US" altLang="ko-KR" sz="160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CB645-7838-43D8-9460-1F1E2777B5C0}"/>
              </a:ext>
            </a:extLst>
          </p:cNvPr>
          <p:cNvSpPr txBox="1"/>
          <p:nvPr/>
        </p:nvSpPr>
        <p:spPr>
          <a:xfrm>
            <a:off x="8255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r>
              <a:rPr lang="en-US" altLang="ko-KR" sz="1600" dirty="0">
                <a:solidFill>
                  <a:srgbClr val="FF5E98"/>
                </a:solidFill>
              </a:rPr>
              <a:t>, sed do </a:t>
            </a:r>
            <a:r>
              <a:rPr lang="en-US" altLang="ko-KR" sz="1600" dirty="0" err="1">
                <a:solidFill>
                  <a:srgbClr val="FF5E98"/>
                </a:solidFill>
              </a:rPr>
              <a:t>eiusmod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tempor</a:t>
            </a:r>
            <a:endParaRPr lang="en-US" altLang="ko-KR" sz="1600" dirty="0">
              <a:solidFill>
                <a:srgbClr val="FF5E98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468F04E-90FF-4071-B74C-8D3C4123EF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FE2718A-03CE-46BC-B9B3-27A35B56B7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DE45D5E-6195-4099-B8A5-9A3BAE3220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07119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A56E3E-26FA-4C17-98DB-96E6B13A6F34}"/>
              </a:ext>
            </a:extLst>
          </p:cNvPr>
          <p:cNvSpPr txBox="1"/>
          <p:nvPr/>
        </p:nvSpPr>
        <p:spPr>
          <a:xfrm>
            <a:off x="146397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04EA52A-EA01-4D48-8240-01C0199FE994}"/>
              </a:ext>
            </a:extLst>
          </p:cNvPr>
          <p:cNvSpPr/>
          <p:nvPr/>
        </p:nvSpPr>
        <p:spPr>
          <a:xfrm>
            <a:off x="146397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Office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348193-37EE-4080-91D6-61C39943252B}"/>
              </a:ext>
            </a:extLst>
          </p:cNvPr>
          <p:cNvSpPr txBox="1"/>
          <p:nvPr/>
        </p:nvSpPr>
        <p:spPr>
          <a:xfrm>
            <a:off x="514073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F5E98"/>
                </a:solidFill>
              </a:rPr>
              <a:t>www.company name.com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E86440E-FE19-4971-A194-6B56E209BD90}"/>
              </a:ext>
            </a:extLst>
          </p:cNvPr>
          <p:cNvSpPr/>
          <p:nvPr/>
        </p:nvSpPr>
        <p:spPr>
          <a:xfrm>
            <a:off x="514073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Website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847D0-3250-4C57-AF1C-80CB105368C7}"/>
              </a:ext>
            </a:extLst>
          </p:cNvPr>
          <p:cNvSpPr txBox="1"/>
          <p:nvPr/>
        </p:nvSpPr>
        <p:spPr>
          <a:xfrm>
            <a:off x="881748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F5E98"/>
                </a:solidFill>
              </a:rPr>
              <a:t>00-00-000-000</a:t>
            </a:r>
            <a:endParaRPr lang="ko-KR" altLang="en-US" sz="1600" dirty="0">
              <a:solidFill>
                <a:srgbClr val="FF5E98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9DBF04D-CDC3-4655-A006-D5C5A3C4954A}"/>
              </a:ext>
            </a:extLst>
          </p:cNvPr>
          <p:cNvSpPr/>
          <p:nvPr/>
        </p:nvSpPr>
        <p:spPr>
          <a:xfrm>
            <a:off x="881748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Telephone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2FBC56D-4DDA-43B7-AE64-4157AB0C9559}"/>
              </a:ext>
            </a:extLst>
          </p:cNvPr>
          <p:cNvGrpSpPr/>
          <p:nvPr/>
        </p:nvGrpSpPr>
        <p:grpSpPr>
          <a:xfrm>
            <a:off x="5242587" y="2573971"/>
            <a:ext cx="447432" cy="403780"/>
            <a:chOff x="4790113" y="2291143"/>
            <a:chExt cx="390525" cy="352425"/>
          </a:xfrm>
          <a:solidFill>
            <a:srgbClr val="A539FF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5A13F42-0F5D-44D7-A99A-F754BB643CF0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C4F909D-DC58-48F8-A027-E2FA59249C9E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3A8FA8D-0C0C-43B0-AE62-6A678DED2211}"/>
              </a:ext>
            </a:extLst>
          </p:cNvPr>
          <p:cNvGrpSpPr/>
          <p:nvPr/>
        </p:nvGrpSpPr>
        <p:grpSpPr>
          <a:xfrm>
            <a:off x="1565833" y="2530319"/>
            <a:ext cx="338302" cy="447432"/>
            <a:chOff x="2136830" y="3561492"/>
            <a:chExt cx="295275" cy="390525"/>
          </a:xfrm>
          <a:solidFill>
            <a:srgbClr val="A539FF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38E0BF3-CBF0-4F9A-9DB9-DB585A0CE71B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03F9F92-62C1-4510-B22D-2CDE7776B5CD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71FE3A2-46AC-4371-91C3-9C7D4199EB39}"/>
              </a:ext>
            </a:extLst>
          </p:cNvPr>
          <p:cNvGrpSpPr/>
          <p:nvPr/>
        </p:nvGrpSpPr>
        <p:grpSpPr>
          <a:xfrm>
            <a:off x="8919341" y="2530319"/>
            <a:ext cx="261912" cy="447432"/>
            <a:chOff x="844382" y="2224278"/>
            <a:chExt cx="228600" cy="390525"/>
          </a:xfrm>
          <a:solidFill>
            <a:srgbClr val="A539FF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F3F5F39-69AA-473F-B172-6F12F27EB7A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9CE1E68-343E-4498-86A3-0065E907B538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1961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2EB2D7-C68D-45D5-B8CC-0BF0A4FA64E1}"/>
              </a:ext>
            </a:extLst>
          </p:cNvPr>
          <p:cNvSpPr txBox="1"/>
          <p:nvPr/>
        </p:nvSpPr>
        <p:spPr>
          <a:xfrm>
            <a:off x="3681946" y="3521595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FF5E98"/>
                </a:solidFill>
              </a:rPr>
              <a:t>Break Section</a:t>
            </a:r>
            <a:endParaRPr lang="ko-KR" altLang="en-US" sz="3600" dirty="0">
              <a:solidFill>
                <a:srgbClr val="FF5E9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25FBC-01D8-4205-AADB-433B43AE6462}"/>
              </a:ext>
            </a:extLst>
          </p:cNvPr>
          <p:cNvSpPr txBox="1"/>
          <p:nvPr/>
        </p:nvSpPr>
        <p:spPr>
          <a:xfrm>
            <a:off x="3716291" y="4225432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</a:rPr>
              <a:t>01:00pm ~ 01:30pm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B16B56B-6B82-4724-ABF6-04589AD1519C}"/>
              </a:ext>
            </a:extLst>
          </p:cNvPr>
          <p:cNvGrpSpPr/>
          <p:nvPr/>
        </p:nvGrpSpPr>
        <p:grpSpPr>
          <a:xfrm>
            <a:off x="5556381" y="2232459"/>
            <a:ext cx="1027384" cy="1170074"/>
            <a:chOff x="6830083" y="5571172"/>
            <a:chExt cx="342900" cy="390525"/>
          </a:xfrm>
          <a:solidFill>
            <a:srgbClr val="A539F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DF91CCA-1C2D-4076-A205-25020DB5F6B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E309448-D611-492A-A019-7A91FB36FB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027711"/>
            <a:ext cx="11063676" cy="5464403"/>
            <a:chOff x="1311073" y="1527797"/>
            <a:chExt cx="9551982" cy="4717770"/>
          </a:xfrm>
          <a:solidFill>
            <a:srgbClr val="FFB38A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8579"/>
            </a:solidFill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8579"/>
            </a:solidFill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8579"/>
            </a:solidFill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8579"/>
            </a:solidFill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E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68664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A539FF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84922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A539FF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307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A539FF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2006599" y="1502929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dirty="0">
                <a:solidFill>
                  <a:srgbClr val="FF5E98"/>
                </a:solidFill>
                <a:latin typeface="+mj-lt"/>
              </a:rPr>
              <a:t>Contents</a:t>
            </a:r>
            <a:endParaRPr lang="ko-KR" altLang="en-US" sz="3600" b="0" dirty="0">
              <a:solidFill>
                <a:srgbClr val="FF5E98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6FDEB-AA06-4A50-81CA-3ABDB4262AB4}"/>
              </a:ext>
            </a:extLst>
          </p:cNvPr>
          <p:cNvSpPr txBox="1"/>
          <p:nvPr/>
        </p:nvSpPr>
        <p:spPr>
          <a:xfrm>
            <a:off x="136753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17B29B1-D077-49B6-9F97-DC59FC5463EB}"/>
              </a:ext>
            </a:extLst>
          </p:cNvPr>
          <p:cNvSpPr/>
          <p:nvPr/>
        </p:nvSpPr>
        <p:spPr>
          <a:xfrm>
            <a:off x="1367538" y="3510782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E7235B-042F-4875-AEEE-9A034EC03A2E}"/>
              </a:ext>
            </a:extLst>
          </p:cNvPr>
          <p:cNvSpPr/>
          <p:nvPr/>
        </p:nvSpPr>
        <p:spPr>
          <a:xfrm>
            <a:off x="1367538" y="3085669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01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02DD20-FEE3-42CA-B02A-52A11AD85D44}"/>
              </a:ext>
            </a:extLst>
          </p:cNvPr>
          <p:cNvSpPr txBox="1"/>
          <p:nvPr/>
        </p:nvSpPr>
        <p:spPr>
          <a:xfrm>
            <a:off x="4750204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C6F5F0A-5DC6-4A6F-AC0A-3AD9638155CF}"/>
              </a:ext>
            </a:extLst>
          </p:cNvPr>
          <p:cNvSpPr/>
          <p:nvPr/>
        </p:nvSpPr>
        <p:spPr>
          <a:xfrm>
            <a:off x="4750203" y="3510782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EE9D1B3-5D46-430F-8BA8-0437596CE474}"/>
              </a:ext>
            </a:extLst>
          </p:cNvPr>
          <p:cNvSpPr/>
          <p:nvPr/>
        </p:nvSpPr>
        <p:spPr>
          <a:xfrm>
            <a:off x="4750203" y="3085669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02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1016EC-6E27-4FE7-A2F5-ED5D8C65AECD}"/>
              </a:ext>
            </a:extLst>
          </p:cNvPr>
          <p:cNvSpPr txBox="1"/>
          <p:nvPr/>
        </p:nvSpPr>
        <p:spPr>
          <a:xfrm>
            <a:off x="813286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5E98"/>
                </a:solidFill>
              </a:rPr>
              <a:t>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endParaRPr lang="en-US" altLang="ko-KR" sz="1400" dirty="0">
              <a:solidFill>
                <a:srgbClr val="FF5E9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6FA922-9D9A-49E2-AAC8-2EC7F9641CB2}"/>
              </a:ext>
            </a:extLst>
          </p:cNvPr>
          <p:cNvSpPr/>
          <p:nvPr/>
        </p:nvSpPr>
        <p:spPr>
          <a:xfrm>
            <a:off x="8132868" y="3510782"/>
            <a:ext cx="3206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Lorem ipsum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777A08B-D1F3-405D-9B70-FEEA35AFD846}"/>
              </a:ext>
            </a:extLst>
          </p:cNvPr>
          <p:cNvSpPr/>
          <p:nvPr/>
        </p:nvSpPr>
        <p:spPr>
          <a:xfrm>
            <a:off x="8132868" y="3085669"/>
            <a:ext cx="1099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5E98"/>
                </a:solidFill>
              </a:rPr>
              <a:t>03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4FCD96-87E0-4463-921A-C82139C36212}"/>
              </a:ext>
            </a:extLst>
          </p:cNvPr>
          <p:cNvSpPr txBox="1"/>
          <p:nvPr/>
        </p:nvSpPr>
        <p:spPr>
          <a:xfrm>
            <a:off x="5541621" y="289629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A539FF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A539FF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F99B02-A607-43B8-AA9C-B8464EE4951A}"/>
              </a:ext>
            </a:extLst>
          </p:cNvPr>
          <p:cNvSpPr txBox="1"/>
          <p:nvPr/>
        </p:nvSpPr>
        <p:spPr>
          <a:xfrm>
            <a:off x="5541621" y="39735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r>
              <a:rPr lang="en-US" altLang="ko-KR" sz="1400" dirty="0">
                <a:solidFill>
                  <a:srgbClr val="FF5E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5E98"/>
                </a:solidFill>
              </a:rPr>
              <a:t>aliqua</a:t>
            </a:r>
            <a:r>
              <a:rPr lang="en-US" altLang="ko-KR" sz="14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5E98"/>
                </a:solidFill>
              </a:rPr>
              <a:t>Ut </a:t>
            </a:r>
            <a:r>
              <a:rPr lang="en-US" altLang="ko-KR" sz="1400" dirty="0" err="1">
                <a:solidFill>
                  <a:srgbClr val="FF5E98"/>
                </a:solidFill>
              </a:rPr>
              <a:t>enim</a:t>
            </a:r>
            <a:r>
              <a:rPr lang="en-US" altLang="ko-KR" sz="1400" dirty="0">
                <a:solidFill>
                  <a:srgbClr val="FF5E98"/>
                </a:solidFill>
              </a:rPr>
              <a:t> ad minim </a:t>
            </a:r>
            <a:r>
              <a:rPr lang="en-US" altLang="ko-KR" sz="1400" dirty="0" err="1">
                <a:solidFill>
                  <a:srgbClr val="FF5E98"/>
                </a:solidFill>
              </a:rPr>
              <a:t>veniam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quis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nostrud</a:t>
            </a:r>
            <a:r>
              <a:rPr lang="en-US" altLang="ko-KR" sz="1400" dirty="0">
                <a:solidFill>
                  <a:srgbClr val="FF5E98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5E98"/>
                </a:solidFill>
              </a:rPr>
              <a:t>ullamco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laboris</a:t>
            </a:r>
            <a:r>
              <a:rPr lang="en-US" altLang="ko-KR" sz="1400" dirty="0">
                <a:solidFill>
                  <a:srgbClr val="FF5E98"/>
                </a:solidFill>
              </a:rPr>
              <a:t> nisi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aliquip</a:t>
            </a:r>
            <a:r>
              <a:rPr lang="en-US" altLang="ko-KR" sz="1400" dirty="0">
                <a:solidFill>
                  <a:srgbClr val="FF5E98"/>
                </a:solidFill>
              </a:rPr>
              <a:t> ex </a:t>
            </a:r>
            <a:r>
              <a:rPr lang="en-US" altLang="ko-KR" sz="1400" dirty="0" err="1">
                <a:solidFill>
                  <a:srgbClr val="FF5E98"/>
                </a:solidFill>
              </a:rPr>
              <a:t>ea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commodo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consequat</a:t>
            </a:r>
            <a:r>
              <a:rPr lang="en-US" altLang="ko-KR" sz="1400" dirty="0">
                <a:solidFill>
                  <a:srgbClr val="FF5E98"/>
                </a:solidFill>
              </a:rPr>
              <a:t>. Duis </a:t>
            </a:r>
            <a:r>
              <a:rPr lang="en-US" altLang="ko-KR" sz="1400" dirty="0" err="1">
                <a:solidFill>
                  <a:srgbClr val="FF5E98"/>
                </a:solidFill>
              </a:rPr>
              <a:t>aute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irure</a:t>
            </a:r>
            <a:r>
              <a:rPr lang="en-US" altLang="ko-KR" sz="1400" dirty="0">
                <a:solidFill>
                  <a:srgbClr val="FF5E98"/>
                </a:solidFill>
              </a:rPr>
              <a:t> dolor in </a:t>
            </a:r>
            <a:r>
              <a:rPr lang="en-US" altLang="ko-KR" sz="1400" dirty="0" err="1">
                <a:solidFill>
                  <a:srgbClr val="FF5E98"/>
                </a:solidFill>
              </a:rPr>
              <a:t>reprehenderit</a:t>
            </a:r>
            <a:r>
              <a:rPr lang="en-US" altLang="ko-KR" sz="1400" dirty="0">
                <a:solidFill>
                  <a:srgbClr val="FF5E98"/>
                </a:solidFill>
              </a:rPr>
              <a:t> in </a:t>
            </a:r>
            <a:r>
              <a:rPr lang="en-US" altLang="ko-KR" sz="1400" dirty="0" err="1">
                <a:solidFill>
                  <a:srgbClr val="FF5E98"/>
                </a:solidFill>
              </a:rPr>
              <a:t>voluptate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velit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esse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cillum</a:t>
            </a:r>
            <a:r>
              <a:rPr lang="en-US" altLang="ko-KR" sz="1400" dirty="0">
                <a:solidFill>
                  <a:srgbClr val="FF5E98"/>
                </a:solidFill>
              </a:rPr>
              <a:t> dolore </a:t>
            </a:r>
            <a:r>
              <a:rPr lang="en-US" altLang="ko-KR" sz="1400" dirty="0" err="1">
                <a:solidFill>
                  <a:srgbClr val="FF5E98"/>
                </a:solidFill>
              </a:rPr>
              <a:t>eu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fugiat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nulla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pariatur</a:t>
            </a:r>
            <a:r>
              <a:rPr lang="en-US" altLang="ko-KR" sz="14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5E98"/>
                </a:solidFill>
              </a:rPr>
              <a:t>Excepteur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sint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occaecat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cupidatat</a:t>
            </a:r>
            <a:r>
              <a:rPr lang="en-US" altLang="ko-KR" sz="1400" dirty="0">
                <a:solidFill>
                  <a:srgbClr val="FF5E98"/>
                </a:solidFill>
              </a:rPr>
              <a:t> non </a:t>
            </a:r>
            <a:r>
              <a:rPr lang="en-US" altLang="ko-KR" sz="1400" dirty="0" err="1">
                <a:solidFill>
                  <a:srgbClr val="FF5E98"/>
                </a:solidFill>
              </a:rPr>
              <a:t>proident</a:t>
            </a:r>
            <a:r>
              <a:rPr lang="en-US" altLang="ko-KR" sz="1400" dirty="0">
                <a:solidFill>
                  <a:srgbClr val="FF5E98"/>
                </a:solidFill>
              </a:rPr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7027DA-E85A-43E2-98AA-092296C86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6408F3E-DDD4-4A10-B6D1-DD1B09C344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A8A32A3-90CB-4A75-B733-77557B0C2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5C2F943-5424-4807-88F1-F98D0427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B92C2B-083F-455C-B11E-15827D0C7A73}"/>
              </a:ext>
            </a:extLst>
          </p:cNvPr>
          <p:cNvSpPr txBox="1"/>
          <p:nvPr/>
        </p:nvSpPr>
        <p:spPr>
          <a:xfrm>
            <a:off x="6083300" y="293983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A539FF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A539FF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7016D-4736-4ED1-B9AB-A968CA6C34A4}"/>
              </a:ext>
            </a:extLst>
          </p:cNvPr>
          <p:cNvSpPr txBox="1"/>
          <p:nvPr/>
        </p:nvSpPr>
        <p:spPr>
          <a:xfrm>
            <a:off x="6083300" y="40170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r>
              <a:rPr lang="en-US" altLang="ko-KR" sz="1400" dirty="0">
                <a:solidFill>
                  <a:srgbClr val="FF5E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5E98"/>
                </a:solidFill>
              </a:rPr>
              <a:t>aliqua</a:t>
            </a:r>
            <a:r>
              <a:rPr lang="en-US" altLang="ko-KR" sz="14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5E98"/>
                </a:solidFill>
              </a:rPr>
              <a:t>Ut </a:t>
            </a:r>
            <a:r>
              <a:rPr lang="en-US" altLang="ko-KR" sz="1400" dirty="0" err="1">
                <a:solidFill>
                  <a:srgbClr val="FF5E98"/>
                </a:solidFill>
              </a:rPr>
              <a:t>enim</a:t>
            </a:r>
            <a:r>
              <a:rPr lang="en-US" altLang="ko-KR" sz="1400" dirty="0">
                <a:solidFill>
                  <a:srgbClr val="FF5E98"/>
                </a:solidFill>
              </a:rPr>
              <a:t> ad minim </a:t>
            </a:r>
            <a:r>
              <a:rPr lang="en-US" altLang="ko-KR" sz="1400" dirty="0" err="1">
                <a:solidFill>
                  <a:srgbClr val="FF5E98"/>
                </a:solidFill>
              </a:rPr>
              <a:t>veniam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quis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nostrud</a:t>
            </a:r>
            <a:r>
              <a:rPr lang="en-US" altLang="ko-KR" sz="1400" dirty="0">
                <a:solidFill>
                  <a:srgbClr val="FF5E98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5E98"/>
                </a:solidFill>
              </a:rPr>
              <a:t>ullamco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laboris</a:t>
            </a:r>
            <a:r>
              <a:rPr lang="en-US" altLang="ko-KR" sz="1400" dirty="0">
                <a:solidFill>
                  <a:srgbClr val="FF5E98"/>
                </a:solidFill>
              </a:rPr>
              <a:t> nisi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aliquip</a:t>
            </a:r>
            <a:r>
              <a:rPr lang="en-US" altLang="ko-KR" sz="1400" dirty="0">
                <a:solidFill>
                  <a:srgbClr val="FF5E98"/>
                </a:solidFill>
              </a:rPr>
              <a:t> ex </a:t>
            </a:r>
            <a:r>
              <a:rPr lang="en-US" altLang="ko-KR" sz="1400" dirty="0" err="1">
                <a:solidFill>
                  <a:srgbClr val="FF5E98"/>
                </a:solidFill>
              </a:rPr>
              <a:t>ea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commodo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consequat</a:t>
            </a:r>
            <a:r>
              <a:rPr lang="en-US" altLang="ko-KR" sz="1400" dirty="0">
                <a:solidFill>
                  <a:srgbClr val="FF5E98"/>
                </a:solidFill>
              </a:rPr>
              <a:t>. Duis </a:t>
            </a:r>
            <a:r>
              <a:rPr lang="en-US" altLang="ko-KR" sz="1400" dirty="0" err="1">
                <a:solidFill>
                  <a:srgbClr val="FF5E98"/>
                </a:solidFill>
              </a:rPr>
              <a:t>aute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irure</a:t>
            </a:r>
            <a:r>
              <a:rPr lang="en-US" altLang="ko-KR" sz="1400" dirty="0">
                <a:solidFill>
                  <a:srgbClr val="FF5E98"/>
                </a:solidFill>
              </a:rPr>
              <a:t> dolor in </a:t>
            </a:r>
            <a:r>
              <a:rPr lang="en-US" altLang="ko-KR" sz="1400" dirty="0" err="1">
                <a:solidFill>
                  <a:srgbClr val="FF5E98"/>
                </a:solidFill>
              </a:rPr>
              <a:t>reprehenderit</a:t>
            </a:r>
            <a:r>
              <a:rPr lang="en-US" altLang="ko-KR" sz="1400" dirty="0">
                <a:solidFill>
                  <a:srgbClr val="FF5E98"/>
                </a:solidFill>
              </a:rPr>
              <a:t> in </a:t>
            </a:r>
            <a:r>
              <a:rPr lang="en-US" altLang="ko-KR" sz="1400" dirty="0" err="1">
                <a:solidFill>
                  <a:srgbClr val="FF5E98"/>
                </a:solidFill>
              </a:rPr>
              <a:t>voluptate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velit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esse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cillum</a:t>
            </a:r>
            <a:r>
              <a:rPr lang="en-US" altLang="ko-KR" sz="1400" dirty="0">
                <a:solidFill>
                  <a:srgbClr val="FF5E98"/>
                </a:solidFill>
              </a:rPr>
              <a:t> dolore </a:t>
            </a:r>
            <a:r>
              <a:rPr lang="en-US" altLang="ko-KR" sz="1400" dirty="0" err="1">
                <a:solidFill>
                  <a:srgbClr val="FF5E98"/>
                </a:solidFill>
              </a:rPr>
              <a:t>eu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fugiat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nulla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pariatur</a:t>
            </a:r>
            <a:r>
              <a:rPr lang="en-US" altLang="ko-KR" sz="14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5E98"/>
                </a:solidFill>
              </a:rPr>
              <a:t>Excepteur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sint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occaecat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cupidatat</a:t>
            </a:r>
            <a:r>
              <a:rPr lang="en-US" altLang="ko-KR" sz="1400" dirty="0">
                <a:solidFill>
                  <a:srgbClr val="FF5E98"/>
                </a:solidFill>
              </a:rPr>
              <a:t> non </a:t>
            </a:r>
            <a:r>
              <a:rPr lang="en-US" altLang="ko-KR" sz="1400" dirty="0" err="1">
                <a:solidFill>
                  <a:srgbClr val="FF5E98"/>
                </a:solidFill>
              </a:rPr>
              <a:t>proident</a:t>
            </a:r>
            <a:r>
              <a:rPr lang="en-US" altLang="ko-KR" sz="1400" dirty="0">
                <a:solidFill>
                  <a:srgbClr val="FF5E98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780ED7-D676-4625-9CCB-2E887C3F97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2855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55DB5-8E49-4F92-9E8E-C6D354FDF536}"/>
              </a:ext>
            </a:extLst>
          </p:cNvPr>
          <p:cNvSpPr txBox="1"/>
          <p:nvPr/>
        </p:nvSpPr>
        <p:spPr>
          <a:xfrm>
            <a:off x="7788214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A539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A539FF"/>
                </a:solidFill>
              </a:rPr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72FD28-8D1C-48C4-B64D-F050E59ADADD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5E98"/>
                </a:solidFill>
              </a:rPr>
              <a:t>amet</a:t>
            </a:r>
            <a:r>
              <a:rPr lang="en-US" altLang="ko-KR" sz="1200" dirty="0">
                <a:solidFill>
                  <a:srgbClr val="FF5E98"/>
                </a:solidFill>
              </a:rPr>
              <a:t>, </a:t>
            </a:r>
            <a:r>
              <a:rPr lang="en-US" altLang="ko-KR" sz="12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adipiscing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elit</a:t>
            </a:r>
            <a:r>
              <a:rPr lang="en-US" altLang="ko-KR" sz="1200" dirty="0">
                <a:solidFill>
                  <a:srgbClr val="FF5E98"/>
                </a:solidFill>
              </a:rPr>
              <a:t>, sed do </a:t>
            </a:r>
            <a:r>
              <a:rPr lang="en-US" altLang="ko-KR" sz="1200" dirty="0" err="1">
                <a:solidFill>
                  <a:srgbClr val="FF5E98"/>
                </a:solidFill>
              </a:rPr>
              <a:t>eiusmod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tempor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incididunt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ut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labore</a:t>
            </a:r>
            <a:r>
              <a:rPr lang="en-US" altLang="ko-KR" sz="1200" dirty="0">
                <a:solidFill>
                  <a:srgbClr val="FF5E9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5E98"/>
                </a:solidFill>
              </a:rPr>
              <a:t>aliqua</a:t>
            </a:r>
            <a:r>
              <a:rPr lang="en-US" altLang="ko-KR" sz="12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F5E98"/>
                </a:solidFill>
              </a:rPr>
              <a:t>Ut </a:t>
            </a:r>
            <a:r>
              <a:rPr lang="en-US" altLang="ko-KR" sz="1200" dirty="0" err="1">
                <a:solidFill>
                  <a:srgbClr val="FF5E98"/>
                </a:solidFill>
              </a:rPr>
              <a:t>enim</a:t>
            </a:r>
            <a:r>
              <a:rPr lang="en-US" altLang="ko-KR" sz="1200" dirty="0">
                <a:solidFill>
                  <a:srgbClr val="FF5E98"/>
                </a:solidFill>
              </a:rPr>
              <a:t> ad minim </a:t>
            </a:r>
            <a:r>
              <a:rPr lang="en-US" altLang="ko-KR" sz="1200" dirty="0" err="1">
                <a:solidFill>
                  <a:srgbClr val="FF5E98"/>
                </a:solidFill>
              </a:rPr>
              <a:t>veniam</a:t>
            </a:r>
            <a:r>
              <a:rPr lang="en-US" altLang="ko-KR" sz="1200" dirty="0">
                <a:solidFill>
                  <a:srgbClr val="FF5E98"/>
                </a:solidFill>
              </a:rPr>
              <a:t>, </a:t>
            </a:r>
            <a:r>
              <a:rPr lang="en-US" altLang="ko-KR" sz="1200" dirty="0" err="1">
                <a:solidFill>
                  <a:srgbClr val="FF5E98"/>
                </a:solidFill>
              </a:rPr>
              <a:t>quis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nostrud</a:t>
            </a:r>
            <a:r>
              <a:rPr lang="en-US" altLang="ko-KR" sz="1200" dirty="0">
                <a:solidFill>
                  <a:srgbClr val="FF5E98"/>
                </a:solidFill>
              </a:rPr>
              <a:t> exercitation </a:t>
            </a:r>
            <a:r>
              <a:rPr lang="en-US" altLang="ko-KR" sz="1200" dirty="0" err="1">
                <a:solidFill>
                  <a:srgbClr val="FF5E98"/>
                </a:solidFill>
              </a:rPr>
              <a:t>ullamco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laboris</a:t>
            </a:r>
            <a:r>
              <a:rPr lang="en-US" altLang="ko-KR" sz="1200" dirty="0">
                <a:solidFill>
                  <a:srgbClr val="FF5E98"/>
                </a:solidFill>
              </a:rPr>
              <a:t> nisi </a:t>
            </a:r>
            <a:r>
              <a:rPr lang="en-US" altLang="ko-KR" sz="1200" dirty="0" err="1">
                <a:solidFill>
                  <a:srgbClr val="FF5E98"/>
                </a:solidFill>
              </a:rPr>
              <a:t>ut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aliquip</a:t>
            </a:r>
            <a:r>
              <a:rPr lang="en-US" altLang="ko-KR" sz="1200" dirty="0">
                <a:solidFill>
                  <a:srgbClr val="FF5E98"/>
                </a:solidFill>
              </a:rPr>
              <a:t> ex </a:t>
            </a:r>
            <a:r>
              <a:rPr lang="en-US" altLang="ko-KR" sz="1200" dirty="0" err="1">
                <a:solidFill>
                  <a:srgbClr val="FF5E98"/>
                </a:solidFill>
              </a:rPr>
              <a:t>ea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commodo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consequat</a:t>
            </a:r>
            <a:r>
              <a:rPr lang="en-US" altLang="ko-KR" sz="1200" dirty="0">
                <a:solidFill>
                  <a:srgbClr val="FF5E98"/>
                </a:solidFill>
              </a:rPr>
              <a:t>. Duis </a:t>
            </a:r>
            <a:r>
              <a:rPr lang="en-US" altLang="ko-KR" sz="1200" dirty="0" err="1">
                <a:solidFill>
                  <a:srgbClr val="FF5E98"/>
                </a:solidFill>
              </a:rPr>
              <a:t>aute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irure</a:t>
            </a:r>
            <a:r>
              <a:rPr lang="en-US" altLang="ko-KR" sz="1200" dirty="0">
                <a:solidFill>
                  <a:srgbClr val="FF5E98"/>
                </a:solidFill>
              </a:rPr>
              <a:t> dolor in </a:t>
            </a:r>
            <a:r>
              <a:rPr lang="en-US" altLang="ko-KR" sz="1200" dirty="0" err="1">
                <a:solidFill>
                  <a:srgbClr val="FF5E98"/>
                </a:solidFill>
              </a:rPr>
              <a:t>reprehenderit</a:t>
            </a:r>
            <a:r>
              <a:rPr lang="en-US" altLang="ko-KR" sz="1200" dirty="0">
                <a:solidFill>
                  <a:srgbClr val="FF5E98"/>
                </a:solidFill>
              </a:rPr>
              <a:t> in </a:t>
            </a:r>
            <a:r>
              <a:rPr lang="en-US" altLang="ko-KR" sz="1200" dirty="0" err="1">
                <a:solidFill>
                  <a:srgbClr val="FF5E98"/>
                </a:solidFill>
              </a:rPr>
              <a:t>voluptate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velit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esse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cillum</a:t>
            </a:r>
            <a:r>
              <a:rPr lang="en-US" altLang="ko-KR" sz="1200" dirty="0">
                <a:solidFill>
                  <a:srgbClr val="FF5E98"/>
                </a:solidFill>
              </a:rPr>
              <a:t> dolore </a:t>
            </a:r>
            <a:r>
              <a:rPr lang="en-US" altLang="ko-KR" sz="1200" dirty="0" err="1">
                <a:solidFill>
                  <a:srgbClr val="FF5E98"/>
                </a:solidFill>
              </a:rPr>
              <a:t>eu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fugiat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nulla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pariatur</a:t>
            </a:r>
            <a:r>
              <a:rPr lang="en-US" altLang="ko-KR" sz="1200" dirty="0">
                <a:solidFill>
                  <a:srgbClr val="FF5E98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FF5E98"/>
                </a:solidFill>
              </a:rPr>
              <a:t>Excepteur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sint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occaecat</a:t>
            </a:r>
            <a:r>
              <a:rPr lang="en-US" altLang="ko-KR" sz="1200" dirty="0">
                <a:solidFill>
                  <a:srgbClr val="FF5E98"/>
                </a:solidFill>
              </a:rPr>
              <a:t> </a:t>
            </a:r>
            <a:r>
              <a:rPr lang="en-US" altLang="ko-KR" sz="1200" dirty="0" err="1">
                <a:solidFill>
                  <a:srgbClr val="FF5E98"/>
                </a:solidFill>
              </a:rPr>
              <a:t>cupidatat</a:t>
            </a:r>
            <a:r>
              <a:rPr lang="en-US" altLang="ko-KR" sz="1200" dirty="0">
                <a:solidFill>
                  <a:srgbClr val="FF5E98"/>
                </a:solidFill>
              </a:rPr>
              <a:t> non </a:t>
            </a:r>
            <a:r>
              <a:rPr lang="en-US" altLang="ko-KR" sz="1200" dirty="0" err="1">
                <a:solidFill>
                  <a:srgbClr val="FF5E98"/>
                </a:solidFill>
              </a:rPr>
              <a:t>proident</a:t>
            </a:r>
            <a:r>
              <a:rPr lang="en-US" altLang="ko-KR" sz="1200" dirty="0">
                <a:solidFill>
                  <a:srgbClr val="FF5E98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E75B60C-A0CF-4038-A9D9-538B085A3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35C4A7F-636D-4FAA-8B22-53A72E056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07832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4679755A-63EB-4608-AB20-31C53D288D0E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6795F9F6-49E0-4BDC-B4D9-D6B7B533A5EA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3ED4C32-32A3-44BF-9A48-F0BAB5A7061D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F12D80ED-85D2-4460-863E-5CC5AD9465ED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8806F-4D89-4CAD-9464-4CBA8A8B38A7}"/>
              </a:ext>
            </a:extLst>
          </p:cNvPr>
          <p:cNvSpPr txBox="1"/>
          <p:nvPr/>
        </p:nvSpPr>
        <p:spPr>
          <a:xfrm>
            <a:off x="4292600" y="2549684"/>
            <a:ext cx="360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1D2F59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EBFB3-80B7-463F-BA94-3DD273633013}"/>
              </a:ext>
            </a:extLst>
          </p:cNvPr>
          <p:cNvSpPr txBox="1"/>
          <p:nvPr/>
        </p:nvSpPr>
        <p:spPr>
          <a:xfrm>
            <a:off x="4292256" y="3569653"/>
            <a:ext cx="3607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D2F5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D2F59"/>
                </a:solidFill>
              </a:rPr>
              <a:t>amet</a:t>
            </a:r>
            <a:r>
              <a:rPr lang="en-US" altLang="ko-KR" sz="1400" dirty="0">
                <a:solidFill>
                  <a:srgbClr val="1D2F59"/>
                </a:solidFill>
              </a:rPr>
              <a:t>, </a:t>
            </a:r>
            <a:r>
              <a:rPr lang="en-US" altLang="ko-KR" sz="1400" dirty="0" err="1">
                <a:solidFill>
                  <a:srgbClr val="1D2F59"/>
                </a:solidFill>
              </a:rPr>
              <a:t>consectetur</a:t>
            </a:r>
            <a:r>
              <a:rPr lang="en-US" altLang="ko-KR" sz="1400" dirty="0">
                <a:solidFill>
                  <a:srgbClr val="1D2F59"/>
                </a:solidFill>
              </a:rPr>
              <a:t> </a:t>
            </a:r>
            <a:r>
              <a:rPr lang="en-US" altLang="ko-KR" sz="1400" dirty="0" err="1">
                <a:solidFill>
                  <a:srgbClr val="1D2F59"/>
                </a:solidFill>
              </a:rPr>
              <a:t>adipiscing</a:t>
            </a:r>
            <a:r>
              <a:rPr lang="en-US" altLang="ko-KR" sz="1400" dirty="0">
                <a:solidFill>
                  <a:srgbClr val="1D2F59"/>
                </a:solidFill>
              </a:rPr>
              <a:t> </a:t>
            </a:r>
            <a:r>
              <a:rPr lang="en-US" altLang="ko-KR" sz="1400" dirty="0" err="1">
                <a:solidFill>
                  <a:srgbClr val="1D2F59"/>
                </a:solidFill>
              </a:rPr>
              <a:t>elit</a:t>
            </a:r>
            <a:r>
              <a:rPr lang="en-US" altLang="ko-KR" sz="1400" dirty="0">
                <a:solidFill>
                  <a:srgbClr val="1D2F59"/>
                </a:solidFill>
              </a:rPr>
              <a:t>. </a:t>
            </a:r>
            <a:r>
              <a:rPr lang="en-US" altLang="ko-KR" sz="1400" dirty="0" err="1">
                <a:solidFill>
                  <a:srgbClr val="1D2F59"/>
                </a:solidFill>
              </a:rPr>
              <a:t>Etiam</a:t>
            </a:r>
            <a:r>
              <a:rPr lang="en-US" altLang="ko-KR" sz="1400" dirty="0">
                <a:solidFill>
                  <a:srgbClr val="1D2F59"/>
                </a:solidFill>
              </a:rPr>
              <a:t> </a:t>
            </a:r>
            <a:r>
              <a:rPr lang="en-US" altLang="ko-KR" sz="1400" dirty="0" err="1">
                <a:solidFill>
                  <a:srgbClr val="1D2F59"/>
                </a:solidFill>
              </a:rPr>
              <a:t>aliquet</a:t>
            </a:r>
            <a:r>
              <a:rPr lang="en-US" altLang="ko-KR" sz="1400" dirty="0">
                <a:solidFill>
                  <a:srgbClr val="1D2F59"/>
                </a:solidFill>
              </a:rPr>
              <a:t> </a:t>
            </a:r>
            <a:r>
              <a:rPr lang="en-US" altLang="ko-KR" sz="1400" dirty="0" err="1">
                <a:solidFill>
                  <a:srgbClr val="1D2F59"/>
                </a:solidFill>
              </a:rPr>
              <a:t>eu</a:t>
            </a:r>
            <a:r>
              <a:rPr lang="en-US" altLang="ko-KR" sz="1400" dirty="0">
                <a:solidFill>
                  <a:srgbClr val="1D2F59"/>
                </a:solidFill>
              </a:rPr>
              <a:t> mi </a:t>
            </a:r>
            <a:r>
              <a:rPr lang="en-US" altLang="ko-KR" sz="1400" dirty="0" err="1">
                <a:solidFill>
                  <a:srgbClr val="1D2F59"/>
                </a:solidFill>
              </a:rPr>
              <a:t>quis</a:t>
            </a:r>
            <a:r>
              <a:rPr lang="en-US" altLang="ko-KR" sz="1400" dirty="0">
                <a:solidFill>
                  <a:srgbClr val="1D2F59"/>
                </a:solidFill>
              </a:rPr>
              <a:t> lacinia</a:t>
            </a:r>
            <a:endParaRPr lang="ko-KR" altLang="en-US" sz="1400" dirty="0">
              <a:solidFill>
                <a:srgbClr val="1D2F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07E996D8-121E-4104-9563-49F01B80F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4DD453E-7C9D-480E-8873-361D60EF2FF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2E7FA46-D7B9-4BEE-9830-33B110FAAC9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8D9862D-0065-4584-8612-F87163591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34EEED4-0710-47CC-9F06-E22770E8E17A}"/>
              </a:ext>
            </a:extLst>
          </p:cNvPr>
          <p:cNvSpPr/>
          <p:nvPr/>
        </p:nvSpPr>
        <p:spPr>
          <a:xfrm>
            <a:off x="36767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Berkshire Swash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55021D3-BECE-4F01-A786-1FD3EF6F54B9}"/>
              </a:ext>
            </a:extLst>
          </p:cNvPr>
          <p:cNvSpPr/>
          <p:nvPr/>
        </p:nvSpPr>
        <p:spPr>
          <a:xfrm>
            <a:off x="3676754" y="3642669"/>
            <a:ext cx="55771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https://fonts.google.com/specimen/Berkshire+Swash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B821FDD-DFDA-45CD-A95A-DDA98E2E44C3}"/>
              </a:ext>
            </a:extLst>
          </p:cNvPr>
          <p:cNvSpPr/>
          <p:nvPr/>
        </p:nvSpPr>
        <p:spPr>
          <a:xfrm>
            <a:off x="36767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F0F3A31-6EEF-41BC-827D-77827AAD2F9B}"/>
              </a:ext>
            </a:extLst>
          </p:cNvPr>
          <p:cNvSpPr/>
          <p:nvPr/>
        </p:nvSpPr>
        <p:spPr>
          <a:xfrm>
            <a:off x="36767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5722F38A-70BF-4BB8-AF7A-C7DC9EEBB2B2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67EB133B-A651-4663-B68D-0E0D2D3BB26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1B4F40C-8C0B-403C-A521-DC804260749B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2400" dirty="0">
                <a:solidFill>
                  <a:srgbClr val="FF5E98"/>
                </a:solidFill>
              </a:rPr>
              <a:t> </a:t>
            </a:r>
            <a:r>
              <a:rPr lang="en-US" altLang="ko-KR" sz="2400" dirty="0" err="1">
                <a:solidFill>
                  <a:srgbClr val="FF5E98"/>
                </a:solidFill>
              </a:rPr>
              <a:t>adipiscing</a:t>
            </a:r>
            <a:r>
              <a:rPr lang="en-US" altLang="ko-KR" sz="2400" dirty="0">
                <a:solidFill>
                  <a:srgbClr val="FF5E98"/>
                </a:solidFill>
              </a:rPr>
              <a:t> </a:t>
            </a:r>
            <a:r>
              <a:rPr lang="en-US" altLang="ko-KR" sz="2400" dirty="0" err="1">
                <a:solidFill>
                  <a:srgbClr val="FF5E98"/>
                </a:solidFill>
              </a:rPr>
              <a:t>elit</a:t>
            </a:r>
            <a:endParaRPr lang="en-US" altLang="ko-KR" sz="2400" dirty="0">
              <a:solidFill>
                <a:srgbClr val="FF5E98"/>
              </a:solidFill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9991DF0D-022A-4607-BD75-74FED5E1B1A6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7FF8B8B-35F5-45A1-B454-94F0A62DA9E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D0D377AE-119C-433A-8538-CD1D93F43F5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DF333A87-72F2-4979-9DAC-6B93A8FFD234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1F3882F-7A6B-4F0B-AF91-E0281A11726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7" name="타원 66">
            <a:extLst>
              <a:ext uri="{FF2B5EF4-FFF2-40B4-BE49-F238E27FC236}">
                <a16:creationId xmlns:a16="http://schemas.microsoft.com/office/drawing/2014/main" id="{C9617759-679E-478C-AB1A-6D96FB95F333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4833452-50D5-4BE0-AAE5-A0156C86B9F4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FF5E98"/>
                </a:solidFill>
              </a:rPr>
              <a:t>amet</a:t>
            </a:r>
            <a:endParaRPr lang="en-US" altLang="ko-KR" sz="2400" dirty="0">
              <a:solidFill>
                <a:srgbClr val="FF5E98"/>
              </a:solidFill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A6016838-E920-4D54-8437-1EBB6B42B2E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2E15614A-95D2-477D-8C72-5C3A02E0EB8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39A3601-BEB2-4F25-97C9-C3B40412F1C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타원 71">
            <a:extLst>
              <a:ext uri="{FF2B5EF4-FFF2-40B4-BE49-F238E27FC236}">
                <a16:creationId xmlns:a16="http://schemas.microsoft.com/office/drawing/2014/main" id="{36C6CCCA-1799-4DE8-AF34-A4D7838E04B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A539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2F6F10D-AFFA-4423-A88A-217D30E753C7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5E98"/>
                </a:solidFill>
              </a:rPr>
              <a:t>Sed do </a:t>
            </a:r>
            <a:r>
              <a:rPr lang="en-US" altLang="ko-KR" sz="2400" dirty="0" err="1">
                <a:solidFill>
                  <a:srgbClr val="FF5E98"/>
                </a:solidFill>
              </a:rPr>
              <a:t>eiusmod</a:t>
            </a:r>
            <a:r>
              <a:rPr lang="en-US" altLang="ko-KR" sz="2400" dirty="0">
                <a:solidFill>
                  <a:srgbClr val="FF5E98"/>
                </a:solidFill>
              </a:rPr>
              <a:t> </a:t>
            </a:r>
            <a:r>
              <a:rPr lang="en-US" altLang="ko-KR" sz="2400" dirty="0" err="1">
                <a:solidFill>
                  <a:srgbClr val="FF5E98"/>
                </a:solidFill>
              </a:rPr>
              <a:t>tempor</a:t>
            </a:r>
            <a:endParaRPr lang="en-US" altLang="ko-KR" sz="2400" dirty="0">
              <a:solidFill>
                <a:srgbClr val="FF5E98"/>
              </a:solidFill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E3DCC973-298B-4343-B971-16615E940361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293A2018-E61F-479B-98EB-4F34D21F7D2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3AA80159-C667-4EC2-BBB3-2ACA87A2D5F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FA5D679A-E69F-4E5C-8B96-877D13D6C89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9912172B-7A2E-499F-9DA8-D966AA50055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45B688-2A02-4BC0-833E-C84A3E2835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96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9EF7D3-E137-469A-9D77-6611B6F39593}"/>
              </a:ext>
            </a:extLst>
          </p:cNvPr>
          <p:cNvSpPr txBox="1"/>
          <p:nvPr/>
        </p:nvSpPr>
        <p:spPr>
          <a:xfrm>
            <a:off x="3937000" y="2351783"/>
            <a:ext cx="431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C6267C-4684-495B-A96A-46846E37D3A7}"/>
              </a:ext>
            </a:extLst>
          </p:cNvPr>
          <p:cNvSpPr txBox="1"/>
          <p:nvPr/>
        </p:nvSpPr>
        <p:spPr>
          <a:xfrm>
            <a:off x="3942652" y="3921443"/>
            <a:ext cx="4306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5E98"/>
                </a:solidFill>
              </a:rPr>
              <a:t>amet</a:t>
            </a:r>
            <a:r>
              <a:rPr lang="en-US" altLang="ko-KR" sz="1600" dirty="0">
                <a:solidFill>
                  <a:srgbClr val="FF5E98"/>
                </a:solidFill>
              </a:rPr>
              <a:t>, </a:t>
            </a:r>
            <a:r>
              <a:rPr lang="en-US" altLang="ko-KR" sz="16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adipiscing</a:t>
            </a:r>
            <a:r>
              <a:rPr lang="en-US" altLang="ko-KR" sz="1600" dirty="0">
                <a:solidFill>
                  <a:srgbClr val="FF5E98"/>
                </a:solidFill>
              </a:rPr>
              <a:t> </a:t>
            </a:r>
            <a:r>
              <a:rPr lang="en-US" altLang="ko-KR" sz="1600" dirty="0" err="1">
                <a:solidFill>
                  <a:srgbClr val="FF5E98"/>
                </a:solidFill>
              </a:rPr>
              <a:t>elit</a:t>
            </a:r>
            <a:endParaRPr lang="en-US" altLang="ko-KR" sz="1600" dirty="0">
              <a:solidFill>
                <a:srgbClr val="FF5E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9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17FFF37-CA00-4FF5-B170-0A18EA25864A}"/>
              </a:ext>
            </a:extLst>
          </p:cNvPr>
          <p:cNvSpPr txBox="1"/>
          <p:nvPr/>
        </p:nvSpPr>
        <p:spPr>
          <a:xfrm>
            <a:off x="1762532" y="1671415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5E98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FF5E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3EEF69-2D28-44AA-AFBA-E174BCF7DE7F}"/>
              </a:ext>
            </a:extLst>
          </p:cNvPr>
          <p:cNvSpPr txBox="1"/>
          <p:nvPr/>
        </p:nvSpPr>
        <p:spPr>
          <a:xfrm>
            <a:off x="1457731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01AB746-90C4-4482-9CC3-E4E3DFBC8A5F}"/>
              </a:ext>
            </a:extLst>
          </p:cNvPr>
          <p:cNvSpPr/>
          <p:nvPr/>
        </p:nvSpPr>
        <p:spPr>
          <a:xfrm>
            <a:off x="1457730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3947125-DC2A-443D-9A51-B50D571F8BF9}"/>
              </a:ext>
            </a:extLst>
          </p:cNvPr>
          <p:cNvSpPr/>
          <p:nvPr/>
        </p:nvSpPr>
        <p:spPr>
          <a:xfrm>
            <a:off x="1457730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78FC23-ABA7-4305-BAA8-EB1DB39D559B}"/>
              </a:ext>
            </a:extLst>
          </p:cNvPr>
          <p:cNvSpPr txBox="1"/>
          <p:nvPr/>
        </p:nvSpPr>
        <p:spPr>
          <a:xfrm>
            <a:off x="3854053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DB64BED-7577-402B-90E8-1EC6DAC1060B}"/>
              </a:ext>
            </a:extLst>
          </p:cNvPr>
          <p:cNvSpPr/>
          <p:nvPr/>
        </p:nvSpPr>
        <p:spPr>
          <a:xfrm>
            <a:off x="3854052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4A63E67-BCE6-4313-AE02-5559CFB55E2E}"/>
              </a:ext>
            </a:extLst>
          </p:cNvPr>
          <p:cNvSpPr/>
          <p:nvPr/>
        </p:nvSpPr>
        <p:spPr>
          <a:xfrm>
            <a:off x="3854052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79556-3432-452D-A45E-2BF665F2C689}"/>
              </a:ext>
            </a:extLst>
          </p:cNvPr>
          <p:cNvSpPr txBox="1"/>
          <p:nvPr/>
        </p:nvSpPr>
        <p:spPr>
          <a:xfrm>
            <a:off x="6250375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8A92A63-6F9C-4E21-8B8C-8363538572CE}"/>
              </a:ext>
            </a:extLst>
          </p:cNvPr>
          <p:cNvSpPr/>
          <p:nvPr/>
        </p:nvSpPr>
        <p:spPr>
          <a:xfrm>
            <a:off x="6250374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08C9B21-2109-4A7F-922F-C7E490317550}"/>
              </a:ext>
            </a:extLst>
          </p:cNvPr>
          <p:cNvSpPr/>
          <p:nvPr/>
        </p:nvSpPr>
        <p:spPr>
          <a:xfrm>
            <a:off x="6250374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733A0C-9D4C-4DC2-8511-F3615B5A5E21}"/>
              </a:ext>
            </a:extLst>
          </p:cNvPr>
          <p:cNvSpPr txBox="1"/>
          <p:nvPr/>
        </p:nvSpPr>
        <p:spPr>
          <a:xfrm>
            <a:off x="8646698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adipisicing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endParaRPr lang="ko-KR" altLang="en-US" sz="1400" dirty="0">
              <a:solidFill>
                <a:srgbClr val="FF5E98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84EB2C5-ED30-4476-9A33-D7F3263250D3}"/>
              </a:ext>
            </a:extLst>
          </p:cNvPr>
          <p:cNvSpPr/>
          <p:nvPr/>
        </p:nvSpPr>
        <p:spPr>
          <a:xfrm>
            <a:off x="8646697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5E98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87B3F2D-72CA-404E-BD20-0A5CFDB18222}"/>
              </a:ext>
            </a:extLst>
          </p:cNvPr>
          <p:cNvSpPr/>
          <p:nvPr/>
        </p:nvSpPr>
        <p:spPr>
          <a:xfrm>
            <a:off x="8646697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5E98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93B81B-3E5A-48E3-B621-2A375D2CED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5728" y="1673729"/>
            <a:ext cx="3510548" cy="3510542"/>
          </a:xfrm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092135-5739-490A-B1FA-19E9C233F116}"/>
              </a:ext>
            </a:extLst>
          </p:cNvPr>
          <p:cNvSpPr txBox="1"/>
          <p:nvPr/>
        </p:nvSpPr>
        <p:spPr>
          <a:xfrm>
            <a:off x="5500630" y="1802830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rgbClr val="A539FF"/>
                </a:solidFill>
              </a:rPr>
              <a:t>Enter your title here</a:t>
            </a:r>
            <a:endParaRPr lang="ko-KR" altLang="en-US" sz="2800" dirty="0">
              <a:solidFill>
                <a:srgbClr val="A539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4F96BB-9222-4FEC-AC73-55296731FEBA}"/>
              </a:ext>
            </a:extLst>
          </p:cNvPr>
          <p:cNvSpPr txBox="1"/>
          <p:nvPr/>
        </p:nvSpPr>
        <p:spPr>
          <a:xfrm>
            <a:off x="5640330" y="3159102"/>
            <a:ext cx="544677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5E98"/>
                </a:solidFill>
              </a:rPr>
              <a:t>amet</a:t>
            </a:r>
            <a:r>
              <a:rPr lang="en-US" altLang="ko-KR" sz="2000" dirty="0">
                <a:solidFill>
                  <a:srgbClr val="FF5E98"/>
                </a:solidFill>
              </a:rPr>
              <a:t>, </a:t>
            </a:r>
            <a:r>
              <a:rPr lang="en-US" altLang="ko-KR" sz="2000" dirty="0" err="1">
                <a:solidFill>
                  <a:srgbClr val="FF5E98"/>
                </a:solidFill>
              </a:rPr>
              <a:t>consectetur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adipisicing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elit</a:t>
            </a:r>
            <a:r>
              <a:rPr lang="en-US" altLang="ko-KR" sz="2000" dirty="0">
                <a:solidFill>
                  <a:srgbClr val="FF5E98"/>
                </a:solidFill>
              </a:rPr>
              <a:t>, sed do </a:t>
            </a:r>
            <a:r>
              <a:rPr lang="en-US" altLang="ko-KR" sz="2000" dirty="0" err="1">
                <a:solidFill>
                  <a:srgbClr val="FF5E98"/>
                </a:solidFill>
              </a:rPr>
              <a:t>eiusmod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tempor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incididunt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ut</a:t>
            </a:r>
            <a:r>
              <a:rPr lang="en-US" altLang="ko-KR" sz="2000" dirty="0">
                <a:solidFill>
                  <a:srgbClr val="FF5E98"/>
                </a:solidFill>
              </a:rPr>
              <a:t> </a:t>
            </a:r>
            <a:r>
              <a:rPr lang="en-US" altLang="ko-KR" sz="2000" dirty="0" err="1">
                <a:solidFill>
                  <a:srgbClr val="FF5E98"/>
                </a:solidFill>
              </a:rPr>
              <a:t>labore</a:t>
            </a:r>
            <a:r>
              <a:rPr lang="en-US" altLang="ko-KR" sz="2000" dirty="0">
                <a:solidFill>
                  <a:srgbClr val="FF5E98"/>
                </a:solidFill>
              </a:rPr>
              <a:t> et dolore magna </a:t>
            </a:r>
            <a:r>
              <a:rPr lang="en-US" altLang="ko-KR" sz="2000" dirty="0" err="1">
                <a:solidFill>
                  <a:srgbClr val="FF5E98"/>
                </a:solidFill>
              </a:rPr>
              <a:t>aliqua</a:t>
            </a:r>
            <a:r>
              <a:rPr lang="en-US" altLang="ko-KR" sz="2000" dirty="0">
                <a:solidFill>
                  <a:srgbClr val="FF5E98"/>
                </a:solidFill>
              </a:rPr>
              <a:t>.</a:t>
            </a:r>
            <a:endParaRPr lang="ko-KR" altLang="en-US" sz="2000" dirty="0">
              <a:solidFill>
                <a:srgbClr val="FF5E98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B3CC29-E0D3-474A-8391-F44D16654CB8}"/>
              </a:ext>
            </a:extLst>
          </p:cNvPr>
          <p:cNvSpPr txBox="1"/>
          <p:nvPr/>
        </p:nvSpPr>
        <p:spPr>
          <a:xfrm>
            <a:off x="5640330" y="4655061"/>
            <a:ext cx="305051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rgbClr val="FF5E98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rgbClr val="FF5E98"/>
              </a:solidFill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9A494F4-B761-4D30-A341-35D6051D2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0330" y="2701854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34CD60-32BF-4A50-9893-A36CD540F30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5E98"/>
                </a:solidFill>
              </a:rPr>
              <a:t>Subject title</a:t>
            </a:r>
            <a:endParaRPr lang="ko-KR" altLang="en-US" dirty="0">
              <a:solidFill>
                <a:srgbClr val="FF5E98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A04EC019-3282-435B-BFEF-40A9374E99FA}"/>
              </a:ext>
            </a:extLst>
          </p:cNvPr>
          <p:cNvSpPr/>
          <p:nvPr/>
        </p:nvSpPr>
        <p:spPr>
          <a:xfrm>
            <a:off x="1819637" y="1970222"/>
            <a:ext cx="1446078" cy="1446078"/>
          </a:xfrm>
          <a:prstGeom prst="ellipse">
            <a:avLst/>
          </a:prstGeom>
          <a:solidFill>
            <a:srgbClr val="FF85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1E9B4-D61E-4D83-B6F7-6B7AB636E1F9}"/>
              </a:ext>
            </a:extLst>
          </p:cNvPr>
          <p:cNvSpPr txBox="1"/>
          <p:nvPr/>
        </p:nvSpPr>
        <p:spPr>
          <a:xfrm>
            <a:off x="1110252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5E98"/>
                </a:solidFill>
              </a:rPr>
              <a:t>amet</a:t>
            </a:r>
            <a:r>
              <a:rPr lang="en-US" altLang="ko-KR" sz="1800" dirty="0">
                <a:solidFill>
                  <a:srgbClr val="FF5E98"/>
                </a:solidFill>
              </a:rPr>
              <a:t>, </a:t>
            </a:r>
            <a:r>
              <a:rPr lang="en-US" altLang="ko-KR" sz="18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adipiscing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elit</a:t>
            </a:r>
            <a:r>
              <a:rPr lang="en-US" altLang="ko-KR" sz="1800" dirty="0">
                <a:solidFill>
                  <a:srgbClr val="FF5E98"/>
                </a:solidFill>
              </a:rPr>
              <a:t>, sed do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DEE30EB-0857-4409-A94E-6E35170357D6}"/>
              </a:ext>
            </a:extLst>
          </p:cNvPr>
          <p:cNvSpPr/>
          <p:nvPr/>
        </p:nvSpPr>
        <p:spPr>
          <a:xfrm>
            <a:off x="1110252" y="36886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A539FF"/>
                </a:solidFill>
                <a:latin typeface="+mj-lt"/>
              </a:rPr>
              <a:t>Lorem ipsum dolor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E0A5C68-9F33-46A8-A0BB-3018DADBCBEE}"/>
              </a:ext>
            </a:extLst>
          </p:cNvPr>
          <p:cNvGrpSpPr/>
          <p:nvPr/>
        </p:nvGrpSpPr>
        <p:grpSpPr>
          <a:xfrm>
            <a:off x="2257116" y="2308665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76895AE-5147-41D6-92B9-BE00F57F5E4D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171E9E7-6FD6-4AAD-AA06-04DDA743CC0D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AB14A3F-F093-4061-8039-C4625E2922A0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68C34B0-05A5-4185-A50D-25830BEA11DE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5BF9085-BAE1-4011-B7DF-DABA94A95D09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6FE4361-D8B3-497F-B44D-50056853D7E8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EC9BF794-3CC1-40B9-9A1F-836E71B9D2D9}"/>
              </a:ext>
            </a:extLst>
          </p:cNvPr>
          <p:cNvSpPr/>
          <p:nvPr/>
        </p:nvSpPr>
        <p:spPr>
          <a:xfrm>
            <a:off x="8926285" y="1970222"/>
            <a:ext cx="1446078" cy="1446078"/>
          </a:xfrm>
          <a:prstGeom prst="ellipse">
            <a:avLst/>
          </a:prstGeom>
          <a:solidFill>
            <a:srgbClr val="FF85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D402C0-90DC-4D77-8FEF-519C1F8B104F}"/>
              </a:ext>
            </a:extLst>
          </p:cNvPr>
          <p:cNvSpPr txBox="1"/>
          <p:nvPr/>
        </p:nvSpPr>
        <p:spPr>
          <a:xfrm>
            <a:off x="8216900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5E98"/>
                </a:solidFill>
              </a:rPr>
              <a:t>amet</a:t>
            </a:r>
            <a:r>
              <a:rPr lang="en-US" altLang="ko-KR" sz="1800" dirty="0">
                <a:solidFill>
                  <a:srgbClr val="FF5E98"/>
                </a:solidFill>
              </a:rPr>
              <a:t>, </a:t>
            </a:r>
            <a:r>
              <a:rPr lang="en-US" altLang="ko-KR" sz="18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adipiscing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elit</a:t>
            </a:r>
            <a:r>
              <a:rPr lang="en-US" altLang="ko-KR" sz="1800" dirty="0">
                <a:solidFill>
                  <a:srgbClr val="FF5E98"/>
                </a:solidFill>
              </a:rPr>
              <a:t>, sed do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8069D9B-D742-4695-B9DF-E2C1B1F71961}"/>
              </a:ext>
            </a:extLst>
          </p:cNvPr>
          <p:cNvSpPr/>
          <p:nvPr/>
        </p:nvSpPr>
        <p:spPr>
          <a:xfrm>
            <a:off x="8216900" y="36886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A539FF"/>
                </a:solidFill>
                <a:latin typeface="+mj-lt"/>
              </a:rPr>
              <a:t>Lorem ipsum dolor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E4D270E-7F37-48C3-9344-990DA57AFF83}"/>
              </a:ext>
            </a:extLst>
          </p:cNvPr>
          <p:cNvGrpSpPr/>
          <p:nvPr/>
        </p:nvGrpSpPr>
        <p:grpSpPr>
          <a:xfrm>
            <a:off x="9299236" y="2357575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1CD14EB-33E8-4F3F-8A32-54D0821154CA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67B7624-B7A9-40A5-B2D0-43935E54E97F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E3E4D3D-3099-4F94-A0D6-0FAFAE9617B3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955BAF0-5C14-4821-87A1-D08827B60C7E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95F773E-C8D0-4127-B582-443A999BC01F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8CBF83C-9EA6-46F1-BF60-1679BD4F4610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0F07A1C-8F94-49DA-ACDB-A867B047AB77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16AE5D6-B50F-4AEA-86E9-DD14DAA62A7F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3E42518-FE64-4F67-B2D4-CCBD3767CFC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2A9B48A1-0110-44DF-8A3D-41E2116A414B}"/>
              </a:ext>
            </a:extLst>
          </p:cNvPr>
          <p:cNvSpPr/>
          <p:nvPr/>
        </p:nvSpPr>
        <p:spPr>
          <a:xfrm>
            <a:off x="5372961" y="1970222"/>
            <a:ext cx="1446078" cy="1446078"/>
          </a:xfrm>
          <a:prstGeom prst="ellipse">
            <a:avLst/>
          </a:prstGeom>
          <a:solidFill>
            <a:srgbClr val="FF85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405C10-3D5D-4613-A7C1-8F6EAB5E7314}"/>
              </a:ext>
            </a:extLst>
          </p:cNvPr>
          <p:cNvSpPr txBox="1"/>
          <p:nvPr/>
        </p:nvSpPr>
        <p:spPr>
          <a:xfrm>
            <a:off x="4663576" y="42463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5E98"/>
                </a:solidFill>
              </a:rPr>
              <a:t>amet</a:t>
            </a:r>
            <a:r>
              <a:rPr lang="en-US" altLang="ko-KR" sz="1800" dirty="0">
                <a:solidFill>
                  <a:srgbClr val="FF5E98"/>
                </a:solidFill>
              </a:rPr>
              <a:t>, </a:t>
            </a:r>
            <a:r>
              <a:rPr lang="en-US" altLang="ko-KR" sz="18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adipiscing</a:t>
            </a:r>
            <a:r>
              <a:rPr lang="en-US" altLang="ko-KR" sz="1800" dirty="0">
                <a:solidFill>
                  <a:srgbClr val="FF5E98"/>
                </a:solidFill>
              </a:rPr>
              <a:t> </a:t>
            </a:r>
            <a:r>
              <a:rPr lang="en-US" altLang="ko-KR" sz="1800" dirty="0" err="1">
                <a:solidFill>
                  <a:srgbClr val="FF5E98"/>
                </a:solidFill>
              </a:rPr>
              <a:t>elit</a:t>
            </a:r>
            <a:r>
              <a:rPr lang="en-US" altLang="ko-KR" sz="1800" dirty="0">
                <a:solidFill>
                  <a:srgbClr val="FF5E98"/>
                </a:solidFill>
              </a:rPr>
              <a:t>, sed do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B85E3D-9277-402F-BD72-15C7E0FA10B8}"/>
              </a:ext>
            </a:extLst>
          </p:cNvPr>
          <p:cNvSpPr/>
          <p:nvPr/>
        </p:nvSpPr>
        <p:spPr>
          <a:xfrm>
            <a:off x="4663576" y="36886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A539FF"/>
                </a:solidFill>
                <a:latin typeface="+mj-lt"/>
              </a:rPr>
              <a:t>Lorem ipsum dolor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9F63DFA-FED3-47AA-9BAD-EE064BF9B249}"/>
              </a:ext>
            </a:extLst>
          </p:cNvPr>
          <p:cNvGrpSpPr/>
          <p:nvPr/>
        </p:nvGrpSpPr>
        <p:grpSpPr>
          <a:xfrm>
            <a:off x="5742917" y="2275304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0B5A0AE-844E-41BE-9928-B8972DB3277D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87951F2-8123-45D8-8EB9-DEA90B51044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CC11F59-EC8A-49A6-BBC2-7DAF527F670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644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D1CE2E-A9B6-44DB-B809-286A0E9FE1D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B1DC9D-0C94-4E26-A700-CA22F4E36C30}"/>
              </a:ext>
            </a:extLst>
          </p:cNvPr>
          <p:cNvSpPr txBox="1"/>
          <p:nvPr/>
        </p:nvSpPr>
        <p:spPr>
          <a:xfrm>
            <a:off x="1427763" y="1909475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A539FF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400" dirty="0" err="1">
                <a:solidFill>
                  <a:srgbClr val="A539FF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400" dirty="0">
                <a:solidFill>
                  <a:srgbClr val="A539FF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400" dirty="0">
              <a:solidFill>
                <a:srgbClr val="A539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1B3A46-D3C9-4CFF-8CE5-414767B3EB67}"/>
              </a:ext>
            </a:extLst>
          </p:cNvPr>
          <p:cNvSpPr txBox="1"/>
          <p:nvPr/>
        </p:nvSpPr>
        <p:spPr>
          <a:xfrm>
            <a:off x="1427763" y="2383883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F5E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5E98"/>
                </a:solidFill>
              </a:rPr>
              <a:t>amet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consectetur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adipiscing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elit</a:t>
            </a:r>
            <a:r>
              <a:rPr lang="en-US" altLang="ko-KR" sz="1400" dirty="0">
                <a:solidFill>
                  <a:srgbClr val="FF5E98"/>
                </a:solidFill>
              </a:rPr>
              <a:t>, sed do </a:t>
            </a:r>
            <a:r>
              <a:rPr lang="en-US" altLang="ko-KR" sz="1400" dirty="0" err="1">
                <a:solidFill>
                  <a:srgbClr val="FF5E98"/>
                </a:solidFill>
              </a:rPr>
              <a:t>eiusmod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tempor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incididunt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labore</a:t>
            </a:r>
            <a:r>
              <a:rPr lang="en-US" altLang="ko-KR" sz="1400" dirty="0">
                <a:solidFill>
                  <a:srgbClr val="FF5E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5E98"/>
                </a:solidFill>
              </a:rPr>
              <a:t>aliqua</a:t>
            </a:r>
            <a:r>
              <a:rPr lang="en-US" altLang="ko-KR" sz="1400" dirty="0">
                <a:solidFill>
                  <a:srgbClr val="FF5E98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F417B0-6300-4104-B0BC-B93066C4AAF8}"/>
              </a:ext>
            </a:extLst>
          </p:cNvPr>
          <p:cNvSpPr txBox="1"/>
          <p:nvPr/>
        </p:nvSpPr>
        <p:spPr>
          <a:xfrm>
            <a:off x="1427763" y="3735454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A539FF"/>
                </a:solidFill>
              </a:rPr>
              <a:t>Ut </a:t>
            </a:r>
            <a:r>
              <a:rPr lang="en-US" altLang="ko-KR" sz="2400" dirty="0" err="1">
                <a:solidFill>
                  <a:srgbClr val="A539FF"/>
                </a:solidFill>
              </a:rPr>
              <a:t>enim</a:t>
            </a:r>
            <a:r>
              <a:rPr lang="en-US" altLang="ko-KR" sz="2400" dirty="0">
                <a:solidFill>
                  <a:srgbClr val="A539FF"/>
                </a:solidFill>
              </a:rPr>
              <a:t> ad minim </a:t>
            </a:r>
            <a:r>
              <a:rPr lang="en-US" altLang="ko-KR" sz="2400" dirty="0" err="1">
                <a:solidFill>
                  <a:srgbClr val="A539FF"/>
                </a:solidFill>
              </a:rPr>
              <a:t>veniam</a:t>
            </a:r>
            <a:r>
              <a:rPr lang="en-US" altLang="ko-KR" sz="2400" dirty="0">
                <a:solidFill>
                  <a:srgbClr val="A539FF"/>
                </a:solidFill>
              </a:rPr>
              <a:t>,</a:t>
            </a:r>
            <a:endParaRPr lang="ko-KR" altLang="en-US" sz="2400" dirty="0">
              <a:solidFill>
                <a:srgbClr val="A539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43D8FD-52B7-4C51-8CF6-EFB33B3C61CA}"/>
              </a:ext>
            </a:extLst>
          </p:cNvPr>
          <p:cNvSpPr txBox="1"/>
          <p:nvPr/>
        </p:nvSpPr>
        <p:spPr>
          <a:xfrm>
            <a:off x="1427763" y="4209862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FF5E98"/>
                </a:solidFill>
              </a:rPr>
              <a:t>Ut </a:t>
            </a:r>
            <a:r>
              <a:rPr lang="en-US" altLang="ko-KR" sz="1400" dirty="0" err="1">
                <a:solidFill>
                  <a:srgbClr val="FF5E98"/>
                </a:solidFill>
              </a:rPr>
              <a:t>enim</a:t>
            </a:r>
            <a:r>
              <a:rPr lang="en-US" altLang="ko-KR" sz="1400" dirty="0">
                <a:solidFill>
                  <a:srgbClr val="FF5E98"/>
                </a:solidFill>
              </a:rPr>
              <a:t> ad minim </a:t>
            </a:r>
            <a:r>
              <a:rPr lang="en-US" altLang="ko-KR" sz="1400" dirty="0" err="1">
                <a:solidFill>
                  <a:srgbClr val="FF5E98"/>
                </a:solidFill>
              </a:rPr>
              <a:t>veniam</a:t>
            </a:r>
            <a:r>
              <a:rPr lang="en-US" altLang="ko-KR" sz="1400" dirty="0">
                <a:solidFill>
                  <a:srgbClr val="FF5E98"/>
                </a:solidFill>
              </a:rPr>
              <a:t>, </a:t>
            </a:r>
            <a:r>
              <a:rPr lang="en-US" altLang="ko-KR" sz="1400" dirty="0" err="1">
                <a:solidFill>
                  <a:srgbClr val="FF5E98"/>
                </a:solidFill>
              </a:rPr>
              <a:t>quis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nostrud</a:t>
            </a:r>
            <a:r>
              <a:rPr lang="en-US" altLang="ko-KR" sz="1400" dirty="0">
                <a:solidFill>
                  <a:srgbClr val="FF5E98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5E98"/>
                </a:solidFill>
              </a:rPr>
              <a:t>ullamco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laboris</a:t>
            </a:r>
            <a:r>
              <a:rPr lang="en-US" altLang="ko-KR" sz="1400" dirty="0">
                <a:solidFill>
                  <a:srgbClr val="FF5E98"/>
                </a:solidFill>
              </a:rPr>
              <a:t> nisi </a:t>
            </a:r>
            <a:r>
              <a:rPr lang="en-US" altLang="ko-KR" sz="1400" dirty="0" err="1">
                <a:solidFill>
                  <a:srgbClr val="FF5E98"/>
                </a:solidFill>
              </a:rPr>
              <a:t>ut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aliquip</a:t>
            </a:r>
            <a:r>
              <a:rPr lang="en-US" altLang="ko-KR" sz="1400" dirty="0">
                <a:solidFill>
                  <a:srgbClr val="FF5E98"/>
                </a:solidFill>
              </a:rPr>
              <a:t> ex </a:t>
            </a:r>
            <a:r>
              <a:rPr lang="en-US" altLang="ko-KR" sz="1400" dirty="0" err="1">
                <a:solidFill>
                  <a:srgbClr val="FF5E98"/>
                </a:solidFill>
              </a:rPr>
              <a:t>ea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commodo</a:t>
            </a:r>
            <a:r>
              <a:rPr lang="en-US" altLang="ko-KR" sz="1400" dirty="0">
                <a:solidFill>
                  <a:srgbClr val="FF5E98"/>
                </a:solidFill>
              </a:rPr>
              <a:t> </a:t>
            </a:r>
            <a:r>
              <a:rPr lang="en-US" altLang="ko-KR" sz="1400" dirty="0" err="1">
                <a:solidFill>
                  <a:srgbClr val="FF5E98"/>
                </a:solidFill>
              </a:rPr>
              <a:t>consequat</a:t>
            </a:r>
            <a:r>
              <a:rPr lang="en-US" altLang="ko-KR" sz="1400" dirty="0">
                <a:solidFill>
                  <a:srgbClr val="FF5E98"/>
                </a:solidFill>
              </a:rPr>
              <a:t>.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B40ABB0-1737-4620-A36B-E4BE2C158B62}"/>
              </a:ext>
            </a:extLst>
          </p:cNvPr>
          <p:cNvSpPr/>
          <p:nvPr/>
        </p:nvSpPr>
        <p:spPr>
          <a:xfrm>
            <a:off x="9347972" y="4149403"/>
            <a:ext cx="1732778" cy="1732778"/>
          </a:xfrm>
          <a:prstGeom prst="ellipse">
            <a:avLst/>
          </a:prstGeom>
          <a:solidFill>
            <a:srgbClr val="FF5E9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302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9D57EA6A-37F8-43D0-9CDE-501359708E15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FF857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71FA836-EC1D-48E9-A948-8DC7A775664E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FF857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1AB08-19B5-4A8E-ABA8-8EBB6706E402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EAA272-5B38-4C80-98CD-EAB04D63B46E}"/>
              </a:ext>
            </a:extLst>
          </p:cNvPr>
          <p:cNvSpPr/>
          <p:nvPr/>
        </p:nvSpPr>
        <p:spPr>
          <a:xfrm>
            <a:off x="1909532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9296A-6814-4020-8CF3-13FF5EEA2EC4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6EC8EBC-06D3-40DE-9AFC-CB4762F6EA8D}"/>
              </a:ext>
            </a:extLst>
          </p:cNvPr>
          <p:cNvSpPr/>
          <p:nvPr/>
        </p:nvSpPr>
        <p:spPr>
          <a:xfrm>
            <a:off x="7080244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6DC806-928F-4F7F-B151-FC39892747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6677CDC-FDFA-4C2F-8017-4BA36E0ED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71B8F9A-B09A-4E7F-8C94-B1BC27CC6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5392" y="4781392"/>
            <a:ext cx="1363743" cy="278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1184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rkshire Swash - Montserrat Light">
      <a:majorFont>
        <a:latin typeface="Berkshire Swa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539FF"/>
        </a:solidFill>
        <a:ln>
          <a:noFill/>
        </a:ln>
        <a:effectLst/>
      </a:spPr>
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3397</TotalTime>
  <Words>1137</Words>
  <Application>Microsoft Office PowerPoint</Application>
  <PresentationFormat>와이드스크린</PresentationFormat>
  <Paragraphs>157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Arial Unicode MS</vt:lpstr>
      <vt:lpstr>Montserrat Light</vt:lpstr>
      <vt:lpstr>맑은 고딕</vt:lpstr>
      <vt:lpstr>Wingdings</vt:lpstr>
      <vt:lpstr>Berkshire Swash</vt:lpstr>
      <vt:lpstr>Overpass Light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262</cp:revision>
  <dcterms:created xsi:type="dcterms:W3CDTF">2019-04-06T05:20:47Z</dcterms:created>
  <dcterms:modified xsi:type="dcterms:W3CDTF">2021-01-22T06:09:20Z</dcterms:modified>
</cp:coreProperties>
</file>