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367" r:id="rId4"/>
    <p:sldId id="324" r:id="rId5"/>
    <p:sldId id="325" r:id="rId6"/>
    <p:sldId id="379" r:id="rId7"/>
    <p:sldId id="377" r:id="rId8"/>
    <p:sldId id="450" r:id="rId9"/>
    <p:sldId id="373" r:id="rId10"/>
    <p:sldId id="380" r:id="rId11"/>
    <p:sldId id="451" r:id="rId12"/>
    <p:sldId id="381" r:id="rId13"/>
    <p:sldId id="258" r:id="rId14"/>
    <p:sldId id="374" r:id="rId15"/>
    <p:sldId id="375" r:id="rId16"/>
    <p:sldId id="452" r:id="rId17"/>
    <p:sldId id="376" r:id="rId18"/>
    <p:sldId id="292" r:id="rId19"/>
    <p:sldId id="287" r:id="rId20"/>
    <p:sldId id="288" r:id="rId21"/>
    <p:sldId id="448" r:id="rId22"/>
    <p:sldId id="44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Montserrat Light" panose="00000400000000000000" pitchFamily="2" charset="0"/>
      <p:regular r:id="rId31"/>
      <p:italic r:id="rId32"/>
    </p:embeddedFont>
    <p:embeddedFont>
      <p:font typeface="Montserrat SemiBold" panose="00000700000000000000" pitchFamily="2" charset="0"/>
      <p:bold r:id="rId33"/>
      <p:bold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258A"/>
    <a:srgbClr val="1F153C"/>
    <a:srgbClr val="F31548"/>
    <a:srgbClr val="56249D"/>
    <a:srgbClr val="370339"/>
    <a:srgbClr val="9079FE"/>
    <a:srgbClr val="F044A2"/>
    <a:srgbClr val="578EFF"/>
    <a:srgbClr val="FFF6E1"/>
    <a:srgbClr val="FFE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6" autoAdjust="0"/>
    <p:restoredTop sz="94660"/>
  </p:normalViewPr>
  <p:slideViewPr>
    <p:cSldViewPr snapToGrid="0">
      <p:cViewPr>
        <p:scale>
          <a:sx n="66" d="100"/>
          <a:sy n="66" d="100"/>
        </p:scale>
        <p:origin x="1596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2021-01-28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그림 46">
            <a:extLst>
              <a:ext uri="{FF2B5EF4-FFF2-40B4-BE49-F238E27FC236}">
                <a16:creationId xmlns:a16="http://schemas.microsoft.com/office/drawing/2014/main" id="{0683B733-969B-417D-8758-228D9F77BF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4" b="11008"/>
          <a:stretch/>
        </p:blipFill>
        <p:spPr>
          <a:xfrm>
            <a:off x="0" y="4000499"/>
            <a:ext cx="2426418" cy="2857501"/>
          </a:xfrm>
          <a:prstGeom prst="rect">
            <a:avLst/>
          </a:prstGeom>
        </p:spPr>
      </p:pic>
      <p:pic>
        <p:nvPicPr>
          <p:cNvPr id="26" name="Graphic 3">
            <a:hlinkClick r:id="rId3"/>
            <a:extLst>
              <a:ext uri="{FF2B5EF4-FFF2-40B4-BE49-F238E27FC236}">
                <a16:creationId xmlns:a16="http://schemas.microsoft.com/office/drawing/2014/main" id="{0A2845D6-098F-418C-B937-B70EE8D2CD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7" name="TextBox 26">
            <a:hlinkClick r:id="rId6"/>
            <a:extLst>
              <a:ext uri="{FF2B5EF4-FFF2-40B4-BE49-F238E27FC236}">
                <a16:creationId xmlns:a16="http://schemas.microsoft.com/office/drawing/2014/main" id="{5D92FEAF-3CA8-40F4-B149-6852715F90C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5B29CC76-325D-4FCE-ABF4-65486E0A2BE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53" y="208059"/>
            <a:ext cx="4721674" cy="4721674"/>
          </a:xfrm>
          <a:prstGeom prst="rect">
            <a:avLst/>
          </a:prstGeom>
        </p:spPr>
      </p:pic>
      <p:sp>
        <p:nvSpPr>
          <p:cNvPr id="51" name="그래픽 49">
            <a:extLst>
              <a:ext uri="{FF2B5EF4-FFF2-40B4-BE49-F238E27FC236}">
                <a16:creationId xmlns:a16="http://schemas.microsoft.com/office/drawing/2014/main" id="{8ABC1B95-9E13-485E-9D15-0D289C69660C}"/>
              </a:ext>
            </a:extLst>
          </p:cNvPr>
          <p:cNvSpPr/>
          <p:nvPr/>
        </p:nvSpPr>
        <p:spPr>
          <a:xfrm>
            <a:off x="4019550" y="719683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2" name="그래픽 49">
            <a:extLst>
              <a:ext uri="{FF2B5EF4-FFF2-40B4-BE49-F238E27FC236}">
                <a16:creationId xmlns:a16="http://schemas.microsoft.com/office/drawing/2014/main" id="{63F45815-80B8-4EB0-B71E-49EB701DD1EE}"/>
              </a:ext>
            </a:extLst>
          </p:cNvPr>
          <p:cNvSpPr/>
          <p:nvPr userDrawn="1"/>
        </p:nvSpPr>
        <p:spPr>
          <a:xfrm>
            <a:off x="10344150" y="5795057"/>
            <a:ext cx="981075" cy="981069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3" name="그래픽 49">
            <a:extLst>
              <a:ext uri="{FF2B5EF4-FFF2-40B4-BE49-F238E27FC236}">
                <a16:creationId xmlns:a16="http://schemas.microsoft.com/office/drawing/2014/main" id="{BF0661C7-1094-4A9A-A07C-1D43363EE367}"/>
              </a:ext>
            </a:extLst>
          </p:cNvPr>
          <p:cNvSpPr/>
          <p:nvPr userDrawn="1"/>
        </p:nvSpPr>
        <p:spPr>
          <a:xfrm>
            <a:off x="10934072" y="208059"/>
            <a:ext cx="981075" cy="981069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" name="그래픽 49">
            <a:extLst>
              <a:ext uri="{FF2B5EF4-FFF2-40B4-BE49-F238E27FC236}">
                <a16:creationId xmlns:a16="http://schemas.microsoft.com/office/drawing/2014/main" id="{7EDA4C00-F856-44BA-B48C-9A7770E4AD9C}"/>
              </a:ext>
            </a:extLst>
          </p:cNvPr>
          <p:cNvSpPr/>
          <p:nvPr userDrawn="1"/>
        </p:nvSpPr>
        <p:spPr>
          <a:xfrm>
            <a:off x="10712473" y="874535"/>
            <a:ext cx="981075" cy="981069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5" name="그래픽 49">
            <a:extLst>
              <a:ext uri="{FF2B5EF4-FFF2-40B4-BE49-F238E27FC236}">
                <a16:creationId xmlns:a16="http://schemas.microsoft.com/office/drawing/2014/main" id="{6F3B913E-AFAF-4C1C-8FA8-127A9B8C1879}"/>
              </a:ext>
            </a:extLst>
          </p:cNvPr>
          <p:cNvSpPr/>
          <p:nvPr userDrawn="1"/>
        </p:nvSpPr>
        <p:spPr>
          <a:xfrm>
            <a:off x="1646091" y="5995804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9CBB6782-0AD9-4ECA-88A7-79F5B84EAA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6"/>
          <a:stretch/>
        </p:blipFill>
        <p:spPr>
          <a:xfrm>
            <a:off x="0" y="4598308"/>
            <a:ext cx="1732746" cy="2051003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F5B9079-F031-4F8D-8DA4-49BDD53432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70315" y="12341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B03F5227-9501-4396-B057-98317C5F9F4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19901" y="12341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71420C62-0690-4921-9B30-6296AF29658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70315" y="39828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CBFE4474-00EA-4A80-BBA8-41ACE6DF0E0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819901" y="39828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BA651EE9-57AA-46F0-A566-BAC2ED1ABA3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9446" y="387062"/>
            <a:ext cx="614424" cy="614424"/>
          </a:xfrm>
          <a:prstGeom prst="rect">
            <a:avLst/>
          </a:prstGeom>
        </p:spPr>
      </p:pic>
      <p:sp>
        <p:nvSpPr>
          <p:cNvPr id="12" name="그래픽 49">
            <a:extLst>
              <a:ext uri="{FF2B5EF4-FFF2-40B4-BE49-F238E27FC236}">
                <a16:creationId xmlns:a16="http://schemas.microsoft.com/office/drawing/2014/main" id="{96ED3E45-1D99-4185-ABB2-1A7894B8804E}"/>
              </a:ext>
            </a:extLst>
          </p:cNvPr>
          <p:cNvSpPr/>
          <p:nvPr userDrawn="1"/>
        </p:nvSpPr>
        <p:spPr>
          <a:xfrm>
            <a:off x="-31374" y="4333971"/>
            <a:ext cx="956937" cy="956931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" name="그래픽 49">
            <a:extLst>
              <a:ext uri="{FF2B5EF4-FFF2-40B4-BE49-F238E27FC236}">
                <a16:creationId xmlns:a16="http://schemas.microsoft.com/office/drawing/2014/main" id="{6013C19E-AD1B-4A80-B541-5D3C9DDAB099}"/>
              </a:ext>
            </a:extLst>
          </p:cNvPr>
          <p:cNvSpPr/>
          <p:nvPr userDrawn="1"/>
        </p:nvSpPr>
        <p:spPr>
          <a:xfrm>
            <a:off x="10070569" y="215808"/>
            <a:ext cx="956937" cy="956931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그래픽 49">
            <a:extLst>
              <a:ext uri="{FF2B5EF4-FFF2-40B4-BE49-F238E27FC236}">
                <a16:creationId xmlns:a16="http://schemas.microsoft.com/office/drawing/2014/main" id="{2391A36F-867D-4FB0-9FF6-A08D19B2C418}"/>
              </a:ext>
            </a:extLst>
          </p:cNvPr>
          <p:cNvSpPr/>
          <p:nvPr userDrawn="1"/>
        </p:nvSpPr>
        <p:spPr>
          <a:xfrm>
            <a:off x="10998189" y="5623809"/>
            <a:ext cx="956937" cy="956931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744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C4EC491-E196-4215-ACF7-19732641B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187" y="336852"/>
            <a:ext cx="708177" cy="70817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971C7C2-5EF3-49B6-98BC-C48D7301000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5143" y="5206395"/>
            <a:ext cx="1543340" cy="1543340"/>
          </a:xfrm>
          <a:prstGeom prst="rect">
            <a:avLst/>
          </a:prstGeom>
        </p:spPr>
      </p:pic>
      <p:sp>
        <p:nvSpPr>
          <p:cNvPr id="8" name="그래픽 49">
            <a:extLst>
              <a:ext uri="{FF2B5EF4-FFF2-40B4-BE49-F238E27FC236}">
                <a16:creationId xmlns:a16="http://schemas.microsoft.com/office/drawing/2014/main" id="{51BAB97A-61CC-438C-875C-784CEE446FAC}"/>
              </a:ext>
            </a:extLst>
          </p:cNvPr>
          <p:cNvSpPr/>
          <p:nvPr userDrawn="1"/>
        </p:nvSpPr>
        <p:spPr>
          <a:xfrm>
            <a:off x="582540" y="6283602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래픽 49">
            <a:extLst>
              <a:ext uri="{FF2B5EF4-FFF2-40B4-BE49-F238E27FC236}">
                <a16:creationId xmlns:a16="http://schemas.microsoft.com/office/drawing/2014/main" id="{3B586C2C-DD13-4608-A701-D099E161908C}"/>
              </a:ext>
            </a:extLst>
          </p:cNvPr>
          <p:cNvSpPr/>
          <p:nvPr userDrawn="1"/>
        </p:nvSpPr>
        <p:spPr>
          <a:xfrm>
            <a:off x="10491925" y="173090"/>
            <a:ext cx="708183" cy="708178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그래픽 49">
            <a:extLst>
              <a:ext uri="{FF2B5EF4-FFF2-40B4-BE49-F238E27FC236}">
                <a16:creationId xmlns:a16="http://schemas.microsoft.com/office/drawing/2014/main" id="{E64B960A-C7EA-426B-853D-7D8A2DCFAB55}"/>
              </a:ext>
            </a:extLst>
          </p:cNvPr>
          <p:cNvSpPr/>
          <p:nvPr userDrawn="1"/>
        </p:nvSpPr>
        <p:spPr>
          <a:xfrm>
            <a:off x="10754329" y="5639882"/>
            <a:ext cx="1045035" cy="1045028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20722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94D7196-49CB-4F03-BF20-9E4709051B5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23" y="482486"/>
            <a:ext cx="943191" cy="94319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EB5C4C8-64BA-439A-AA54-24F52E518F6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0827" y="5735526"/>
            <a:ext cx="540650" cy="540650"/>
          </a:xfrm>
          <a:prstGeom prst="rect">
            <a:avLst/>
          </a:prstGeom>
        </p:spPr>
      </p:pic>
      <p:sp>
        <p:nvSpPr>
          <p:cNvPr id="11" name="그래픽 49">
            <a:extLst>
              <a:ext uri="{FF2B5EF4-FFF2-40B4-BE49-F238E27FC236}">
                <a16:creationId xmlns:a16="http://schemas.microsoft.com/office/drawing/2014/main" id="{D451B3F9-D98A-4ADE-8525-BB2082675BBD}"/>
              </a:ext>
            </a:extLst>
          </p:cNvPr>
          <p:cNvSpPr/>
          <p:nvPr userDrawn="1"/>
        </p:nvSpPr>
        <p:spPr>
          <a:xfrm>
            <a:off x="5564" y="444151"/>
            <a:ext cx="1513107" cy="1513097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그래픽 49">
            <a:extLst>
              <a:ext uri="{FF2B5EF4-FFF2-40B4-BE49-F238E27FC236}">
                <a16:creationId xmlns:a16="http://schemas.microsoft.com/office/drawing/2014/main" id="{408453BA-F271-4992-AAB1-642F41279D94}"/>
              </a:ext>
            </a:extLst>
          </p:cNvPr>
          <p:cNvSpPr/>
          <p:nvPr userDrawn="1"/>
        </p:nvSpPr>
        <p:spPr>
          <a:xfrm>
            <a:off x="10127350" y="119392"/>
            <a:ext cx="1045035" cy="1045028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그래픽 49">
            <a:extLst>
              <a:ext uri="{FF2B5EF4-FFF2-40B4-BE49-F238E27FC236}">
                <a16:creationId xmlns:a16="http://schemas.microsoft.com/office/drawing/2014/main" id="{CF94382D-8068-47C4-A90E-987AD0142330}"/>
              </a:ext>
            </a:extLst>
          </p:cNvPr>
          <p:cNvSpPr/>
          <p:nvPr userDrawn="1"/>
        </p:nvSpPr>
        <p:spPr>
          <a:xfrm>
            <a:off x="-333936" y="6209396"/>
            <a:ext cx="1045035" cy="1045028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36769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그래픽 49">
            <a:extLst>
              <a:ext uri="{FF2B5EF4-FFF2-40B4-BE49-F238E27FC236}">
                <a16:creationId xmlns:a16="http://schemas.microsoft.com/office/drawing/2014/main" id="{BA4D235A-C6C6-485C-856D-B5F88775C9FE}"/>
              </a:ext>
            </a:extLst>
          </p:cNvPr>
          <p:cNvSpPr/>
          <p:nvPr userDrawn="1"/>
        </p:nvSpPr>
        <p:spPr>
          <a:xfrm>
            <a:off x="10438403" y="4777045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8D3BF84A-E2AB-441A-98BE-22A572C9B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427" y="5365687"/>
            <a:ext cx="1275629" cy="1275629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3221F085-8058-4898-B198-A32AFC12C98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54" y="406856"/>
            <a:ext cx="2176687" cy="2176687"/>
          </a:xfrm>
          <a:prstGeom prst="rect">
            <a:avLst/>
          </a:prstGeom>
        </p:spPr>
      </p:pic>
      <p:sp>
        <p:nvSpPr>
          <p:cNvPr id="15" name="그래픽 49">
            <a:extLst>
              <a:ext uri="{FF2B5EF4-FFF2-40B4-BE49-F238E27FC236}">
                <a16:creationId xmlns:a16="http://schemas.microsoft.com/office/drawing/2014/main" id="{22B7FF05-E2E5-4937-8B38-37A2C5480399}"/>
              </a:ext>
            </a:extLst>
          </p:cNvPr>
          <p:cNvSpPr/>
          <p:nvPr userDrawn="1"/>
        </p:nvSpPr>
        <p:spPr>
          <a:xfrm>
            <a:off x="-780327" y="87955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그래픽 49">
            <a:extLst>
              <a:ext uri="{FF2B5EF4-FFF2-40B4-BE49-F238E27FC236}">
                <a16:creationId xmlns:a16="http://schemas.microsoft.com/office/drawing/2014/main" id="{9F4CBAE0-1489-4E2C-8C60-242FBCA18693}"/>
              </a:ext>
            </a:extLst>
          </p:cNvPr>
          <p:cNvSpPr/>
          <p:nvPr userDrawn="1"/>
        </p:nvSpPr>
        <p:spPr>
          <a:xfrm>
            <a:off x="10438402" y="6146008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림 개체 틀 11">
            <a:extLst>
              <a:ext uri="{FF2B5EF4-FFF2-40B4-BE49-F238E27FC236}">
                <a16:creationId xmlns:a16="http://schemas.microsoft.com/office/drawing/2014/main" id="{0B0A6D23-0490-4919-AD64-58295434C3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826400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79182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FF96863-FF1D-4983-8FFD-C201EEE8562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532" y="387062"/>
            <a:ext cx="1035338" cy="103533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B5324A5-D361-4B4A-88C0-A16964396B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9" b="18374"/>
          <a:stretch/>
        </p:blipFill>
        <p:spPr>
          <a:xfrm>
            <a:off x="0" y="4543493"/>
            <a:ext cx="2472874" cy="2314507"/>
          </a:xfrm>
          <a:prstGeom prst="rect">
            <a:avLst/>
          </a:prstGeom>
        </p:spPr>
      </p:pic>
      <p:sp>
        <p:nvSpPr>
          <p:cNvPr id="8" name="그래픽 49">
            <a:extLst>
              <a:ext uri="{FF2B5EF4-FFF2-40B4-BE49-F238E27FC236}">
                <a16:creationId xmlns:a16="http://schemas.microsoft.com/office/drawing/2014/main" id="{E086A360-4D27-438B-B993-FCAF7B4748EF}"/>
              </a:ext>
            </a:extLst>
          </p:cNvPr>
          <p:cNvSpPr/>
          <p:nvPr userDrawn="1"/>
        </p:nvSpPr>
        <p:spPr>
          <a:xfrm>
            <a:off x="216807" y="4400469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래픽 49">
            <a:extLst>
              <a:ext uri="{FF2B5EF4-FFF2-40B4-BE49-F238E27FC236}">
                <a16:creationId xmlns:a16="http://schemas.microsoft.com/office/drawing/2014/main" id="{B8001C79-C323-4DB2-8726-AAF0A923946E}"/>
              </a:ext>
            </a:extLst>
          </p:cNvPr>
          <p:cNvSpPr/>
          <p:nvPr userDrawn="1"/>
        </p:nvSpPr>
        <p:spPr>
          <a:xfrm>
            <a:off x="11309712" y="764433"/>
            <a:ext cx="754748" cy="7547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그래픽 49">
            <a:extLst>
              <a:ext uri="{FF2B5EF4-FFF2-40B4-BE49-F238E27FC236}">
                <a16:creationId xmlns:a16="http://schemas.microsoft.com/office/drawing/2014/main" id="{F63F29E9-8A45-4F1F-B1CF-8B45A023AB97}"/>
              </a:ext>
            </a:extLst>
          </p:cNvPr>
          <p:cNvSpPr/>
          <p:nvPr userDrawn="1"/>
        </p:nvSpPr>
        <p:spPr>
          <a:xfrm>
            <a:off x="9492343" y="387061"/>
            <a:ext cx="930326" cy="930320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그래픽 49">
            <a:extLst>
              <a:ext uri="{FF2B5EF4-FFF2-40B4-BE49-F238E27FC236}">
                <a16:creationId xmlns:a16="http://schemas.microsoft.com/office/drawing/2014/main" id="{7E3C3232-549D-4D4B-9E4C-1F277DEEEE24}"/>
              </a:ext>
            </a:extLst>
          </p:cNvPr>
          <p:cNvSpPr/>
          <p:nvPr userDrawn="1"/>
        </p:nvSpPr>
        <p:spPr>
          <a:xfrm>
            <a:off x="1299203" y="6283602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그림 개체 틀 5">
            <a:extLst>
              <a:ext uri="{FF2B5EF4-FFF2-40B4-BE49-F238E27FC236}">
                <a16:creationId xmlns:a16="http://schemas.microsoft.com/office/drawing/2014/main" id="{E9EF6287-C9DA-45F8-96CC-1F854D8A3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19723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94D7196-49CB-4F03-BF20-9E4709051B5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23" y="482486"/>
            <a:ext cx="2376828" cy="237682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EB5C4C8-64BA-439A-AA54-24F52E518F6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0827" y="5735526"/>
            <a:ext cx="540650" cy="540650"/>
          </a:xfrm>
          <a:prstGeom prst="rect">
            <a:avLst/>
          </a:prstGeom>
        </p:spPr>
      </p:pic>
      <p:sp>
        <p:nvSpPr>
          <p:cNvPr id="11" name="그래픽 49">
            <a:extLst>
              <a:ext uri="{FF2B5EF4-FFF2-40B4-BE49-F238E27FC236}">
                <a16:creationId xmlns:a16="http://schemas.microsoft.com/office/drawing/2014/main" id="{D451B3F9-D98A-4ADE-8525-BB2082675BBD}"/>
              </a:ext>
            </a:extLst>
          </p:cNvPr>
          <p:cNvSpPr/>
          <p:nvPr userDrawn="1"/>
        </p:nvSpPr>
        <p:spPr>
          <a:xfrm>
            <a:off x="5564" y="444151"/>
            <a:ext cx="1513107" cy="1513097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그래픽 49">
            <a:extLst>
              <a:ext uri="{FF2B5EF4-FFF2-40B4-BE49-F238E27FC236}">
                <a16:creationId xmlns:a16="http://schemas.microsoft.com/office/drawing/2014/main" id="{408453BA-F271-4992-AAB1-642F41279D94}"/>
              </a:ext>
            </a:extLst>
          </p:cNvPr>
          <p:cNvSpPr/>
          <p:nvPr userDrawn="1"/>
        </p:nvSpPr>
        <p:spPr>
          <a:xfrm>
            <a:off x="10127350" y="119392"/>
            <a:ext cx="1045035" cy="1045028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그래픽 49">
            <a:extLst>
              <a:ext uri="{FF2B5EF4-FFF2-40B4-BE49-F238E27FC236}">
                <a16:creationId xmlns:a16="http://schemas.microsoft.com/office/drawing/2014/main" id="{CF94382D-8068-47C4-A90E-987AD0142330}"/>
              </a:ext>
            </a:extLst>
          </p:cNvPr>
          <p:cNvSpPr/>
          <p:nvPr userDrawn="1"/>
        </p:nvSpPr>
        <p:spPr>
          <a:xfrm>
            <a:off x="-333936" y="6209396"/>
            <a:ext cx="1045035" cy="1045028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CA60C176-D822-4EB0-A30B-F17309E125A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60997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201A15B-5C66-44D2-AEF5-C0A1CE01A0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DB38BF0A-D5C7-4672-BDC2-EC5381375C6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그래픽 49">
            <a:extLst>
              <a:ext uri="{FF2B5EF4-FFF2-40B4-BE49-F238E27FC236}">
                <a16:creationId xmlns:a16="http://schemas.microsoft.com/office/drawing/2014/main" id="{BA4D235A-C6C6-485C-856D-B5F88775C9FE}"/>
              </a:ext>
            </a:extLst>
          </p:cNvPr>
          <p:cNvSpPr/>
          <p:nvPr userDrawn="1"/>
        </p:nvSpPr>
        <p:spPr>
          <a:xfrm>
            <a:off x="10438403" y="4777045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8D3BF84A-E2AB-441A-98BE-22A572C9B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427" y="5365687"/>
            <a:ext cx="1275629" cy="1275629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3221F085-8058-4898-B198-A32AFC12C98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54" y="406856"/>
            <a:ext cx="609143" cy="609143"/>
          </a:xfrm>
          <a:prstGeom prst="rect">
            <a:avLst/>
          </a:prstGeom>
        </p:spPr>
      </p:pic>
      <p:sp>
        <p:nvSpPr>
          <p:cNvPr id="15" name="그래픽 49">
            <a:extLst>
              <a:ext uri="{FF2B5EF4-FFF2-40B4-BE49-F238E27FC236}">
                <a16:creationId xmlns:a16="http://schemas.microsoft.com/office/drawing/2014/main" id="{22B7FF05-E2E5-4937-8B38-37A2C5480399}"/>
              </a:ext>
            </a:extLst>
          </p:cNvPr>
          <p:cNvSpPr/>
          <p:nvPr userDrawn="1"/>
        </p:nvSpPr>
        <p:spPr>
          <a:xfrm>
            <a:off x="-780327" y="87955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그래픽 49">
            <a:extLst>
              <a:ext uri="{FF2B5EF4-FFF2-40B4-BE49-F238E27FC236}">
                <a16:creationId xmlns:a16="http://schemas.microsoft.com/office/drawing/2014/main" id="{9F4CBAE0-1489-4E2C-8C60-242FBCA18693}"/>
              </a:ext>
            </a:extLst>
          </p:cNvPr>
          <p:cNvSpPr/>
          <p:nvPr userDrawn="1"/>
        </p:nvSpPr>
        <p:spPr>
          <a:xfrm>
            <a:off x="10438402" y="6146008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26498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2470E98-7868-4E39-929A-4203F2249B6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95" y="450327"/>
            <a:ext cx="1117363" cy="1117363"/>
          </a:xfrm>
          <a:prstGeom prst="rect">
            <a:avLst/>
          </a:prstGeom>
        </p:spPr>
      </p:pic>
      <p:sp>
        <p:nvSpPr>
          <p:cNvPr id="7" name="그래픽 49">
            <a:extLst>
              <a:ext uri="{FF2B5EF4-FFF2-40B4-BE49-F238E27FC236}">
                <a16:creationId xmlns:a16="http://schemas.microsoft.com/office/drawing/2014/main" id="{1A9A4BF6-6DD6-4177-8D3E-5334BACA9F99}"/>
              </a:ext>
            </a:extLst>
          </p:cNvPr>
          <p:cNvSpPr/>
          <p:nvPr userDrawn="1"/>
        </p:nvSpPr>
        <p:spPr>
          <a:xfrm>
            <a:off x="-315632" y="5778678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그래픽 49">
            <a:extLst>
              <a:ext uri="{FF2B5EF4-FFF2-40B4-BE49-F238E27FC236}">
                <a16:creationId xmlns:a16="http://schemas.microsoft.com/office/drawing/2014/main" id="{DC1D5F99-6D3E-405C-8000-E09A71B6BF56}"/>
              </a:ext>
            </a:extLst>
          </p:cNvPr>
          <p:cNvSpPr/>
          <p:nvPr userDrawn="1"/>
        </p:nvSpPr>
        <p:spPr>
          <a:xfrm>
            <a:off x="10453969" y="6225410"/>
            <a:ext cx="1113918" cy="1113911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래픽 49">
            <a:extLst>
              <a:ext uri="{FF2B5EF4-FFF2-40B4-BE49-F238E27FC236}">
                <a16:creationId xmlns:a16="http://schemas.microsoft.com/office/drawing/2014/main" id="{0B408856-1CA3-4A3B-9D68-B0AA6B72DA90}"/>
              </a:ext>
            </a:extLst>
          </p:cNvPr>
          <p:cNvSpPr/>
          <p:nvPr userDrawn="1"/>
        </p:nvSpPr>
        <p:spPr>
          <a:xfrm>
            <a:off x="11198766" y="255379"/>
            <a:ext cx="738242" cy="738237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86497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9191321-996D-4CA7-9834-E0D60A6C92D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457" y="845457"/>
            <a:ext cx="5167086" cy="5167086"/>
          </a:xfrm>
          <a:prstGeom prst="rect">
            <a:avLst/>
          </a:prstGeom>
        </p:spPr>
      </p:pic>
      <p:sp>
        <p:nvSpPr>
          <p:cNvPr id="8" name="그래픽 49">
            <a:extLst>
              <a:ext uri="{FF2B5EF4-FFF2-40B4-BE49-F238E27FC236}">
                <a16:creationId xmlns:a16="http://schemas.microsoft.com/office/drawing/2014/main" id="{E91C2369-A2E6-4E9D-B5D7-A4095B2F32B0}"/>
              </a:ext>
            </a:extLst>
          </p:cNvPr>
          <p:cNvSpPr/>
          <p:nvPr userDrawn="1"/>
        </p:nvSpPr>
        <p:spPr>
          <a:xfrm>
            <a:off x="2452007" y="4197269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래픽 49">
            <a:extLst>
              <a:ext uri="{FF2B5EF4-FFF2-40B4-BE49-F238E27FC236}">
                <a16:creationId xmlns:a16="http://schemas.microsoft.com/office/drawing/2014/main" id="{EA463C10-55C2-4413-B20B-D3F668F6E441}"/>
              </a:ext>
            </a:extLst>
          </p:cNvPr>
          <p:cNvSpPr/>
          <p:nvPr userDrawn="1"/>
        </p:nvSpPr>
        <p:spPr>
          <a:xfrm>
            <a:off x="10130972" y="830133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그래픽 49">
            <a:extLst>
              <a:ext uri="{FF2B5EF4-FFF2-40B4-BE49-F238E27FC236}">
                <a16:creationId xmlns:a16="http://schemas.microsoft.com/office/drawing/2014/main" id="{614D9AE2-869E-44E3-B613-CFD55EC828D3}"/>
              </a:ext>
            </a:extLst>
          </p:cNvPr>
          <p:cNvSpPr/>
          <p:nvPr userDrawn="1"/>
        </p:nvSpPr>
        <p:spPr>
          <a:xfrm>
            <a:off x="0" y="423555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그래픽 49">
            <a:extLst>
              <a:ext uri="{FF2B5EF4-FFF2-40B4-BE49-F238E27FC236}">
                <a16:creationId xmlns:a16="http://schemas.microsoft.com/office/drawing/2014/main" id="{39BA7371-934B-44CF-933A-F7E9C1F64DFB}"/>
              </a:ext>
            </a:extLst>
          </p:cNvPr>
          <p:cNvSpPr/>
          <p:nvPr userDrawn="1"/>
        </p:nvSpPr>
        <p:spPr>
          <a:xfrm>
            <a:off x="9289144" y="5297357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그래픽 49">
            <a:extLst>
              <a:ext uri="{FF2B5EF4-FFF2-40B4-BE49-F238E27FC236}">
                <a16:creationId xmlns:a16="http://schemas.microsoft.com/office/drawing/2014/main" id="{CA1A7DCA-5C31-447F-87FF-66D41E7586F1}"/>
              </a:ext>
            </a:extLst>
          </p:cNvPr>
          <p:cNvSpPr/>
          <p:nvPr userDrawn="1"/>
        </p:nvSpPr>
        <p:spPr>
          <a:xfrm>
            <a:off x="-595992" y="6378852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1681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CD675FCA-4A1F-48A7-84E3-565D8FFF042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90" y="5776686"/>
            <a:ext cx="930914" cy="93091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86B3CCC-60BA-4EDE-BEE5-24F40CFCF03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7714" y="288471"/>
            <a:ext cx="898513" cy="898513"/>
          </a:xfrm>
          <a:prstGeom prst="rect">
            <a:avLst/>
          </a:prstGeom>
        </p:spPr>
      </p:pic>
      <p:sp>
        <p:nvSpPr>
          <p:cNvPr id="13" name="그래픽 49">
            <a:extLst>
              <a:ext uri="{FF2B5EF4-FFF2-40B4-BE49-F238E27FC236}">
                <a16:creationId xmlns:a16="http://schemas.microsoft.com/office/drawing/2014/main" id="{A883FB79-DF59-4021-9A09-52ED69278861}"/>
              </a:ext>
            </a:extLst>
          </p:cNvPr>
          <p:cNvSpPr/>
          <p:nvPr userDrawn="1"/>
        </p:nvSpPr>
        <p:spPr>
          <a:xfrm>
            <a:off x="11130634" y="1186985"/>
            <a:ext cx="1033709" cy="1033702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" name="그래픽 49">
            <a:extLst>
              <a:ext uri="{FF2B5EF4-FFF2-40B4-BE49-F238E27FC236}">
                <a16:creationId xmlns:a16="http://schemas.microsoft.com/office/drawing/2014/main" id="{3D9F6E32-9434-423C-9D41-40E4B5FE453E}"/>
              </a:ext>
            </a:extLst>
          </p:cNvPr>
          <p:cNvSpPr/>
          <p:nvPr userDrawn="1"/>
        </p:nvSpPr>
        <p:spPr>
          <a:xfrm>
            <a:off x="1209904" y="5824298"/>
            <a:ext cx="1033709" cy="1033702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그래픽 49">
            <a:extLst>
              <a:ext uri="{FF2B5EF4-FFF2-40B4-BE49-F238E27FC236}">
                <a16:creationId xmlns:a16="http://schemas.microsoft.com/office/drawing/2014/main" id="{C5373FC6-7E4A-4AD6-A259-FCD4FE37D991}"/>
              </a:ext>
            </a:extLst>
          </p:cNvPr>
          <p:cNvSpPr/>
          <p:nvPr userDrawn="1"/>
        </p:nvSpPr>
        <p:spPr>
          <a:xfrm>
            <a:off x="-703321" y="5109435"/>
            <a:ext cx="1033709" cy="1033702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72476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FF96863-FF1D-4983-8FFD-C201EEE8562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532" y="387062"/>
            <a:ext cx="1035338" cy="103533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B5324A5-D361-4B4A-88C0-A16964396B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9" b="18374"/>
          <a:stretch/>
        </p:blipFill>
        <p:spPr>
          <a:xfrm>
            <a:off x="0" y="4543493"/>
            <a:ext cx="2472874" cy="2314507"/>
          </a:xfrm>
          <a:prstGeom prst="rect">
            <a:avLst/>
          </a:prstGeom>
        </p:spPr>
      </p:pic>
      <p:sp>
        <p:nvSpPr>
          <p:cNvPr id="8" name="그래픽 49">
            <a:extLst>
              <a:ext uri="{FF2B5EF4-FFF2-40B4-BE49-F238E27FC236}">
                <a16:creationId xmlns:a16="http://schemas.microsoft.com/office/drawing/2014/main" id="{E086A360-4D27-438B-B993-FCAF7B4748EF}"/>
              </a:ext>
            </a:extLst>
          </p:cNvPr>
          <p:cNvSpPr/>
          <p:nvPr userDrawn="1"/>
        </p:nvSpPr>
        <p:spPr>
          <a:xfrm>
            <a:off x="216807" y="4400469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래픽 49">
            <a:extLst>
              <a:ext uri="{FF2B5EF4-FFF2-40B4-BE49-F238E27FC236}">
                <a16:creationId xmlns:a16="http://schemas.microsoft.com/office/drawing/2014/main" id="{B8001C79-C323-4DB2-8726-AAF0A923946E}"/>
              </a:ext>
            </a:extLst>
          </p:cNvPr>
          <p:cNvSpPr/>
          <p:nvPr userDrawn="1"/>
        </p:nvSpPr>
        <p:spPr>
          <a:xfrm>
            <a:off x="11309712" y="764433"/>
            <a:ext cx="754748" cy="7547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그래픽 49">
            <a:extLst>
              <a:ext uri="{FF2B5EF4-FFF2-40B4-BE49-F238E27FC236}">
                <a16:creationId xmlns:a16="http://schemas.microsoft.com/office/drawing/2014/main" id="{F63F29E9-8A45-4F1F-B1CF-8B45A023AB97}"/>
              </a:ext>
            </a:extLst>
          </p:cNvPr>
          <p:cNvSpPr/>
          <p:nvPr userDrawn="1"/>
        </p:nvSpPr>
        <p:spPr>
          <a:xfrm>
            <a:off x="9492343" y="387061"/>
            <a:ext cx="930326" cy="930320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그래픽 49">
            <a:extLst>
              <a:ext uri="{FF2B5EF4-FFF2-40B4-BE49-F238E27FC236}">
                <a16:creationId xmlns:a16="http://schemas.microsoft.com/office/drawing/2014/main" id="{7E3C3232-549D-4D4B-9E4C-1F277DEEEE24}"/>
              </a:ext>
            </a:extLst>
          </p:cNvPr>
          <p:cNvSpPr/>
          <p:nvPr userDrawn="1"/>
        </p:nvSpPr>
        <p:spPr>
          <a:xfrm>
            <a:off x="1299203" y="6283602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59773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65BBEAA6-2D58-4058-BACA-44092E5986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54" y="4804400"/>
            <a:ext cx="1870715" cy="1870715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1427C25A-B96E-499B-94E7-CA9D1CD94B1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53082" y="571693"/>
            <a:ext cx="3860800" cy="5714614"/>
          </a:xfrm>
          <a:prstGeom prst="roundRect">
            <a:avLst>
              <a:gd name="adj" fmla="val 628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래픽 49">
            <a:extLst>
              <a:ext uri="{FF2B5EF4-FFF2-40B4-BE49-F238E27FC236}">
                <a16:creationId xmlns:a16="http://schemas.microsoft.com/office/drawing/2014/main" id="{41759EF8-57AD-46A0-818C-6AF13A939632}"/>
              </a:ext>
            </a:extLst>
          </p:cNvPr>
          <p:cNvSpPr/>
          <p:nvPr userDrawn="1"/>
        </p:nvSpPr>
        <p:spPr>
          <a:xfrm>
            <a:off x="-780327" y="6077678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그래픽 49">
            <a:extLst>
              <a:ext uri="{FF2B5EF4-FFF2-40B4-BE49-F238E27FC236}">
                <a16:creationId xmlns:a16="http://schemas.microsoft.com/office/drawing/2014/main" id="{EA027C92-8A61-4FCE-B80E-8553F634F0C6}"/>
              </a:ext>
            </a:extLst>
          </p:cNvPr>
          <p:cNvSpPr/>
          <p:nvPr userDrawn="1"/>
        </p:nvSpPr>
        <p:spPr>
          <a:xfrm>
            <a:off x="10395673" y="3429000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그래픽 49">
            <a:extLst>
              <a:ext uri="{FF2B5EF4-FFF2-40B4-BE49-F238E27FC236}">
                <a16:creationId xmlns:a16="http://schemas.microsoft.com/office/drawing/2014/main" id="{94F07F5D-4C02-4787-9C72-52CAB69F221E}"/>
              </a:ext>
            </a:extLst>
          </p:cNvPr>
          <p:cNvSpPr/>
          <p:nvPr userDrawn="1"/>
        </p:nvSpPr>
        <p:spPr>
          <a:xfrm>
            <a:off x="4980368" y="182885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78596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C07E2B30-66A0-4723-8309-9518D1C68F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36146" cy="4736146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F21C6AEB-99B6-49C9-A7E9-4FDE93BD1C6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1913" y="1578487"/>
            <a:ext cx="3701026" cy="370102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9F8F935-9019-4557-B6D2-10BFC76AB35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435" y="4400238"/>
            <a:ext cx="1543340" cy="1543340"/>
          </a:xfrm>
          <a:prstGeom prst="rect">
            <a:avLst/>
          </a:prstGeom>
        </p:spPr>
      </p:pic>
      <p:sp>
        <p:nvSpPr>
          <p:cNvPr id="9" name="그래픽 49">
            <a:extLst>
              <a:ext uri="{FF2B5EF4-FFF2-40B4-BE49-F238E27FC236}">
                <a16:creationId xmlns:a16="http://schemas.microsoft.com/office/drawing/2014/main" id="{25B798C3-2F0E-462A-9050-6786D862141B}"/>
              </a:ext>
            </a:extLst>
          </p:cNvPr>
          <p:cNvSpPr/>
          <p:nvPr userDrawn="1"/>
        </p:nvSpPr>
        <p:spPr>
          <a:xfrm>
            <a:off x="-13380" y="5297357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그래픽 49">
            <a:extLst>
              <a:ext uri="{FF2B5EF4-FFF2-40B4-BE49-F238E27FC236}">
                <a16:creationId xmlns:a16="http://schemas.microsoft.com/office/drawing/2014/main" id="{9CD536A5-3C4E-44BA-A921-33AE1D3F58B8}"/>
              </a:ext>
            </a:extLst>
          </p:cNvPr>
          <p:cNvSpPr/>
          <p:nvPr userDrawn="1"/>
        </p:nvSpPr>
        <p:spPr>
          <a:xfrm>
            <a:off x="10132105" y="6283602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그래픽 49">
            <a:extLst>
              <a:ext uri="{FF2B5EF4-FFF2-40B4-BE49-F238E27FC236}">
                <a16:creationId xmlns:a16="http://schemas.microsoft.com/office/drawing/2014/main" id="{9A2092B7-3870-4CB4-AC24-34A52B5EEA76}"/>
              </a:ext>
            </a:extLst>
          </p:cNvPr>
          <p:cNvSpPr/>
          <p:nvPr userDrawn="1"/>
        </p:nvSpPr>
        <p:spPr>
          <a:xfrm>
            <a:off x="10626677" y="188685"/>
            <a:ext cx="1066081" cy="1066074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83393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E636BAE8-44CB-4E98-838F-B6FBCA041A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76686" cy="5776686"/>
          </a:xfrm>
          <a:prstGeom prst="rect">
            <a:avLst/>
          </a:prstGeom>
        </p:spPr>
      </p:pic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6FD1CD8F-31C1-4E55-B822-8BAD8833D4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554" y="3556002"/>
            <a:ext cx="4302035" cy="2501445"/>
          </a:xfrm>
          <a:prstGeom prst="roundRect">
            <a:avLst>
              <a:gd name="adj" fmla="val 796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7">
            <a:extLst>
              <a:ext uri="{FF2B5EF4-FFF2-40B4-BE49-F238E27FC236}">
                <a16:creationId xmlns:a16="http://schemas.microsoft.com/office/drawing/2014/main" id="{C27DD331-10D3-4ECD-AA83-03F1D216E29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0554" y="800554"/>
            <a:ext cx="4302035" cy="2501445"/>
          </a:xfrm>
          <a:prstGeom prst="roundRect">
            <a:avLst>
              <a:gd name="adj" fmla="val 796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래픽 49">
            <a:extLst>
              <a:ext uri="{FF2B5EF4-FFF2-40B4-BE49-F238E27FC236}">
                <a16:creationId xmlns:a16="http://schemas.microsoft.com/office/drawing/2014/main" id="{6D8629B1-F2A2-4870-8A11-743774E488F3}"/>
              </a:ext>
            </a:extLst>
          </p:cNvPr>
          <p:cNvSpPr/>
          <p:nvPr userDrawn="1"/>
        </p:nvSpPr>
        <p:spPr>
          <a:xfrm>
            <a:off x="-13380" y="5297357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그래픽 49">
            <a:extLst>
              <a:ext uri="{FF2B5EF4-FFF2-40B4-BE49-F238E27FC236}">
                <a16:creationId xmlns:a16="http://schemas.microsoft.com/office/drawing/2014/main" id="{D37202B3-7420-4C42-821B-CD3831E6A6AB}"/>
              </a:ext>
            </a:extLst>
          </p:cNvPr>
          <p:cNvSpPr/>
          <p:nvPr userDrawn="1"/>
        </p:nvSpPr>
        <p:spPr>
          <a:xfrm>
            <a:off x="4216033" y="5639984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그래픽 49">
            <a:extLst>
              <a:ext uri="{FF2B5EF4-FFF2-40B4-BE49-F238E27FC236}">
                <a16:creationId xmlns:a16="http://schemas.microsoft.com/office/drawing/2014/main" id="{20ADA8AB-3C1C-47ED-96DE-5217EAAC2B7F}"/>
              </a:ext>
            </a:extLst>
          </p:cNvPr>
          <p:cNvSpPr/>
          <p:nvPr userDrawn="1"/>
        </p:nvSpPr>
        <p:spPr>
          <a:xfrm>
            <a:off x="2951571" y="173047"/>
            <a:ext cx="1560653" cy="1560643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그래픽 49">
            <a:extLst>
              <a:ext uri="{FF2B5EF4-FFF2-40B4-BE49-F238E27FC236}">
                <a16:creationId xmlns:a16="http://schemas.microsoft.com/office/drawing/2014/main" id="{BCD1F34A-BC93-40B0-B7B0-A8424A528B53}"/>
              </a:ext>
            </a:extLst>
          </p:cNvPr>
          <p:cNvSpPr/>
          <p:nvPr userDrawn="1"/>
        </p:nvSpPr>
        <p:spPr>
          <a:xfrm>
            <a:off x="11102298" y="361733"/>
            <a:ext cx="784901" cy="784896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" name="그래픽 49">
            <a:extLst>
              <a:ext uri="{FF2B5EF4-FFF2-40B4-BE49-F238E27FC236}">
                <a16:creationId xmlns:a16="http://schemas.microsoft.com/office/drawing/2014/main" id="{1FC10520-89C8-4F58-A657-6AE8775D6064}"/>
              </a:ext>
            </a:extLst>
          </p:cNvPr>
          <p:cNvSpPr/>
          <p:nvPr userDrawn="1"/>
        </p:nvSpPr>
        <p:spPr>
          <a:xfrm>
            <a:off x="10606545" y="5757182"/>
            <a:ext cx="784901" cy="784896"/>
          </a:xfrm>
          <a:custGeom>
            <a:avLst/>
            <a:gdLst>
              <a:gd name="connsiteX0" fmla="*/ 12727 w 1358873"/>
              <a:gd name="connsiteY0" fmla="*/ 1350139 h 1358864"/>
              <a:gd name="connsiteX1" fmla="*/ 12727 w 1358873"/>
              <a:gd name="connsiteY1" fmla="*/ 1350139 h 1358864"/>
              <a:gd name="connsiteX2" fmla="*/ 59281 w 1358873"/>
              <a:gd name="connsiteY2" fmla="*/ 1350139 h 1358864"/>
              <a:gd name="connsiteX3" fmla="*/ 1350211 w 1358873"/>
              <a:gd name="connsiteY3" fmla="*/ 59281 h 1358864"/>
              <a:gd name="connsiteX4" fmla="*/ 1350211 w 1358873"/>
              <a:gd name="connsiteY4" fmla="*/ 12727 h 1358864"/>
              <a:gd name="connsiteX5" fmla="*/ 1350211 w 1358873"/>
              <a:gd name="connsiteY5" fmla="*/ 12727 h 1358864"/>
              <a:gd name="connsiteX6" fmla="*/ 1303657 w 1358873"/>
              <a:gd name="connsiteY6" fmla="*/ 12727 h 1358864"/>
              <a:gd name="connsiteX7" fmla="*/ 12727 w 1358873"/>
              <a:gd name="connsiteY7" fmla="*/ 1303585 h 1358864"/>
              <a:gd name="connsiteX8" fmla="*/ 12727 w 1358873"/>
              <a:gd name="connsiteY8" fmla="*/ 1350139 h 135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8873" h="1358864">
                <a:moveTo>
                  <a:pt x="12727" y="1350139"/>
                </a:moveTo>
                <a:lnTo>
                  <a:pt x="12727" y="1350139"/>
                </a:lnTo>
                <a:cubicBezTo>
                  <a:pt x="25561" y="1362973"/>
                  <a:pt x="46447" y="1362973"/>
                  <a:pt x="59281" y="1350139"/>
                </a:cubicBezTo>
                <a:lnTo>
                  <a:pt x="1350211" y="59281"/>
                </a:lnTo>
                <a:cubicBezTo>
                  <a:pt x="1363044" y="46447"/>
                  <a:pt x="1363044" y="25561"/>
                  <a:pt x="1350211" y="12727"/>
                </a:cubicBezTo>
                <a:lnTo>
                  <a:pt x="1350211" y="12727"/>
                </a:lnTo>
                <a:cubicBezTo>
                  <a:pt x="1337377" y="-107"/>
                  <a:pt x="1316490" y="-107"/>
                  <a:pt x="1303657" y="12727"/>
                </a:cubicBezTo>
                <a:lnTo>
                  <a:pt x="12727" y="1303585"/>
                </a:lnTo>
                <a:cubicBezTo>
                  <a:pt x="-107" y="1316419"/>
                  <a:pt x="-107" y="1337305"/>
                  <a:pt x="12727" y="1350139"/>
                </a:cubicBezTo>
                <a:close/>
              </a:path>
            </a:pathLst>
          </a:custGeom>
          <a:gradFill flip="none" rotWithShape="1">
            <a:gsLst>
              <a:gs pos="6000">
                <a:schemeClr val="bg1">
                  <a:alpha val="0"/>
                </a:schemeClr>
              </a:gs>
              <a:gs pos="100000">
                <a:schemeClr val="bg1">
                  <a:alpha val="15000"/>
                </a:schemeClr>
              </a:gs>
            </a:gsLst>
            <a:lin ang="18900000" scaled="1"/>
            <a:tileRect/>
          </a:gradFill>
          <a:ln w="626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7805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687" r:id="rId16"/>
    <p:sldLayoutId id="2147483664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F7806CE-DE11-44EA-96C0-292CA00FB7E8}"/>
              </a:ext>
            </a:extLst>
          </p:cNvPr>
          <p:cNvSpPr txBox="1"/>
          <p:nvPr/>
        </p:nvSpPr>
        <p:spPr>
          <a:xfrm>
            <a:off x="6013995" y="3037222"/>
            <a:ext cx="5798457" cy="193899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Gradient </a:t>
            </a:r>
            <a:r>
              <a:rPr lang="en-US" altLang="ko-KR" sz="6000" dirty="0">
                <a:solidFill>
                  <a:schemeClr val="bg1"/>
                </a:solidFill>
                <a:cs typeface="Arial" panose="020B0604020202020204" pitchFamily="34" charset="0"/>
              </a:rPr>
              <a:t>Inspiration</a:t>
            </a:r>
            <a:endParaRPr lang="ko-KR" altLang="en-US" sz="6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DAB1F4-1D02-4E64-A2FC-CAD4FE68304B}"/>
              </a:ext>
            </a:extLst>
          </p:cNvPr>
          <p:cNvSpPr txBox="1"/>
          <p:nvPr/>
        </p:nvSpPr>
        <p:spPr>
          <a:xfrm>
            <a:off x="6096000" y="4976214"/>
            <a:ext cx="5716452" cy="876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Company</a:t>
            </a:r>
            <a:r>
              <a:rPr lang="en-US" altLang="ko-KR" dirty="0">
                <a:solidFill>
                  <a:schemeClr val="bg1"/>
                </a:solidFill>
              </a:rPr>
              <a:t> name   /   00. 00. 20XX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2BDCC7D-00FA-4DE1-9A13-1FD917FF3B16}"/>
              </a:ext>
            </a:extLst>
          </p:cNvPr>
          <p:cNvSpPr txBox="1"/>
          <p:nvPr/>
        </p:nvSpPr>
        <p:spPr>
          <a:xfrm>
            <a:off x="5848348" y="2539481"/>
            <a:ext cx="5071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5E56842-A709-4D2C-B54F-0FFF922DC4AE}"/>
              </a:ext>
            </a:extLst>
          </p:cNvPr>
          <p:cNvSpPr/>
          <p:nvPr/>
        </p:nvSpPr>
        <p:spPr>
          <a:xfrm>
            <a:off x="5848347" y="2013780"/>
            <a:ext cx="5071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Empathise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A3B42AD-D484-4C45-A232-439C638A810B}"/>
              </a:ext>
            </a:extLst>
          </p:cNvPr>
          <p:cNvSpPr txBox="1"/>
          <p:nvPr/>
        </p:nvSpPr>
        <p:spPr>
          <a:xfrm>
            <a:off x="5848348" y="4321000"/>
            <a:ext cx="5071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BEB7FB44-21A1-4F50-84F2-6D7277D9FD89}"/>
              </a:ext>
            </a:extLst>
          </p:cNvPr>
          <p:cNvSpPr/>
          <p:nvPr/>
        </p:nvSpPr>
        <p:spPr>
          <a:xfrm>
            <a:off x="5848347" y="3795299"/>
            <a:ext cx="5071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Understand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B161F64-C505-4C46-BA99-B3B8CD49E6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87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1541494" y="1484005"/>
            <a:ext cx="9109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Define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0F531D5-1043-4D28-A9B6-3AFD4F292BC3}"/>
              </a:ext>
            </a:extLst>
          </p:cNvPr>
          <p:cNvSpPr txBox="1"/>
          <p:nvPr/>
        </p:nvSpPr>
        <p:spPr>
          <a:xfrm>
            <a:off x="1846294" y="3814306"/>
            <a:ext cx="3398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2E1A0FF-8DBC-4848-81B4-43BC92BC6974}"/>
              </a:ext>
            </a:extLst>
          </p:cNvPr>
          <p:cNvSpPr txBox="1"/>
          <p:nvPr/>
        </p:nvSpPr>
        <p:spPr>
          <a:xfrm>
            <a:off x="1846294" y="4312761"/>
            <a:ext cx="3398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BE6703AA-3171-4CCD-BA81-686FFBE360CE}"/>
              </a:ext>
            </a:extLst>
          </p:cNvPr>
          <p:cNvSpPr/>
          <p:nvPr/>
        </p:nvSpPr>
        <p:spPr>
          <a:xfrm>
            <a:off x="8090450" y="2943063"/>
            <a:ext cx="578306" cy="5783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58187E54-6F3A-4CA3-BEA3-6B0423CB6B33}"/>
              </a:ext>
            </a:extLst>
          </p:cNvPr>
          <p:cNvGrpSpPr/>
          <p:nvPr/>
        </p:nvGrpSpPr>
        <p:grpSpPr>
          <a:xfrm>
            <a:off x="3256544" y="2943063"/>
            <a:ext cx="578306" cy="578304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C93C851-0697-44F9-AB31-AF11D90EDA21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7980146-5125-4DBE-8CDF-D79C59F88901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2DC3434-9317-4047-B91A-9FB6AA5876E8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C0E0470-45E3-4613-BACA-C0B58849BD5B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AE27143-D254-49C9-8E5D-9F1A91B5B66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74ADF1F-BE56-419A-8B2F-0A3C2F7D6C54}"/>
              </a:ext>
            </a:extLst>
          </p:cNvPr>
          <p:cNvSpPr txBox="1"/>
          <p:nvPr/>
        </p:nvSpPr>
        <p:spPr>
          <a:xfrm>
            <a:off x="6680200" y="3814306"/>
            <a:ext cx="3398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D1CFD61-0577-4D4A-B5A6-0079C29A829B}"/>
              </a:ext>
            </a:extLst>
          </p:cNvPr>
          <p:cNvSpPr txBox="1"/>
          <p:nvPr/>
        </p:nvSpPr>
        <p:spPr>
          <a:xfrm>
            <a:off x="6680200" y="4312761"/>
            <a:ext cx="3398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1359548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>
            <a:extLst>
              <a:ext uri="{FF2B5EF4-FFF2-40B4-BE49-F238E27FC236}">
                <a16:creationId xmlns:a16="http://schemas.microsoft.com/office/drawing/2014/main" id="{F8A93D11-5C9C-433C-A18B-0CDC06A5964E}"/>
              </a:ext>
            </a:extLst>
          </p:cNvPr>
          <p:cNvSpPr txBox="1"/>
          <p:nvPr/>
        </p:nvSpPr>
        <p:spPr>
          <a:xfrm>
            <a:off x="2484726" y="9781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Ideate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B92D8D-3574-4728-80A8-34D6D38EAED6}"/>
              </a:ext>
            </a:extLst>
          </p:cNvPr>
          <p:cNvSpPr txBox="1"/>
          <p:nvPr/>
        </p:nvSpPr>
        <p:spPr>
          <a:xfrm>
            <a:off x="914009" y="4516467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EB08807-5BBE-463C-A7EB-816E7F20329C}"/>
              </a:ext>
            </a:extLst>
          </p:cNvPr>
          <p:cNvSpPr/>
          <p:nvPr/>
        </p:nvSpPr>
        <p:spPr>
          <a:xfrm>
            <a:off x="914009" y="3718779"/>
            <a:ext cx="2781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</a:t>
            </a:r>
            <a:r>
              <a:rPr lang="en-US" altLang="ko-KR" sz="2000">
                <a:solidFill>
                  <a:schemeClr val="bg1"/>
                </a:solidFill>
                <a:latin typeface="+mj-lt"/>
              </a:rPr>
              <a:t>sit 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22676C-4F74-4269-AF9E-BC4B02975645}"/>
              </a:ext>
            </a:extLst>
          </p:cNvPr>
          <p:cNvSpPr txBox="1"/>
          <p:nvPr/>
        </p:nvSpPr>
        <p:spPr>
          <a:xfrm>
            <a:off x="4705154" y="4516467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CEF353B-1489-41F7-8E46-782EDB48BCDB}"/>
              </a:ext>
            </a:extLst>
          </p:cNvPr>
          <p:cNvSpPr/>
          <p:nvPr/>
        </p:nvSpPr>
        <p:spPr>
          <a:xfrm>
            <a:off x="4705154" y="3718779"/>
            <a:ext cx="2781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Consectetur adipisicing 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0EEA43-EB5B-4F2C-AA29-6110D1ABB943}"/>
              </a:ext>
            </a:extLst>
          </p:cNvPr>
          <p:cNvSpPr txBox="1"/>
          <p:nvPr/>
        </p:nvSpPr>
        <p:spPr>
          <a:xfrm>
            <a:off x="8496299" y="4516467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636A388-0239-46AE-AFE4-FAC3460499BB}"/>
              </a:ext>
            </a:extLst>
          </p:cNvPr>
          <p:cNvSpPr/>
          <p:nvPr/>
        </p:nvSpPr>
        <p:spPr>
          <a:xfrm>
            <a:off x="8496299" y="3718779"/>
            <a:ext cx="2781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A3F2D057-DB13-4BC2-8225-0D3902103CEB}"/>
              </a:ext>
            </a:extLst>
          </p:cNvPr>
          <p:cNvSpPr/>
          <p:nvPr/>
        </p:nvSpPr>
        <p:spPr>
          <a:xfrm>
            <a:off x="1847655" y="2400300"/>
            <a:ext cx="914400" cy="9144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3D258A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3D258A"/>
              </a:solidFill>
              <a:latin typeface="+mj-lt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DA76E114-200F-4CD2-94BB-FAB2B79D26DF}"/>
              </a:ext>
            </a:extLst>
          </p:cNvPr>
          <p:cNvSpPr/>
          <p:nvPr/>
        </p:nvSpPr>
        <p:spPr>
          <a:xfrm>
            <a:off x="5638800" y="2400300"/>
            <a:ext cx="914400" cy="9144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3D258A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3D258A"/>
              </a:solidFill>
              <a:latin typeface="+mj-lt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8F311B80-4193-43DB-B816-FBD28347508B}"/>
              </a:ext>
            </a:extLst>
          </p:cNvPr>
          <p:cNvSpPr/>
          <p:nvPr/>
        </p:nvSpPr>
        <p:spPr>
          <a:xfrm>
            <a:off x="9429945" y="2400300"/>
            <a:ext cx="914400" cy="9144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3D258A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3D258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62767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147F5B7F-D1A1-41A5-809A-814EE71526AA}"/>
              </a:ext>
            </a:extLst>
          </p:cNvPr>
          <p:cNvSpPr txBox="1"/>
          <p:nvPr/>
        </p:nvSpPr>
        <p:spPr>
          <a:xfrm>
            <a:off x="6096001" y="2778779"/>
            <a:ext cx="4972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E1FF37E-AB8C-4E6A-B370-145BAA14C7AC}"/>
              </a:ext>
            </a:extLst>
          </p:cNvPr>
          <p:cNvSpPr/>
          <p:nvPr/>
        </p:nvSpPr>
        <p:spPr>
          <a:xfrm>
            <a:off x="6096000" y="2367378"/>
            <a:ext cx="4972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Design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06AD86-A592-4D35-93B2-BB6CCE48A717}"/>
              </a:ext>
            </a:extLst>
          </p:cNvPr>
          <p:cNvSpPr txBox="1"/>
          <p:nvPr/>
        </p:nvSpPr>
        <p:spPr>
          <a:xfrm>
            <a:off x="6096001" y="5534227"/>
            <a:ext cx="4972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D53410F-4DB5-4C04-B895-B10F918D798F}"/>
              </a:ext>
            </a:extLst>
          </p:cNvPr>
          <p:cNvSpPr/>
          <p:nvPr/>
        </p:nvSpPr>
        <p:spPr>
          <a:xfrm>
            <a:off x="6096000" y="5122826"/>
            <a:ext cx="4972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Prototype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01816FD-94AD-4EEB-AD6B-FC1710727C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EF0659D-07F2-491B-A91B-DEB12E866E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0F922DF-A177-4138-842E-3CBFFA3F310D}"/>
              </a:ext>
            </a:extLst>
          </p:cNvPr>
          <p:cNvSpPr txBox="1"/>
          <p:nvPr/>
        </p:nvSpPr>
        <p:spPr>
          <a:xfrm>
            <a:off x="1670314" y="26888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A79D3E-C116-4A74-B790-E3EFB613F25A}"/>
              </a:ext>
            </a:extLst>
          </p:cNvPr>
          <p:cNvSpPr txBox="1"/>
          <p:nvPr/>
        </p:nvSpPr>
        <p:spPr>
          <a:xfrm>
            <a:off x="1670314" y="54374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48700B-4D14-4946-8199-1408BC4F5355}"/>
              </a:ext>
            </a:extLst>
          </p:cNvPr>
          <p:cNvSpPr txBox="1"/>
          <p:nvPr/>
        </p:nvSpPr>
        <p:spPr>
          <a:xfrm>
            <a:off x="6819901" y="26888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4AD569-75BA-4594-B0C0-8CE773E1482D}"/>
              </a:ext>
            </a:extLst>
          </p:cNvPr>
          <p:cNvSpPr txBox="1"/>
          <p:nvPr/>
        </p:nvSpPr>
        <p:spPr>
          <a:xfrm>
            <a:off x="6819901" y="54374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1CA53C5-ECFF-4083-8838-5840B7C31F64}"/>
              </a:ext>
            </a:extLst>
          </p:cNvPr>
          <p:cNvSpPr/>
          <p:nvPr/>
        </p:nvSpPr>
        <p:spPr>
          <a:xfrm>
            <a:off x="1670314" y="32951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Lora Black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D24161C-23D3-4C00-8BEA-F440853E70B9}"/>
              </a:ext>
            </a:extLst>
          </p:cNvPr>
          <p:cNvSpPr/>
          <p:nvPr/>
        </p:nvSpPr>
        <p:spPr>
          <a:xfrm>
            <a:off x="1670314" y="60438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Amy Harris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BEB0756-A165-492D-B328-A89F79E59368}"/>
              </a:ext>
            </a:extLst>
          </p:cNvPr>
          <p:cNvSpPr/>
          <p:nvPr/>
        </p:nvSpPr>
        <p:spPr>
          <a:xfrm>
            <a:off x="6819901" y="32951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John Smith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F363052-75CC-4BE8-99A1-22A7A92AA3D2}"/>
              </a:ext>
            </a:extLst>
          </p:cNvPr>
          <p:cNvSpPr/>
          <p:nvPr/>
        </p:nvSpPr>
        <p:spPr>
          <a:xfrm>
            <a:off x="6819901" y="60438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Justin Lee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9F3919-5756-4CB4-825C-F0D60AE3730C}"/>
              </a:ext>
            </a:extLst>
          </p:cNvPr>
          <p:cNvSpPr txBox="1"/>
          <p:nvPr/>
        </p:nvSpPr>
        <p:spPr>
          <a:xfrm>
            <a:off x="1371600" y="582597"/>
            <a:ext cx="3853552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u="none" dirty="0">
                <a:latin typeface="+mn-lt"/>
              </a:rPr>
              <a:t>Review</a:t>
            </a:r>
            <a:endParaRPr lang="ko-KR" altLang="en-US" sz="2400" u="none" dirty="0">
              <a:latin typeface="+mn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3C86D95-320E-4FB6-8580-E48B9E0BF96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840CD67-9AC2-45CB-A4CD-BEE1F9C400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A87D7060-1617-4B0C-BDBC-A488DED530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C1CD68B1-832E-48C1-AC58-5322BCBBD40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2118743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643625" y="1115721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Implement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47327D09-33D6-490F-874F-06EECFDC50AE}"/>
              </a:ext>
            </a:extLst>
          </p:cNvPr>
          <p:cNvSpPr/>
          <p:nvPr/>
        </p:nvSpPr>
        <p:spPr>
          <a:xfrm>
            <a:off x="6510568" y="218984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315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23095F09-E253-4865-A3D6-2629D9B57BDF}"/>
              </a:ext>
            </a:extLst>
          </p:cNvPr>
          <p:cNvSpPr/>
          <p:nvPr/>
        </p:nvSpPr>
        <p:spPr>
          <a:xfrm>
            <a:off x="2569033" y="218984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5624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adipisicing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342DC354-ED4D-4B31-B30B-8A9F8E34B062}"/>
              </a:ext>
            </a:extLst>
          </p:cNvPr>
          <p:cNvSpPr/>
          <p:nvPr/>
        </p:nvSpPr>
        <p:spPr>
          <a:xfrm>
            <a:off x="1" y="2189840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315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DF55B-2D67-454A-853F-82745497BE17}"/>
              </a:ext>
            </a:extLst>
          </p:cNvPr>
          <p:cNvSpPr txBox="1"/>
          <p:nvPr/>
        </p:nvSpPr>
        <p:spPr>
          <a:xfrm>
            <a:off x="643625" y="4403451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95F54B-78C1-4DFD-ACA8-2537726134C5}"/>
              </a:ext>
            </a:extLst>
          </p:cNvPr>
          <p:cNvSpPr txBox="1"/>
          <p:nvPr/>
        </p:nvSpPr>
        <p:spPr>
          <a:xfrm>
            <a:off x="4108583" y="4403451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39EF9E-C3A8-4A37-831E-847B765479A1}"/>
              </a:ext>
            </a:extLst>
          </p:cNvPr>
          <p:cNvSpPr txBox="1"/>
          <p:nvPr/>
        </p:nvSpPr>
        <p:spPr>
          <a:xfrm>
            <a:off x="8016882" y="4403451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438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C42BEB3A-FC73-4D6B-BC98-18D510B15067}"/>
              </a:ext>
            </a:extLst>
          </p:cNvPr>
          <p:cNvSpPr/>
          <p:nvPr/>
        </p:nvSpPr>
        <p:spPr>
          <a:xfrm>
            <a:off x="1321701" y="766229"/>
            <a:ext cx="9548598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Test and learn</a:t>
            </a:r>
            <a:endParaRPr lang="ko-KR" alt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CB3DFC-AF7A-4F6E-8CDA-FF3039B54A3B}"/>
              </a:ext>
            </a:extLst>
          </p:cNvPr>
          <p:cNvSpPr txBox="1"/>
          <p:nvPr/>
        </p:nvSpPr>
        <p:spPr>
          <a:xfrm>
            <a:off x="2999630" y="2592684"/>
            <a:ext cx="80366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endParaRPr lang="en-US" altLang="ko-K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endParaRPr lang="en-US" altLang="ko-K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Ut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F0AE61C-B423-46A9-9CE7-5D286EA5D5FB}"/>
              </a:ext>
            </a:extLst>
          </p:cNvPr>
          <p:cNvSpPr/>
          <p:nvPr/>
        </p:nvSpPr>
        <p:spPr>
          <a:xfrm>
            <a:off x="2913906" y="2190708"/>
            <a:ext cx="5563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E87362C5-6597-4E91-9FEB-FF93DDFD00E0}"/>
              </a:ext>
            </a:extLst>
          </p:cNvPr>
          <p:cNvSpPr/>
          <p:nvPr/>
        </p:nvSpPr>
        <p:spPr>
          <a:xfrm>
            <a:off x="1529931" y="2346214"/>
            <a:ext cx="981186" cy="981186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rgbClr val="050F54"/>
              </a:solidFill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3DCC6CE4-E030-4C43-927F-2AB3024674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841751" y="2658034"/>
            <a:ext cx="357546" cy="357546"/>
          </a:xfrm>
          <a:prstGeom prst="rect">
            <a:avLst/>
          </a:prstGeom>
          <a:effectLst/>
        </p:spPr>
      </p:pic>
      <p:sp>
        <p:nvSpPr>
          <p:cNvPr id="18" name="타원 17">
            <a:extLst>
              <a:ext uri="{FF2B5EF4-FFF2-40B4-BE49-F238E27FC236}">
                <a16:creationId xmlns:a16="http://schemas.microsoft.com/office/drawing/2014/main" id="{BAECB60D-E3FB-4EE8-85C0-FF5F1D3574EA}"/>
              </a:ext>
            </a:extLst>
          </p:cNvPr>
          <p:cNvSpPr/>
          <p:nvPr/>
        </p:nvSpPr>
        <p:spPr>
          <a:xfrm>
            <a:off x="1529931" y="4227384"/>
            <a:ext cx="981186" cy="981186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rgbClr val="050F54"/>
              </a:solidFill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410C8838-94B9-4751-A1C0-DAF025B338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38808" y="4511379"/>
            <a:ext cx="357546" cy="339670"/>
          </a:xfrm>
          <a:prstGeom prst="rect">
            <a:avLst/>
          </a:prstGeom>
          <a:effectLst/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1F00267-B868-4EE4-9CA9-3914784E851E}"/>
              </a:ext>
            </a:extLst>
          </p:cNvPr>
          <p:cNvSpPr txBox="1"/>
          <p:nvPr/>
        </p:nvSpPr>
        <p:spPr>
          <a:xfrm>
            <a:off x="2999630" y="4473854"/>
            <a:ext cx="80366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endParaRPr lang="en-US" altLang="ko-K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endParaRPr lang="en-US" altLang="ko-K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Ut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19D3D25-EA2D-45EC-8E9E-BAE1918FA618}"/>
              </a:ext>
            </a:extLst>
          </p:cNvPr>
          <p:cNvSpPr/>
          <p:nvPr/>
        </p:nvSpPr>
        <p:spPr>
          <a:xfrm>
            <a:off x="2913906" y="4071878"/>
            <a:ext cx="5563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69534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:a16="http://schemas.microsoft.com/office/drawing/2014/main" id="{3E4CC3FA-6EFC-4D84-AB58-CE8F2E92BF15}"/>
              </a:ext>
            </a:extLst>
          </p:cNvPr>
          <p:cNvSpPr txBox="1"/>
          <p:nvPr/>
        </p:nvSpPr>
        <p:spPr>
          <a:xfrm>
            <a:off x="1415152" y="1509236"/>
            <a:ext cx="3853552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u="none" dirty="0">
                <a:latin typeface="+mn-lt"/>
              </a:rPr>
              <a:t>You can </a:t>
            </a:r>
            <a:r>
              <a:rPr lang="en-US" altLang="ko-KR" sz="2800" u="none" dirty="0"/>
              <a:t>RELAX</a:t>
            </a:r>
            <a:r>
              <a:rPr lang="en-US" altLang="ko-KR" sz="2800" u="none" dirty="0">
                <a:latin typeface="+mn-lt"/>
              </a:rPr>
              <a:t> as we </a:t>
            </a:r>
            <a:r>
              <a:rPr lang="en-US" altLang="ko-KR" sz="2800" u="none" dirty="0"/>
              <a:t>GROW </a:t>
            </a:r>
            <a:r>
              <a:rPr lang="en-US" altLang="ko-KR" sz="2800" u="none" dirty="0">
                <a:latin typeface="+mn-lt"/>
              </a:rPr>
              <a:t>your </a:t>
            </a:r>
            <a:r>
              <a:rPr lang="en-US" altLang="ko-KR" sz="2800" u="none" dirty="0"/>
              <a:t>BRAND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EEA6AE1-C43B-4B38-91E6-FF6D951B750A}"/>
              </a:ext>
            </a:extLst>
          </p:cNvPr>
          <p:cNvSpPr txBox="1"/>
          <p:nvPr/>
        </p:nvSpPr>
        <p:spPr>
          <a:xfrm>
            <a:off x="6096000" y="2307923"/>
            <a:ext cx="4590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260486A-0B7D-41E1-B1E1-9B834301E48B}"/>
              </a:ext>
            </a:extLst>
          </p:cNvPr>
          <p:cNvSpPr txBox="1"/>
          <p:nvPr/>
        </p:nvSpPr>
        <p:spPr>
          <a:xfrm>
            <a:off x="6096000" y="4357658"/>
            <a:ext cx="4590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391017D-AE38-47FC-9348-E301B215954E}"/>
              </a:ext>
            </a:extLst>
          </p:cNvPr>
          <p:cNvSpPr txBox="1"/>
          <p:nvPr/>
        </p:nvSpPr>
        <p:spPr>
          <a:xfrm>
            <a:off x="6096000" y="1790824"/>
            <a:ext cx="4590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Brand design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39DEBFA-5555-4D92-9006-B18326DD7576}"/>
              </a:ext>
            </a:extLst>
          </p:cNvPr>
          <p:cNvSpPr txBox="1"/>
          <p:nvPr/>
        </p:nvSpPr>
        <p:spPr>
          <a:xfrm>
            <a:off x="6096000" y="3840559"/>
            <a:ext cx="4590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Product design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0127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879036" y="3327400"/>
            <a:ext cx="4382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910546" y="4154348"/>
            <a:ext cx="4319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03826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그래픽 1">
            <a:extLst>
              <a:ext uri="{FF2B5EF4-FFF2-40B4-BE49-F238E27FC236}">
                <a16:creationId xmlns:a16="http://schemas.microsoft.com/office/drawing/2014/main" id="{73D4604D-B433-4549-9F99-14EC45D6DE53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chemeClr val="bg1">
              <a:alpha val="50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9BEDE870-E50D-48EF-B258-1D09BDE97249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BCA62F6C-68A5-42B7-A535-7FA044C51B4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9F2E2237-F741-48BE-A3EE-9F5EC04829BB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29543755-44D3-41A3-9BA4-DC28DC8BD40C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10541066-CE0D-4AB9-822A-BDEB9C8E7650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035CF470-9014-4CDE-841C-EDE977E06C63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5FD24A3B-1448-43CD-A660-394B47E2A2BC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233C076B-8EA8-4846-9B70-410A8A7292DE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21128AC5-48A9-4DB5-9EEE-F55857E1153D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7ADC6279-1024-4F2F-A228-DDAD562D2A45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272AC42-9D9F-4527-A807-971A750F10CE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494233FB-BCC0-493F-9E2A-C4B35014DAA7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3BB48245-89F3-4721-8FCD-EEB66F94EE17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3E6763DA-2A80-49CC-BE9D-37EA7E143F55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E33B3E64-0DC5-418B-815F-88042C6C4FBB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94BEBA84-0E97-4F4C-8037-30C219452EB6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5D9DC631-235F-4328-8116-15C7CF07B6D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80F6369A-5311-4924-987E-13898C10378A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F77F2B51-AC3E-47D6-93ED-B0B3E7FD1C5E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4772817D-9D60-4003-AE2B-3EAE4FEBC634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1F01A042-302A-45B6-84E1-E243D4CC7D0E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87F1A010-9C47-44A2-B540-99CBB0FDBE7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8195F29-1CB1-4121-B0C7-E0DE00819EDA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E5B06B5-68CA-46BA-9185-02807719B110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1FBA4EEE-4716-45A2-B9CA-022C4075C546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73BF19BF-2865-48DB-A8D3-FDB52CE7033B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3450C0B9-4C9D-4BE8-9225-365D097D83B4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CD972BD0-CF63-4D21-95F6-6B0CD585254A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955C80C4-6D77-4E24-AFDF-6B4AC5C7426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7687245-3DAE-49DB-AE4A-8928345B8879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9275725-4828-4E41-9A17-90FC50682FF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334124F7-70C3-4F8E-8E26-0C2FC1445582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E72E7D5A-067D-4BFC-9C91-52FC366F59E5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B84F936A-F023-439A-899A-C8CBAA1A9828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7AA552F-7938-4D40-9026-436A1A7B426A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A611B3C1-C587-495A-90F4-FE7027378834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1F0F9C88-197F-4FB9-9575-A4F8017DC2B4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7E31364F-5A9E-4480-8EA3-73445F2F5737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D6C31DD0-6CCF-4C9B-9414-191DD3B2EF60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0E9653CD-24F2-490A-B011-2FA83401DFAE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CBF8B4DB-4E46-4A10-9591-9120260A9C27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01A5E064-52D9-4195-BA7D-1281E94D71A0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61AECD9B-379E-4878-91C3-2BB6FFAD0B2C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FB62E1B9-8B67-4D5E-BAFB-2634CB6D066B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EDA94FB4-D4D0-45E5-BA4D-9491EF9A8A42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21BE8776-15FD-462D-B8AA-8802C93FB935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E451FC2F-1224-4A29-AE8E-3ED2A081DECD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CAC5180-ADC5-44F9-A89F-DDE88C359E0F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AB5A30B6-2B32-4B39-90A4-152C08DA5ACE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2DD5F0F5-85D8-4A69-A207-C28B8C353400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5096BBC3-E5B7-4C3A-9E0B-4E0FD7C837ED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6156B1C2-455A-4C3C-B161-428859588FCE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5A93688D-6ECF-4566-9ED1-B167FCDCC22D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6A2A6FAD-57E9-46C1-9971-FA6125841EC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D93B6176-8CD6-407C-BD27-BE821BC1593A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BA87A472-71ED-4598-AD1D-132DEFBAF988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95BA9F58-7C33-4356-8BC3-182DCCF4EBE5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3FF02C68-1C1D-4C78-992F-8E9FBBB270F6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A220772-01F8-495B-8C01-4229B391E8B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F3D21260-E916-464A-9FBB-D24FB35C221E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D0B7A6D1-1C68-4F9C-810C-AE9D6E0E290C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A606F3C-703E-459F-94D4-B2E17E1D90CE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09FDB068-0900-4528-B7A1-D7B9187409D9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5A65E2B8-93BF-49EF-9193-FC9339473B70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516A593A-D71C-49D9-843C-E1B26A7F73C9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5F7307CD-5B9E-4434-95D6-14C015FD93AC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80DD3935-A5DA-43A1-BF21-71A6896767ED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AAC8C343-9EED-49C5-B59B-B5D102830C78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DE818682-F1C6-4C57-861F-87092A2E703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2BFD3BB2-80B6-4830-9AC7-A572B26169C8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D0DAFCB9-35D9-4AEF-9C40-7B09F8E458B6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B3A075A0-71DC-49C8-A5DD-41A587A59AB4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47378019-4B4F-41E2-B4B3-76203450EE3C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60D6303E-0E7A-4DF3-830A-395F1C87C292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20EECE33-CA00-46A7-8B32-2B1336FBD325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9A2889D-B394-42E3-ACB6-132A370FB281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2E67AE81-D99D-4802-A0B5-B88C469597EB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C1DFFFA-AF6D-4ADF-8E65-856CB7D33FB2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BE06959-EFE8-4A98-8C4D-470A19E97DB7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770FF4F4-D42E-48F9-8910-3A9F00F8D321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EBD8FF7-B17F-4E67-8B92-4C4F1BE836F4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F999AC3F-9E6A-475C-94FE-9D1D2321C93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4C668507-9C01-4024-8050-17A02BDCF73D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ED1E8088-5D3D-44A3-BFF9-A2D35E1EFA34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C8F452AC-473D-408E-91E9-675408212370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A3A5AB3F-EE92-43B3-B4CE-0AD8FB2E5C16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38B76294-D36B-413F-A06D-664FF1053689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5BBFD9E5-542E-42C1-BEC2-AF6CED09A560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E5EF10A3-1505-4B42-91CB-8C7961C7EB0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77EF82B1-9FDA-4B66-9F3B-09077CB73F3B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F601B6ED-9710-4D86-BF0D-DBACC9681208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3C10E0F-54C9-468A-9FD5-A2D1657AA1E5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2403082F-DF71-477F-B8F4-C79D8D826AAF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D65C2F1A-7A27-4908-B61D-779B832D6DC6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E00F8C31-1079-42A8-B606-370FA1699FD9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2A84E832-DA1C-43E1-93A0-6F33ABEFD7FB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799F090A-748E-43E4-A738-F1144BD97310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5F868603-BD72-4EED-9612-383C01C49E3B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A7717C92-57E6-450B-AB1E-258E9CE0FE07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85D4A7A1-600D-4A2C-AF71-55EF2BD3D8D6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4DF9E770-F769-48D4-9D1C-C723258DE0F8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0D115521-5D40-453B-AAF3-B2267E398995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1E36C3D2-EFBC-4A76-946B-DD158B494FD3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84FBFB56-9151-45F8-BA0E-9DAF7353D3D3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450D1CFC-50D1-4E0C-A4D8-73F139BD9D68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A9380C7-699B-40F0-A6F1-5456A58BAB0C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B7651D9A-AD3A-476D-B1F4-78CB04AA496A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B7052087-6B14-423F-8771-6B78C0742216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551DA58D-B8A3-48B5-9834-03B16D7F3E98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89C164DA-30E5-41BA-9830-8475232B6E32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F1E978DE-74AE-427A-BDE2-D44A99915FA1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FC1D11E6-135B-413E-B0AC-CE61142860CA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2BA1DDB6-87D4-400B-BE7A-FAE30AB0B5F3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92415730-B727-4BE8-A4E3-41F148FD302A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E17DD7A2-4DE2-4689-A440-EE47639B53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F8047065-393E-4403-B49A-8738C2B22BC8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6AFE0B45-894E-48CA-A91F-E033C691BE78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25CE375E-AC91-459A-9A41-369BBA701B0F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4F9F0722-34CE-4C62-959F-54DD8532AFD1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BEA74FB4-74A8-4AD5-AD75-EBA9DD843260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91B3355E-4F42-466D-B62F-1E3380A429FF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8D9D2940-623F-4DEA-BA35-DE55D49A0D34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B060F695-3C45-44CD-90F0-4FD9699E64C4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1DCE0C91-B08F-4E7D-B4D6-053B3D60EF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2F2C3DD3-70E1-4F1F-B045-42374FF4D4C5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55CC1732-E1DB-4848-8CFF-D3A526885877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F2A1A3F9-044D-479B-B681-E8EF2AC0C6A7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7AE28292-7895-4931-AF9A-5548F80FF23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B4A3D3E3-B03B-46CB-8493-38CE200B070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11420ED1-BFBA-429E-B389-96D5E2F884BC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F371DFB-1D3C-4134-A8C8-FF066ED7B40A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3787EC4-3BE9-40E1-B9BC-5E5F264912B4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7C005A9A-1F3E-4CBD-97D4-55B3CB2AF55C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7F316A63-9509-471F-8E5A-5B0DA981B640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13C71BBF-48B2-406B-8CBD-53E1472527AA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677623AF-4D20-484D-9182-371F5E586C62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ADD245A-E26E-4D9A-BE6E-BCE60699C7DE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9EFC6B10-03A3-4A1E-BE70-358186374784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AC8DCA7E-D304-4CBF-B568-612A47784217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0CBA69C8-CB5A-46EA-9966-01F644496CE1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60093892-CE46-488D-A372-6A63E88ECAF5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0DE8838F-3670-4CA8-8B2B-1419EAAD066F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7644CA36-234A-4886-943B-A2E28F067A2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7D8A6A47-9794-4EF9-BD71-09A315DD6722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960413BC-A15A-460A-ABEB-404E2396C4B9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E8F7605-C315-4678-8003-3FEC4E231B3F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C2F48D3A-BF02-4124-9CF5-7C4520044CCC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324BE46E-C951-4BBB-BB11-3DEE90A9D28E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31F850F-A8AE-42B3-8212-3FAB5B5DAC2E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2B393668-4BFD-4A46-B7D9-EDFF78A73C96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CE4BB375-CCA8-40F9-96B9-68944DB17A09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FD3E899-80D8-4F0E-AF64-E67A672E0FC5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1EE318D5-83C3-44C8-A664-8F58907605B1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02ECEB3D-BAA9-455B-BBA5-2CF2567E82F2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78205259-FE8B-4060-802D-547D02DE2A65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7720824B-C659-4901-A4FE-E1FC661782A4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0A495375-0E6B-4C87-9D2C-B8D529987783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9C934BF8-4396-4F0E-83CC-01314DBCC8B8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D5EDDD9D-56AE-4106-9B22-67971F7A50F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845340CB-EBD0-4634-8E7A-F9AE35B725A2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C3E658A5-3B42-44B8-9331-A8FB38E7CA81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CE620620-9D7F-48F2-B865-5798D17657AD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AF013B09-54A1-48BA-B601-561A44C97F9F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FC044D63-45A8-449B-9E26-8C7CF321F9C4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7E4AA28D-86B8-446A-8164-F79FD946CE11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D2EDB8EA-79E2-4731-A9CD-3E5B2606721E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CC2EB1AD-682B-4B10-82AC-F38E71F376F1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E91327BC-5BC9-41BA-897B-7C8641C16D10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4E20483D-D822-4CD4-A771-5154D5BBB473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68C2BCCE-1C84-4130-9FBB-48609CB786F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CBF060C2-42CA-40A3-BC81-12317C6F874A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117551D-1728-4B61-A4F4-3785FF253EFE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92D57945-BB8D-42A1-8201-B227666F24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C53549D6-FEBB-4C98-AF72-4E909D452B3C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E092DD9C-E1F5-4F42-86BA-4E75B6FD4533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3D258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CDE3FFD4-1046-4EAE-95B2-E6ED8A53645F}"/>
              </a:ext>
            </a:extLst>
          </p:cNvPr>
          <p:cNvSpPr/>
          <p:nvPr/>
        </p:nvSpPr>
        <p:spPr>
          <a:xfrm>
            <a:off x="24368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315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23D20CF-EE1F-4303-B782-A339DFFDBE0A}"/>
              </a:ext>
            </a:extLst>
          </p:cNvPr>
          <p:cNvSpPr/>
          <p:nvPr/>
        </p:nvSpPr>
        <p:spPr>
          <a:xfrm>
            <a:off x="97273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315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8" name="자유형: 도형 367">
            <a:extLst>
              <a:ext uri="{FF2B5EF4-FFF2-40B4-BE49-F238E27FC236}">
                <a16:creationId xmlns:a16="http://schemas.microsoft.com/office/drawing/2014/main" id="{4ECBD728-EC02-49AE-AF45-8BA46CC36193}"/>
              </a:ext>
            </a:extLst>
          </p:cNvPr>
          <p:cNvSpPr/>
          <p:nvPr/>
        </p:nvSpPr>
        <p:spPr>
          <a:xfrm>
            <a:off x="5471638" y="24802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315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17E90549-9125-47F9-B75B-36164DCEF612}"/>
              </a:ext>
            </a:extLst>
          </p:cNvPr>
          <p:cNvSpPr txBox="1"/>
          <p:nvPr/>
        </p:nvSpPr>
        <p:spPr>
          <a:xfrm>
            <a:off x="2484726" y="3631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World Map Infographic Slide</a:t>
            </a:r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E4B58C0-EF36-4F70-AA87-654994231DC9}"/>
              </a:ext>
            </a:extLst>
          </p:cNvPr>
          <p:cNvSpPr txBox="1"/>
          <p:nvPr/>
        </p:nvSpPr>
        <p:spPr>
          <a:xfrm>
            <a:off x="1386114" y="4033994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581587D-3AD3-4013-A9A6-B624FF434292}"/>
              </a:ext>
            </a:extLst>
          </p:cNvPr>
          <p:cNvSpPr/>
          <p:nvPr/>
        </p:nvSpPr>
        <p:spPr>
          <a:xfrm>
            <a:off x="1386113" y="3332006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EFEAEA0-4061-4034-94F7-1A56E4547D71}"/>
              </a:ext>
            </a:extLst>
          </p:cNvPr>
          <p:cNvSpPr/>
          <p:nvPr/>
        </p:nvSpPr>
        <p:spPr>
          <a:xfrm>
            <a:off x="1386113" y="2808786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8383A3-BD5D-40B8-A047-530F946FE6CE}"/>
              </a:ext>
            </a:extLst>
          </p:cNvPr>
          <p:cNvSpPr txBox="1"/>
          <p:nvPr/>
        </p:nvSpPr>
        <p:spPr>
          <a:xfrm>
            <a:off x="4841134" y="4033994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EFEC4B2-233E-4510-9014-F2CDC7D38D86}"/>
              </a:ext>
            </a:extLst>
          </p:cNvPr>
          <p:cNvSpPr/>
          <p:nvPr/>
        </p:nvSpPr>
        <p:spPr>
          <a:xfrm>
            <a:off x="4841133" y="3332006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08C8790-3E3A-4C2D-8BEF-29667974BFC0}"/>
              </a:ext>
            </a:extLst>
          </p:cNvPr>
          <p:cNvSpPr/>
          <p:nvPr/>
        </p:nvSpPr>
        <p:spPr>
          <a:xfrm>
            <a:off x="4841133" y="2808786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60B9F7-0761-4BC2-96BD-B406E4510749}"/>
              </a:ext>
            </a:extLst>
          </p:cNvPr>
          <p:cNvSpPr txBox="1"/>
          <p:nvPr/>
        </p:nvSpPr>
        <p:spPr>
          <a:xfrm>
            <a:off x="8296154" y="4033994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5EED9F4-D5EB-4F10-B020-C00439200934}"/>
              </a:ext>
            </a:extLst>
          </p:cNvPr>
          <p:cNvSpPr/>
          <p:nvPr/>
        </p:nvSpPr>
        <p:spPr>
          <a:xfrm>
            <a:off x="8296153" y="3332006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3E4C3B2-1FA9-43E1-B9DE-0E4EE4C8D121}"/>
              </a:ext>
            </a:extLst>
          </p:cNvPr>
          <p:cNvSpPr/>
          <p:nvPr/>
        </p:nvSpPr>
        <p:spPr>
          <a:xfrm>
            <a:off x="8296153" y="2808786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47156EE0-5901-4727-A139-D3BFC36BBBB9}"/>
              </a:ext>
            </a:extLst>
          </p:cNvPr>
          <p:cNvSpPr/>
          <p:nvPr/>
        </p:nvSpPr>
        <p:spPr>
          <a:xfrm>
            <a:off x="1386113" y="1346678"/>
            <a:ext cx="9015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Contents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7DAF56AF-5716-4DDC-A7E3-16498F292D86}"/>
              </a:ext>
            </a:extLst>
          </p:cNvPr>
          <p:cNvSpPr txBox="1"/>
          <p:nvPr/>
        </p:nvSpPr>
        <p:spPr>
          <a:xfrm>
            <a:off x="5541621" y="289629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0B354A-D7E3-46B5-8437-5CCC4BE89904}"/>
              </a:ext>
            </a:extLst>
          </p:cNvPr>
          <p:cNvSpPr txBox="1"/>
          <p:nvPr/>
        </p:nvSpPr>
        <p:spPr>
          <a:xfrm>
            <a:off x="5541621" y="3973517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E7A56C93-6689-4D8B-BC71-E7A5470A6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534758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C51903B-303B-4FC0-BE4C-977874BC1F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698FD30E-1337-41D5-B58E-181E6C7ED1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803262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7DAC47F-0313-4CAB-B58E-D6E78D679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8D7F2E-AB55-482F-A61B-447E7CE260B4}"/>
              </a:ext>
            </a:extLst>
          </p:cNvPr>
          <p:cNvSpPr txBox="1"/>
          <p:nvPr/>
        </p:nvSpPr>
        <p:spPr>
          <a:xfrm>
            <a:off x="6083300" y="2939832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5B3B21-4CCB-4F86-93D3-AD4A0C6B0106}"/>
              </a:ext>
            </a:extLst>
          </p:cNvPr>
          <p:cNvSpPr txBox="1"/>
          <p:nvPr/>
        </p:nvSpPr>
        <p:spPr>
          <a:xfrm>
            <a:off x="6083300" y="4017050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215586B-35C0-40C6-8FC3-1EE9CBC6129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674848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EAA12A-865E-4E7B-AAC0-DCEA106A975D}"/>
              </a:ext>
            </a:extLst>
          </p:cNvPr>
          <p:cNvSpPr txBox="1"/>
          <p:nvPr/>
        </p:nvSpPr>
        <p:spPr>
          <a:xfrm>
            <a:off x="7788214" y="1778199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E52C28-329F-43C6-B6E3-1EAA0F09C923}"/>
              </a:ext>
            </a:extLst>
          </p:cNvPr>
          <p:cNvSpPr txBox="1"/>
          <p:nvPr/>
        </p:nvSpPr>
        <p:spPr>
          <a:xfrm>
            <a:off x="7788215" y="2609196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AF18DA4-583B-42E8-967B-C1C345E07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F08FFBE-AABD-49BC-AB48-FADD014967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241270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2470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3024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79537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2349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2810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39184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59523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5886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79866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19057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2346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2858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19067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5559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2742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39152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2655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5877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5751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2629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2809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5937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39201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2425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5939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2585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79469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2606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59579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19004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5633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5817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6025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19059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5877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79436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59409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5662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59344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2420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39150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2727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2712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5691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19067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2421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5768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2607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2365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5832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6063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2559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5849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19364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2470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5978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6142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6015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59369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6513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79466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79436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3220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6204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19946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59356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19015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6071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2729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2835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5976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79511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39211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5621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2900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2502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79449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59675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5745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2725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59532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6011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6084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3063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6102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6158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39159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5785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6288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2350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39171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2623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39328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5875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2938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2465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FB1D519D-C990-495E-BA41-9FEAAE8A383E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729F8D83-C0BB-4CBA-A202-31E4E8D80C10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6395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2683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3063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39615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59693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2960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2705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5808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2613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3015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5887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2583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39258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2931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79532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2802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6279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79721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2995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59531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3333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5996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59645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6107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2588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6070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3026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5789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3079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6335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19463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0120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6436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3161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5806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6180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5559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5915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2569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79530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2932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6046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2798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6441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6652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59289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6623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39221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59464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0198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6538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79530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2719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19710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6333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2695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6418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6012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5940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19224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19489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2449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39535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2789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59612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2824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39383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6200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2787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19890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6484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39939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6170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6447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19862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18977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39246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6111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2555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3267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5900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2304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39530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6314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2758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2879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19350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5924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2792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59432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0103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3101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79721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6219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2796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79531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6301CAD7-8C7D-4F43-B8CA-47E1970AD9A3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B5F2B9D6-3FE5-407A-8335-69623589FE80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0FBC6AA-606B-4992-8DA0-B7A20AB40994}"/>
              </a:ext>
            </a:extLst>
          </p:cNvPr>
          <p:cNvSpPr txBox="1"/>
          <p:nvPr/>
        </p:nvSpPr>
        <p:spPr>
          <a:xfrm>
            <a:off x="3911554" y="2652570"/>
            <a:ext cx="436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9320B-6675-47ED-9335-BB06518533D4}"/>
              </a:ext>
            </a:extLst>
          </p:cNvPr>
          <p:cNvSpPr txBox="1"/>
          <p:nvPr/>
        </p:nvSpPr>
        <p:spPr>
          <a:xfrm>
            <a:off x="3912248" y="3682210"/>
            <a:ext cx="4368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4F1FE082-76BC-4180-B8C5-5C2463B4BC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5CF87826-BCFB-447C-9C97-6B4299065FD9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1F153C"/>
                </a:solidFill>
              </a:rPr>
              <a:t>Presentation template by </a:t>
            </a:r>
            <a:endParaRPr lang="ko-KR" altLang="en-US" sz="1100" dirty="0">
              <a:solidFill>
                <a:srgbClr val="1F153C"/>
              </a:solidFill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FCF5C46-6716-40DA-9795-A4A6A36D0AB9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1F153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>
                <a:solidFill>
                  <a:srgbClr val="1F153C"/>
                </a:solidFill>
              </a:rPr>
              <a:t> Ctrl + Click</a:t>
            </a:r>
            <a:r>
              <a:rPr lang="ko-KR" altLang="en-US" sz="1100" dirty="0">
                <a:solidFill>
                  <a:srgbClr val="1F153C"/>
                </a:solidFill>
              </a:rPr>
              <a:t> </a:t>
            </a:r>
            <a:r>
              <a:rPr lang="en-US" altLang="ko-KR" sz="1100" dirty="0">
                <a:solidFill>
                  <a:srgbClr val="1F153C"/>
                </a:solidFill>
              </a:rPr>
              <a:t>to follow link</a:t>
            </a:r>
            <a:endParaRPr lang="ko-KR" altLang="en-US" sz="1100" dirty="0">
              <a:solidFill>
                <a:srgbClr val="1F15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1F153C"/>
                </a:solidFill>
              </a:rPr>
              <a:t>Montserrat Font download by </a:t>
            </a:r>
            <a:endParaRPr lang="ko-KR" altLang="en-US" sz="1100" dirty="0">
              <a:solidFill>
                <a:srgbClr val="1F153C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1F153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>
                <a:solidFill>
                  <a:srgbClr val="1F153C"/>
                </a:solidFill>
              </a:rPr>
              <a:t> Ctrl + Click</a:t>
            </a:r>
            <a:r>
              <a:rPr lang="ko-KR" altLang="en-US" sz="1100" dirty="0">
                <a:solidFill>
                  <a:srgbClr val="1F153C"/>
                </a:solidFill>
              </a:rPr>
              <a:t> </a:t>
            </a:r>
            <a:r>
              <a:rPr lang="en-US" altLang="ko-KR" sz="1100" dirty="0">
                <a:solidFill>
                  <a:srgbClr val="1F153C"/>
                </a:solidFill>
              </a:rPr>
              <a:t>to follow link</a:t>
            </a:r>
            <a:endParaRPr lang="ko-KR" altLang="en-US" sz="1100" dirty="0">
              <a:solidFill>
                <a:srgbClr val="1F15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5AF642A-E219-4A93-AA1D-9625D2AEACF5}"/>
              </a:ext>
            </a:extLst>
          </p:cNvPr>
          <p:cNvSpPr txBox="1"/>
          <p:nvPr/>
        </p:nvSpPr>
        <p:spPr>
          <a:xfrm>
            <a:off x="2718736" y="1605571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9739BC1A-D076-4AF6-A642-9A810AE5C1F8}"/>
              </a:ext>
            </a:extLst>
          </p:cNvPr>
          <p:cNvSpPr/>
          <p:nvPr/>
        </p:nvSpPr>
        <p:spPr>
          <a:xfrm>
            <a:off x="5463745" y="2767991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370339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5BC01D6-B288-4B96-BF74-C8D3D54DB6CD}"/>
              </a:ext>
            </a:extLst>
          </p:cNvPr>
          <p:cNvSpPr/>
          <p:nvPr/>
        </p:nvSpPr>
        <p:spPr>
          <a:xfrm>
            <a:off x="4583772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E0693D9D-5E45-4A33-8D63-F1BBDF47B172}"/>
              </a:ext>
            </a:extLst>
          </p:cNvPr>
          <p:cNvGrpSpPr/>
          <p:nvPr/>
        </p:nvGrpSpPr>
        <p:grpSpPr>
          <a:xfrm>
            <a:off x="5838091" y="3128057"/>
            <a:ext cx="511634" cy="524832"/>
            <a:chOff x="2772242" y="1560385"/>
            <a:chExt cx="376198" cy="385905"/>
          </a:xfrm>
          <a:solidFill>
            <a:srgbClr val="3D258A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A0CB935-116D-4ACB-AA71-DEDEC816BB8D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7987BDDA-525A-4AFF-BC68-486440BF05AB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5EC0288D-BFA9-4C05-BE5E-88CA96C8EE35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2502663C-38CC-4D49-8E48-D794AD35A22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713AAF98-E89B-4EF6-9A5E-0A4C8CE14D72}"/>
              </a:ext>
            </a:extLst>
          </p:cNvPr>
          <p:cNvSpPr/>
          <p:nvPr/>
        </p:nvSpPr>
        <p:spPr>
          <a:xfrm>
            <a:off x="2319315" y="2767991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370339"/>
              </a:solidFill>
              <a:latin typeface="+mj-lt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38A8CA84-EEA3-4924-8164-5DD267C78F22}"/>
              </a:ext>
            </a:extLst>
          </p:cNvPr>
          <p:cNvSpPr/>
          <p:nvPr/>
        </p:nvSpPr>
        <p:spPr>
          <a:xfrm>
            <a:off x="1439343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E80D1D60-AACB-4430-94D6-39A961C6A5F2}"/>
              </a:ext>
            </a:extLst>
          </p:cNvPr>
          <p:cNvGrpSpPr/>
          <p:nvPr/>
        </p:nvGrpSpPr>
        <p:grpSpPr>
          <a:xfrm>
            <a:off x="2748355" y="3122713"/>
            <a:ext cx="401576" cy="535520"/>
            <a:chOff x="3471472" y="902398"/>
            <a:chExt cx="295275" cy="393763"/>
          </a:xfrm>
          <a:solidFill>
            <a:srgbClr val="3D258A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C7715493-0286-41D7-87E7-2882E1C8897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54F2239-643D-46AC-A315-4840534F2CB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3" name="타원 52">
            <a:extLst>
              <a:ext uri="{FF2B5EF4-FFF2-40B4-BE49-F238E27FC236}">
                <a16:creationId xmlns:a16="http://schemas.microsoft.com/office/drawing/2014/main" id="{FB527283-8DE2-4C30-B0B3-633CF9808739}"/>
              </a:ext>
            </a:extLst>
          </p:cNvPr>
          <p:cNvSpPr/>
          <p:nvPr/>
        </p:nvSpPr>
        <p:spPr>
          <a:xfrm>
            <a:off x="8613031" y="2767991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370339"/>
              </a:solidFill>
              <a:latin typeface="+mj-lt"/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82EC436E-2EA5-4989-B99E-BC8BF4EA8A04}"/>
              </a:ext>
            </a:extLst>
          </p:cNvPr>
          <p:cNvSpPr/>
          <p:nvPr/>
        </p:nvSpPr>
        <p:spPr>
          <a:xfrm>
            <a:off x="7733058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E2554376-CB6A-451E-9E17-D72D0CBAC878}"/>
              </a:ext>
            </a:extLst>
          </p:cNvPr>
          <p:cNvGrpSpPr/>
          <p:nvPr/>
        </p:nvGrpSpPr>
        <p:grpSpPr>
          <a:xfrm>
            <a:off x="8959998" y="3124916"/>
            <a:ext cx="531118" cy="531114"/>
            <a:chOff x="752656" y="1562597"/>
            <a:chExt cx="390525" cy="390525"/>
          </a:xfrm>
          <a:solidFill>
            <a:srgbClr val="3D258A"/>
          </a:solidFill>
        </p:grpSpPr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BFAFD0D9-42A7-4C00-9918-7775B193621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B123FA5A-D6D3-44ED-9D3C-B0132F570FA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450BF47F-2999-4F59-855A-2A4CD8506D4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D8985B0F-F3CB-4DF2-BDB0-8DDC53A0094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DACD4843-8A4E-4F52-824C-EEA0696601A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3758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8BB79B-188B-452F-BA7D-B5E82A67559E}"/>
              </a:ext>
            </a:extLst>
          </p:cNvPr>
          <p:cNvSpPr txBox="1"/>
          <p:nvPr/>
        </p:nvSpPr>
        <p:spPr>
          <a:xfrm>
            <a:off x="3606800" y="2767281"/>
            <a:ext cx="4978400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F214697D-795F-44C4-89FF-34D1A332E158}"/>
              </a:ext>
            </a:extLst>
          </p:cNvPr>
          <p:cNvSpPr txBox="1"/>
          <p:nvPr/>
        </p:nvSpPr>
        <p:spPr>
          <a:xfrm>
            <a:off x="1088479" y="13897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A15D22-701F-49F1-B742-EB6EB3819F94}"/>
              </a:ext>
            </a:extLst>
          </p:cNvPr>
          <p:cNvSpPr txBox="1"/>
          <p:nvPr/>
        </p:nvSpPr>
        <p:spPr>
          <a:xfrm>
            <a:off x="5323119" y="23466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3B369BE-BD9E-494E-AFE2-C8E0BB15384A}"/>
              </a:ext>
            </a:extLst>
          </p:cNvPr>
          <p:cNvSpPr/>
          <p:nvPr/>
        </p:nvSpPr>
        <p:spPr>
          <a:xfrm>
            <a:off x="5323118" y="18971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49C7887-396D-4C41-8AB1-8BB4C0F4133E}"/>
              </a:ext>
            </a:extLst>
          </p:cNvPr>
          <p:cNvSpPr/>
          <p:nvPr/>
        </p:nvSpPr>
        <p:spPr>
          <a:xfrm>
            <a:off x="5310418" y="14024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13B06E-A2EE-4460-94A4-43551FD5DED2}"/>
              </a:ext>
            </a:extLst>
          </p:cNvPr>
          <p:cNvSpPr txBox="1"/>
          <p:nvPr/>
        </p:nvSpPr>
        <p:spPr>
          <a:xfrm>
            <a:off x="8573811" y="23466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AC81503-1F85-4D19-B3C2-B0AF1CD025BF}"/>
              </a:ext>
            </a:extLst>
          </p:cNvPr>
          <p:cNvSpPr/>
          <p:nvPr/>
        </p:nvSpPr>
        <p:spPr>
          <a:xfrm>
            <a:off x="8573810" y="18971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3515A70-4B23-49B5-BBE3-31B8D1DCCC7C}"/>
              </a:ext>
            </a:extLst>
          </p:cNvPr>
          <p:cNvSpPr/>
          <p:nvPr/>
        </p:nvSpPr>
        <p:spPr>
          <a:xfrm>
            <a:off x="8561110" y="14024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6402CA7-F090-4F7F-89FC-A6D13BE8E2AF}"/>
              </a:ext>
            </a:extLst>
          </p:cNvPr>
          <p:cNvSpPr txBox="1"/>
          <p:nvPr/>
        </p:nvSpPr>
        <p:spPr>
          <a:xfrm>
            <a:off x="5323119" y="46949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008FD3D9-896A-4D3C-A733-1AFCF6D5EA6F}"/>
              </a:ext>
            </a:extLst>
          </p:cNvPr>
          <p:cNvSpPr/>
          <p:nvPr/>
        </p:nvSpPr>
        <p:spPr>
          <a:xfrm>
            <a:off x="5323118" y="42454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713D574E-F4A2-49A6-AC1B-4CFD2BFD1D36}"/>
              </a:ext>
            </a:extLst>
          </p:cNvPr>
          <p:cNvSpPr/>
          <p:nvPr/>
        </p:nvSpPr>
        <p:spPr>
          <a:xfrm>
            <a:off x="5310418" y="37506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298DC98-9503-4474-8D28-5781EE71F729}"/>
              </a:ext>
            </a:extLst>
          </p:cNvPr>
          <p:cNvSpPr txBox="1"/>
          <p:nvPr/>
        </p:nvSpPr>
        <p:spPr>
          <a:xfrm>
            <a:off x="8573811" y="46949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0EC0D384-5930-4B67-A254-F44B298088DF}"/>
              </a:ext>
            </a:extLst>
          </p:cNvPr>
          <p:cNvSpPr/>
          <p:nvPr/>
        </p:nvSpPr>
        <p:spPr>
          <a:xfrm>
            <a:off x="8573810" y="42454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2D2DE289-A5AE-42B4-A63A-6794E962F060}"/>
              </a:ext>
            </a:extLst>
          </p:cNvPr>
          <p:cNvSpPr/>
          <p:nvPr/>
        </p:nvSpPr>
        <p:spPr>
          <a:xfrm>
            <a:off x="8561110" y="37506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5811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38DFEF8-2255-47D3-82C4-0D72337A9DB0}"/>
              </a:ext>
            </a:extLst>
          </p:cNvPr>
          <p:cNvSpPr txBox="1"/>
          <p:nvPr/>
        </p:nvSpPr>
        <p:spPr>
          <a:xfrm>
            <a:off x="916217" y="1527557"/>
            <a:ext cx="5305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Make Your 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1071DC-6DA2-4000-9B23-087A5C8EC971}"/>
              </a:ext>
            </a:extLst>
          </p:cNvPr>
          <p:cNvSpPr txBox="1"/>
          <p:nvPr/>
        </p:nvSpPr>
        <p:spPr>
          <a:xfrm>
            <a:off x="1044340" y="2539926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5E34A9-0E2C-4941-98E7-948F52FA2ECE}"/>
              </a:ext>
            </a:extLst>
          </p:cNvPr>
          <p:cNvSpPr txBox="1"/>
          <p:nvPr/>
        </p:nvSpPr>
        <p:spPr>
          <a:xfrm>
            <a:off x="1044341" y="3004705"/>
            <a:ext cx="5177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ADDFD6A-1B6F-4120-875A-EA0FD9111E63}"/>
              </a:ext>
            </a:extLst>
          </p:cNvPr>
          <p:cNvSpPr txBox="1"/>
          <p:nvPr/>
        </p:nvSpPr>
        <p:spPr>
          <a:xfrm>
            <a:off x="1044340" y="4092122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D40DBC-E89A-427C-BAC4-64DE5914392A}"/>
              </a:ext>
            </a:extLst>
          </p:cNvPr>
          <p:cNvSpPr txBox="1"/>
          <p:nvPr/>
        </p:nvSpPr>
        <p:spPr>
          <a:xfrm>
            <a:off x="1044341" y="4556901"/>
            <a:ext cx="5177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Ut </a:t>
            </a:r>
            <a:r>
              <a:rPr lang="en-US" altLang="ko-KR" dirty="0" err="1">
                <a:solidFill>
                  <a:schemeClr val="bg1"/>
                </a:solidFill>
              </a:rPr>
              <a:t>enim</a:t>
            </a:r>
            <a:r>
              <a:rPr lang="en-US" altLang="ko-KR" dirty="0">
                <a:solidFill>
                  <a:schemeClr val="bg1"/>
                </a:solidFill>
              </a:rPr>
              <a:t> ad minim </a:t>
            </a:r>
            <a:r>
              <a:rPr lang="en-US" altLang="ko-KR" dirty="0" err="1">
                <a:solidFill>
                  <a:schemeClr val="bg1"/>
                </a:solidFill>
              </a:rPr>
              <a:t>veniam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quis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nostrud</a:t>
            </a:r>
            <a:r>
              <a:rPr lang="en-US" altLang="ko-KR" dirty="0">
                <a:solidFill>
                  <a:schemeClr val="bg1"/>
                </a:solidFill>
              </a:rPr>
              <a:t> exercitation </a:t>
            </a:r>
            <a:r>
              <a:rPr lang="en-US" altLang="ko-KR" dirty="0" err="1">
                <a:solidFill>
                  <a:schemeClr val="bg1"/>
                </a:solidFill>
              </a:rPr>
              <a:t>ullamco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laboris</a:t>
            </a:r>
            <a:r>
              <a:rPr lang="en-US" altLang="ko-KR" dirty="0">
                <a:solidFill>
                  <a:schemeClr val="bg1"/>
                </a:solidFill>
              </a:rPr>
              <a:t> nisi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aliquip</a:t>
            </a:r>
            <a:r>
              <a:rPr lang="en-US" altLang="ko-KR" dirty="0">
                <a:solidFill>
                  <a:schemeClr val="bg1"/>
                </a:solidFill>
              </a:rPr>
              <a:t> ex </a:t>
            </a:r>
            <a:r>
              <a:rPr lang="en-US" altLang="ko-KR" dirty="0" err="1">
                <a:solidFill>
                  <a:schemeClr val="bg1"/>
                </a:solidFill>
              </a:rPr>
              <a:t>ea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commodo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consequat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BEB7BA5-353E-420A-B8DC-93B866558C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D3AB8C22-CEF5-4CC6-9701-076E1E053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578" y="182885"/>
            <a:ext cx="994057" cy="99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293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>
            <a:extLst>
              <a:ext uri="{FF2B5EF4-FFF2-40B4-BE49-F238E27FC236}">
                <a16:creationId xmlns:a16="http://schemas.microsoft.com/office/drawing/2014/main" id="{3BFBE550-582B-4BE5-853C-1786E6C2B2A2}"/>
              </a:ext>
            </a:extLst>
          </p:cNvPr>
          <p:cNvSpPr/>
          <p:nvPr/>
        </p:nvSpPr>
        <p:spPr>
          <a:xfrm>
            <a:off x="6858000" y="3143249"/>
            <a:ext cx="5334000" cy="571501"/>
          </a:xfrm>
          <a:prstGeom prst="rect">
            <a:avLst/>
          </a:prstGeom>
          <a:solidFill>
            <a:srgbClr val="56249D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Conceptual design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D0342A8-57FF-4205-A400-35853F9DFA3C}"/>
              </a:ext>
            </a:extLst>
          </p:cNvPr>
          <p:cNvSpPr/>
          <p:nvPr/>
        </p:nvSpPr>
        <p:spPr>
          <a:xfrm>
            <a:off x="1524000" y="3143249"/>
            <a:ext cx="5334000" cy="571501"/>
          </a:xfrm>
          <a:prstGeom prst="rect">
            <a:avLst/>
          </a:prstGeom>
          <a:solidFill>
            <a:srgbClr val="F31548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Design creation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7349EF4-B9DC-4615-A010-3BBB92F9A8EF}"/>
              </a:ext>
            </a:extLst>
          </p:cNvPr>
          <p:cNvSpPr txBox="1"/>
          <p:nvPr/>
        </p:nvSpPr>
        <p:spPr>
          <a:xfrm>
            <a:off x="1670222" y="4255813"/>
            <a:ext cx="3689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2E1A0FF-8DBC-4848-81B4-43BC92BC6974}"/>
              </a:ext>
            </a:extLst>
          </p:cNvPr>
          <p:cNvSpPr txBox="1"/>
          <p:nvPr/>
        </p:nvSpPr>
        <p:spPr>
          <a:xfrm>
            <a:off x="7004222" y="4255813"/>
            <a:ext cx="3689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76E40A-A29C-42E6-A5A4-DED93DC2AF7A}"/>
              </a:ext>
            </a:extLst>
          </p:cNvPr>
          <p:cNvSpPr txBox="1"/>
          <p:nvPr/>
        </p:nvSpPr>
        <p:spPr>
          <a:xfrm>
            <a:off x="1033494" y="1393166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Design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Solution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480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476E40A-A29C-42E6-A5A4-DED93DC2AF7A}"/>
              </a:ext>
            </a:extLst>
          </p:cNvPr>
          <p:cNvSpPr txBox="1"/>
          <p:nvPr/>
        </p:nvSpPr>
        <p:spPr>
          <a:xfrm>
            <a:off x="1033494" y="1393166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Design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Solution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00907A1-A0E5-40FD-BBE9-5C14DF6E7D85}"/>
              </a:ext>
            </a:extLst>
          </p:cNvPr>
          <p:cNvSpPr/>
          <p:nvPr/>
        </p:nvSpPr>
        <p:spPr>
          <a:xfrm>
            <a:off x="1" y="3143249"/>
            <a:ext cx="5473700" cy="571501"/>
          </a:xfrm>
          <a:prstGeom prst="rect">
            <a:avLst/>
          </a:prstGeom>
          <a:solidFill>
            <a:srgbClr val="56249D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Intermediate design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061487C-4B44-4280-AFEC-9477AA8E87C9}"/>
              </a:ext>
            </a:extLst>
          </p:cNvPr>
          <p:cNvSpPr/>
          <p:nvPr/>
        </p:nvSpPr>
        <p:spPr>
          <a:xfrm>
            <a:off x="5473701" y="3143249"/>
            <a:ext cx="4749799" cy="571501"/>
          </a:xfrm>
          <a:prstGeom prst="rect">
            <a:avLst/>
          </a:prstGeom>
          <a:solidFill>
            <a:srgbClr val="F31548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Design production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5058C3-5764-479F-AF3A-AAE64C47F12D}"/>
              </a:ext>
            </a:extLst>
          </p:cNvPr>
          <p:cNvSpPr txBox="1"/>
          <p:nvPr/>
        </p:nvSpPr>
        <p:spPr>
          <a:xfrm>
            <a:off x="1606722" y="4255813"/>
            <a:ext cx="3689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DFA834-A661-4E67-9930-C17C262ED4C2}"/>
              </a:ext>
            </a:extLst>
          </p:cNvPr>
          <p:cNvSpPr txBox="1"/>
          <p:nvPr/>
        </p:nvSpPr>
        <p:spPr>
          <a:xfrm>
            <a:off x="5581821" y="4255813"/>
            <a:ext cx="3689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3293834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8990ED0A-EC7B-4F8C-A78F-CAE63BD83E8F}"/>
              </a:ext>
            </a:extLst>
          </p:cNvPr>
          <p:cNvSpPr txBox="1"/>
          <p:nvPr/>
        </p:nvSpPr>
        <p:spPr>
          <a:xfrm>
            <a:off x="1977248" y="999466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Design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Thinking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BA5AFF65-0705-4986-AC2D-192B94CA0B1C}"/>
              </a:ext>
            </a:extLst>
          </p:cNvPr>
          <p:cNvGrpSpPr/>
          <p:nvPr/>
        </p:nvGrpSpPr>
        <p:grpSpPr>
          <a:xfrm>
            <a:off x="2381611" y="2492370"/>
            <a:ext cx="483644" cy="756104"/>
            <a:chOff x="2176740" y="5552108"/>
            <a:chExt cx="257175" cy="402049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1467A885-522D-4CC2-85E6-5AFF9DB8B665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50A290BE-5102-4C47-AB0F-95EC51B40BD0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B1752FC9-A64A-4D1C-B0C6-8989D3344C2A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3AE2A760-9C6C-4D4B-BDDC-2FB3B60DA543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14D5C60C-18F8-49B0-AB21-2470893D0ACA}"/>
              </a:ext>
            </a:extLst>
          </p:cNvPr>
          <p:cNvSpPr txBox="1"/>
          <p:nvPr/>
        </p:nvSpPr>
        <p:spPr>
          <a:xfrm>
            <a:off x="1308096" y="4272878"/>
            <a:ext cx="2690428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BB101AE-C671-4AD1-A355-161F7EA80AAD}"/>
              </a:ext>
            </a:extLst>
          </p:cNvPr>
          <p:cNvSpPr/>
          <p:nvPr/>
        </p:nvSpPr>
        <p:spPr>
          <a:xfrm>
            <a:off x="1308096" y="3702190"/>
            <a:ext cx="269043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1613D2E2-7D41-47AD-A8CE-513880D2C5A1}"/>
              </a:ext>
            </a:extLst>
          </p:cNvPr>
          <p:cNvSpPr/>
          <p:nvPr/>
        </p:nvSpPr>
        <p:spPr>
          <a:xfrm>
            <a:off x="5777174" y="2550535"/>
            <a:ext cx="661726" cy="661722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76F49ED-60EE-433A-BAAD-FC0FDB968E8D}"/>
              </a:ext>
            </a:extLst>
          </p:cNvPr>
          <p:cNvSpPr txBox="1"/>
          <p:nvPr/>
        </p:nvSpPr>
        <p:spPr>
          <a:xfrm>
            <a:off x="4750784" y="4272878"/>
            <a:ext cx="2690428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5604FD77-EF89-4016-8974-8839FDDB518C}"/>
              </a:ext>
            </a:extLst>
          </p:cNvPr>
          <p:cNvSpPr/>
          <p:nvPr/>
        </p:nvSpPr>
        <p:spPr>
          <a:xfrm>
            <a:off x="4750784" y="3702190"/>
            <a:ext cx="269043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6556C1DD-6158-400C-9DC0-49D726E38DA9}"/>
              </a:ext>
            </a:extLst>
          </p:cNvPr>
          <p:cNvSpPr/>
          <p:nvPr/>
        </p:nvSpPr>
        <p:spPr>
          <a:xfrm>
            <a:off x="9235654" y="2516712"/>
            <a:ext cx="602048" cy="72600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4004A92-D553-4809-8147-24CD33CA4AF7}"/>
              </a:ext>
            </a:extLst>
          </p:cNvPr>
          <p:cNvSpPr txBox="1"/>
          <p:nvPr/>
        </p:nvSpPr>
        <p:spPr>
          <a:xfrm>
            <a:off x="8193472" y="4272878"/>
            <a:ext cx="2690428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E7883B53-83D5-4C12-9F12-F4EB258C20AE}"/>
              </a:ext>
            </a:extLst>
          </p:cNvPr>
          <p:cNvSpPr/>
          <p:nvPr/>
        </p:nvSpPr>
        <p:spPr>
          <a:xfrm>
            <a:off x="8193472" y="3702189"/>
            <a:ext cx="269043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02181640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SemiBold - Montserrat Light">
      <a:majorFont>
        <a:latin typeface="Montserrat SemiBold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3D258A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3126</TotalTime>
  <Words>1134</Words>
  <Application>Microsoft Office PowerPoint</Application>
  <PresentationFormat>와이드스크린</PresentationFormat>
  <Paragraphs>151</Paragraphs>
  <Slides>27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Montserrat Light</vt:lpstr>
      <vt:lpstr>Wingdings</vt:lpstr>
      <vt:lpstr>Arial</vt:lpstr>
      <vt:lpstr>Arial Unicode MS</vt:lpstr>
      <vt:lpstr>Montserrat SemiBold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211</cp:revision>
  <dcterms:created xsi:type="dcterms:W3CDTF">2019-04-06T05:20:47Z</dcterms:created>
  <dcterms:modified xsi:type="dcterms:W3CDTF">2021-01-28T08:01:12Z</dcterms:modified>
</cp:coreProperties>
</file>