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90" r:id="rId4"/>
    <p:sldId id="421" r:id="rId5"/>
    <p:sldId id="424" r:id="rId6"/>
    <p:sldId id="420" r:id="rId7"/>
    <p:sldId id="422" r:id="rId8"/>
    <p:sldId id="425" r:id="rId9"/>
    <p:sldId id="426" r:id="rId10"/>
    <p:sldId id="429" r:id="rId11"/>
    <p:sldId id="430" r:id="rId12"/>
    <p:sldId id="431" r:id="rId13"/>
    <p:sldId id="427" r:id="rId14"/>
    <p:sldId id="428" r:id="rId15"/>
    <p:sldId id="432" r:id="rId16"/>
    <p:sldId id="423" r:id="rId17"/>
    <p:sldId id="433" r:id="rId18"/>
    <p:sldId id="292" r:id="rId19"/>
    <p:sldId id="287" r:id="rId20"/>
    <p:sldId id="389" r:id="rId21"/>
    <p:sldId id="436" r:id="rId22"/>
    <p:sldId id="437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A200"/>
    <a:srgbClr val="475DE6"/>
    <a:srgbClr val="01DBE7"/>
    <a:srgbClr val="1F2025"/>
    <a:srgbClr val="161B30"/>
    <a:srgbClr val="DFA87B"/>
    <a:srgbClr val="D39B71"/>
    <a:srgbClr val="A76E4D"/>
    <a:srgbClr val="FEF8EA"/>
    <a:srgbClr val="7972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5.png"/><Relationship Id="rId5" Type="http://schemas.openxmlformats.org/officeDocument/2006/relationships/image" Target="../media/image1.png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22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21.png"/><Relationship Id="rId14" Type="http://schemas.openxmlformats.org/officeDocument/2006/relationships/image" Target="../media/image14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5" Type="http://schemas.openxmlformats.org/officeDocument/2006/relationships/image" Target="../media/image15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21.png"/><Relationship Id="rId18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1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.png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Relationship Id="rId14" Type="http://schemas.openxmlformats.org/officeDocument/2006/relationships/image" Target="../media/image2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5" Type="http://schemas.openxmlformats.org/officeDocument/2006/relationships/image" Target="../media/image17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8.svg"/><Relationship Id="rId2" Type="http://schemas.openxmlformats.org/officeDocument/2006/relationships/image" Target="../media/image1.png"/><Relationship Id="rId16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10" Type="http://schemas.openxmlformats.org/officeDocument/2006/relationships/image" Target="../media/image22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21.png"/><Relationship Id="rId14" Type="http://schemas.openxmlformats.org/officeDocument/2006/relationships/image" Target="../media/image10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3" Type="http://schemas.openxmlformats.org/officeDocument/2006/relationships/image" Target="../media/image3.png"/><Relationship Id="rId21" Type="http://schemas.openxmlformats.org/officeDocument/2006/relationships/image" Target="../media/image17.png"/><Relationship Id="rId7" Type="http://schemas.openxmlformats.org/officeDocument/2006/relationships/image" Target="../media/image5.png"/><Relationship Id="rId12" Type="http://schemas.openxmlformats.org/officeDocument/2006/relationships/image" Target="../media/image22.svg"/><Relationship Id="rId1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10" Type="http://schemas.openxmlformats.org/officeDocument/2006/relationships/image" Target="../media/image20.svg"/><Relationship Id="rId19" Type="http://schemas.openxmlformats.org/officeDocument/2006/relationships/image" Target="../media/image15.png"/><Relationship Id="rId4" Type="http://schemas.openxmlformats.org/officeDocument/2006/relationships/image" Target="../media/image4.svg"/><Relationship Id="rId9" Type="http://schemas.openxmlformats.org/officeDocument/2006/relationships/image" Target="../media/image19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svg"/><Relationship Id="rId11" Type="http://schemas.openxmlformats.org/officeDocument/2006/relationships/image" Target="../media/image11.png"/><Relationship Id="rId5" Type="http://schemas.openxmlformats.org/officeDocument/2006/relationships/image" Target="../media/image19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5.png"/><Relationship Id="rId5" Type="http://schemas.openxmlformats.org/officeDocument/2006/relationships/image" Target="../media/image1.png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22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21.png"/><Relationship Id="rId14" Type="http://schemas.openxmlformats.org/officeDocument/2006/relationships/image" Target="../media/image1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5" Type="http://schemas.openxmlformats.org/officeDocument/2006/relationships/image" Target="../media/image15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3.png"/><Relationship Id="rId1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12" Type="http://schemas.openxmlformats.org/officeDocument/2006/relationships/image" Target="../media/image12.svg"/><Relationship Id="rId17" Type="http://schemas.openxmlformats.org/officeDocument/2006/relationships/image" Target="../media/image2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5" Type="http://schemas.openxmlformats.org/officeDocument/2006/relationships/image" Target="../media/image17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8.svg"/><Relationship Id="rId2" Type="http://schemas.openxmlformats.org/officeDocument/2006/relationships/image" Target="../media/image1.png"/><Relationship Id="rId16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10" Type="http://schemas.openxmlformats.org/officeDocument/2006/relationships/image" Target="../media/image22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21.png"/><Relationship Id="rId1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3" Type="http://schemas.openxmlformats.org/officeDocument/2006/relationships/image" Target="../media/image3.png"/><Relationship Id="rId21" Type="http://schemas.openxmlformats.org/officeDocument/2006/relationships/image" Target="../media/image17.png"/><Relationship Id="rId7" Type="http://schemas.openxmlformats.org/officeDocument/2006/relationships/image" Target="../media/image5.png"/><Relationship Id="rId12" Type="http://schemas.openxmlformats.org/officeDocument/2006/relationships/image" Target="../media/image22.svg"/><Relationship Id="rId1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10" Type="http://schemas.openxmlformats.org/officeDocument/2006/relationships/image" Target="../media/image20.svg"/><Relationship Id="rId19" Type="http://schemas.openxmlformats.org/officeDocument/2006/relationships/image" Target="../media/image15.png"/><Relationship Id="rId4" Type="http://schemas.openxmlformats.org/officeDocument/2006/relationships/image" Target="../media/image4.svg"/><Relationship Id="rId9" Type="http://schemas.openxmlformats.org/officeDocument/2006/relationships/image" Target="../media/image19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83A79E49-93BD-478F-9EF4-ABD7093B87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7579" y="1524000"/>
            <a:ext cx="4310325" cy="432000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67B2BCA3-3305-41DE-8272-CBE54F5D83A8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3935998" y="1269000"/>
            <a:ext cx="4320004" cy="4320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06AEC1AE-E398-44FF-AA28-31BB13C3019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39549" y="364398"/>
            <a:ext cx="589596" cy="30314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A622D56-CA6D-4774-8DE0-ED34547919B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27605" y="6011004"/>
            <a:ext cx="1640857" cy="42551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5B6104A-693D-4C02-B06E-A282B96BFE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37568"/>
          <a:stretch/>
        </p:blipFill>
        <p:spPr>
          <a:xfrm>
            <a:off x="270996" y="5844000"/>
            <a:ext cx="1624170" cy="1014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4D9735C5-A401-4ABC-A16F-07913D727B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38399" y="6311364"/>
            <a:ext cx="781493" cy="2503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B83C956-AE28-4DDB-9DF5-E2725726000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1157" y="416233"/>
            <a:ext cx="531924" cy="19947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6EB0352-47DC-464E-A6DA-BF6AC53D674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472129" y="660534"/>
            <a:ext cx="252000" cy="252000"/>
          </a:xfrm>
          <a:prstGeom prst="rect">
            <a:avLst/>
          </a:prstGeom>
        </p:spPr>
      </p:pic>
      <p:sp>
        <p:nvSpPr>
          <p:cNvPr id="18" name="원형: 비어 있음 17">
            <a:extLst>
              <a:ext uri="{FF2B5EF4-FFF2-40B4-BE49-F238E27FC236}">
                <a16:creationId xmlns:a16="http://schemas.microsoft.com/office/drawing/2014/main" id="{6F793ECB-3886-4E35-BCBA-503F24380729}"/>
              </a:ext>
            </a:extLst>
          </p:cNvPr>
          <p:cNvSpPr>
            <a:spLocks noChangeAspect="1"/>
          </p:cNvSpPr>
          <p:nvPr userDrawn="1"/>
        </p:nvSpPr>
        <p:spPr>
          <a:xfrm>
            <a:off x="1485424" y="741705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0947E12D-DC1D-4357-A73B-95DBBB79841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95166" y="5885004"/>
            <a:ext cx="252000" cy="252000"/>
          </a:xfrm>
          <a:prstGeom prst="rect">
            <a:avLst/>
          </a:prstGeom>
        </p:spPr>
      </p:pic>
      <p:sp>
        <p:nvSpPr>
          <p:cNvPr id="34" name="원형: 비어 있음 33">
            <a:extLst>
              <a:ext uri="{FF2B5EF4-FFF2-40B4-BE49-F238E27FC236}">
                <a16:creationId xmlns:a16="http://schemas.microsoft.com/office/drawing/2014/main" id="{03652B57-A2F6-4F4A-A64C-FC6F2CC0323D}"/>
              </a:ext>
            </a:extLst>
          </p:cNvPr>
          <p:cNvSpPr>
            <a:spLocks noChangeAspect="1"/>
          </p:cNvSpPr>
          <p:nvPr userDrawn="1"/>
        </p:nvSpPr>
        <p:spPr>
          <a:xfrm>
            <a:off x="11386946" y="5618685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74264ECF-94B7-4C8E-A576-78B7AFBDB0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8818" r="63606"/>
          <a:stretch/>
        </p:blipFill>
        <p:spPr>
          <a:xfrm>
            <a:off x="11600895" y="-1"/>
            <a:ext cx="591105" cy="99370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7B3DC77-7A26-4B89-A39D-B201745C6B0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46824" y="394217"/>
            <a:ext cx="880244" cy="62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그림 개체 틀 12">
            <a:extLst>
              <a:ext uri="{FF2B5EF4-FFF2-40B4-BE49-F238E27FC236}">
                <a16:creationId xmlns:a16="http://schemas.microsoft.com/office/drawing/2014/main" id="{DBFE10CF-4410-494E-8002-BD9D4027AEA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0087" y="0"/>
            <a:ext cx="4711913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A47B5A5F-A6E3-49D5-AC54-8B661C47F36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432925" y="491496"/>
            <a:ext cx="589596" cy="30314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2F129A13-1B5A-4C59-AD3D-BBC84E12A8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7568"/>
          <a:stretch/>
        </p:blipFill>
        <p:spPr>
          <a:xfrm>
            <a:off x="270996" y="6137004"/>
            <a:ext cx="1154852" cy="720996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2F2245D-F52B-4BF9-8500-89A445BD12C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62357" y="6452468"/>
            <a:ext cx="781493" cy="2503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A6B613B-2421-453B-9435-7A01FF42987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6963" y="175141"/>
            <a:ext cx="531924" cy="199472"/>
          </a:xfrm>
          <a:prstGeom prst="rect">
            <a:avLst/>
          </a:prstGeom>
        </p:spPr>
      </p:pic>
      <p:sp>
        <p:nvSpPr>
          <p:cNvPr id="32" name="원형: 비어 있음 31">
            <a:extLst>
              <a:ext uri="{FF2B5EF4-FFF2-40B4-BE49-F238E27FC236}">
                <a16:creationId xmlns:a16="http://schemas.microsoft.com/office/drawing/2014/main" id="{FF39DE29-970F-4DDE-B7A1-277B51496644}"/>
              </a:ext>
            </a:extLst>
          </p:cNvPr>
          <p:cNvSpPr>
            <a:spLocks noChangeAspect="1"/>
          </p:cNvSpPr>
          <p:nvPr userDrawn="1"/>
        </p:nvSpPr>
        <p:spPr>
          <a:xfrm>
            <a:off x="1212782" y="239496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CDE589B0-866F-4B3D-BC66-AA6FFE5D662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48662" y="6306490"/>
            <a:ext cx="252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183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D65AF088-EF38-483F-ABD7-2F849B2048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6410"/>
          <a:stretch/>
        </p:blipFill>
        <p:spPr>
          <a:xfrm>
            <a:off x="10820414" y="6223862"/>
            <a:ext cx="1371585" cy="42551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3315" t="37219"/>
          <a:stretch/>
        </p:blipFill>
        <p:spPr>
          <a:xfrm flipH="1">
            <a:off x="11108919" y="-1"/>
            <a:ext cx="1083081" cy="101967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410354" y="6311467"/>
            <a:ext cx="781493" cy="2503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75C5CB1-23A2-469A-B214-BDA68942F65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39847" y="143480"/>
            <a:ext cx="252000" cy="252000"/>
          </a:xfrm>
          <a:prstGeom prst="rect">
            <a:avLst/>
          </a:prstGeom>
        </p:spPr>
      </p:pic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07CADEB4-E033-4A80-8DF4-D0DA24B323F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7700" y="647700"/>
            <a:ext cx="4800600" cy="4343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44430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7663" b="23147"/>
          <a:stretch/>
        </p:blipFill>
        <p:spPr>
          <a:xfrm>
            <a:off x="10785018" y="5541768"/>
            <a:ext cx="1406982" cy="131623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74996"/>
          <a:stretch/>
        </p:blipFill>
        <p:spPr>
          <a:xfrm>
            <a:off x="10567830" y="0"/>
            <a:ext cx="1624170" cy="406116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6836CCC-749E-48C8-901D-8D0F0D9F5CD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2397" y="6383181"/>
            <a:ext cx="531924" cy="19947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75C5CB1-23A2-469A-B214-BDA68942F65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761562" y="215270"/>
            <a:ext cx="252000" cy="252000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10149072" y="6199884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9DE7C96A-F83D-4571-A843-0B11FE0A9F5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E9859C48-D909-40A8-9024-E45D5A9386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315A193E-E650-4557-A6FD-EDDEE2B56D3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7AA5C284-0B17-4BF8-B39D-8C97029596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50455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732" b="32910"/>
          <a:stretch/>
        </p:blipFill>
        <p:spPr>
          <a:xfrm>
            <a:off x="0" y="6113371"/>
            <a:ext cx="899964" cy="744629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5459" y="298641"/>
            <a:ext cx="867838" cy="44619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55B441B-32C2-4621-B919-C271D1286FA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5160" y="6004286"/>
            <a:ext cx="458884" cy="50894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4613" b="39188"/>
          <a:stretch/>
        </p:blipFill>
        <p:spPr>
          <a:xfrm>
            <a:off x="11617253" y="5870318"/>
            <a:ext cx="574747" cy="98768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6836CCC-749E-48C8-901D-8D0F0D9F5CD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64899" y="341270"/>
            <a:ext cx="531924" cy="199472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220259" y="492840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42400174-293D-4914-836D-B2FF76517D3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1206498"/>
            <a:ext cx="2679384" cy="2679381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717A44BA-A38B-4618-B2A9-38B175C6706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56308" y="1206498"/>
            <a:ext cx="2679384" cy="2679381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43D5F7E9-E28A-4906-896B-AF6A088D18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08190" y="1206498"/>
            <a:ext cx="2679384" cy="2679381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12002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6951" t="32622"/>
          <a:stretch/>
        </p:blipFill>
        <p:spPr>
          <a:xfrm>
            <a:off x="-1" y="-1"/>
            <a:ext cx="674986" cy="72294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1198230" flipH="1" flipV="1">
            <a:off x="621567" y="6163064"/>
            <a:ext cx="785730" cy="403983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D65AF088-EF38-483F-ABD7-2F849B2048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51143" y="319015"/>
            <a:ext cx="1640857" cy="42551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4174" b="70259"/>
          <a:stretch/>
        </p:blipFill>
        <p:spPr>
          <a:xfrm>
            <a:off x="-1" y="6374949"/>
            <a:ext cx="1069119" cy="48305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97797" y="6431935"/>
            <a:ext cx="781493" cy="2503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75C5CB1-23A2-469A-B214-BDA68942F65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21762" y="140440"/>
            <a:ext cx="252000" cy="252000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498776" y="392440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원형: 비어 있음 30">
            <a:extLst>
              <a:ext uri="{FF2B5EF4-FFF2-40B4-BE49-F238E27FC236}">
                <a16:creationId xmlns:a16="http://schemas.microsoft.com/office/drawing/2014/main" id="{28C9B9DB-5D5E-490A-849F-5C0632F88B55}"/>
              </a:ext>
            </a:extLst>
          </p:cNvPr>
          <p:cNvSpPr>
            <a:spLocks noChangeAspect="1"/>
          </p:cNvSpPr>
          <p:nvPr userDrawn="1"/>
        </p:nvSpPr>
        <p:spPr>
          <a:xfrm>
            <a:off x="11539467" y="5994705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B8B7CE9B-5846-4269-99E4-458F61BBF4A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EA37FCB1-2B11-49D5-9A4C-A4B6AC7C3B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78218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6511" t="70510"/>
          <a:stretch/>
        </p:blipFill>
        <p:spPr>
          <a:xfrm>
            <a:off x="0" y="-11804"/>
            <a:ext cx="1193584" cy="47895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74168" y="284570"/>
            <a:ext cx="781493" cy="2503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6836CCC-749E-48C8-901D-8D0F0D9F5CD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87428" y="6458384"/>
            <a:ext cx="531924" cy="199472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166322" y="5732805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C3F8E880-5C8C-43EF-B932-3CBB2063497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4737" y="302025"/>
            <a:ext cx="252000" cy="252000"/>
          </a:xfrm>
          <a:prstGeom prst="rect">
            <a:avLst/>
          </a:prstGeom>
        </p:spPr>
      </p:pic>
      <p:sp>
        <p:nvSpPr>
          <p:cNvPr id="31" name="원형: 비어 있음 30">
            <a:extLst>
              <a:ext uri="{FF2B5EF4-FFF2-40B4-BE49-F238E27FC236}">
                <a16:creationId xmlns:a16="http://schemas.microsoft.com/office/drawing/2014/main" id="{28C9B9DB-5D5E-490A-849F-5C0632F88B55}"/>
              </a:ext>
            </a:extLst>
          </p:cNvPr>
          <p:cNvSpPr>
            <a:spLocks noChangeAspect="1"/>
          </p:cNvSpPr>
          <p:nvPr userDrawn="1"/>
        </p:nvSpPr>
        <p:spPr>
          <a:xfrm>
            <a:off x="11753463" y="726796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586FA9A0-9B4A-4799-B3E5-92D2B8B8DB0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18821" y="155248"/>
            <a:ext cx="458884" cy="508944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5D496D5B-4DB0-40E5-A850-129B362660D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50000"/>
          <a:stretch/>
        </p:blipFill>
        <p:spPr>
          <a:xfrm>
            <a:off x="10995169" y="6258241"/>
            <a:ext cx="1196831" cy="599759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C484CCE-40EF-4871-BEAA-4E2FB13A8D1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2361210">
            <a:off x="373990" y="5801199"/>
            <a:ext cx="781493" cy="93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94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0000"/>
          <a:stretch/>
        </p:blipFill>
        <p:spPr>
          <a:xfrm>
            <a:off x="0" y="4039128"/>
            <a:ext cx="551158" cy="110479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6359" y="6300675"/>
            <a:ext cx="589596" cy="30314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0689" r="26342"/>
          <a:stretch/>
        </p:blipFill>
        <p:spPr>
          <a:xfrm>
            <a:off x="10995668" y="0"/>
            <a:ext cx="1196332" cy="47606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38899" y="6328942"/>
            <a:ext cx="781493" cy="2503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75C5CB1-23A2-469A-B214-BDA68942F6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00798" y="302025"/>
            <a:ext cx="252000" cy="252000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194712" y="215270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DF56748A-E368-457E-B2C9-902340888B9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8096631">
            <a:off x="376996" y="350088"/>
            <a:ext cx="880244" cy="624023"/>
          </a:xfrm>
          <a:prstGeom prst="rect">
            <a:avLst/>
          </a:prstGeom>
        </p:spPr>
      </p:pic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78BD9E3-BDCC-4F7A-82B6-95D15D686C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02182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061" t="22929"/>
          <a:stretch/>
        </p:blipFill>
        <p:spPr>
          <a:xfrm>
            <a:off x="0" y="0"/>
            <a:ext cx="860276" cy="886745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49303" y="392745"/>
            <a:ext cx="589596" cy="30314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55B441B-32C2-4621-B919-C271D1286FA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43913" y="188900"/>
            <a:ext cx="458884" cy="50894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D65AF088-EF38-483F-ABD7-2F849B20483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3310" y="6432490"/>
            <a:ext cx="1640857" cy="42551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4388" b="29161"/>
          <a:stretch/>
        </p:blipFill>
        <p:spPr>
          <a:xfrm>
            <a:off x="11613594" y="5707452"/>
            <a:ext cx="578406" cy="1150548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909600" y="317372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C3F8E880-5C8C-43EF-B932-3CBB2063497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07832" y="6014108"/>
            <a:ext cx="252000" cy="252000"/>
          </a:xfrm>
          <a:prstGeom prst="rect">
            <a:avLst/>
          </a:prstGeom>
        </p:spPr>
      </p:pic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449A5C18-E4A1-4D34-B460-BE726B9211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46898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7367" b="13535"/>
          <a:stretch/>
        </p:blipFill>
        <p:spPr>
          <a:xfrm>
            <a:off x="11390899" y="5897131"/>
            <a:ext cx="801101" cy="95579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16917" y="461009"/>
            <a:ext cx="589596" cy="30314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C484CCE-40EF-4871-BEAA-4E2FB13A8D1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591815">
            <a:off x="221493" y="86797"/>
            <a:ext cx="781493" cy="93445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55B441B-32C2-4621-B919-C271D1286FA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3225239">
            <a:off x="11558082" y="71908"/>
            <a:ext cx="458884" cy="50894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62305" b="38082"/>
          <a:stretch/>
        </p:blipFill>
        <p:spPr>
          <a:xfrm>
            <a:off x="-1" y="5847278"/>
            <a:ext cx="612239" cy="100565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064231" y="6263681"/>
            <a:ext cx="781493" cy="2503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6836CCC-749E-48C8-901D-8D0F0D9F5CD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6276" y="6350103"/>
            <a:ext cx="531924" cy="19947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3F8E880-5C8C-43EF-B932-3CBB2063497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138899" y="190014"/>
            <a:ext cx="252000" cy="252000"/>
          </a:xfrm>
          <a:prstGeom prst="rect">
            <a:avLst/>
          </a:prstGeom>
        </p:spPr>
      </p:pic>
      <p:sp>
        <p:nvSpPr>
          <p:cNvPr id="31" name="원형: 비어 있음 30">
            <a:extLst>
              <a:ext uri="{FF2B5EF4-FFF2-40B4-BE49-F238E27FC236}">
                <a16:creationId xmlns:a16="http://schemas.microsoft.com/office/drawing/2014/main" id="{28C9B9DB-5D5E-490A-849F-5C0632F88B55}"/>
              </a:ext>
            </a:extLst>
          </p:cNvPr>
          <p:cNvSpPr>
            <a:spLocks noChangeAspect="1"/>
          </p:cNvSpPr>
          <p:nvPr userDrawn="1"/>
        </p:nvSpPr>
        <p:spPr>
          <a:xfrm>
            <a:off x="1041209" y="826323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DF56748A-E368-457E-B2C9-902340888B9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9188342">
            <a:off x="10869562" y="493568"/>
            <a:ext cx="789553" cy="559730"/>
          </a:xfrm>
          <a:prstGeom prst="rect">
            <a:avLst/>
          </a:prstGeom>
        </p:spPr>
      </p:pic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1D690CC4-DDBB-4DA6-9589-EE885857A8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68817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DC484CCE-40EF-4871-BEAA-4E2FB13A8D1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393682">
            <a:off x="11301094" y="256931"/>
            <a:ext cx="625000" cy="74733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D65AF088-EF38-483F-ABD7-2F849B2048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410"/>
          <a:stretch/>
        </p:blipFill>
        <p:spPr>
          <a:xfrm>
            <a:off x="0" y="6223862"/>
            <a:ext cx="1371585" cy="42551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315" t="37219"/>
          <a:stretch/>
        </p:blipFill>
        <p:spPr>
          <a:xfrm>
            <a:off x="-1" y="-1"/>
            <a:ext cx="1083081" cy="101967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00152" y="6311467"/>
            <a:ext cx="781493" cy="2503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75C5CB1-23A2-469A-B214-BDA68942F6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00152" y="143480"/>
            <a:ext cx="252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868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7663" b="23147"/>
          <a:stretch/>
        </p:blipFill>
        <p:spPr>
          <a:xfrm>
            <a:off x="10785018" y="5541768"/>
            <a:ext cx="1406982" cy="131623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74996"/>
          <a:stretch/>
        </p:blipFill>
        <p:spPr>
          <a:xfrm>
            <a:off x="10567830" y="0"/>
            <a:ext cx="1624170" cy="406116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6836CCC-749E-48C8-901D-8D0F0D9F5CD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2397" y="6383181"/>
            <a:ext cx="531924" cy="19947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75C5CB1-23A2-469A-B214-BDA68942F65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761562" y="215270"/>
            <a:ext cx="252000" cy="252000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10149072" y="6199884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DF56748A-E368-457E-B2C9-902340888B9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8237" y="294151"/>
            <a:ext cx="880244" cy="62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1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732" b="32910"/>
          <a:stretch/>
        </p:blipFill>
        <p:spPr>
          <a:xfrm>
            <a:off x="0" y="6113371"/>
            <a:ext cx="899964" cy="744629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5459" y="298641"/>
            <a:ext cx="589596" cy="30314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55B441B-32C2-4621-B919-C271D1286FA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5160" y="6004286"/>
            <a:ext cx="458884" cy="50894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4613" b="39188"/>
          <a:stretch/>
        </p:blipFill>
        <p:spPr>
          <a:xfrm>
            <a:off x="11617253" y="5870318"/>
            <a:ext cx="574747" cy="98768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6836CCC-749E-48C8-901D-8D0F0D9F5CD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64899" y="341270"/>
            <a:ext cx="531924" cy="199472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220259" y="492840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42599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6951" t="32622"/>
          <a:stretch/>
        </p:blipFill>
        <p:spPr>
          <a:xfrm>
            <a:off x="-1" y="-1"/>
            <a:ext cx="674986" cy="72294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1198230">
            <a:off x="10892433" y="5977275"/>
            <a:ext cx="589596" cy="30314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D65AF088-EF38-483F-ABD7-2F849B2048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51143" y="319015"/>
            <a:ext cx="1640857" cy="42551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4174" b="70259"/>
          <a:stretch/>
        </p:blipFill>
        <p:spPr>
          <a:xfrm>
            <a:off x="-1" y="6374949"/>
            <a:ext cx="1069119" cy="48305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97797" y="6431935"/>
            <a:ext cx="781493" cy="2503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75C5CB1-23A2-469A-B214-BDA68942F65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21762" y="140440"/>
            <a:ext cx="252000" cy="252000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498776" y="392440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원형: 비어 있음 30">
            <a:extLst>
              <a:ext uri="{FF2B5EF4-FFF2-40B4-BE49-F238E27FC236}">
                <a16:creationId xmlns:a16="http://schemas.microsoft.com/office/drawing/2014/main" id="{28C9B9DB-5D5E-490A-849F-5C0632F88B55}"/>
              </a:ext>
            </a:extLst>
          </p:cNvPr>
          <p:cNvSpPr>
            <a:spLocks noChangeAspect="1"/>
          </p:cNvSpPr>
          <p:nvPr userDrawn="1"/>
        </p:nvSpPr>
        <p:spPr>
          <a:xfrm>
            <a:off x="11539467" y="5994705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53369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0000"/>
          <a:stretch/>
        </p:blipFill>
        <p:spPr>
          <a:xfrm>
            <a:off x="10995169" y="6258241"/>
            <a:ext cx="1196831" cy="599759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C484CCE-40EF-4871-BEAA-4E2FB13A8D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361210">
            <a:off x="499990" y="5728057"/>
            <a:ext cx="781493" cy="93445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6511" t="70510"/>
          <a:stretch/>
        </p:blipFill>
        <p:spPr>
          <a:xfrm>
            <a:off x="0" y="-11804"/>
            <a:ext cx="1193584" cy="47895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74168" y="284570"/>
            <a:ext cx="781493" cy="2503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6836CCC-749E-48C8-901D-8D0F0D9F5CD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687428" y="6458384"/>
            <a:ext cx="531924" cy="199472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166322" y="5732805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C3F8E880-5C8C-43EF-B932-3CBB2063497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4737" y="302025"/>
            <a:ext cx="252000" cy="252000"/>
          </a:xfrm>
          <a:prstGeom prst="rect">
            <a:avLst/>
          </a:prstGeom>
        </p:spPr>
      </p:pic>
      <p:sp>
        <p:nvSpPr>
          <p:cNvPr id="31" name="원형: 비어 있음 30">
            <a:extLst>
              <a:ext uri="{FF2B5EF4-FFF2-40B4-BE49-F238E27FC236}">
                <a16:creationId xmlns:a16="http://schemas.microsoft.com/office/drawing/2014/main" id="{28C9B9DB-5D5E-490A-849F-5C0632F88B55}"/>
              </a:ext>
            </a:extLst>
          </p:cNvPr>
          <p:cNvSpPr>
            <a:spLocks noChangeAspect="1"/>
          </p:cNvSpPr>
          <p:nvPr userDrawn="1"/>
        </p:nvSpPr>
        <p:spPr>
          <a:xfrm>
            <a:off x="11753463" y="726796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586FA9A0-9B4A-4799-B3E5-92D2B8B8DB0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18821" y="155248"/>
            <a:ext cx="458884" cy="50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227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0000"/>
          <a:stretch/>
        </p:blipFill>
        <p:spPr>
          <a:xfrm>
            <a:off x="0" y="4039128"/>
            <a:ext cx="551158" cy="110479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6359" y="6300675"/>
            <a:ext cx="589596" cy="30314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0689" r="26342"/>
          <a:stretch/>
        </p:blipFill>
        <p:spPr>
          <a:xfrm>
            <a:off x="10995668" y="0"/>
            <a:ext cx="1196332" cy="47606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38899" y="6328942"/>
            <a:ext cx="781493" cy="2503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75C5CB1-23A2-469A-B214-BDA68942F6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00798" y="302025"/>
            <a:ext cx="252000" cy="252000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194712" y="215270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DF56748A-E368-457E-B2C9-902340888B9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8096631">
            <a:off x="376996" y="350088"/>
            <a:ext cx="880244" cy="62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886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061" t="22929"/>
          <a:stretch/>
        </p:blipFill>
        <p:spPr>
          <a:xfrm>
            <a:off x="0" y="0"/>
            <a:ext cx="860276" cy="886745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49303" y="392745"/>
            <a:ext cx="589596" cy="30314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55B441B-32C2-4621-B919-C271D1286FA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43913" y="188900"/>
            <a:ext cx="458884" cy="50894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D65AF088-EF38-483F-ABD7-2F849B20483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3310" y="6432490"/>
            <a:ext cx="1640857" cy="42551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64388" b="29161"/>
          <a:stretch/>
        </p:blipFill>
        <p:spPr>
          <a:xfrm>
            <a:off x="11613594" y="5707452"/>
            <a:ext cx="578406" cy="1150548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70A60BC3-40AA-473C-BD98-47FC72E8B624}"/>
              </a:ext>
            </a:extLst>
          </p:cNvPr>
          <p:cNvSpPr>
            <a:spLocks noChangeAspect="1"/>
          </p:cNvSpPr>
          <p:nvPr userDrawn="1"/>
        </p:nvSpPr>
        <p:spPr>
          <a:xfrm>
            <a:off x="909600" y="317372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C3F8E880-5C8C-43EF-B932-3CBB2063497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07832" y="6014108"/>
            <a:ext cx="252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529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164837B-4889-4984-A1A7-892A1A01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7367" b="13535"/>
          <a:stretch/>
        </p:blipFill>
        <p:spPr>
          <a:xfrm>
            <a:off x="11390899" y="5897131"/>
            <a:ext cx="801101" cy="95579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61B7ACA-1BA2-4FC0-9AEC-0CA4270845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16917" y="461009"/>
            <a:ext cx="589596" cy="30314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C484CCE-40EF-4871-BEAA-4E2FB13A8D1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591815">
            <a:off x="221493" y="86797"/>
            <a:ext cx="781493" cy="93445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555B441B-32C2-4621-B919-C271D1286FA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3225239">
            <a:off x="11558082" y="71908"/>
            <a:ext cx="458884" cy="50894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7D1F781-9CF0-40DC-8D60-E89F074BD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62305" b="38082"/>
          <a:stretch/>
        </p:blipFill>
        <p:spPr>
          <a:xfrm>
            <a:off x="-1" y="5847278"/>
            <a:ext cx="612239" cy="100565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901FC1-D544-44C8-AF26-BC741F2EF84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064231" y="6263681"/>
            <a:ext cx="781493" cy="2503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6836CCC-749E-48C8-901D-8D0F0D9F5CD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6276" y="6350103"/>
            <a:ext cx="531924" cy="19947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3F8E880-5C8C-43EF-B932-3CBB2063497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138899" y="190014"/>
            <a:ext cx="252000" cy="252000"/>
          </a:xfrm>
          <a:prstGeom prst="rect">
            <a:avLst/>
          </a:prstGeom>
        </p:spPr>
      </p:pic>
      <p:sp>
        <p:nvSpPr>
          <p:cNvPr id="31" name="원형: 비어 있음 30">
            <a:extLst>
              <a:ext uri="{FF2B5EF4-FFF2-40B4-BE49-F238E27FC236}">
                <a16:creationId xmlns:a16="http://schemas.microsoft.com/office/drawing/2014/main" id="{28C9B9DB-5D5E-490A-849F-5C0632F88B55}"/>
              </a:ext>
            </a:extLst>
          </p:cNvPr>
          <p:cNvSpPr>
            <a:spLocks noChangeAspect="1"/>
          </p:cNvSpPr>
          <p:nvPr userDrawn="1"/>
        </p:nvSpPr>
        <p:spPr>
          <a:xfrm>
            <a:off x="1041209" y="826323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DF56748A-E368-457E-B2C9-902340888B9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9188342">
            <a:off x="10869562" y="493568"/>
            <a:ext cx="789553" cy="55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883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11" Type="http://schemas.openxmlformats.org/officeDocument/2006/relationships/image" Target="../media/image18.svg"/><Relationship Id="rId5" Type="http://schemas.openxmlformats.org/officeDocument/2006/relationships/image" Target="../media/image8.sv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D711BDA-8D10-49BF-8DAA-20FB2E7C79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3101F1B6-B514-44F8-8E61-32B655D61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8307" y="4409940"/>
            <a:ext cx="781493" cy="93445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A9C86F7-D01B-4301-81DD-021116DF7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42741" y="967210"/>
            <a:ext cx="458884" cy="5089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93D542-C15A-4E1D-A22A-26FAA23A00CC}"/>
              </a:ext>
            </a:extLst>
          </p:cNvPr>
          <p:cNvSpPr txBox="1"/>
          <p:nvPr/>
        </p:nvSpPr>
        <p:spPr>
          <a:xfrm>
            <a:off x="596901" y="3073336"/>
            <a:ext cx="51688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+mj-lt"/>
                <a:cs typeface="Arial" panose="020B0604020202020204" pitchFamily="34" charset="0"/>
              </a:rPr>
              <a:t>Solid Geometric Design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7266F1-C8A7-44FB-9850-52241E2813C6}"/>
              </a:ext>
            </a:extLst>
          </p:cNvPr>
          <p:cNvSpPr txBox="1"/>
          <p:nvPr/>
        </p:nvSpPr>
        <p:spPr>
          <a:xfrm rot="16200000">
            <a:off x="7854086" y="3269734"/>
            <a:ext cx="4923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latin typeface="+mj-lt"/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27928B-7FFB-451E-9982-6A04B0DDCC48}"/>
              </a:ext>
            </a:extLst>
          </p:cNvPr>
          <p:cNvSpPr txBox="1"/>
          <p:nvPr/>
        </p:nvSpPr>
        <p:spPr>
          <a:xfrm rot="16200000">
            <a:off x="8313657" y="3223568"/>
            <a:ext cx="4923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endParaRPr lang="ko-KR" alt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6618DE-0533-473C-B5A7-B55647E47AED}"/>
              </a:ext>
            </a:extLst>
          </p:cNvPr>
          <p:cNvSpPr txBox="1"/>
          <p:nvPr/>
        </p:nvSpPr>
        <p:spPr>
          <a:xfrm>
            <a:off x="596900" y="1193802"/>
            <a:ext cx="1841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00.00.</a:t>
            </a:r>
          </a:p>
          <a:p>
            <a:r>
              <a:rPr lang="en-US" altLang="ko-KR" sz="2400" dirty="0">
                <a:latin typeface="+mj-lt"/>
              </a:rPr>
              <a:t>20XX.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47BF8C80-6E4D-49A2-A225-5936FD412BAD}"/>
              </a:ext>
            </a:extLst>
          </p:cNvPr>
          <p:cNvSpPr/>
          <p:nvPr/>
        </p:nvSpPr>
        <p:spPr>
          <a:xfrm>
            <a:off x="723900" y="4639073"/>
            <a:ext cx="1930400" cy="388257"/>
          </a:xfrm>
          <a:prstGeom prst="roundRect">
            <a:avLst>
              <a:gd name="adj" fmla="val 50000"/>
            </a:avLst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COMPANY NAME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E5C3A9E9-7C23-4B89-BCCC-BF35B4B25802}"/>
              </a:ext>
            </a:extLst>
          </p:cNvPr>
          <p:cNvSpPr/>
          <p:nvPr/>
        </p:nvSpPr>
        <p:spPr>
          <a:xfrm>
            <a:off x="6510568" y="1559907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097C5AB0-9423-4003-80ED-C4276035016C}"/>
              </a:ext>
            </a:extLst>
          </p:cNvPr>
          <p:cNvSpPr/>
          <p:nvPr/>
        </p:nvSpPr>
        <p:spPr>
          <a:xfrm>
            <a:off x="2569033" y="1559907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B0CF2245-C421-4465-B9AE-7F879E7A1D6F}"/>
              </a:ext>
            </a:extLst>
          </p:cNvPr>
          <p:cNvSpPr/>
          <p:nvPr/>
        </p:nvSpPr>
        <p:spPr>
          <a:xfrm>
            <a:off x="1" y="1559907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135E20-C4F5-4201-BAB1-67A1A32EB2D5}"/>
              </a:ext>
            </a:extLst>
          </p:cNvPr>
          <p:cNvSpPr txBox="1"/>
          <p:nvPr/>
        </p:nvSpPr>
        <p:spPr>
          <a:xfrm>
            <a:off x="1011925" y="4713318"/>
            <a:ext cx="250779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E6A8D79-E2CB-4376-90D4-1EC828A3278E}"/>
              </a:ext>
            </a:extLst>
          </p:cNvPr>
          <p:cNvSpPr/>
          <p:nvPr/>
        </p:nvSpPr>
        <p:spPr>
          <a:xfrm>
            <a:off x="1011925" y="4335178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E5B948D-7E7B-4A47-A945-E182E829794F}"/>
              </a:ext>
            </a:extLst>
          </p:cNvPr>
          <p:cNvSpPr/>
          <p:nvPr/>
        </p:nvSpPr>
        <p:spPr>
          <a:xfrm>
            <a:off x="1011925" y="3767893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8C26A-1F3A-4519-A71A-E4EBD575C9ED}"/>
              </a:ext>
            </a:extLst>
          </p:cNvPr>
          <p:cNvSpPr txBox="1"/>
          <p:nvPr/>
        </p:nvSpPr>
        <p:spPr>
          <a:xfrm>
            <a:off x="4959483" y="4713318"/>
            <a:ext cx="250779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8485D4F-0329-45F5-B35B-F8FEF8115083}"/>
              </a:ext>
            </a:extLst>
          </p:cNvPr>
          <p:cNvSpPr/>
          <p:nvPr/>
        </p:nvSpPr>
        <p:spPr>
          <a:xfrm>
            <a:off x="4959483" y="4335178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5025DB2-6C9A-4DFC-86E3-FC1054869C81}"/>
              </a:ext>
            </a:extLst>
          </p:cNvPr>
          <p:cNvSpPr/>
          <p:nvPr/>
        </p:nvSpPr>
        <p:spPr>
          <a:xfrm>
            <a:off x="4959483" y="3767893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400371-3C5D-4999-8C5C-B409C1853EEB}"/>
              </a:ext>
            </a:extLst>
          </p:cNvPr>
          <p:cNvSpPr txBox="1"/>
          <p:nvPr/>
        </p:nvSpPr>
        <p:spPr>
          <a:xfrm>
            <a:off x="8893182" y="4713318"/>
            <a:ext cx="250779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7A7ACA3-9158-49B3-ADE9-6757E7C87BF9}"/>
              </a:ext>
            </a:extLst>
          </p:cNvPr>
          <p:cNvSpPr/>
          <p:nvPr/>
        </p:nvSpPr>
        <p:spPr>
          <a:xfrm>
            <a:off x="8893182" y="4335178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C4286A1-3C5E-4BC6-8270-C5281B29C1EA}"/>
              </a:ext>
            </a:extLst>
          </p:cNvPr>
          <p:cNvSpPr/>
          <p:nvPr/>
        </p:nvSpPr>
        <p:spPr>
          <a:xfrm>
            <a:off x="8893182" y="3767893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28965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8B8257A1-233D-4613-8CC9-F426C314FF9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E5B80D45-02AC-4AA3-B4A5-366975F1BC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082412BB-5578-4013-828D-9F59B7CED7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09624C7E-D8B4-4DDA-94DB-74C6E5FF59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3029EE70-EA51-4F58-B0C3-2EACD77D8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199" y="751351"/>
            <a:ext cx="880244" cy="624023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A1C56435-309C-4F77-9A6F-D89054B88A49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FBA200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FECD380-B080-41F2-9414-BDEB7F543BFC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FBA200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BC5A22B-C002-4ADC-BAFE-D2841663F171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FBA200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7F2AD33-CC8B-427A-9738-3BD1728E02AD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FBA200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BB2A08-8C35-45BE-AEC9-AA6BE9C858CB}"/>
              </a:ext>
            </a:extLst>
          </p:cNvPr>
          <p:cNvSpPr txBox="1"/>
          <p:nvPr/>
        </p:nvSpPr>
        <p:spPr>
          <a:xfrm>
            <a:off x="3365408" y="2104002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endParaRPr lang="ko-KR" altLang="en-US" sz="12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23E6286-7537-4F66-A6A3-1595F14D172B}"/>
              </a:ext>
            </a:extLst>
          </p:cNvPr>
          <p:cNvSpPr/>
          <p:nvPr/>
        </p:nvSpPr>
        <p:spPr>
          <a:xfrm>
            <a:off x="3365406" y="17654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</a:t>
            </a:r>
            <a:endParaRPr lang="ko-KR" altLang="en-US" sz="1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2E64F8-5B2F-4CF4-B269-01D8CBCF8C9D}"/>
              </a:ext>
            </a:extLst>
          </p:cNvPr>
          <p:cNvSpPr txBox="1"/>
          <p:nvPr/>
        </p:nvSpPr>
        <p:spPr>
          <a:xfrm>
            <a:off x="8559708" y="2104002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endParaRPr lang="ko-KR" altLang="en-US" sz="12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D1042E5-EE27-443C-B4ED-B84991F7FCD6}"/>
              </a:ext>
            </a:extLst>
          </p:cNvPr>
          <p:cNvSpPr/>
          <p:nvPr/>
        </p:nvSpPr>
        <p:spPr>
          <a:xfrm>
            <a:off x="8559706" y="17654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</a:t>
            </a:r>
            <a:endParaRPr lang="ko-KR" altLang="en-US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FF164E-C696-4936-9494-21B2EA24C429}"/>
              </a:ext>
            </a:extLst>
          </p:cNvPr>
          <p:cNvSpPr txBox="1"/>
          <p:nvPr/>
        </p:nvSpPr>
        <p:spPr>
          <a:xfrm>
            <a:off x="3365408" y="4709441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endParaRPr lang="ko-KR" altLang="en-US" sz="12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4D41134-02D6-4FC7-A3A6-CDB6A92D487F}"/>
              </a:ext>
            </a:extLst>
          </p:cNvPr>
          <p:cNvSpPr/>
          <p:nvPr/>
        </p:nvSpPr>
        <p:spPr>
          <a:xfrm>
            <a:off x="3365406" y="43708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</a:t>
            </a:r>
            <a:endParaRPr lang="ko-KR" alt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9656587-10EF-4359-8990-05BA59B5293A}"/>
              </a:ext>
            </a:extLst>
          </p:cNvPr>
          <p:cNvSpPr txBox="1"/>
          <p:nvPr/>
        </p:nvSpPr>
        <p:spPr>
          <a:xfrm>
            <a:off x="8559708" y="4709441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endParaRPr lang="ko-KR" altLang="en-US" sz="12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E28BE5F-186B-4952-8666-135D90157D20}"/>
              </a:ext>
            </a:extLst>
          </p:cNvPr>
          <p:cNvSpPr/>
          <p:nvPr/>
        </p:nvSpPr>
        <p:spPr>
          <a:xfrm>
            <a:off x="8559706" y="43708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8181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B8D3501-4DDC-435A-89AE-A264F1162762}"/>
              </a:ext>
            </a:extLst>
          </p:cNvPr>
          <p:cNvSpPr/>
          <p:nvPr/>
        </p:nvSpPr>
        <p:spPr>
          <a:xfrm>
            <a:off x="2257995" y="1802191"/>
            <a:ext cx="2387600" cy="3787018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0" cap="flat">
            <a:solidFill>
              <a:srgbClr val="FBA200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84DB13AD-5FBC-4218-A38E-D723653B7CB9}"/>
              </a:ext>
            </a:extLst>
          </p:cNvPr>
          <p:cNvSpPr/>
          <p:nvPr/>
        </p:nvSpPr>
        <p:spPr>
          <a:xfrm>
            <a:off x="4902200" y="1802191"/>
            <a:ext cx="2387600" cy="3787018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0" cap="flat">
            <a:solidFill>
              <a:srgbClr val="FBA200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6CE3A08-4709-4D2C-99D9-0D7204BF64F1}"/>
              </a:ext>
            </a:extLst>
          </p:cNvPr>
          <p:cNvSpPr/>
          <p:nvPr/>
        </p:nvSpPr>
        <p:spPr>
          <a:xfrm>
            <a:off x="7546405" y="1802191"/>
            <a:ext cx="2387600" cy="3787018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0" cap="flat">
            <a:solidFill>
              <a:srgbClr val="FBA200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C0CA76-CE32-483F-9826-A8DE5F56CACA}"/>
              </a:ext>
            </a:extLst>
          </p:cNvPr>
          <p:cNvSpPr txBox="1"/>
          <p:nvPr/>
        </p:nvSpPr>
        <p:spPr>
          <a:xfrm>
            <a:off x="2496578" y="41699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0BF3B2D-736A-427B-A08C-77FEAB694264}"/>
              </a:ext>
            </a:extLst>
          </p:cNvPr>
          <p:cNvSpPr/>
          <p:nvPr/>
        </p:nvSpPr>
        <p:spPr>
          <a:xfrm>
            <a:off x="2496577" y="37134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470FE23-3117-4A6D-BDCB-F000E85A27FF}"/>
              </a:ext>
            </a:extLst>
          </p:cNvPr>
          <p:cNvGrpSpPr/>
          <p:nvPr/>
        </p:nvGrpSpPr>
        <p:grpSpPr>
          <a:xfrm>
            <a:off x="3142461" y="2583963"/>
            <a:ext cx="618668" cy="618668"/>
            <a:chOff x="2801293" y="892968"/>
            <a:chExt cx="390525" cy="390525"/>
          </a:xfrm>
          <a:solidFill>
            <a:srgbClr val="FBA200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F1EA78D-8A0E-449F-AB9C-70DCF80271A4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A87FBB0-3DAA-405B-8326-45C9FE29888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F2783F0-13B7-4A86-BE20-CD9CB7C3FD79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65F242B-71CA-4699-AF9E-B8DB6CD6CAE9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DB320E1-C61B-49BA-92E5-67A018690C6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DFE0203-283C-469F-B2C3-C79DDFA56479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8931DAAF-786A-4870-BF1C-38FCB804ED29}"/>
              </a:ext>
            </a:extLst>
          </p:cNvPr>
          <p:cNvSpPr/>
          <p:nvPr/>
        </p:nvSpPr>
        <p:spPr>
          <a:xfrm>
            <a:off x="8430871" y="25839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9A8A426-0AD7-4EC7-B003-5F3501BFE49D}"/>
              </a:ext>
            </a:extLst>
          </p:cNvPr>
          <p:cNvGrpSpPr/>
          <p:nvPr/>
        </p:nvGrpSpPr>
        <p:grpSpPr>
          <a:xfrm>
            <a:off x="5786666" y="2583963"/>
            <a:ext cx="618668" cy="618668"/>
            <a:chOff x="4144033" y="2229040"/>
            <a:chExt cx="390525" cy="390525"/>
          </a:xfrm>
          <a:solidFill>
            <a:srgbClr val="FBA200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4342762-83B5-4066-ABA7-988926C33263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75A31D-6D27-41F5-B3FA-ABB1920522B4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AE93A34-B34F-4B52-B065-595D8D7B9FEC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75BA3E6-11BF-41E7-BF91-476D1C8505B8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16302EB-6D4F-4D59-9D89-D639585BCF08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48F874E-5C3C-4D38-8C04-963D6C76EA07}"/>
              </a:ext>
            </a:extLst>
          </p:cNvPr>
          <p:cNvSpPr txBox="1"/>
          <p:nvPr/>
        </p:nvSpPr>
        <p:spPr>
          <a:xfrm>
            <a:off x="5140782" y="41699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2E79E2E-7F07-4C2E-BF80-27E5033CACC0}"/>
              </a:ext>
            </a:extLst>
          </p:cNvPr>
          <p:cNvSpPr/>
          <p:nvPr/>
        </p:nvSpPr>
        <p:spPr>
          <a:xfrm>
            <a:off x="5140781" y="37134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C71277-532C-4533-AE75-FEBBFA50EEA5}"/>
              </a:ext>
            </a:extLst>
          </p:cNvPr>
          <p:cNvSpPr txBox="1"/>
          <p:nvPr/>
        </p:nvSpPr>
        <p:spPr>
          <a:xfrm>
            <a:off x="7784986" y="41699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465AACD-31E9-46C4-93AA-B91E248F5BED}"/>
              </a:ext>
            </a:extLst>
          </p:cNvPr>
          <p:cNvSpPr/>
          <p:nvPr/>
        </p:nvSpPr>
        <p:spPr>
          <a:xfrm>
            <a:off x="7784985" y="37134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8E0B3E-CD24-4A93-94C2-9D9A8249AF6D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265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429DB2F9-43E4-4395-96F9-CCCAB8CC63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04426" y="1206498"/>
            <a:ext cx="2679384" cy="2679381"/>
          </a:xfrm>
        </p:spPr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332D88F-B6F6-4AC2-9337-BAEDD4F78B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56308" y="1206498"/>
            <a:ext cx="2679384" cy="2679381"/>
          </a:xfrm>
        </p:spPr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11B7FAB-46AC-493E-9434-A00A940ABF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08190" y="1206498"/>
            <a:ext cx="2679384" cy="2679381"/>
          </a:xfrm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2FA69A-8D9A-49B1-BAE7-03F80CF62D04}"/>
              </a:ext>
            </a:extLst>
          </p:cNvPr>
          <p:cNvSpPr txBox="1"/>
          <p:nvPr/>
        </p:nvSpPr>
        <p:spPr>
          <a:xfrm>
            <a:off x="1304426" y="4616792"/>
            <a:ext cx="26820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7153FC4-52C6-4465-9683-ED77BD21C03C}"/>
              </a:ext>
            </a:extLst>
          </p:cNvPr>
          <p:cNvSpPr/>
          <p:nvPr/>
        </p:nvSpPr>
        <p:spPr>
          <a:xfrm>
            <a:off x="1307604" y="4087731"/>
            <a:ext cx="2676206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F5EA28-1C30-47EE-BE00-0D5A9F361598}"/>
              </a:ext>
            </a:extLst>
          </p:cNvPr>
          <p:cNvSpPr txBox="1"/>
          <p:nvPr/>
        </p:nvSpPr>
        <p:spPr>
          <a:xfrm>
            <a:off x="4753130" y="4616792"/>
            <a:ext cx="26820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755416E-7D85-4E56-BD70-D44EF85A2ACB}"/>
              </a:ext>
            </a:extLst>
          </p:cNvPr>
          <p:cNvSpPr/>
          <p:nvPr/>
        </p:nvSpPr>
        <p:spPr>
          <a:xfrm>
            <a:off x="4756308" y="4087731"/>
            <a:ext cx="2676206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8F3BAC-4735-493B-8744-20C4B354F06D}"/>
              </a:ext>
            </a:extLst>
          </p:cNvPr>
          <p:cNvSpPr txBox="1"/>
          <p:nvPr/>
        </p:nvSpPr>
        <p:spPr>
          <a:xfrm>
            <a:off x="8208190" y="4616792"/>
            <a:ext cx="26820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1D93581-179A-4245-9F12-44CB3B25E003}"/>
              </a:ext>
            </a:extLst>
          </p:cNvPr>
          <p:cNvSpPr/>
          <p:nvPr/>
        </p:nvSpPr>
        <p:spPr>
          <a:xfrm>
            <a:off x="8211368" y="4087731"/>
            <a:ext cx="2676206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2068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02DEF28-3347-4808-8167-3083C0E68A0B}"/>
              </a:ext>
            </a:extLst>
          </p:cNvPr>
          <p:cNvSpPr txBox="1"/>
          <p:nvPr/>
        </p:nvSpPr>
        <p:spPr>
          <a:xfrm>
            <a:off x="2387599" y="782875"/>
            <a:ext cx="7416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61FB398-81FB-474F-8342-89ED2F357F0E}"/>
              </a:ext>
            </a:extLst>
          </p:cNvPr>
          <p:cNvSpPr/>
          <p:nvPr/>
        </p:nvSpPr>
        <p:spPr>
          <a:xfrm>
            <a:off x="1349856" y="1924050"/>
            <a:ext cx="3856152" cy="3856152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93DCA66-F095-4976-BD51-7FEB3CC9EA0B}"/>
              </a:ext>
            </a:extLst>
          </p:cNvPr>
          <p:cNvSpPr/>
          <p:nvPr/>
        </p:nvSpPr>
        <p:spPr>
          <a:xfrm>
            <a:off x="2892310" y="1929164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99BCDE1D-770A-4406-9759-057667396363}"/>
              </a:ext>
            </a:extLst>
          </p:cNvPr>
          <p:cNvSpPr/>
          <p:nvPr/>
        </p:nvSpPr>
        <p:spPr>
          <a:xfrm>
            <a:off x="1596363" y="2170557"/>
            <a:ext cx="3363137" cy="336313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F3456413-CD53-4A3B-9C8A-DCC559847DCD}"/>
              </a:ext>
            </a:extLst>
          </p:cNvPr>
          <p:cNvSpPr/>
          <p:nvPr/>
        </p:nvSpPr>
        <p:spPr>
          <a:xfrm>
            <a:off x="2892310" y="4797241"/>
            <a:ext cx="2925357" cy="73645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07227008-A6A1-425F-8423-B98FD8C0A216}"/>
              </a:ext>
            </a:extLst>
          </p:cNvPr>
          <p:cNvSpPr/>
          <p:nvPr/>
        </p:nvSpPr>
        <p:spPr>
          <a:xfrm>
            <a:off x="2892310" y="3483899"/>
            <a:ext cx="3856152" cy="736453"/>
          </a:xfrm>
          <a:prstGeom prst="roundRect">
            <a:avLst>
              <a:gd name="adj" fmla="val 50000"/>
            </a:avLst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F12925A-CECF-4759-8943-A077DCBAECEE}"/>
              </a:ext>
            </a:extLst>
          </p:cNvPr>
          <p:cNvSpPr/>
          <p:nvPr/>
        </p:nvSpPr>
        <p:spPr>
          <a:xfrm>
            <a:off x="2091424" y="2665618"/>
            <a:ext cx="2373017" cy="2373017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122C6CD-9215-4E90-9ACF-1B2C890049E9}"/>
              </a:ext>
            </a:extLst>
          </p:cNvPr>
          <p:cNvSpPr/>
          <p:nvPr/>
        </p:nvSpPr>
        <p:spPr>
          <a:xfrm>
            <a:off x="6006895" y="1929164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665B9D9-B14C-4393-AE38-FD73759CFF04}"/>
              </a:ext>
            </a:extLst>
          </p:cNvPr>
          <p:cNvSpPr/>
          <p:nvPr/>
        </p:nvSpPr>
        <p:spPr>
          <a:xfrm>
            <a:off x="6006895" y="2235597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B3E99C8-C804-4490-B6CD-ABECF4E7EDD1}"/>
              </a:ext>
            </a:extLst>
          </p:cNvPr>
          <p:cNvSpPr/>
          <p:nvPr/>
        </p:nvSpPr>
        <p:spPr>
          <a:xfrm>
            <a:off x="6980642" y="3483899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D902650-0108-48AD-A3CE-2A04119C9595}"/>
              </a:ext>
            </a:extLst>
          </p:cNvPr>
          <p:cNvSpPr/>
          <p:nvPr/>
        </p:nvSpPr>
        <p:spPr>
          <a:xfrm>
            <a:off x="6980643" y="3790332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A344AA4-D072-44A3-B471-502C67966A49}"/>
              </a:ext>
            </a:extLst>
          </p:cNvPr>
          <p:cNvSpPr/>
          <p:nvPr/>
        </p:nvSpPr>
        <p:spPr>
          <a:xfrm>
            <a:off x="6006895" y="4797241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3B249E8-B38E-44AD-AC53-82297E7AC7F0}"/>
              </a:ext>
            </a:extLst>
          </p:cNvPr>
          <p:cNvSpPr/>
          <p:nvPr/>
        </p:nvSpPr>
        <p:spPr>
          <a:xfrm>
            <a:off x="6006895" y="5103674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9000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EC27AF1B-2EAF-4C91-8B5E-BEE82F7CFCE6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B5EFBBF-2674-4480-A9F2-BBCEB17E833E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A9723B-03F2-4CB9-B664-E34BC9888B8B}"/>
              </a:ext>
            </a:extLst>
          </p:cNvPr>
          <p:cNvSpPr txBox="1"/>
          <p:nvPr/>
        </p:nvSpPr>
        <p:spPr>
          <a:xfrm>
            <a:off x="1909532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27EB5AD-800A-41EA-A794-728132406456}"/>
              </a:ext>
            </a:extLst>
          </p:cNvPr>
          <p:cNvSpPr/>
          <p:nvPr/>
        </p:nvSpPr>
        <p:spPr>
          <a:xfrm>
            <a:off x="1909532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2709FF-7898-43A2-8A14-6F5E0818C2DE}"/>
              </a:ext>
            </a:extLst>
          </p:cNvPr>
          <p:cNvSpPr txBox="1"/>
          <p:nvPr/>
        </p:nvSpPr>
        <p:spPr>
          <a:xfrm>
            <a:off x="7080244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6E6FF10-AEED-4937-8F47-2D916E626D88}"/>
              </a:ext>
            </a:extLst>
          </p:cNvPr>
          <p:cNvSpPr/>
          <p:nvPr/>
        </p:nvSpPr>
        <p:spPr>
          <a:xfrm>
            <a:off x="7080244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572E4FD-C36D-4A79-9857-792D8231BD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3D7A79A-3992-4B21-B1BB-9A6E7FD58A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80592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E8901D1-0090-4DA6-B9F3-878FC7EE49B5}"/>
              </a:ext>
            </a:extLst>
          </p:cNvPr>
          <p:cNvSpPr txBox="1"/>
          <p:nvPr/>
        </p:nvSpPr>
        <p:spPr>
          <a:xfrm>
            <a:off x="3600729" y="30099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60CC30D-C844-49B8-BF5F-BF7053E8B8E5}"/>
              </a:ext>
            </a:extLst>
          </p:cNvPr>
          <p:cNvSpPr/>
          <p:nvPr/>
        </p:nvSpPr>
        <p:spPr>
          <a:xfrm>
            <a:off x="3599376" y="26205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180282-9C69-4CB8-B4EB-C11ABCE9263C}"/>
              </a:ext>
            </a:extLst>
          </p:cNvPr>
          <p:cNvSpPr txBox="1"/>
          <p:nvPr/>
        </p:nvSpPr>
        <p:spPr>
          <a:xfrm>
            <a:off x="7524535" y="30099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EF9EB78-EBF3-4306-BD01-AC8F0DF1F3FB}"/>
              </a:ext>
            </a:extLst>
          </p:cNvPr>
          <p:cNvSpPr/>
          <p:nvPr/>
        </p:nvSpPr>
        <p:spPr>
          <a:xfrm>
            <a:off x="7523182" y="26205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03.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02BA65-CE30-4CD0-B722-34E2512FFAC5}"/>
              </a:ext>
            </a:extLst>
          </p:cNvPr>
          <p:cNvSpPr txBox="1"/>
          <p:nvPr/>
        </p:nvSpPr>
        <p:spPr>
          <a:xfrm>
            <a:off x="3600729" y="44425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3F16ADD-8C3E-411F-8CD3-AAD7F444BEF4}"/>
              </a:ext>
            </a:extLst>
          </p:cNvPr>
          <p:cNvSpPr/>
          <p:nvPr/>
        </p:nvSpPr>
        <p:spPr>
          <a:xfrm>
            <a:off x="3599376" y="40532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02.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737DDF-DED7-4CDA-9021-5C2222255283}"/>
              </a:ext>
            </a:extLst>
          </p:cNvPr>
          <p:cNvSpPr txBox="1"/>
          <p:nvPr/>
        </p:nvSpPr>
        <p:spPr>
          <a:xfrm>
            <a:off x="7524535" y="44425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AEF6E27-9F8F-46F8-96CF-F94B2E40F44D}"/>
              </a:ext>
            </a:extLst>
          </p:cNvPr>
          <p:cNvSpPr/>
          <p:nvPr/>
        </p:nvSpPr>
        <p:spPr>
          <a:xfrm>
            <a:off x="7523182" y="40532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04.</a:t>
            </a:r>
            <a:endParaRPr lang="ko-KR" altLang="en-US" sz="2000" dirty="0">
              <a:latin typeface="+mj-lt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EF4C9C9-6DA6-4ABA-A7F4-32FDECE79E77}"/>
              </a:ext>
            </a:extLst>
          </p:cNvPr>
          <p:cNvGrpSpPr/>
          <p:nvPr/>
        </p:nvGrpSpPr>
        <p:grpSpPr>
          <a:xfrm>
            <a:off x="993358" y="2337096"/>
            <a:ext cx="2215744" cy="2714759"/>
            <a:chOff x="215408" y="2909488"/>
            <a:chExt cx="2215744" cy="2714759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1FA135B-014C-4091-92E8-6637D83565CD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619977E-61C9-41BE-8E36-F4F85850CF4B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A157D86-398E-4580-8217-EFD6BBCA278F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35B2CD7-BE5A-4081-9213-1EE4C0EE21BB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8460543-826A-47E0-9D23-E761DD7E09E5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36A9AFC-1A8C-427A-A7C4-9BB45DAFDBAC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C5D610D-7A01-4071-9933-43DC9F92116A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046AC81-FF24-4E2F-A445-331BCDD0B45A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7E0FC73-21DB-4A1A-9741-25B13109D3ED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44F12B4-977E-4BA6-A88F-1A4375044BA4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9F33CA1-3055-42A1-B423-4B8A65DFBD43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9812A45-5F4B-447B-B463-354BBBF0AA81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7E71671-C665-4198-B2E6-ECDA5F018525}"/>
              </a:ext>
            </a:extLst>
          </p:cNvPr>
          <p:cNvSpPr txBox="1"/>
          <p:nvPr/>
        </p:nvSpPr>
        <p:spPr>
          <a:xfrm>
            <a:off x="2484726" y="789125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3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1D1ECFF6-C75B-43A1-B5C9-B8C1DFA56F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5F69E4-7249-42F3-9EE9-134B352D6807}"/>
              </a:ext>
            </a:extLst>
          </p:cNvPr>
          <p:cNvSpPr txBox="1"/>
          <p:nvPr/>
        </p:nvSpPr>
        <p:spPr>
          <a:xfrm>
            <a:off x="2190752" y="1332765"/>
            <a:ext cx="7654966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Lorem ipsum dolor sit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amet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consectetur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adipiscing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elit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, sed do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eiusmod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tempor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incididunt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ut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labore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et dolore magna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aliqua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Ut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enim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ad minim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veniam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quis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nostrud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exercitation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ullamco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laboris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nisi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ut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aliquip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ex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ea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commodo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ko-KR" sz="1800" b="0" dirty="0" err="1">
                <a:solidFill>
                  <a:schemeClr val="tx1"/>
                </a:solidFill>
                <a:latin typeface="+mn-lt"/>
                <a:cs typeface="+mn-cs"/>
              </a:rPr>
              <a:t>consequat</a:t>
            </a:r>
            <a:r>
              <a:rPr lang="en-US" altLang="ko-KR" sz="1800" b="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3C26BBC3-6C95-4EF4-A2A4-31A9B91E0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8410" y="1104900"/>
            <a:ext cx="314188" cy="22811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1F3C60E-7B5F-44B4-87B6-DF73399C4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9402" y="1104900"/>
            <a:ext cx="314188" cy="22811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6009A67-AAFD-48BB-95E6-5151EFBAF8CF}"/>
              </a:ext>
            </a:extLst>
          </p:cNvPr>
          <p:cNvSpPr txBox="1"/>
          <p:nvPr/>
        </p:nvSpPr>
        <p:spPr>
          <a:xfrm>
            <a:off x="2190752" y="2550859"/>
            <a:ext cx="7654966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ko-KR" sz="1800" b="0" i="1" dirty="0">
                <a:solidFill>
                  <a:schemeClr val="tx1"/>
                </a:solidFill>
                <a:latin typeface="+mn-lt"/>
                <a:cs typeface="+mn-cs"/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275797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0306AA-B9B4-4430-8F31-CC2759D8B3E2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C42E7-41A8-49A3-AE7C-5FF8BFE62A55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831DFB0-5898-4565-A16B-B35F98B85A9C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FBA200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76651D8-80FA-4761-80F4-1256E00217D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9620CAB-2FBA-47F3-94BB-763D71A0051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6591B75-E2B5-4EF0-91DE-584029B74DBD}"/>
              </a:ext>
            </a:extLst>
          </p:cNvPr>
          <p:cNvSpPr txBox="1"/>
          <p:nvPr/>
        </p:nvSpPr>
        <p:spPr>
          <a:xfrm>
            <a:off x="2006985" y="1597522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285F67-55B6-4D17-9D60-E23341CA498D}"/>
              </a:ext>
            </a:extLst>
          </p:cNvPr>
          <p:cNvSpPr txBox="1"/>
          <p:nvPr/>
        </p:nvSpPr>
        <p:spPr>
          <a:xfrm>
            <a:off x="2357306" y="3869872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en-US" altLang="ko-KR" dirty="0"/>
          </a:p>
          <a:p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  <a:p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</a:t>
            </a:r>
          </a:p>
          <a:p>
            <a:r>
              <a:rPr lang="en-US" altLang="ko-KR" dirty="0"/>
              <a:t>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A32EAEA-682C-44CB-A56B-92C26C1765AD}"/>
              </a:ext>
            </a:extLst>
          </p:cNvPr>
          <p:cNvSpPr/>
          <p:nvPr/>
        </p:nvSpPr>
        <p:spPr>
          <a:xfrm>
            <a:off x="2357305" y="3318472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0D38D7A-84B5-4960-A2F2-2D62D5D66507}"/>
              </a:ext>
            </a:extLst>
          </p:cNvPr>
          <p:cNvSpPr/>
          <p:nvPr/>
        </p:nvSpPr>
        <p:spPr>
          <a:xfrm>
            <a:off x="2305526" y="2733697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81DEEC-469B-419F-A6D5-754F357D377E}"/>
              </a:ext>
            </a:extLst>
          </p:cNvPr>
          <p:cNvSpPr txBox="1"/>
          <p:nvPr/>
        </p:nvSpPr>
        <p:spPr>
          <a:xfrm>
            <a:off x="5232036" y="3869872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</a:t>
            </a:r>
            <a:endParaRPr lang="en-US" altLang="ko-KR" dirty="0"/>
          </a:p>
          <a:p>
            <a:r>
              <a:rPr lang="en-US" altLang="ko-KR"/>
              <a:t>Consectetur adipisicing elit</a:t>
            </a:r>
            <a:endParaRPr lang="en-US" altLang="ko-KR" dirty="0"/>
          </a:p>
          <a:p>
            <a:r>
              <a:rPr lang="en-US" altLang="ko-KR" dirty="0"/>
              <a:t>Sed </a:t>
            </a:r>
            <a:r>
              <a:rPr lang="en-US" altLang="ko-KR"/>
              <a:t>do eiusmod tempor incididunt ut labore</a:t>
            </a:r>
            <a:r>
              <a:rPr lang="en-US" altLang="ko-KR" dirty="0"/>
              <a:t> et</a:t>
            </a:r>
          </a:p>
          <a:p>
            <a:r>
              <a:rPr lang="en-US" altLang="ko-KR" dirty="0"/>
              <a:t>Dolore </a:t>
            </a:r>
            <a:r>
              <a:rPr lang="en-US" altLang="ko-KR"/>
              <a:t>magna 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A60D808-A0D3-4347-9F1C-1C3C16B293A5}"/>
              </a:ext>
            </a:extLst>
          </p:cNvPr>
          <p:cNvSpPr/>
          <p:nvPr/>
        </p:nvSpPr>
        <p:spPr>
          <a:xfrm>
            <a:off x="5232035" y="3318472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9B19102-8B81-4728-8403-5A5C43ED6BAB}"/>
              </a:ext>
            </a:extLst>
          </p:cNvPr>
          <p:cNvSpPr/>
          <p:nvPr/>
        </p:nvSpPr>
        <p:spPr>
          <a:xfrm>
            <a:off x="5180256" y="2733697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201109-A4B6-4F00-884E-4F926D8904DB}"/>
              </a:ext>
            </a:extLst>
          </p:cNvPr>
          <p:cNvSpPr txBox="1"/>
          <p:nvPr/>
        </p:nvSpPr>
        <p:spPr>
          <a:xfrm>
            <a:off x="8106766" y="3869872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</a:t>
            </a:r>
            <a:endParaRPr lang="en-US" altLang="ko-KR" dirty="0"/>
          </a:p>
          <a:p>
            <a:r>
              <a:rPr lang="en-US" altLang="ko-KR"/>
              <a:t>Consectetur adipisicing elit</a:t>
            </a:r>
            <a:endParaRPr lang="en-US" altLang="ko-KR" dirty="0"/>
          </a:p>
          <a:p>
            <a:r>
              <a:rPr lang="en-US" altLang="ko-KR" dirty="0"/>
              <a:t>Sed </a:t>
            </a:r>
            <a:r>
              <a:rPr lang="en-US" altLang="ko-KR"/>
              <a:t>do eiusmod tempor incididunt ut labore</a:t>
            </a:r>
            <a:r>
              <a:rPr lang="en-US" altLang="ko-KR" dirty="0"/>
              <a:t> et</a:t>
            </a:r>
          </a:p>
          <a:p>
            <a:r>
              <a:rPr lang="en-US" altLang="ko-KR" dirty="0"/>
              <a:t>Dolore </a:t>
            </a:r>
            <a:r>
              <a:rPr lang="en-US" altLang="ko-KR"/>
              <a:t>magna 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B4C5238-A421-4291-8B3D-40004226D325}"/>
              </a:ext>
            </a:extLst>
          </p:cNvPr>
          <p:cNvSpPr/>
          <p:nvPr/>
        </p:nvSpPr>
        <p:spPr>
          <a:xfrm>
            <a:off x="8106765" y="3318472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3236A4F-458C-42F9-88D1-1CBB61DEDAA0}"/>
              </a:ext>
            </a:extLst>
          </p:cNvPr>
          <p:cNvSpPr/>
          <p:nvPr/>
        </p:nvSpPr>
        <p:spPr>
          <a:xfrm>
            <a:off x="8054986" y="2733697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5FFC62-1912-422F-B852-035C04A3201C}"/>
              </a:ext>
            </a:extLst>
          </p:cNvPr>
          <p:cNvSpPr txBox="1"/>
          <p:nvPr/>
        </p:nvSpPr>
        <p:spPr>
          <a:xfrm>
            <a:off x="5655921" y="27828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607A1E-1537-4865-AAEB-45CA1CB20353}"/>
              </a:ext>
            </a:extLst>
          </p:cNvPr>
          <p:cNvSpPr txBox="1"/>
          <p:nvPr/>
        </p:nvSpPr>
        <p:spPr>
          <a:xfrm>
            <a:off x="5655921" y="3860106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0F06588D-6F07-4703-9F91-0A6384B8E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681DE88-4017-47C8-ADC7-F1172C1D0C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07F5E4F5-34E0-4006-9B37-D65DB0FED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D975913-3E2C-466E-91FE-C7F1022A1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3D9D92-8950-40C2-9166-0335773F56E3}"/>
              </a:ext>
            </a:extLst>
          </p:cNvPr>
          <p:cNvSpPr txBox="1"/>
          <p:nvPr/>
        </p:nvSpPr>
        <p:spPr>
          <a:xfrm>
            <a:off x="6096000" y="28627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DF428F-EC67-41F8-A0C6-8E4DC06702F7}"/>
              </a:ext>
            </a:extLst>
          </p:cNvPr>
          <p:cNvSpPr txBox="1"/>
          <p:nvPr/>
        </p:nvSpPr>
        <p:spPr>
          <a:xfrm>
            <a:off x="6096000" y="393993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E5A170C-7568-4B15-B480-F5C10D6F2A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7566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C8D7E2-DDF9-401E-B754-2DECFF8E7DE5}"/>
              </a:ext>
            </a:extLst>
          </p:cNvPr>
          <p:cNvSpPr txBox="1"/>
          <p:nvPr/>
        </p:nvSpPr>
        <p:spPr>
          <a:xfrm>
            <a:off x="7819057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46BB28-5F0D-4B4F-8E3F-2F97D134BB0B}"/>
              </a:ext>
            </a:extLst>
          </p:cNvPr>
          <p:cNvSpPr txBox="1"/>
          <p:nvPr/>
        </p:nvSpPr>
        <p:spPr>
          <a:xfrm>
            <a:off x="7819058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8552344-7D85-454F-943C-EF9663C75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606EF04-4335-43E8-BA84-BF742D605D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66593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5ABE40C8-0E63-44B1-8805-7AAB8D45411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AF139920-5CF6-4F69-B105-1CACF5D9DC9E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9D411FBA-CEC6-4324-9FCD-5184688E80C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68D2EE7D-2ADB-416C-BB9D-60FCB0759412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/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 </a:t>
            </a:r>
            <a:r>
              <a:rPr lang="en-US" altLang="ko-KR" sz="1200" dirty="0" err="1"/>
              <a:t>Etiam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mi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lacinia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9C46E2B2-B62B-4088-95F1-425A772039DD}"/>
              </a:ext>
            </a:extLst>
          </p:cNvPr>
          <p:cNvSpPr txBox="1"/>
          <p:nvPr/>
        </p:nvSpPr>
        <p:spPr>
          <a:xfrm>
            <a:off x="1625985" y="1356122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FE5845A-2788-4C07-B8E7-437CEBF5326F}"/>
              </a:ext>
            </a:extLst>
          </p:cNvPr>
          <p:cNvSpPr/>
          <p:nvPr/>
        </p:nvSpPr>
        <p:spPr>
          <a:xfrm>
            <a:off x="4530813" y="2507452"/>
            <a:ext cx="1131551" cy="1131551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054B58-2535-4518-B8F5-EC3C991B3E2C}"/>
              </a:ext>
            </a:extLst>
          </p:cNvPr>
          <p:cNvSpPr txBox="1"/>
          <p:nvPr/>
        </p:nvSpPr>
        <p:spPr>
          <a:xfrm>
            <a:off x="4045467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B9158AD-7183-450A-97EF-50726055F27F}"/>
              </a:ext>
            </a:extLst>
          </p:cNvPr>
          <p:cNvSpPr/>
          <p:nvPr/>
        </p:nvSpPr>
        <p:spPr>
          <a:xfrm>
            <a:off x="4045466" y="3951696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F1644861-4018-4CA2-A851-0F3F5157C8C3}"/>
              </a:ext>
            </a:extLst>
          </p:cNvPr>
          <p:cNvGrpSpPr/>
          <p:nvPr/>
        </p:nvGrpSpPr>
        <p:grpSpPr>
          <a:xfrm>
            <a:off x="4841106" y="2803466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6196B97-223E-4EB5-A8AB-26D1E93E1710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4C212A5-55E5-4053-BF1A-373B3F59161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3FAE982-17A6-484F-84C4-EC4B1F4ED58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E1CCFE80-CCAC-458B-8E65-E64D2E56E35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타원 42">
            <a:extLst>
              <a:ext uri="{FF2B5EF4-FFF2-40B4-BE49-F238E27FC236}">
                <a16:creationId xmlns:a16="http://schemas.microsoft.com/office/drawing/2014/main" id="{4583B747-F332-4817-AA2A-110B2AAC00A0}"/>
              </a:ext>
            </a:extLst>
          </p:cNvPr>
          <p:cNvSpPr/>
          <p:nvPr/>
        </p:nvSpPr>
        <p:spPr>
          <a:xfrm>
            <a:off x="9369775" y="2507452"/>
            <a:ext cx="1131551" cy="1131551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7F239B7-C400-4F4D-A062-74C1A2B87B3E}"/>
              </a:ext>
            </a:extLst>
          </p:cNvPr>
          <p:cNvSpPr txBox="1"/>
          <p:nvPr/>
        </p:nvSpPr>
        <p:spPr>
          <a:xfrm>
            <a:off x="8884429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CFE37858-4669-4A2F-AFDF-6F2EB9F23B98}"/>
              </a:ext>
            </a:extLst>
          </p:cNvPr>
          <p:cNvSpPr/>
          <p:nvPr/>
        </p:nvSpPr>
        <p:spPr>
          <a:xfrm>
            <a:off x="8884428" y="3951696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DD77FA44-58D7-41DD-9A25-BE23B234BEC1}"/>
              </a:ext>
            </a:extLst>
          </p:cNvPr>
          <p:cNvGrpSpPr/>
          <p:nvPr/>
        </p:nvGrpSpPr>
        <p:grpSpPr>
          <a:xfrm>
            <a:off x="9670184" y="2811529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4EAC80B5-18D8-4C45-BFDD-614B3BB8D515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3B63309A-17BC-4E6B-8B4B-A92DD98212D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80" name="타원 79">
            <a:extLst>
              <a:ext uri="{FF2B5EF4-FFF2-40B4-BE49-F238E27FC236}">
                <a16:creationId xmlns:a16="http://schemas.microsoft.com/office/drawing/2014/main" id="{6C0A6048-20CC-4929-AB40-EBCF8C3F6629}"/>
              </a:ext>
            </a:extLst>
          </p:cNvPr>
          <p:cNvSpPr/>
          <p:nvPr/>
        </p:nvSpPr>
        <p:spPr>
          <a:xfrm>
            <a:off x="2111331" y="2507452"/>
            <a:ext cx="1131551" cy="1131551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D48D91A-BB8E-4FFD-BD7C-EBC60770F397}"/>
              </a:ext>
            </a:extLst>
          </p:cNvPr>
          <p:cNvSpPr txBox="1"/>
          <p:nvPr/>
        </p:nvSpPr>
        <p:spPr>
          <a:xfrm>
            <a:off x="1625986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F32853B4-32A8-4A96-9D74-74CF33C2E844}"/>
              </a:ext>
            </a:extLst>
          </p:cNvPr>
          <p:cNvSpPr/>
          <p:nvPr/>
        </p:nvSpPr>
        <p:spPr>
          <a:xfrm>
            <a:off x="1625985" y="3951696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616A5807-E099-45DF-83B7-B8161DECBDBD}"/>
              </a:ext>
            </a:extLst>
          </p:cNvPr>
          <p:cNvGrpSpPr/>
          <p:nvPr/>
        </p:nvGrpSpPr>
        <p:grpSpPr>
          <a:xfrm>
            <a:off x="2476318" y="2798122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1FEF1F01-128D-4BB7-A03B-5CF2162686E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E6AEF463-A0CF-4B59-8389-06D675A71FE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6" name="타원 85">
            <a:extLst>
              <a:ext uri="{FF2B5EF4-FFF2-40B4-BE49-F238E27FC236}">
                <a16:creationId xmlns:a16="http://schemas.microsoft.com/office/drawing/2014/main" id="{4C1E70EE-AA17-4B63-9C2C-E68C85E81087}"/>
              </a:ext>
            </a:extLst>
          </p:cNvPr>
          <p:cNvSpPr/>
          <p:nvPr/>
        </p:nvSpPr>
        <p:spPr>
          <a:xfrm>
            <a:off x="6950294" y="2507452"/>
            <a:ext cx="1131551" cy="1131551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9B8E0F1-7C33-48E0-ACB6-AB67F4F03011}"/>
              </a:ext>
            </a:extLst>
          </p:cNvPr>
          <p:cNvSpPr txBox="1"/>
          <p:nvPr/>
        </p:nvSpPr>
        <p:spPr>
          <a:xfrm>
            <a:off x="6464948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0EE8F700-F837-46BA-836B-123F02979B4E}"/>
              </a:ext>
            </a:extLst>
          </p:cNvPr>
          <p:cNvSpPr/>
          <p:nvPr/>
        </p:nvSpPr>
        <p:spPr>
          <a:xfrm>
            <a:off x="6464947" y="3951696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6AFB92A9-BCE6-4B84-B6E4-AA4779119A75}"/>
              </a:ext>
            </a:extLst>
          </p:cNvPr>
          <p:cNvGrpSpPr/>
          <p:nvPr/>
        </p:nvGrpSpPr>
        <p:grpSpPr>
          <a:xfrm>
            <a:off x="7233208" y="2800325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CB40915F-E9FB-49A6-90D9-18DCE6FF3A1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969C64D-9534-497A-BA11-180F54DF3FE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8E60BF0-BF18-4C5E-A004-8299FF5D7CF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400B0E8-2F26-4675-8513-8D64A83AD3A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ED521C9C-680E-454B-AD79-5D8F0337DD6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508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68A3AE-7253-45BC-BFE0-48E4A9FBCA86}"/>
              </a:ext>
            </a:extLst>
          </p:cNvPr>
          <p:cNvSpPr txBox="1"/>
          <p:nvPr/>
        </p:nvSpPr>
        <p:spPr>
          <a:xfrm>
            <a:off x="3352800" y="2433793"/>
            <a:ext cx="548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b="1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1BA1D6-E1F9-4F82-B407-2125596C3214}"/>
              </a:ext>
            </a:extLst>
          </p:cNvPr>
          <p:cNvSpPr txBox="1"/>
          <p:nvPr/>
        </p:nvSpPr>
        <p:spPr>
          <a:xfrm>
            <a:off x="3359982" y="4116430"/>
            <a:ext cx="547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F95007A-5CC7-442C-A795-A0F83F181187}"/>
              </a:ext>
            </a:extLst>
          </p:cNvPr>
          <p:cNvSpPr txBox="1"/>
          <p:nvPr/>
        </p:nvSpPr>
        <p:spPr>
          <a:xfrm>
            <a:off x="1305887" y="1682092"/>
            <a:ext cx="4604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D99710-E115-461E-A49A-220FF331F716}"/>
              </a:ext>
            </a:extLst>
          </p:cNvPr>
          <p:cNvSpPr txBox="1"/>
          <p:nvPr/>
        </p:nvSpPr>
        <p:spPr>
          <a:xfrm>
            <a:off x="5910543" y="2524738"/>
            <a:ext cx="240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796121F-CF47-41C4-9E63-9EAACEAE94A5}"/>
              </a:ext>
            </a:extLst>
          </p:cNvPr>
          <p:cNvSpPr/>
          <p:nvPr/>
        </p:nvSpPr>
        <p:spPr>
          <a:xfrm>
            <a:off x="5910542" y="2176837"/>
            <a:ext cx="2406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4F10C6F-95CD-4863-B550-F011A7A35B9A}"/>
              </a:ext>
            </a:extLst>
          </p:cNvPr>
          <p:cNvSpPr/>
          <p:nvPr/>
        </p:nvSpPr>
        <p:spPr>
          <a:xfrm>
            <a:off x="5897842" y="1682092"/>
            <a:ext cx="240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35DA4A-8811-4178-9D4B-EBB814915CB9}"/>
              </a:ext>
            </a:extLst>
          </p:cNvPr>
          <p:cNvSpPr txBox="1"/>
          <p:nvPr/>
        </p:nvSpPr>
        <p:spPr>
          <a:xfrm>
            <a:off x="8740321" y="2524738"/>
            <a:ext cx="240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03A62F1-7B50-4627-8B82-17A03F8A5E11}"/>
              </a:ext>
            </a:extLst>
          </p:cNvPr>
          <p:cNvSpPr/>
          <p:nvPr/>
        </p:nvSpPr>
        <p:spPr>
          <a:xfrm>
            <a:off x="8740320" y="2176837"/>
            <a:ext cx="2406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E495DD5-F828-4195-B437-7F6D0550A9A5}"/>
              </a:ext>
            </a:extLst>
          </p:cNvPr>
          <p:cNvSpPr/>
          <p:nvPr/>
        </p:nvSpPr>
        <p:spPr>
          <a:xfrm>
            <a:off x="8727620" y="1682092"/>
            <a:ext cx="240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09FF12-FE2F-494A-BAA6-E9B6AF2DA07C}"/>
              </a:ext>
            </a:extLst>
          </p:cNvPr>
          <p:cNvSpPr txBox="1"/>
          <p:nvPr/>
        </p:nvSpPr>
        <p:spPr>
          <a:xfrm>
            <a:off x="5910543" y="4872979"/>
            <a:ext cx="240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CAF7CF5-68AD-40B8-B5AF-D7C9693E2687}"/>
              </a:ext>
            </a:extLst>
          </p:cNvPr>
          <p:cNvSpPr/>
          <p:nvPr/>
        </p:nvSpPr>
        <p:spPr>
          <a:xfrm>
            <a:off x="5910542" y="4525078"/>
            <a:ext cx="2406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D77F19F-5B87-45EA-96A7-97FCC6F6848A}"/>
              </a:ext>
            </a:extLst>
          </p:cNvPr>
          <p:cNvSpPr/>
          <p:nvPr/>
        </p:nvSpPr>
        <p:spPr>
          <a:xfrm>
            <a:off x="5897842" y="4030333"/>
            <a:ext cx="240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9EAC4A-2AAF-493C-9B24-0A8018107C80}"/>
              </a:ext>
            </a:extLst>
          </p:cNvPr>
          <p:cNvSpPr txBox="1"/>
          <p:nvPr/>
        </p:nvSpPr>
        <p:spPr>
          <a:xfrm>
            <a:off x="8740321" y="4872979"/>
            <a:ext cx="240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BCF9BA1-F82A-4353-8017-6AEFF09728B0}"/>
              </a:ext>
            </a:extLst>
          </p:cNvPr>
          <p:cNvSpPr/>
          <p:nvPr/>
        </p:nvSpPr>
        <p:spPr>
          <a:xfrm>
            <a:off x="8740320" y="4525078"/>
            <a:ext cx="2406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6F3987F-A0A7-4507-968B-0277F6DA8E4B}"/>
              </a:ext>
            </a:extLst>
          </p:cNvPr>
          <p:cNvSpPr/>
          <p:nvPr/>
        </p:nvSpPr>
        <p:spPr>
          <a:xfrm>
            <a:off x="8727620" y="4030333"/>
            <a:ext cx="240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86580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50C1845F-2214-4D37-AFF3-EBAB1C16597A}"/>
              </a:ext>
            </a:extLst>
          </p:cNvPr>
          <p:cNvSpPr txBox="1"/>
          <p:nvPr/>
        </p:nvSpPr>
        <p:spPr>
          <a:xfrm>
            <a:off x="1368878" y="2100284"/>
            <a:ext cx="49430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C6A7057-E83B-4342-90EE-75346085C4BD}"/>
              </a:ext>
            </a:extLst>
          </p:cNvPr>
          <p:cNvSpPr/>
          <p:nvPr/>
        </p:nvSpPr>
        <p:spPr>
          <a:xfrm>
            <a:off x="1368877" y="1523484"/>
            <a:ext cx="4943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BA20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BA200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5B3AF3-82C2-40A2-9989-C3EB506DA0BF}"/>
              </a:ext>
            </a:extLst>
          </p:cNvPr>
          <p:cNvSpPr txBox="1"/>
          <p:nvPr/>
        </p:nvSpPr>
        <p:spPr>
          <a:xfrm>
            <a:off x="1368878" y="4133891"/>
            <a:ext cx="49430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endParaRPr lang="en-US" altLang="ko-KR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FC1F8FB-F971-4C84-B120-253E24F2DD25}"/>
              </a:ext>
            </a:extLst>
          </p:cNvPr>
          <p:cNvSpPr/>
          <p:nvPr/>
        </p:nvSpPr>
        <p:spPr>
          <a:xfrm>
            <a:off x="1368877" y="3557091"/>
            <a:ext cx="4943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BA20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BA200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61B9763-CBDF-45B9-B03F-66D139E991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30091EA2-FBAD-4ED0-8818-BC4CA2453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3656" y="5179154"/>
            <a:ext cx="1408538" cy="14117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CB0567B-F361-45CE-AA79-A91D12733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51143" y="6215608"/>
            <a:ext cx="1640857" cy="42551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B44EDB8-36F2-46D6-8EAB-E4BD8A43F4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72129" y="660534"/>
            <a:ext cx="252000" cy="252000"/>
          </a:xfrm>
          <a:prstGeom prst="rect">
            <a:avLst/>
          </a:prstGeom>
        </p:spPr>
      </p:pic>
      <p:sp>
        <p:nvSpPr>
          <p:cNvPr id="12" name="원형: 비어 있음 11">
            <a:extLst>
              <a:ext uri="{FF2B5EF4-FFF2-40B4-BE49-F238E27FC236}">
                <a16:creationId xmlns:a16="http://schemas.microsoft.com/office/drawing/2014/main" id="{18E4C0E1-2FA7-478B-ACD3-18F35B2A0759}"/>
              </a:ext>
            </a:extLst>
          </p:cNvPr>
          <p:cNvSpPr>
            <a:spLocks noChangeAspect="1"/>
          </p:cNvSpPr>
          <p:nvPr/>
        </p:nvSpPr>
        <p:spPr>
          <a:xfrm>
            <a:off x="11669004" y="5837608"/>
            <a:ext cx="252000" cy="252000"/>
          </a:xfrm>
          <a:prstGeom prst="donu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713A5091-2C5D-466A-AD76-630F057EF49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8818" r="63606"/>
          <a:stretch/>
        </p:blipFill>
        <p:spPr>
          <a:xfrm>
            <a:off x="11600895" y="-1"/>
            <a:ext cx="591105" cy="99370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668E3D9-844F-4931-ACFF-55569AB397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946824" y="394217"/>
            <a:ext cx="880244" cy="62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64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>
            <a:extLst>
              <a:ext uri="{FF2B5EF4-FFF2-40B4-BE49-F238E27FC236}">
                <a16:creationId xmlns:a16="http://schemas.microsoft.com/office/drawing/2014/main" id="{85383DEB-72CF-4C56-8675-ADDCA30F8028}"/>
              </a:ext>
            </a:extLst>
          </p:cNvPr>
          <p:cNvSpPr>
            <a:spLocks noChangeAspect="1"/>
          </p:cNvSpPr>
          <p:nvPr/>
        </p:nvSpPr>
        <p:spPr>
          <a:xfrm>
            <a:off x="3171098" y="1849237"/>
            <a:ext cx="1116000" cy="1116000"/>
          </a:xfrm>
          <a:prstGeom prst="ellipse">
            <a:avLst/>
          </a:pr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A9B89C-A3FF-4B3F-B10A-995F2111DDC6}"/>
              </a:ext>
            </a:extLst>
          </p:cNvPr>
          <p:cNvSpPr txBox="1"/>
          <p:nvPr/>
        </p:nvSpPr>
        <p:spPr>
          <a:xfrm>
            <a:off x="1843163" y="3808433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61BB227-AD57-4288-96A6-66F0F18F3B07}"/>
              </a:ext>
            </a:extLst>
          </p:cNvPr>
          <p:cNvSpPr/>
          <p:nvPr/>
        </p:nvSpPr>
        <p:spPr>
          <a:xfrm>
            <a:off x="1847249" y="3228572"/>
            <a:ext cx="3763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6F935EAA-8897-4CA2-9EF0-C26A48706500}"/>
              </a:ext>
            </a:extLst>
          </p:cNvPr>
          <p:cNvSpPr>
            <a:spLocks noChangeAspect="1"/>
          </p:cNvSpPr>
          <p:nvPr/>
        </p:nvSpPr>
        <p:spPr>
          <a:xfrm>
            <a:off x="7904901" y="1849237"/>
            <a:ext cx="1116000" cy="1116000"/>
          </a:xfrm>
          <a:prstGeom prst="ellipse">
            <a:avLst/>
          </a:pr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95EC56-D81F-47E7-99B6-771F8E76A499}"/>
              </a:ext>
            </a:extLst>
          </p:cNvPr>
          <p:cNvSpPr txBox="1"/>
          <p:nvPr/>
        </p:nvSpPr>
        <p:spPr>
          <a:xfrm>
            <a:off x="6576966" y="3808433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0B6934C-E37D-4546-B6C9-66781F359897}"/>
              </a:ext>
            </a:extLst>
          </p:cNvPr>
          <p:cNvSpPr/>
          <p:nvPr/>
        </p:nvSpPr>
        <p:spPr>
          <a:xfrm>
            <a:off x="6581052" y="3228572"/>
            <a:ext cx="3763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1605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D707DA-D6DD-43BB-B708-8E6F795F49B5}"/>
              </a:ext>
            </a:extLst>
          </p:cNvPr>
          <p:cNvSpPr txBox="1"/>
          <p:nvPr/>
        </p:nvSpPr>
        <p:spPr>
          <a:xfrm>
            <a:off x="800101" y="5748635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50EB141-43A9-44F6-AE23-C46FBD6D53B3}"/>
              </a:ext>
            </a:extLst>
          </p:cNvPr>
          <p:cNvSpPr/>
          <p:nvPr/>
        </p:nvSpPr>
        <p:spPr>
          <a:xfrm>
            <a:off x="800100" y="5299134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BA200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FBA200"/>
                </a:solidFill>
                <a:latin typeface="+mj-lt"/>
              </a:rPr>
              <a:t>amet</a:t>
            </a:r>
            <a:endParaRPr lang="en-US" altLang="ko-KR" dirty="0">
              <a:solidFill>
                <a:srgbClr val="FBA20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45147B-79D0-43EE-AF88-29C9BD98C2C7}"/>
              </a:ext>
            </a:extLst>
          </p:cNvPr>
          <p:cNvSpPr txBox="1"/>
          <p:nvPr/>
        </p:nvSpPr>
        <p:spPr>
          <a:xfrm>
            <a:off x="6900282" y="1319422"/>
            <a:ext cx="4550345" cy="58477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 algn="r"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pPr algn="l"/>
            <a:r>
              <a:rPr lang="en-US" altLang="ko-KR" dirty="0">
                <a:solidFill>
                  <a:srgbClr val="FBA200"/>
                </a:solidFill>
              </a:rPr>
              <a:t>Subject Title</a:t>
            </a:r>
            <a:endParaRPr lang="ko-KR" altLang="en-US" dirty="0">
              <a:solidFill>
                <a:srgbClr val="FBA2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9657D2-81A9-44E4-A80F-182E0338E32A}"/>
              </a:ext>
            </a:extLst>
          </p:cNvPr>
          <p:cNvSpPr txBox="1"/>
          <p:nvPr/>
        </p:nvSpPr>
        <p:spPr>
          <a:xfrm>
            <a:off x="7543800" y="3344200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5C3D5D1-C980-41B0-ABD2-811E2DBF61FD}"/>
              </a:ext>
            </a:extLst>
          </p:cNvPr>
          <p:cNvSpPr/>
          <p:nvPr/>
        </p:nvSpPr>
        <p:spPr>
          <a:xfrm>
            <a:off x="7522335" y="2950864"/>
            <a:ext cx="4047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0F796FE-DC18-4F18-A906-A751995DD526}"/>
              </a:ext>
            </a:extLst>
          </p:cNvPr>
          <p:cNvGrpSpPr/>
          <p:nvPr/>
        </p:nvGrpSpPr>
        <p:grpSpPr>
          <a:xfrm>
            <a:off x="6900282" y="2811164"/>
            <a:ext cx="523220" cy="523220"/>
            <a:chOff x="752656" y="1562597"/>
            <a:chExt cx="390525" cy="390525"/>
          </a:xfrm>
          <a:solidFill>
            <a:srgbClr val="FBA200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9D97E2A-1CD8-4956-8066-31021246D30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848C41C-AC86-4978-B93E-47CABF57E9D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041E2E6-2251-4B7D-8F95-078DF441360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C1B1-82D9-4B7D-9F97-48A67EDC113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BAE3365-FEDA-42DA-94AF-690947B5035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71F72B9D-FE37-495D-B53C-02DCD032CB58}"/>
              </a:ext>
            </a:extLst>
          </p:cNvPr>
          <p:cNvSpPr/>
          <p:nvPr/>
        </p:nvSpPr>
        <p:spPr>
          <a:xfrm>
            <a:off x="6932185" y="4572264"/>
            <a:ext cx="459414" cy="523220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63452D-1FC7-4B45-86C5-4D19EEB4022A}"/>
              </a:ext>
            </a:extLst>
          </p:cNvPr>
          <p:cNvSpPr txBox="1"/>
          <p:nvPr/>
        </p:nvSpPr>
        <p:spPr>
          <a:xfrm>
            <a:off x="7543800" y="5015358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4432BAF-290C-4C1F-B294-8E4A6534AE63}"/>
              </a:ext>
            </a:extLst>
          </p:cNvPr>
          <p:cNvSpPr/>
          <p:nvPr/>
        </p:nvSpPr>
        <p:spPr>
          <a:xfrm>
            <a:off x="7522335" y="4622022"/>
            <a:ext cx="4047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ABB3B136-F8B6-4B19-8E3C-29F0368F65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E4E0E0E8-D2F5-473F-AC67-DA42FA028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206318" flipH="1">
            <a:off x="5256425" y="4645294"/>
            <a:ext cx="625000" cy="7473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1DEBD920-3BC8-4D90-AF15-9F54E403E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5706" y="386841"/>
            <a:ext cx="880244" cy="62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51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B1ABA48C-EFB0-46FA-85FF-48DFCC8B8A2B}"/>
              </a:ext>
            </a:extLst>
          </p:cNvPr>
          <p:cNvGrpSpPr/>
          <p:nvPr/>
        </p:nvGrpSpPr>
        <p:grpSpPr>
          <a:xfrm>
            <a:off x="2883846" y="1733265"/>
            <a:ext cx="629662" cy="984382"/>
            <a:chOff x="2176740" y="5552108"/>
            <a:chExt cx="257175" cy="402049"/>
          </a:xfrm>
          <a:solidFill>
            <a:srgbClr val="FBA200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AA2C940-1A45-46A4-8F4C-C6DCB955C21E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C52A4186-C1DD-48F7-80FD-0446059FBDD5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47192E4-E809-441D-83EC-F7BBE00B8E32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76AF5A9-8633-4B53-93FC-DCA08D657572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D6BAFF1-5E11-4A60-9BC8-D345276C47A2}"/>
              </a:ext>
            </a:extLst>
          </p:cNvPr>
          <p:cNvSpPr txBox="1"/>
          <p:nvPr/>
        </p:nvSpPr>
        <p:spPr>
          <a:xfrm>
            <a:off x="2014895" y="3739739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F2D4A65-D55F-42E3-84F8-04358FA96792}"/>
              </a:ext>
            </a:extLst>
          </p:cNvPr>
          <p:cNvSpPr/>
          <p:nvPr/>
        </p:nvSpPr>
        <p:spPr>
          <a:xfrm>
            <a:off x="2014895" y="3169051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5F6EB8C-DA47-44E5-AAE1-D13A83BEA479}"/>
              </a:ext>
            </a:extLst>
          </p:cNvPr>
          <p:cNvSpPr/>
          <p:nvPr/>
        </p:nvSpPr>
        <p:spPr>
          <a:xfrm>
            <a:off x="5677284" y="1805678"/>
            <a:ext cx="861508" cy="861504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BDEE95-6D8F-421A-9EEE-9DD4EFD3EB1B}"/>
              </a:ext>
            </a:extLst>
          </p:cNvPr>
          <p:cNvSpPr txBox="1"/>
          <p:nvPr/>
        </p:nvSpPr>
        <p:spPr>
          <a:xfrm>
            <a:off x="4882340" y="3739739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ECCA118-F099-4BAC-A805-3AF511BE1411}"/>
              </a:ext>
            </a:extLst>
          </p:cNvPr>
          <p:cNvSpPr/>
          <p:nvPr/>
        </p:nvSpPr>
        <p:spPr>
          <a:xfrm>
            <a:off x="4882340" y="3169051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6D061E56-3122-40A5-B6F4-A7C0266ECB59}"/>
              </a:ext>
            </a:extLst>
          </p:cNvPr>
          <p:cNvSpPr/>
          <p:nvPr/>
        </p:nvSpPr>
        <p:spPr>
          <a:xfrm>
            <a:off x="8569530" y="1762153"/>
            <a:ext cx="783812" cy="945186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BA20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EB8FE4-7CFB-46F1-BFF6-DC76A57669B7}"/>
              </a:ext>
            </a:extLst>
          </p:cNvPr>
          <p:cNvSpPr txBox="1"/>
          <p:nvPr/>
        </p:nvSpPr>
        <p:spPr>
          <a:xfrm>
            <a:off x="7749785" y="3739739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9D96C93-00F9-473D-AFC9-50582953FAD0}"/>
              </a:ext>
            </a:extLst>
          </p:cNvPr>
          <p:cNvSpPr/>
          <p:nvPr/>
        </p:nvSpPr>
        <p:spPr>
          <a:xfrm>
            <a:off x="7749785" y="3169050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60215275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BA200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">
          <a:solidFill>
            <a:srgbClr val="01DBE7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3006</TotalTime>
  <Words>1245</Words>
  <Application>Microsoft Office PowerPoint</Application>
  <PresentationFormat>와이드스크린</PresentationFormat>
  <Paragraphs>174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맑은 고딕</vt:lpstr>
      <vt:lpstr>Montserrat SemiBold</vt:lpstr>
      <vt:lpstr>Wingdings</vt:lpstr>
      <vt:lpstr>Arial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224</cp:revision>
  <dcterms:created xsi:type="dcterms:W3CDTF">2019-04-06T05:20:47Z</dcterms:created>
  <dcterms:modified xsi:type="dcterms:W3CDTF">2021-01-09T23:42:41Z</dcterms:modified>
</cp:coreProperties>
</file>