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37" r:id="rId4"/>
    <p:sldId id="421" r:id="rId5"/>
    <p:sldId id="424" r:id="rId6"/>
    <p:sldId id="420" r:id="rId7"/>
    <p:sldId id="430" r:id="rId8"/>
    <p:sldId id="447" r:id="rId9"/>
    <p:sldId id="446" r:id="rId10"/>
    <p:sldId id="445" r:id="rId11"/>
    <p:sldId id="444" r:id="rId12"/>
    <p:sldId id="448" r:id="rId13"/>
    <p:sldId id="449" r:id="rId14"/>
    <p:sldId id="422" r:id="rId15"/>
    <p:sldId id="450" r:id="rId16"/>
    <p:sldId id="451" r:id="rId17"/>
    <p:sldId id="452" r:id="rId18"/>
    <p:sldId id="292" r:id="rId19"/>
    <p:sldId id="287" r:id="rId20"/>
    <p:sldId id="389" r:id="rId21"/>
    <p:sldId id="442" r:id="rId22"/>
    <p:sldId id="443" r:id="rId23"/>
    <p:sldId id="291" r:id="rId24"/>
    <p:sldId id="294" r:id="rId25"/>
    <p:sldId id="293" r:id="rId26"/>
    <p:sldId id="295" r:id="rId27"/>
    <p:sldId id="436" r:id="rId28"/>
  </p:sldIdLst>
  <p:sldSz cx="12192000" cy="6858000"/>
  <p:notesSz cx="6858000" cy="9144000"/>
  <p:embeddedFontLst>
    <p:embeddedFont>
      <p:font typeface="Poppins Black" panose="00000A00000000000000" pitchFamily="2" charset="0"/>
      <p:bold r:id="rId31"/>
      <p:boldItalic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7FB"/>
    <a:srgbClr val="6DF2A5"/>
    <a:srgbClr val="4CCC89"/>
    <a:srgbClr val="68B08A"/>
    <a:srgbClr val="000334"/>
    <a:srgbClr val="2256FF"/>
    <a:srgbClr val="052438"/>
    <a:srgbClr val="003454"/>
    <a:srgbClr val="FAFAFA"/>
    <a:srgbClr val="FD51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58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2021-01-10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4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pptmon.com/" TargetMode="Externa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885B32C5-2ED6-416D-986F-95571C6CFF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6616C29-BC42-4A9D-A26B-944B0200068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E5D78C7-D7AF-480E-9449-AF3D6A1D8903}"/>
              </a:ext>
            </a:extLst>
          </p:cNvPr>
          <p:cNvSpPr/>
          <p:nvPr userDrawn="1"/>
        </p:nvSpPr>
        <p:spPr>
          <a:xfrm>
            <a:off x="0" y="0"/>
            <a:ext cx="34544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0C3DB87E-BFC8-492D-972F-76C7CC0E1E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970"/>
          <a:stretch/>
        </p:blipFill>
        <p:spPr>
          <a:xfrm>
            <a:off x="2427331" y="366669"/>
            <a:ext cx="1027069" cy="550604"/>
          </a:xfrm>
          <a:prstGeom prst="rect">
            <a:avLst/>
          </a:prstGeom>
        </p:spPr>
      </p:pic>
      <p:sp>
        <p:nvSpPr>
          <p:cNvPr id="11" name="원형: 비어 있음 10">
            <a:extLst>
              <a:ext uri="{FF2B5EF4-FFF2-40B4-BE49-F238E27FC236}">
                <a16:creationId xmlns:a16="http://schemas.microsoft.com/office/drawing/2014/main" id="{C4D89C72-D75C-4A3F-BA62-898EC8B56F1B}"/>
              </a:ext>
            </a:extLst>
          </p:cNvPr>
          <p:cNvSpPr/>
          <p:nvPr userDrawn="1"/>
        </p:nvSpPr>
        <p:spPr>
          <a:xfrm>
            <a:off x="736783" y="4103747"/>
            <a:ext cx="1705062" cy="1705062"/>
          </a:xfrm>
          <a:prstGeom prst="donut">
            <a:avLst>
              <a:gd name="adj" fmla="val 29534"/>
            </a:avLst>
          </a:pr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628E1828-3FE6-409A-9E87-D19BF65061CE}"/>
              </a:ext>
            </a:extLst>
          </p:cNvPr>
          <p:cNvSpPr/>
          <p:nvPr userDrawn="1"/>
        </p:nvSpPr>
        <p:spPr>
          <a:xfrm>
            <a:off x="11339469" y="4786269"/>
            <a:ext cx="852531" cy="1705062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EB7F4E58-23D9-4B68-B034-9E550E7E8765}"/>
              </a:ext>
            </a:extLst>
          </p:cNvPr>
          <p:cNvSpPr/>
          <p:nvPr userDrawn="1"/>
        </p:nvSpPr>
        <p:spPr>
          <a:xfrm>
            <a:off x="1244600" y="1219200"/>
            <a:ext cx="4419600" cy="4419600"/>
          </a:xfrm>
          <a:prstGeom prst="ellipse">
            <a:avLst/>
          </a:prstGeom>
          <a:solidFill>
            <a:srgbClr val="F5F7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22" name="그림 개체 틀 2">
            <a:extLst>
              <a:ext uri="{FF2B5EF4-FFF2-40B4-BE49-F238E27FC236}">
                <a16:creationId xmlns:a16="http://schemas.microsoft.com/office/drawing/2014/main" id="{9204C1F3-F7C9-4687-B8CA-51F74711D76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85685" y="1559218"/>
            <a:ext cx="3737430" cy="373956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46022F93-EA7B-4529-AFA1-6A666F1FFFD5}"/>
              </a:ext>
            </a:extLst>
          </p:cNvPr>
          <p:cNvSpPr/>
          <p:nvPr userDrawn="1"/>
        </p:nvSpPr>
        <p:spPr>
          <a:xfrm flipV="1">
            <a:off x="10985500" y="5651500"/>
            <a:ext cx="1206500" cy="12065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ADD8617-1B0A-4A1D-8ABB-5C51B17C1079}"/>
              </a:ext>
            </a:extLst>
          </p:cNvPr>
          <p:cNvSpPr/>
          <p:nvPr userDrawn="1"/>
        </p:nvSpPr>
        <p:spPr>
          <a:xfrm rot="5400000" flipH="1" flipV="1">
            <a:off x="603250" y="-603251"/>
            <a:ext cx="1206502" cy="2413004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01436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41359C61-F6B9-4568-81ED-FC000F6FC0D7}"/>
              </a:ext>
            </a:extLst>
          </p:cNvPr>
          <p:cNvSpPr/>
          <p:nvPr userDrawn="1"/>
        </p:nvSpPr>
        <p:spPr>
          <a:xfrm rot="5400000">
            <a:off x="11163300" y="1"/>
            <a:ext cx="1028700" cy="10287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AE8EC25A-F3E1-4AAC-802A-027C33AB0A7A}"/>
              </a:ext>
            </a:extLst>
          </p:cNvPr>
          <p:cNvSpPr/>
          <p:nvPr userDrawn="1"/>
        </p:nvSpPr>
        <p:spPr>
          <a:xfrm rot="5400000" flipH="1" flipV="1">
            <a:off x="0" y="5829300"/>
            <a:ext cx="1028700" cy="10287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4174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8AD1C71D-14B2-41E6-A0CE-5562F25CAC7E}"/>
              </a:ext>
            </a:extLst>
          </p:cNvPr>
          <p:cNvSpPr/>
          <p:nvPr userDrawn="1"/>
        </p:nvSpPr>
        <p:spPr>
          <a:xfrm flipH="1" flipV="1">
            <a:off x="-1" y="5651500"/>
            <a:ext cx="1206500" cy="12065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0678F688-ADCC-487E-8134-B18A99F9C2A4}"/>
              </a:ext>
            </a:extLst>
          </p:cNvPr>
          <p:cNvSpPr/>
          <p:nvPr userDrawn="1"/>
        </p:nvSpPr>
        <p:spPr>
          <a:xfrm rot="16200000" flipV="1">
            <a:off x="9410700" y="-927100"/>
            <a:ext cx="1854200" cy="3708400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253725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C3FF4430-7D6D-4578-81F3-27479187ADA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41554" y="0"/>
            <a:ext cx="4450446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4104444F-12AE-499F-AE77-A57E31E04F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970"/>
          <a:stretch/>
        </p:blipFill>
        <p:spPr>
          <a:xfrm>
            <a:off x="344531" y="366669"/>
            <a:ext cx="1027069" cy="55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16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DF23A5BA-6D0F-4ED9-9DF8-5CE9E1DB4E1C}"/>
              </a:ext>
            </a:extLst>
          </p:cNvPr>
          <p:cNvSpPr/>
          <p:nvPr userDrawn="1"/>
        </p:nvSpPr>
        <p:spPr>
          <a:xfrm flipH="1" flipV="1">
            <a:off x="-1" y="5651500"/>
            <a:ext cx="1206500" cy="12065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4F206CB4-C209-4116-97E8-4987DD5490E2}"/>
              </a:ext>
            </a:extLst>
          </p:cNvPr>
          <p:cNvSpPr/>
          <p:nvPr userDrawn="1"/>
        </p:nvSpPr>
        <p:spPr>
          <a:xfrm rot="16200000" flipV="1">
            <a:off x="10382247" y="-603251"/>
            <a:ext cx="1206502" cy="2413004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25666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357A3609-A8BB-4B73-B8FF-F84052B820D7}"/>
              </a:ext>
            </a:extLst>
          </p:cNvPr>
          <p:cNvSpPr/>
          <p:nvPr userDrawn="1"/>
        </p:nvSpPr>
        <p:spPr>
          <a:xfrm flipH="1">
            <a:off x="0" y="1384300"/>
            <a:ext cx="2044700" cy="4089400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285715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24EB608E-D990-41FE-ADFE-C5C678AE4EA4}"/>
              </a:ext>
            </a:extLst>
          </p:cNvPr>
          <p:cNvSpPr/>
          <p:nvPr userDrawn="1"/>
        </p:nvSpPr>
        <p:spPr>
          <a:xfrm>
            <a:off x="10147300" y="1384300"/>
            <a:ext cx="2044700" cy="4089400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4FCFD344-7645-4707-B944-FCCFA6EB543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62585" y="1559218"/>
            <a:ext cx="3737430" cy="373956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240CC1F1-BF42-4193-AD27-9B1B90F2DD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970"/>
          <a:stretch/>
        </p:blipFill>
        <p:spPr>
          <a:xfrm>
            <a:off x="344531" y="366669"/>
            <a:ext cx="1027069" cy="55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3470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E1346D03-CD5D-42DB-9D48-296C16152CD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BC42D9B7-8C04-4CC7-A12D-7FA7EC2551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3258F721-10CA-43DE-A751-3E949A8459A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51446B5D-47CF-41A8-B667-275A20F25A5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8F555918-52B7-4865-8EEA-3E3B9404F6C3}"/>
              </a:ext>
            </a:extLst>
          </p:cNvPr>
          <p:cNvSpPr/>
          <p:nvPr userDrawn="1"/>
        </p:nvSpPr>
        <p:spPr>
          <a:xfrm flipH="1" flipV="1">
            <a:off x="0" y="5829300"/>
            <a:ext cx="1028700" cy="10287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8C74E3DE-E739-4B64-9A66-F0955A44EA9F}"/>
              </a:ext>
            </a:extLst>
          </p:cNvPr>
          <p:cNvSpPr/>
          <p:nvPr userDrawn="1"/>
        </p:nvSpPr>
        <p:spPr>
          <a:xfrm rot="10800000" flipH="1" flipV="1">
            <a:off x="11163300" y="1"/>
            <a:ext cx="1028700" cy="10287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22720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FF1A4F21-BB1A-4857-AAC3-A51E9BBA0495}"/>
              </a:ext>
            </a:extLst>
          </p:cNvPr>
          <p:cNvSpPr/>
          <p:nvPr userDrawn="1"/>
        </p:nvSpPr>
        <p:spPr>
          <a:xfrm flipH="1">
            <a:off x="-1" y="0"/>
            <a:ext cx="1206500" cy="12065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14E7C26-F7BE-4B07-99BB-153D9D28E810}"/>
              </a:ext>
            </a:extLst>
          </p:cNvPr>
          <p:cNvSpPr/>
          <p:nvPr userDrawn="1"/>
        </p:nvSpPr>
        <p:spPr>
          <a:xfrm rot="5400000">
            <a:off x="7353303" y="2019304"/>
            <a:ext cx="3225798" cy="6451595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4" name="그림 개체 틀 11">
            <a:extLst>
              <a:ext uri="{FF2B5EF4-FFF2-40B4-BE49-F238E27FC236}">
                <a16:creationId xmlns:a16="http://schemas.microsoft.com/office/drawing/2014/main" id="{1B8999F3-5518-424A-BBD2-568F74D3EF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51015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34DBF5B5-4637-4082-A98A-63BFCEA80384}"/>
              </a:ext>
            </a:extLst>
          </p:cNvPr>
          <p:cNvSpPr/>
          <p:nvPr userDrawn="1"/>
        </p:nvSpPr>
        <p:spPr>
          <a:xfrm flipH="1">
            <a:off x="-1" y="0"/>
            <a:ext cx="1206500" cy="12065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80E07D78-F44A-45E5-AEC3-0B6D3F1E062E}"/>
              </a:ext>
            </a:extLst>
          </p:cNvPr>
          <p:cNvSpPr/>
          <p:nvPr userDrawn="1"/>
        </p:nvSpPr>
        <p:spPr>
          <a:xfrm rot="5400000">
            <a:off x="7038974" y="1704976"/>
            <a:ext cx="3435351" cy="6870700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C35143F1-C1D8-40CD-9DA4-6C9A8521D5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93909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3A4268FD-B478-416D-B458-D2C3628020CA}"/>
              </a:ext>
            </a:extLst>
          </p:cNvPr>
          <p:cNvSpPr/>
          <p:nvPr userDrawn="1"/>
        </p:nvSpPr>
        <p:spPr>
          <a:xfrm>
            <a:off x="8763000" y="0"/>
            <a:ext cx="3429001" cy="6858000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B3555279-F265-4853-A4A3-583F224646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970"/>
          <a:stretch/>
        </p:blipFill>
        <p:spPr>
          <a:xfrm>
            <a:off x="344531" y="366669"/>
            <a:ext cx="1027069" cy="55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530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2BBC8C1C-CE94-4CE9-8691-AAD835361941}"/>
              </a:ext>
            </a:extLst>
          </p:cNvPr>
          <p:cNvSpPr/>
          <p:nvPr userDrawn="1"/>
        </p:nvSpPr>
        <p:spPr>
          <a:xfrm flipH="1">
            <a:off x="-1" y="0"/>
            <a:ext cx="1206500" cy="12065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86F979B8-EF78-4A74-A8AC-609E17651A79}"/>
              </a:ext>
            </a:extLst>
          </p:cNvPr>
          <p:cNvSpPr/>
          <p:nvPr userDrawn="1"/>
        </p:nvSpPr>
        <p:spPr>
          <a:xfrm rot="5400000">
            <a:off x="5619752" y="285755"/>
            <a:ext cx="4381499" cy="8762996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F0D56140-1D91-4BF1-8B53-786DBF04E3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1829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9534069B-D648-4F4A-83CE-0C334D5D8D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F332C7D-202E-408F-99EA-8C9889302D6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3E98CEE0-A4EF-4E63-9215-20FDD433C4B3}"/>
              </a:ext>
            </a:extLst>
          </p:cNvPr>
          <p:cNvSpPr/>
          <p:nvPr userDrawn="1"/>
        </p:nvSpPr>
        <p:spPr>
          <a:xfrm flipH="1">
            <a:off x="-1" y="0"/>
            <a:ext cx="1206500" cy="12065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68228EA-BEEE-4BC5-AD0F-42AA67E84C3A}"/>
              </a:ext>
            </a:extLst>
          </p:cNvPr>
          <p:cNvSpPr/>
          <p:nvPr userDrawn="1"/>
        </p:nvSpPr>
        <p:spPr>
          <a:xfrm rot="5400000">
            <a:off x="10382247" y="5048247"/>
            <a:ext cx="1206502" cy="2413004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20982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B7B45584-AF57-4941-9F59-136F4CACB613}"/>
              </a:ext>
            </a:extLst>
          </p:cNvPr>
          <p:cNvSpPr/>
          <p:nvPr userDrawn="1"/>
        </p:nvSpPr>
        <p:spPr>
          <a:xfrm rot="10800000" flipV="1">
            <a:off x="0" y="2222498"/>
            <a:ext cx="1206502" cy="2413004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96BCD72A-A0E1-41E9-AED6-BF004C020D46}"/>
              </a:ext>
            </a:extLst>
          </p:cNvPr>
          <p:cNvSpPr/>
          <p:nvPr userDrawn="1"/>
        </p:nvSpPr>
        <p:spPr>
          <a:xfrm rot="10800000" flipH="1" flipV="1">
            <a:off x="10985498" y="2222498"/>
            <a:ext cx="1206502" cy="2413004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66092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1369EBE2-63FC-4DBA-84EC-4C978DF112EF}"/>
              </a:ext>
            </a:extLst>
          </p:cNvPr>
          <p:cNvSpPr/>
          <p:nvPr userDrawn="1"/>
        </p:nvSpPr>
        <p:spPr>
          <a:xfrm rot="16200000" flipH="1">
            <a:off x="-2" y="4229099"/>
            <a:ext cx="2628901" cy="2628901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16D22FF-C4F1-475A-AC42-6C49191707CC}"/>
              </a:ext>
            </a:extLst>
          </p:cNvPr>
          <p:cNvSpPr/>
          <p:nvPr userDrawn="1"/>
        </p:nvSpPr>
        <p:spPr>
          <a:xfrm rot="16200000" flipH="1">
            <a:off x="11163300" y="1"/>
            <a:ext cx="1028700" cy="10287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05417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DC5EA639-4E96-40D6-8997-55EA1015E9C2}"/>
              </a:ext>
            </a:extLst>
          </p:cNvPr>
          <p:cNvSpPr/>
          <p:nvPr userDrawn="1"/>
        </p:nvSpPr>
        <p:spPr>
          <a:xfrm flipH="1">
            <a:off x="-1" y="0"/>
            <a:ext cx="1206500" cy="12065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E906ED43-7C67-4DB7-934F-C0FF64E4645D}"/>
              </a:ext>
            </a:extLst>
          </p:cNvPr>
          <p:cNvSpPr/>
          <p:nvPr userDrawn="1"/>
        </p:nvSpPr>
        <p:spPr>
          <a:xfrm rot="5400000">
            <a:off x="7810500" y="2476500"/>
            <a:ext cx="2921000" cy="5842000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D0971343-D7BD-4A81-ACDE-2184B091524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21433" y="732971"/>
            <a:ext cx="3499134" cy="5392058"/>
          </a:xfrm>
          <a:prstGeom prst="roundRect">
            <a:avLst>
              <a:gd name="adj" fmla="val 572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0706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C21B05D1-4213-40C2-8093-9D0544168B9F}"/>
              </a:ext>
            </a:extLst>
          </p:cNvPr>
          <p:cNvSpPr/>
          <p:nvPr userDrawn="1"/>
        </p:nvSpPr>
        <p:spPr>
          <a:xfrm>
            <a:off x="10985500" y="0"/>
            <a:ext cx="1206500" cy="1206500"/>
          </a:xfrm>
          <a:custGeom>
            <a:avLst/>
            <a:gdLst>
              <a:gd name="connsiteX0" fmla="*/ 0 w 2068286"/>
              <a:gd name="connsiteY0" fmla="*/ 0 h 2068287"/>
              <a:gd name="connsiteX1" fmla="*/ 1221695 w 2068286"/>
              <a:gd name="connsiteY1" fmla="*/ 0 h 2068287"/>
              <a:gd name="connsiteX2" fmla="*/ 1221695 w 2068286"/>
              <a:gd name="connsiteY2" fmla="*/ 1 h 2068287"/>
              <a:gd name="connsiteX3" fmla="*/ 2068286 w 2068286"/>
              <a:gd name="connsiteY3" fmla="*/ 846592 h 2068287"/>
              <a:gd name="connsiteX4" fmla="*/ 2068286 w 2068286"/>
              <a:gd name="connsiteY4" fmla="*/ 2068287 h 2068287"/>
              <a:gd name="connsiteX5" fmla="*/ 0 w 2068286"/>
              <a:gd name="connsiteY5" fmla="*/ 1 h 20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68286" h="2068287">
                <a:moveTo>
                  <a:pt x="0" y="0"/>
                </a:moveTo>
                <a:lnTo>
                  <a:pt x="1221695" y="0"/>
                </a:lnTo>
                <a:lnTo>
                  <a:pt x="1221695" y="1"/>
                </a:lnTo>
                <a:cubicBezTo>
                  <a:pt x="1221695" y="467560"/>
                  <a:pt x="1600727" y="846592"/>
                  <a:pt x="2068286" y="846592"/>
                </a:cubicBezTo>
                <a:lnTo>
                  <a:pt x="2068286" y="2068287"/>
                </a:lnTo>
                <a:cubicBezTo>
                  <a:pt x="926003" y="2068287"/>
                  <a:pt x="0" y="1142284"/>
                  <a:pt x="0" y="1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E63D19E1-6D4B-4D9A-88B3-98BD30DB2377}"/>
              </a:ext>
            </a:extLst>
          </p:cNvPr>
          <p:cNvSpPr/>
          <p:nvPr userDrawn="1"/>
        </p:nvSpPr>
        <p:spPr>
          <a:xfrm rot="16200000" flipH="1">
            <a:off x="971549" y="3943350"/>
            <a:ext cx="1943100" cy="3886200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5924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EAE63206-20B3-4825-9BA4-02E0664DC0DF}"/>
              </a:ext>
            </a:extLst>
          </p:cNvPr>
          <p:cNvSpPr/>
          <p:nvPr userDrawn="1"/>
        </p:nvSpPr>
        <p:spPr>
          <a:xfrm>
            <a:off x="8763000" y="0"/>
            <a:ext cx="3429001" cy="6858000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D4D3B0D5-EFE8-416F-B16A-A5F9631A6E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9970"/>
          <a:stretch/>
        </p:blipFill>
        <p:spPr>
          <a:xfrm>
            <a:off x="344531" y="366669"/>
            <a:ext cx="1027069" cy="550604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126E3533-752C-4790-89FA-71025F2EFFE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90793" y="1873100"/>
            <a:ext cx="4640005" cy="3111801"/>
          </a:xfrm>
          <a:prstGeom prst="roundRect">
            <a:avLst>
              <a:gd name="adj" fmla="val 859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69011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DA5A230F-4F75-4E9E-9B60-F1B72D390B5C}"/>
              </a:ext>
            </a:extLst>
          </p:cNvPr>
          <p:cNvSpPr/>
          <p:nvPr userDrawn="1"/>
        </p:nvSpPr>
        <p:spPr>
          <a:xfrm flipH="1">
            <a:off x="0" y="0"/>
            <a:ext cx="3429001" cy="6858000"/>
          </a:xfrm>
          <a:custGeom>
            <a:avLst/>
            <a:gdLst>
              <a:gd name="connsiteX0" fmla="*/ 2068286 w 2068286"/>
              <a:gd name="connsiteY0" fmla="*/ 0 h 4136572"/>
              <a:gd name="connsiteX1" fmla="*/ 2068286 w 2068286"/>
              <a:gd name="connsiteY1" fmla="*/ 1221695 h 4136572"/>
              <a:gd name="connsiteX2" fmla="*/ 1221695 w 2068286"/>
              <a:gd name="connsiteY2" fmla="*/ 2068286 h 4136572"/>
              <a:gd name="connsiteX3" fmla="*/ 2068286 w 2068286"/>
              <a:gd name="connsiteY3" fmla="*/ 2914877 h 4136572"/>
              <a:gd name="connsiteX4" fmla="*/ 2068286 w 2068286"/>
              <a:gd name="connsiteY4" fmla="*/ 4136572 h 4136572"/>
              <a:gd name="connsiteX5" fmla="*/ 0 w 2068286"/>
              <a:gd name="connsiteY5" fmla="*/ 2068286 h 4136572"/>
              <a:gd name="connsiteX6" fmla="*/ 2068286 w 2068286"/>
              <a:gd name="connsiteY6" fmla="*/ 0 h 413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8286" h="4136572">
                <a:moveTo>
                  <a:pt x="2068286" y="0"/>
                </a:moveTo>
                <a:lnTo>
                  <a:pt x="2068286" y="1221695"/>
                </a:lnTo>
                <a:cubicBezTo>
                  <a:pt x="1600727" y="1221695"/>
                  <a:pt x="1221695" y="1600727"/>
                  <a:pt x="1221695" y="2068286"/>
                </a:cubicBezTo>
                <a:cubicBezTo>
                  <a:pt x="1221695" y="2535845"/>
                  <a:pt x="1600727" y="2914877"/>
                  <a:pt x="2068286" y="2914877"/>
                </a:cubicBezTo>
                <a:lnTo>
                  <a:pt x="2068286" y="4136572"/>
                </a:lnTo>
                <a:cubicBezTo>
                  <a:pt x="926003" y="4136572"/>
                  <a:pt x="0" y="3210569"/>
                  <a:pt x="0" y="2068286"/>
                </a:cubicBezTo>
                <a:cubicBezTo>
                  <a:pt x="0" y="926003"/>
                  <a:pt x="926003" y="0"/>
                  <a:pt x="2068286" y="0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B3A60CEE-7384-4BED-B28A-9C2D602AE49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72495" y="1082485"/>
            <a:ext cx="3045506" cy="4693030"/>
          </a:xfrm>
          <a:prstGeom prst="roundRect">
            <a:avLst>
              <a:gd name="adj" fmla="val 844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700BD12C-567A-4CB0-B5C6-1476A307F6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9970"/>
          <a:stretch/>
        </p:blipFill>
        <p:spPr>
          <a:xfrm>
            <a:off x="10820400" y="366669"/>
            <a:ext cx="1027069" cy="55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2643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687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9BC4423F-0DBE-46F1-A9F2-E775B88F5D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D73193-E2D0-4F9B-B26C-844A1F06F4BA}"/>
              </a:ext>
            </a:extLst>
          </p:cNvPr>
          <p:cNvSpPr txBox="1"/>
          <p:nvPr/>
        </p:nvSpPr>
        <p:spPr>
          <a:xfrm>
            <a:off x="5865586" y="2906686"/>
            <a:ext cx="558866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5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anose="020B0604020202020204" pitchFamily="34" charset="0"/>
              </a:rPr>
              <a:t>Start-up </a:t>
            </a:r>
            <a:r>
              <a:rPr lang="en-US" altLang="ko-KR" sz="5500" dirty="0">
                <a:solidFill>
                  <a:srgbClr val="6DF2A5"/>
                </a:solidFill>
                <a:latin typeface="+mj-lt"/>
                <a:cs typeface="Arial" panose="020B0604020202020204" pitchFamily="34" charset="0"/>
              </a:rPr>
              <a:t>PLAN</a:t>
            </a:r>
            <a:endParaRPr lang="ko-KR" altLang="en-US" sz="5500" dirty="0">
              <a:solidFill>
                <a:srgbClr val="6DF2A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6AB353-FCAC-4472-B4E9-0F209CF851B2}"/>
              </a:ext>
            </a:extLst>
          </p:cNvPr>
          <p:cNvSpPr txBox="1"/>
          <p:nvPr/>
        </p:nvSpPr>
        <p:spPr>
          <a:xfrm>
            <a:off x="5910945" y="4053115"/>
            <a:ext cx="5543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0B0202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Insert the sub title of your presentation</a:t>
            </a:r>
            <a:endParaRPr lang="ko-KR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99A764-855E-4803-8837-CEFAC7E7B81C}"/>
              </a:ext>
            </a:extLst>
          </p:cNvPr>
          <p:cNvSpPr txBox="1"/>
          <p:nvPr/>
        </p:nvSpPr>
        <p:spPr>
          <a:xfrm>
            <a:off x="378523" y="488082"/>
            <a:ext cx="4353135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>
                <a:solidFill>
                  <a:srgbClr val="0B0202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sz="1400" dirty="0">
                <a:solidFill>
                  <a:srgbClr val="F5F7FB"/>
                </a:solidFill>
              </a:rPr>
              <a:t>Company name</a:t>
            </a:r>
            <a:endParaRPr lang="ko-KR" altLang="en-US" sz="1400" dirty="0">
              <a:solidFill>
                <a:srgbClr val="F5F7FB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1570C5-4408-4C88-8CE4-B534381CEEDA}"/>
              </a:ext>
            </a:extLst>
          </p:cNvPr>
          <p:cNvSpPr txBox="1"/>
          <p:nvPr/>
        </p:nvSpPr>
        <p:spPr>
          <a:xfrm>
            <a:off x="5865586" y="2183333"/>
            <a:ext cx="4398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anose="020B0604020202020204" pitchFamily="34" charset="0"/>
              </a:rPr>
              <a:t>COMING</a:t>
            </a:r>
            <a:endParaRPr lang="ko-KR" altLang="en-US" sz="4000" dirty="0">
              <a:solidFill>
                <a:srgbClr val="6DF2A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68239E-8B59-48A9-BDF6-FA2A70847518}"/>
              </a:ext>
            </a:extLst>
          </p:cNvPr>
          <p:cNvSpPr txBox="1"/>
          <p:nvPr/>
        </p:nvSpPr>
        <p:spPr>
          <a:xfrm>
            <a:off x="5865586" y="2505004"/>
            <a:ext cx="4398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22ND NOVEMBER</a:t>
            </a:r>
            <a:endParaRPr lang="ko-KR" altLang="en-US" sz="3200" dirty="0">
              <a:solidFill>
                <a:srgbClr val="6DF2A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4F551731-32F9-49E1-8BBA-B9C8463C3E5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6CA587-0B19-447D-8206-E117C7077A0B}"/>
              </a:ext>
            </a:extLst>
          </p:cNvPr>
          <p:cNvSpPr txBox="1"/>
          <p:nvPr/>
        </p:nvSpPr>
        <p:spPr>
          <a:xfrm>
            <a:off x="1896440" y="2830981"/>
            <a:ext cx="48700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rgbClr val="000334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Duis </a:t>
            </a:r>
            <a:r>
              <a:rPr lang="en-US" altLang="ko-KR" dirty="0" err="1">
                <a:solidFill>
                  <a:schemeClr val="bg1"/>
                </a:solidFill>
              </a:rPr>
              <a:t>aute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irure</a:t>
            </a:r>
            <a:r>
              <a:rPr lang="en-US" altLang="ko-KR" dirty="0">
                <a:solidFill>
                  <a:schemeClr val="bg1"/>
                </a:solidFill>
              </a:rPr>
              <a:t> dolor in </a:t>
            </a:r>
            <a:r>
              <a:rPr lang="en-US" altLang="ko-KR" dirty="0" err="1">
                <a:solidFill>
                  <a:schemeClr val="bg1"/>
                </a:solidFill>
              </a:rPr>
              <a:t>reprehenderit</a:t>
            </a:r>
            <a:r>
              <a:rPr lang="en-US" altLang="ko-KR" dirty="0">
                <a:solidFill>
                  <a:schemeClr val="bg1"/>
                </a:solidFill>
              </a:rPr>
              <a:t> in </a:t>
            </a:r>
            <a:r>
              <a:rPr lang="en-US" altLang="ko-KR" dirty="0" err="1">
                <a:solidFill>
                  <a:schemeClr val="bg1"/>
                </a:solidFill>
              </a:rPr>
              <a:t>voluptate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velit</a:t>
            </a:r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err="1">
                <a:solidFill>
                  <a:schemeClr val="bg1"/>
                </a:solidFill>
              </a:rPr>
              <a:t>Esse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cillum</a:t>
            </a:r>
            <a:r>
              <a:rPr lang="en-US" altLang="ko-KR" dirty="0">
                <a:solidFill>
                  <a:schemeClr val="bg1"/>
                </a:solidFill>
              </a:rPr>
              <a:t> dolore </a:t>
            </a:r>
            <a:r>
              <a:rPr lang="en-US" altLang="ko-KR" dirty="0" err="1">
                <a:solidFill>
                  <a:schemeClr val="bg1"/>
                </a:solidFill>
              </a:rPr>
              <a:t>eu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fugiat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nulla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pariatur</a:t>
            </a:r>
            <a:endParaRPr lang="en-US" altLang="ko-KR" dirty="0">
              <a:solidFill>
                <a:schemeClr val="bg1"/>
              </a:solidFill>
            </a:endParaRPr>
          </a:p>
          <a:p>
            <a:endParaRPr lang="en-US" altLang="ko-KR" dirty="0">
              <a:solidFill>
                <a:schemeClr val="bg1"/>
              </a:solidFill>
            </a:endParaRPr>
          </a:p>
          <a:p>
            <a:r>
              <a:rPr lang="en-US" altLang="ko-KR" dirty="0" err="1">
                <a:solidFill>
                  <a:schemeClr val="bg1"/>
                </a:solidFill>
              </a:rPr>
              <a:t>Excepteur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sint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occaecat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cupidatat</a:t>
            </a:r>
            <a:r>
              <a:rPr lang="en-US" altLang="ko-KR" dirty="0">
                <a:solidFill>
                  <a:schemeClr val="bg1"/>
                </a:solidFill>
              </a:rPr>
              <a:t> non </a:t>
            </a:r>
            <a:r>
              <a:rPr lang="en-US" altLang="ko-KR" dirty="0" err="1">
                <a:solidFill>
                  <a:schemeClr val="bg1"/>
                </a:solidFill>
              </a:rPr>
              <a:t>proident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9989230-016B-44CA-AFBC-230339EB9A47}"/>
              </a:ext>
            </a:extLst>
          </p:cNvPr>
          <p:cNvSpPr/>
          <p:nvPr/>
        </p:nvSpPr>
        <p:spPr>
          <a:xfrm>
            <a:off x="1810714" y="2162022"/>
            <a:ext cx="495576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Duis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aute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irure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dolor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0FB8E10B-1A3C-433D-88E3-F55A07CA47A0}"/>
              </a:ext>
            </a:extLst>
          </p:cNvPr>
          <p:cNvSpPr/>
          <p:nvPr/>
        </p:nvSpPr>
        <p:spPr>
          <a:xfrm>
            <a:off x="292528" y="2030916"/>
            <a:ext cx="1249610" cy="1249610"/>
          </a:xfrm>
          <a:prstGeom prst="ellipse">
            <a:avLst/>
          </a:prstGeom>
          <a:solidFill>
            <a:srgbClr val="6DF2A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2D8BB634-C5DA-41BD-87E4-1D4BE1CF0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653" y="2439424"/>
            <a:ext cx="455360" cy="43259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80539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2BE6000-1952-4FA5-9E24-1B9ECAB57FAC}"/>
              </a:ext>
            </a:extLst>
          </p:cNvPr>
          <p:cNvSpPr txBox="1"/>
          <p:nvPr/>
        </p:nvSpPr>
        <p:spPr>
          <a:xfrm>
            <a:off x="914009" y="46307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2017109-E852-4D66-B2BC-0D5015A4F0D6}"/>
              </a:ext>
            </a:extLst>
          </p:cNvPr>
          <p:cNvSpPr/>
          <p:nvPr/>
        </p:nvSpPr>
        <p:spPr>
          <a:xfrm>
            <a:off x="914009" y="38330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</a:t>
            </a:r>
            <a:r>
              <a:rPr lang="en-US" altLang="ko-KR" sz="2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sit amet</a:t>
            </a:r>
            <a:endParaRPr lang="en-US" altLang="ko-KR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D21433-AE03-48BA-80DE-E42170396B07}"/>
              </a:ext>
            </a:extLst>
          </p:cNvPr>
          <p:cNvSpPr txBox="1"/>
          <p:nvPr/>
        </p:nvSpPr>
        <p:spPr>
          <a:xfrm>
            <a:off x="4705154" y="46307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E0F8E35-15F4-43F2-8D37-5610E2DF3791}"/>
              </a:ext>
            </a:extLst>
          </p:cNvPr>
          <p:cNvSpPr/>
          <p:nvPr/>
        </p:nvSpPr>
        <p:spPr>
          <a:xfrm>
            <a:off x="4705154" y="38330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Consectetur adipisicing elit</a:t>
            </a:r>
            <a:endParaRPr lang="en-US" altLang="ko-KR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31924C-C4CA-4068-B967-BCAFF367B749}"/>
              </a:ext>
            </a:extLst>
          </p:cNvPr>
          <p:cNvSpPr txBox="1"/>
          <p:nvPr/>
        </p:nvSpPr>
        <p:spPr>
          <a:xfrm>
            <a:off x="8496299" y="46307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ED9E337-A313-411D-8B31-E52BE1E850DE}"/>
              </a:ext>
            </a:extLst>
          </p:cNvPr>
          <p:cNvSpPr/>
          <p:nvPr/>
        </p:nvSpPr>
        <p:spPr>
          <a:xfrm>
            <a:off x="8496299" y="38330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tempor</a:t>
            </a:r>
            <a:endParaRPr lang="en-US" altLang="ko-KR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E0B936F9-5B24-49AB-9000-87D3436C5434}"/>
              </a:ext>
            </a:extLst>
          </p:cNvPr>
          <p:cNvSpPr/>
          <p:nvPr/>
        </p:nvSpPr>
        <p:spPr>
          <a:xfrm>
            <a:off x="1847655" y="2514600"/>
            <a:ext cx="914400" cy="914400"/>
          </a:xfrm>
          <a:prstGeom prst="ellipse">
            <a:avLst/>
          </a:prstGeom>
          <a:solidFill>
            <a:srgbClr val="6DF2A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501E2967-7A25-4707-B97F-E726D09376CF}"/>
              </a:ext>
            </a:extLst>
          </p:cNvPr>
          <p:cNvSpPr/>
          <p:nvPr/>
        </p:nvSpPr>
        <p:spPr>
          <a:xfrm>
            <a:off x="5638800" y="2514600"/>
            <a:ext cx="914400" cy="914400"/>
          </a:xfrm>
          <a:prstGeom prst="ellipse">
            <a:avLst/>
          </a:prstGeom>
          <a:solidFill>
            <a:srgbClr val="6DF2A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1ACEE272-4F59-4182-9C82-00EC2D611A55}"/>
              </a:ext>
            </a:extLst>
          </p:cNvPr>
          <p:cNvSpPr/>
          <p:nvPr/>
        </p:nvSpPr>
        <p:spPr>
          <a:xfrm>
            <a:off x="9429945" y="2514600"/>
            <a:ext cx="914400" cy="914400"/>
          </a:xfrm>
          <a:prstGeom prst="ellipse">
            <a:avLst/>
          </a:prstGeom>
          <a:solidFill>
            <a:srgbClr val="6DF2A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536B90-BE0F-464E-9216-7A07C62B02EE}"/>
              </a:ext>
            </a:extLst>
          </p:cNvPr>
          <p:cNvSpPr txBox="1"/>
          <p:nvPr/>
        </p:nvSpPr>
        <p:spPr>
          <a:xfrm>
            <a:off x="2998843" y="1247676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Place </a:t>
            </a:r>
            <a:r>
              <a:rPr lang="en-US" altLang="ko-K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anose="020B0604020202020204" pitchFamily="34" charset="0"/>
              </a:rPr>
              <a:t>subtitle</a:t>
            </a:r>
            <a:r>
              <a:rPr lang="en-US" altLang="ko-KR" sz="32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 text here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69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D08C9B-764B-4534-8987-11E44848017C}"/>
              </a:ext>
            </a:extLst>
          </p:cNvPr>
          <p:cNvSpPr txBox="1"/>
          <p:nvPr/>
        </p:nvSpPr>
        <p:spPr>
          <a:xfrm>
            <a:off x="1117600" y="1617697"/>
            <a:ext cx="5372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Insert Your 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Title Here</a:t>
            </a:r>
            <a:endParaRPr lang="ko-KR" altLang="en-US" sz="2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1329E1-6B0D-4A5F-83BD-DA63F1CD766C}"/>
              </a:ext>
            </a:extLst>
          </p:cNvPr>
          <p:cNvSpPr txBox="1"/>
          <p:nvPr/>
        </p:nvSpPr>
        <p:spPr>
          <a:xfrm>
            <a:off x="1117435" y="3804952"/>
            <a:ext cx="4802427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</a:rPr>
              <a:t>sit amet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</a:rPr>
              <a:t>/  Consectetur adipisicing eli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</a:t>
            </a:r>
            <a:endParaRPr lang="ko-KR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527B8D6-5A83-464E-A09D-12F7B98250CC}"/>
              </a:ext>
            </a:extLst>
          </p:cNvPr>
          <p:cNvSpPr/>
          <p:nvPr/>
        </p:nvSpPr>
        <p:spPr>
          <a:xfrm>
            <a:off x="1116550" y="3128674"/>
            <a:ext cx="479202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</a:t>
            </a: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03991A-C5D0-4572-9C13-2E39350C5B4D}"/>
              </a:ext>
            </a:extLst>
          </p:cNvPr>
          <p:cNvSpPr txBox="1"/>
          <p:nvPr/>
        </p:nvSpPr>
        <p:spPr>
          <a:xfrm>
            <a:off x="1117435" y="4433474"/>
            <a:ext cx="4802427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</a:rPr>
              <a:t>Ut enim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ad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</a:rPr>
              <a:t>minim veniam, quis nostrud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</a:rPr>
              <a:t>exercitation ullamco laboris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</a:rPr>
              <a:t>nisi ut aliquip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</a:rPr>
              <a:t>ex ea commodo consequat.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68C165-36B6-4023-BE56-B3353A61817F}"/>
              </a:ext>
            </a:extLst>
          </p:cNvPr>
          <p:cNvSpPr txBox="1"/>
          <p:nvPr/>
        </p:nvSpPr>
        <p:spPr>
          <a:xfrm>
            <a:off x="6386273" y="3804952"/>
            <a:ext cx="4802427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</a:rPr>
              <a:t>sit amet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endParaRPr lang="ko-KR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8F8BDDB-8373-4F65-B2C8-87CF6E5B2DFC}"/>
              </a:ext>
            </a:extLst>
          </p:cNvPr>
          <p:cNvSpPr/>
          <p:nvPr/>
        </p:nvSpPr>
        <p:spPr>
          <a:xfrm>
            <a:off x="6385388" y="3128674"/>
            <a:ext cx="479202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0764D9-AFFC-4418-9E15-C1F68D060E93}"/>
              </a:ext>
            </a:extLst>
          </p:cNvPr>
          <p:cNvSpPr txBox="1"/>
          <p:nvPr/>
        </p:nvSpPr>
        <p:spPr>
          <a:xfrm>
            <a:off x="6386273" y="4433474"/>
            <a:ext cx="4802427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</a:rPr>
              <a:t>Duis aute irure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dolor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</a:rPr>
              <a:t>in reprehenderit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</a:rPr>
              <a:t>in voluptate velit esse cillum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</a:rPr>
              <a:t>dolore eu fugiat nulla pariatur.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456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5DA80BD-8906-4E1A-8AF2-8A1F2DB3B6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원형: 비어 있음 2">
            <a:extLst>
              <a:ext uri="{FF2B5EF4-FFF2-40B4-BE49-F238E27FC236}">
                <a16:creationId xmlns:a16="http://schemas.microsoft.com/office/drawing/2014/main" id="{DEB6C155-55FD-4C89-A870-67AC5551F191}"/>
              </a:ext>
            </a:extLst>
          </p:cNvPr>
          <p:cNvSpPr/>
          <p:nvPr/>
        </p:nvSpPr>
        <p:spPr>
          <a:xfrm>
            <a:off x="6655704" y="2343150"/>
            <a:ext cx="2171700" cy="2171700"/>
          </a:xfrm>
          <a:prstGeom prst="donut">
            <a:avLst>
              <a:gd name="adj" fmla="val 29534"/>
            </a:avLst>
          </a:pr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052438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0A1B66-5485-4107-94BD-2B848EDDD74D}"/>
              </a:ext>
            </a:extLst>
          </p:cNvPr>
          <p:cNvSpPr txBox="1"/>
          <p:nvPr/>
        </p:nvSpPr>
        <p:spPr>
          <a:xfrm>
            <a:off x="1383408" y="3994525"/>
            <a:ext cx="4890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r>
              <a:rPr lang="en-US" altLang="ko-KR" sz="2400" dirty="0">
                <a:solidFill>
                  <a:schemeClr val="bg1"/>
                </a:solidFill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r>
              <a:rPr lang="en-US" altLang="ko-KR" sz="2400" dirty="0">
                <a:solidFill>
                  <a:schemeClr val="bg1"/>
                </a:solidFill>
              </a:rPr>
              <a:t>, 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incididunt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ut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labore</a:t>
            </a:r>
            <a:r>
              <a:rPr lang="en-US" altLang="ko-KR" sz="2400" dirty="0">
                <a:solidFill>
                  <a:schemeClr val="bg1"/>
                </a:solidFill>
              </a:rPr>
              <a:t> et dolore</a:t>
            </a: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A7FC82D0-8743-49C4-910D-1D09C84E5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524" y="3106702"/>
            <a:ext cx="635884" cy="4616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8738D7-7B66-4779-93E2-09D668491241}"/>
              </a:ext>
            </a:extLst>
          </p:cNvPr>
          <p:cNvSpPr txBox="1"/>
          <p:nvPr/>
        </p:nvSpPr>
        <p:spPr>
          <a:xfrm>
            <a:off x="1383408" y="5838277"/>
            <a:ext cx="4890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2748377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89897F5-E76F-46DA-8159-6D47F84F6513}"/>
              </a:ext>
            </a:extLst>
          </p:cNvPr>
          <p:cNvSpPr txBox="1"/>
          <p:nvPr/>
        </p:nvSpPr>
        <p:spPr>
          <a:xfrm>
            <a:off x="643625" y="1208928"/>
            <a:ext cx="6569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Subject 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Title</a:t>
            </a:r>
            <a:endParaRPr lang="ko-KR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D0290487-9242-4777-807D-A4068082E992}"/>
              </a:ext>
            </a:extLst>
          </p:cNvPr>
          <p:cNvSpPr/>
          <p:nvPr/>
        </p:nvSpPr>
        <p:spPr>
          <a:xfrm>
            <a:off x="6510568" y="218984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tempor</a:t>
            </a:r>
            <a:endParaRPr lang="en-US" altLang="ko-KR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2A9EA441-2340-4718-8F17-1FBB1C583A02}"/>
              </a:ext>
            </a:extLst>
          </p:cNvPr>
          <p:cNvSpPr/>
          <p:nvPr/>
        </p:nvSpPr>
        <p:spPr>
          <a:xfrm>
            <a:off x="2569033" y="218984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 err="1">
                <a:solidFill>
                  <a:srgbClr val="6DF2A5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rgbClr val="6DF2A5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6DF2A5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rgbClr val="6DF2A5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6DF2A5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6DF2A5"/>
              </a:solidFill>
              <a:latin typeface="+mj-lt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23CF67A6-EC35-4EE5-9CD6-0B0D5B78AD9D}"/>
              </a:ext>
            </a:extLst>
          </p:cNvPr>
          <p:cNvSpPr/>
          <p:nvPr/>
        </p:nvSpPr>
        <p:spPr>
          <a:xfrm>
            <a:off x="1" y="2189840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F11BF3-EB3B-4528-9CBC-319EA03CB9D2}"/>
              </a:ext>
            </a:extLst>
          </p:cNvPr>
          <p:cNvSpPr txBox="1"/>
          <p:nvPr/>
        </p:nvSpPr>
        <p:spPr>
          <a:xfrm>
            <a:off x="643625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967804-E732-4751-AE65-7CFC77B208AF}"/>
              </a:ext>
            </a:extLst>
          </p:cNvPr>
          <p:cNvSpPr txBox="1"/>
          <p:nvPr/>
        </p:nvSpPr>
        <p:spPr>
          <a:xfrm>
            <a:off x="4108583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5AF6DD-AEFF-475F-9485-E717F3BA51B1}"/>
              </a:ext>
            </a:extLst>
          </p:cNvPr>
          <p:cNvSpPr txBox="1"/>
          <p:nvPr/>
        </p:nvSpPr>
        <p:spPr>
          <a:xfrm>
            <a:off x="8016882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605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24628F-FACE-4330-87AB-5B9FC49797AC}"/>
              </a:ext>
            </a:extLst>
          </p:cNvPr>
          <p:cNvSpPr txBox="1"/>
          <p:nvPr/>
        </p:nvSpPr>
        <p:spPr>
          <a:xfrm>
            <a:off x="2315092" y="2705725"/>
            <a:ext cx="3685722" cy="144655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r>
              <a:rPr lang="en-US" altLang="ko-KR" sz="4400" dirty="0">
                <a:solidFill>
                  <a:schemeClr val="bg1"/>
                </a:solidFill>
                <a:latin typeface="+mn-lt"/>
              </a:rPr>
              <a:t>Enter Your </a:t>
            </a:r>
            <a:r>
              <a:rPr lang="en-US" altLang="ko-KR" sz="4400" dirty="0">
                <a:solidFill>
                  <a:schemeClr val="bg1"/>
                </a:solidFill>
              </a:rPr>
              <a:t>Title Here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D02E3B2B-F079-4BAE-83C4-82A8B45405B8}"/>
              </a:ext>
            </a:extLst>
          </p:cNvPr>
          <p:cNvSpPr/>
          <p:nvPr/>
        </p:nvSpPr>
        <p:spPr>
          <a:xfrm>
            <a:off x="6096000" y="4573800"/>
            <a:ext cx="5668652" cy="1524000"/>
          </a:xfrm>
          <a:prstGeom prst="roundRect">
            <a:avLst/>
          </a:prstGeom>
          <a:solidFill>
            <a:srgbClr val="6DF2A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570686-D2E4-4154-88C8-4A60111CA28A}"/>
              </a:ext>
            </a:extLst>
          </p:cNvPr>
          <p:cNvSpPr txBox="1"/>
          <p:nvPr/>
        </p:nvSpPr>
        <p:spPr>
          <a:xfrm>
            <a:off x="6273061" y="5324673"/>
            <a:ext cx="521934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EFBB996-7CC5-4F5B-BF53-E16B85AF57E7}"/>
              </a:ext>
            </a:extLst>
          </p:cNvPr>
          <p:cNvSpPr/>
          <p:nvPr/>
        </p:nvSpPr>
        <p:spPr>
          <a:xfrm>
            <a:off x="6273061" y="4823708"/>
            <a:ext cx="5219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Consectetur adipisicing elit</a:t>
            </a:r>
            <a:endParaRPr lang="en-US" altLang="ko-KR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678FAC8F-8ED1-4483-A047-AAB0D0E4F507}"/>
              </a:ext>
            </a:extLst>
          </p:cNvPr>
          <p:cNvSpPr/>
          <p:nvPr/>
        </p:nvSpPr>
        <p:spPr>
          <a:xfrm>
            <a:off x="6096000" y="760201"/>
            <a:ext cx="5668652" cy="1524000"/>
          </a:xfrm>
          <a:prstGeom prst="roundRect">
            <a:avLst/>
          </a:prstGeom>
          <a:solidFill>
            <a:srgbClr val="6DF2A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804A2C-207D-4834-BC64-6DF22387163A}"/>
              </a:ext>
            </a:extLst>
          </p:cNvPr>
          <p:cNvSpPr txBox="1"/>
          <p:nvPr/>
        </p:nvSpPr>
        <p:spPr>
          <a:xfrm>
            <a:off x="6273061" y="1511074"/>
            <a:ext cx="521934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0DB7F49-8B8A-4FA2-A43A-48E140BA5096}"/>
              </a:ext>
            </a:extLst>
          </p:cNvPr>
          <p:cNvSpPr/>
          <p:nvPr/>
        </p:nvSpPr>
        <p:spPr>
          <a:xfrm>
            <a:off x="6273061" y="1010109"/>
            <a:ext cx="5219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</a:t>
            </a:r>
            <a:r>
              <a:rPr lang="en-US" altLang="ko-KR" sz="2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sit amet</a:t>
            </a:r>
            <a:endParaRPr lang="en-US" altLang="ko-KR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16F7BC86-587E-4F33-B9B8-CEAE9F916628}"/>
              </a:ext>
            </a:extLst>
          </p:cNvPr>
          <p:cNvSpPr/>
          <p:nvPr/>
        </p:nvSpPr>
        <p:spPr>
          <a:xfrm>
            <a:off x="6096000" y="2667001"/>
            <a:ext cx="5668652" cy="1524000"/>
          </a:xfrm>
          <a:prstGeom prst="roundRect">
            <a:avLst/>
          </a:prstGeom>
          <a:solidFill>
            <a:srgbClr val="6DF2A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6341FE-F75E-452D-87CD-5A56F91DA233}"/>
              </a:ext>
            </a:extLst>
          </p:cNvPr>
          <p:cNvSpPr txBox="1"/>
          <p:nvPr/>
        </p:nvSpPr>
        <p:spPr>
          <a:xfrm>
            <a:off x="6273061" y="3417874"/>
            <a:ext cx="521934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1F4AAB9-A8A3-432A-8493-B0B999504C44}"/>
              </a:ext>
            </a:extLst>
          </p:cNvPr>
          <p:cNvSpPr/>
          <p:nvPr/>
        </p:nvSpPr>
        <p:spPr>
          <a:xfrm>
            <a:off x="6273061" y="2916909"/>
            <a:ext cx="5219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Sed </a:t>
            </a:r>
            <a:r>
              <a:rPr lang="en-US" altLang="ko-KR" sz="2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 eiusmod tempor</a:t>
            </a:r>
            <a:endParaRPr lang="en-US" altLang="ko-KR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351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F3F8DF3-CEE8-434D-912E-3D09BFB47A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279F37-4134-4F37-BD5C-9E52FA87F51F}"/>
              </a:ext>
            </a:extLst>
          </p:cNvPr>
          <p:cNvSpPr txBox="1"/>
          <p:nvPr/>
        </p:nvSpPr>
        <p:spPr>
          <a:xfrm>
            <a:off x="749300" y="1215771"/>
            <a:ext cx="38535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u="none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Deliverables</a:t>
            </a:r>
            <a:endParaRPr lang="ko-KR" altLang="en-US" sz="2800" u="none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AB3B36-DB75-458D-95D2-ED41BF7268BB}"/>
              </a:ext>
            </a:extLst>
          </p:cNvPr>
          <p:cNvSpPr txBox="1"/>
          <p:nvPr/>
        </p:nvSpPr>
        <p:spPr>
          <a:xfrm>
            <a:off x="757956" y="3205501"/>
            <a:ext cx="2656996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32K</a:t>
            </a:r>
            <a:endParaRPr lang="ko-KR" altLang="en-US" sz="4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9F386EA-7289-4576-8849-0960B2F72628}"/>
              </a:ext>
            </a:extLst>
          </p:cNvPr>
          <p:cNvSpPr/>
          <p:nvPr/>
        </p:nvSpPr>
        <p:spPr>
          <a:xfrm>
            <a:off x="757956" y="2293013"/>
            <a:ext cx="2656996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6B558F-D13F-49E9-B8A2-B759E7C3AAD3}"/>
              </a:ext>
            </a:extLst>
          </p:cNvPr>
          <p:cNvSpPr txBox="1"/>
          <p:nvPr/>
        </p:nvSpPr>
        <p:spPr>
          <a:xfrm>
            <a:off x="757956" y="4016587"/>
            <a:ext cx="265699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4C5697-F970-4CD2-B863-893503FC5F30}"/>
              </a:ext>
            </a:extLst>
          </p:cNvPr>
          <p:cNvSpPr txBox="1"/>
          <p:nvPr/>
        </p:nvSpPr>
        <p:spPr>
          <a:xfrm>
            <a:off x="4010270" y="3205501"/>
            <a:ext cx="2656996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514K</a:t>
            </a:r>
            <a:endParaRPr lang="ko-KR" altLang="en-US" sz="4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3D2D08F-145D-481E-9B48-CB5C329A041A}"/>
              </a:ext>
            </a:extLst>
          </p:cNvPr>
          <p:cNvSpPr/>
          <p:nvPr/>
        </p:nvSpPr>
        <p:spPr>
          <a:xfrm>
            <a:off x="4010270" y="2293013"/>
            <a:ext cx="2656996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adipisicing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969C98-C966-4093-B5FB-37EF09FA7800}"/>
              </a:ext>
            </a:extLst>
          </p:cNvPr>
          <p:cNvSpPr txBox="1"/>
          <p:nvPr/>
        </p:nvSpPr>
        <p:spPr>
          <a:xfrm>
            <a:off x="4010270" y="4016587"/>
            <a:ext cx="265699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518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A39A23-17ED-4687-93CF-F3293E3ACBD2}"/>
              </a:ext>
            </a:extLst>
          </p:cNvPr>
          <p:cNvSpPr txBox="1"/>
          <p:nvPr/>
        </p:nvSpPr>
        <p:spPr>
          <a:xfrm>
            <a:off x="1670314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8B4289-46A3-4C08-BC97-67074441F206}"/>
              </a:ext>
            </a:extLst>
          </p:cNvPr>
          <p:cNvSpPr txBox="1"/>
          <p:nvPr/>
        </p:nvSpPr>
        <p:spPr>
          <a:xfrm>
            <a:off x="1670314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5BF1C4-EE8C-439A-89FA-29D13AB631BB}"/>
              </a:ext>
            </a:extLst>
          </p:cNvPr>
          <p:cNvSpPr txBox="1"/>
          <p:nvPr/>
        </p:nvSpPr>
        <p:spPr>
          <a:xfrm>
            <a:off x="6819901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5E4C32-55B2-4623-AAE0-238132E2C618}"/>
              </a:ext>
            </a:extLst>
          </p:cNvPr>
          <p:cNvSpPr txBox="1"/>
          <p:nvPr/>
        </p:nvSpPr>
        <p:spPr>
          <a:xfrm>
            <a:off x="6819901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B6DE4EA-ADE3-47BD-AB37-606888E738B6}"/>
              </a:ext>
            </a:extLst>
          </p:cNvPr>
          <p:cNvSpPr/>
          <p:nvPr/>
        </p:nvSpPr>
        <p:spPr>
          <a:xfrm>
            <a:off x="1670314" y="29776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Lora Black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610B9A1-E9A9-4495-A4C7-3C8636724A0D}"/>
              </a:ext>
            </a:extLst>
          </p:cNvPr>
          <p:cNvSpPr/>
          <p:nvPr/>
        </p:nvSpPr>
        <p:spPr>
          <a:xfrm>
            <a:off x="1670314" y="57263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Amy Harris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3EB6376-000B-413A-8217-4B87A64B4CF9}"/>
              </a:ext>
            </a:extLst>
          </p:cNvPr>
          <p:cNvSpPr/>
          <p:nvPr/>
        </p:nvSpPr>
        <p:spPr>
          <a:xfrm>
            <a:off x="6819901" y="29776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John Smith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4CE131D-DD7F-4434-8C5F-C9BD6C7E65B8}"/>
              </a:ext>
            </a:extLst>
          </p:cNvPr>
          <p:cNvSpPr/>
          <p:nvPr/>
        </p:nvSpPr>
        <p:spPr>
          <a:xfrm>
            <a:off x="6819901" y="57263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Justin Lee</a:t>
            </a: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C898230E-7068-4281-B166-BE1573A8E3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B2D6196A-330B-4060-B8FD-952F10F63DC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FC443873-8475-4320-B5EE-77E0924F86D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476B081D-7522-49C6-BCF5-EC829DD0EA5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2904987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56146F5-3649-44DB-A07A-5A6A7AC0F155}"/>
              </a:ext>
            </a:extLst>
          </p:cNvPr>
          <p:cNvSpPr txBox="1"/>
          <p:nvPr/>
        </p:nvSpPr>
        <p:spPr>
          <a:xfrm>
            <a:off x="3621565" y="3441348"/>
            <a:ext cx="4948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F5F7FB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F5F7F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0B8638-13A9-4B6A-869E-F359A6F377EC}"/>
              </a:ext>
            </a:extLst>
          </p:cNvPr>
          <p:cNvSpPr txBox="1"/>
          <p:nvPr/>
        </p:nvSpPr>
        <p:spPr>
          <a:xfrm>
            <a:off x="3679114" y="4090193"/>
            <a:ext cx="487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5F7FB"/>
                </a:solidFill>
              </a:rPr>
              <a:t>01:00pm ~ 01:30pm</a:t>
            </a:r>
            <a:endParaRPr lang="ko-KR" altLang="en-US" dirty="0">
              <a:solidFill>
                <a:srgbClr val="F5F7FB"/>
              </a:solidFill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714A1F3F-E78B-4447-B6DF-C344EF2C2330}"/>
              </a:ext>
            </a:extLst>
          </p:cNvPr>
          <p:cNvGrpSpPr/>
          <p:nvPr/>
        </p:nvGrpSpPr>
        <p:grpSpPr>
          <a:xfrm>
            <a:off x="5660842" y="2398476"/>
            <a:ext cx="870317" cy="991193"/>
            <a:chOff x="6830083" y="5571172"/>
            <a:chExt cx="342900" cy="390525"/>
          </a:xfrm>
          <a:solidFill>
            <a:srgbClr val="F5F7FB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03B512C-E79C-4D30-9817-8B8A2729B851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F7FA280-045B-45DE-8C4F-69B500DD81AC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6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5F7F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00" tIns="36000" rIns="43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00" tIns="36000" rIns="43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6DF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00" tIns="36000" rIns="43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chemeClr val="tx1">
                  <a:lumMod val="95000"/>
                  <a:lumOff val="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7092419-3B0B-4443-A7CB-982F21D7FE4F}"/>
              </a:ext>
            </a:extLst>
          </p:cNvPr>
          <p:cNvSpPr txBox="1"/>
          <p:nvPr/>
        </p:nvSpPr>
        <p:spPr>
          <a:xfrm>
            <a:off x="1409699" y="393412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6DF2A5"/>
                </a:solidFill>
                <a:latin typeface="+mj-lt"/>
              </a:rPr>
              <a:t>Contents</a:t>
            </a:r>
            <a:endParaRPr lang="ko-KR" altLang="en-US" b="0" dirty="0">
              <a:solidFill>
                <a:srgbClr val="6DF2A5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191A4F-7043-49E9-8840-F3A21140DB26}"/>
              </a:ext>
            </a:extLst>
          </p:cNvPr>
          <p:cNvSpPr txBox="1"/>
          <p:nvPr/>
        </p:nvSpPr>
        <p:spPr>
          <a:xfrm>
            <a:off x="1409699" y="265689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89E52EF-56A5-4424-951E-A69204D9BA7F}"/>
              </a:ext>
            </a:extLst>
          </p:cNvPr>
          <p:cNvSpPr/>
          <p:nvPr/>
        </p:nvSpPr>
        <p:spPr>
          <a:xfrm>
            <a:off x="1079499" y="224519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01.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666BFA-2496-4266-8ECD-7CEB48467A0F}"/>
              </a:ext>
            </a:extLst>
          </p:cNvPr>
          <p:cNvSpPr txBox="1"/>
          <p:nvPr/>
        </p:nvSpPr>
        <p:spPr>
          <a:xfrm>
            <a:off x="5229706" y="2656896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F71F4A-E4D8-47AE-99AF-7DE269291570}"/>
              </a:ext>
            </a:extLst>
          </p:cNvPr>
          <p:cNvSpPr/>
          <p:nvPr/>
        </p:nvSpPr>
        <p:spPr>
          <a:xfrm>
            <a:off x="4899506" y="2245196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03.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F07591-F3B2-48B7-8925-4A879095D8F6}"/>
              </a:ext>
            </a:extLst>
          </p:cNvPr>
          <p:cNvSpPr txBox="1"/>
          <p:nvPr/>
        </p:nvSpPr>
        <p:spPr>
          <a:xfrm>
            <a:off x="1409699" y="448827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0804738-0F88-4D6F-A265-60E241DDC7BC}"/>
              </a:ext>
            </a:extLst>
          </p:cNvPr>
          <p:cNvSpPr/>
          <p:nvPr/>
        </p:nvSpPr>
        <p:spPr>
          <a:xfrm>
            <a:off x="1079499" y="407657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02.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AA50F2-4C05-44C2-8A05-6F269A71965E}"/>
              </a:ext>
            </a:extLst>
          </p:cNvPr>
          <p:cNvSpPr txBox="1"/>
          <p:nvPr/>
        </p:nvSpPr>
        <p:spPr>
          <a:xfrm>
            <a:off x="5229706" y="448827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92A1049-7041-4E08-A213-9C868E4A64E8}"/>
              </a:ext>
            </a:extLst>
          </p:cNvPr>
          <p:cNvSpPr/>
          <p:nvPr/>
        </p:nvSpPr>
        <p:spPr>
          <a:xfrm>
            <a:off x="4899506" y="407657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04. 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CC661AE-182C-42CE-84E2-3C69BC35B605}"/>
              </a:ext>
            </a:extLst>
          </p:cNvPr>
          <p:cNvSpPr txBox="1"/>
          <p:nvPr/>
        </p:nvSpPr>
        <p:spPr>
          <a:xfrm>
            <a:off x="1569822" y="2547491"/>
            <a:ext cx="28761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Mobile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60FBB2-56C1-43F7-BF1E-BC43B969AABD}"/>
              </a:ext>
            </a:extLst>
          </p:cNvPr>
          <p:cNvSpPr txBox="1"/>
          <p:nvPr/>
        </p:nvSpPr>
        <p:spPr>
          <a:xfrm>
            <a:off x="1569822" y="362470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3AB2248-A825-4F11-991E-B3F535098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6CC408C-A6E3-4C68-ACF0-763D107C58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FDAB10C3-01AF-4610-88FD-F37B9CEE0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865323-32E1-46E7-8BD5-F88D56C36F1F}"/>
              </a:ext>
            </a:extLst>
          </p:cNvPr>
          <p:cNvSpPr txBox="1"/>
          <p:nvPr/>
        </p:nvSpPr>
        <p:spPr>
          <a:xfrm>
            <a:off x="1114743" y="2890391"/>
            <a:ext cx="28761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Tablet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83447-5CCC-4D78-A46A-051F2370A968}"/>
              </a:ext>
            </a:extLst>
          </p:cNvPr>
          <p:cNvSpPr txBox="1"/>
          <p:nvPr/>
        </p:nvSpPr>
        <p:spPr>
          <a:xfrm>
            <a:off x="1114743" y="396760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5BC4923-C380-46AD-8CC7-0EE0F9321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5" y="495300"/>
            <a:ext cx="4623712" cy="5943600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92E1E1B-0F8C-4DCD-BCF1-BD19F7CAA9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229665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390839-D78E-49B7-A6F1-859C2EF13FCC}"/>
              </a:ext>
            </a:extLst>
          </p:cNvPr>
          <p:cNvSpPr txBox="1"/>
          <p:nvPr/>
        </p:nvSpPr>
        <p:spPr>
          <a:xfrm>
            <a:off x="972946" y="1453545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29D2B3-6BD0-4616-89DA-7B406E8635FA}"/>
              </a:ext>
            </a:extLst>
          </p:cNvPr>
          <p:cNvSpPr txBox="1"/>
          <p:nvPr/>
        </p:nvSpPr>
        <p:spPr>
          <a:xfrm>
            <a:off x="972946" y="2500442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17D8E0E-65E2-4B8F-B958-FDC72D0BA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316B279-9AD0-4EF2-9034-345115DC35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653193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5F7FB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5F7FB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5F7FB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5F7FB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5F7FB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5F7FB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5F7FB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5F7FB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5F7FB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5F7FB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5F7FB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5F7FB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5F7FB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5F7FB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5F7FB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5F7FB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5F7FB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5F7FB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5F7FB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5F7FB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5F7FB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5F7FB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5F7FB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5F7FB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5F7FB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5F7FB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5F7FB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5F7FB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5F7FB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5F7FB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5F7FB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5F7FB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5F7FB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5F7FB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5F7FB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5F7FB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5F7FB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5F7FB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5F7FB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5F7FB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5F7FB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5F7FB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5F7FB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5F7FB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5F7FB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5F7FB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5F7FB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5F7FB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5F7FB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5F7FB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5F7FB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5F7FB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5F7FB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5F7FB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5F7FB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5F7FB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5F7FB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5F7FB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5F7FB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5F7FB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5F7FB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5F7FB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5F7FB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5F7FB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5F7FB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5F7FB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5F7FB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5F7FB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5F7FB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5F7FB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5F7FB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5F7FB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5F7FB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5F7FB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5F7FB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5F7FB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5F7FB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5F7FB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5F7FB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5F7FB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5F7FB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5F7FB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5F7FB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5F7FB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5F7FB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F76D8061-0125-4C7C-AB85-F042BF41FAB4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5F7FB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D6E08F7B-E087-4FF8-A8DC-F9CA7F665C66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5F7FB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5F7FB"/>
              </a:solidFill>
            </a:endParaRPr>
          </a:p>
          <a:p>
            <a:r>
              <a:rPr lang="en-US" altLang="ko-KR" sz="1400" dirty="0">
                <a:solidFill>
                  <a:srgbClr val="F5F7FB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5F7FB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5F7FB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5F7FB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5F7FB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5F7FB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5F7FB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5F7FB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5F7FB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5F7FB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5F7FB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5F7FB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5F7FB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5F7FB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5F7FB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5F7FB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5F7FB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5F7FB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5F7FB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5F7FB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5F7FB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5F7FB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5F7FB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5F7FB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5F7FB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5F7FB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5F7FB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5F7FB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5F7FB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5F7FB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5F7FB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5F7FB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5F7FB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5F7FB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5F7FB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5F7FB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5F7FB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5F7FB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5F7FB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5F7FB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5F7FB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5F7FB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5F7FB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5F7FB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5F7FB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5F7FB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5F7FB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5F7FB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5F7FB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5F7FB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5F7FB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5F7FB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5F7FB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5F7FB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5F7FB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5F7FB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5F7FB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5F7FB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5F7FB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5F7FB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5F7FB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5F7FB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5F7FB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5F7FB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5F7FB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5F7FB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5F7FB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5F7FB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5F7FB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5F7FB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5F7FB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5F7FB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5F7FB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5F7F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5F7FB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9515D32A-2B0E-48F2-9B7E-06DAE62E4DCF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5F7FB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2AB88B27-A9CD-42FA-8D68-48E1F2538994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5F7FB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5F7FB"/>
              </a:solidFill>
            </a:endParaRPr>
          </a:p>
          <a:p>
            <a:r>
              <a:rPr lang="en-US" altLang="ko-KR" sz="1400" dirty="0">
                <a:solidFill>
                  <a:srgbClr val="F5F7FB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737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533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Etiam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aliquet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mi 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lacinia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33BD6E3A-DB13-4508-962D-8870E31650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81DDC78-28DD-4F08-9534-8ED28905CF3D}"/>
              </a:ext>
            </a:extLst>
          </p:cNvPr>
          <p:cNvSpPr/>
          <p:nvPr/>
        </p:nvSpPr>
        <p:spPr>
          <a:xfrm>
            <a:off x="4048196" y="2722272"/>
            <a:ext cx="1988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Presentation template by </a:t>
            </a:r>
            <a:endParaRPr lang="ko-KR" alt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4890063-4760-4F4B-BCFA-7A5D84ECE09D}"/>
              </a:ext>
            </a:extLst>
          </p:cNvPr>
          <p:cNvSpPr/>
          <p:nvPr/>
        </p:nvSpPr>
        <p:spPr>
          <a:xfrm>
            <a:off x="4522289" y="3570863"/>
            <a:ext cx="324960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BD8169E-CD56-472A-8A8E-6E235DEC1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94C3A585-0BBB-4F15-916C-AC55107C755D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Poppins Font download by </a:t>
            </a:r>
            <a:endParaRPr lang="ko-KR" alt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4D26B137-8F3A-4F09-9A76-EF3702E93C7F}"/>
              </a:ext>
            </a:extLst>
          </p:cNvPr>
          <p:cNvSpPr/>
          <p:nvPr/>
        </p:nvSpPr>
        <p:spPr>
          <a:xfrm>
            <a:off x="3596556" y="3570863"/>
            <a:ext cx="5101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59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934EDA26-8579-4F69-9359-87946890E14C}"/>
              </a:ext>
            </a:extLst>
          </p:cNvPr>
          <p:cNvSpPr txBox="1"/>
          <p:nvPr/>
        </p:nvSpPr>
        <p:spPr>
          <a:xfrm>
            <a:off x="2318686" y="1605571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840DA2AD-5687-4324-85C3-B29A43BBCBC5}"/>
              </a:ext>
            </a:extLst>
          </p:cNvPr>
          <p:cNvSpPr/>
          <p:nvPr/>
        </p:nvSpPr>
        <p:spPr>
          <a:xfrm>
            <a:off x="5066123" y="2767991"/>
            <a:ext cx="1259658" cy="1259656"/>
          </a:xfrm>
          <a:prstGeom prst="ellipse">
            <a:avLst/>
          </a:prstGeom>
          <a:solidFill>
            <a:srgbClr val="6DF2A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6EB9CCA-0410-4737-AC19-8ADD41647C12}"/>
              </a:ext>
            </a:extLst>
          </p:cNvPr>
          <p:cNvSpPr/>
          <p:nvPr/>
        </p:nvSpPr>
        <p:spPr>
          <a:xfrm>
            <a:off x="418615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endParaRPr lang="en-US" altLang="ko-K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89819E0-8FF9-4391-8D3A-BB840256A2F7}"/>
              </a:ext>
            </a:extLst>
          </p:cNvPr>
          <p:cNvGrpSpPr/>
          <p:nvPr/>
        </p:nvGrpSpPr>
        <p:grpSpPr>
          <a:xfrm>
            <a:off x="5440469" y="3128057"/>
            <a:ext cx="511634" cy="524832"/>
            <a:chOff x="2772242" y="1560385"/>
            <a:chExt cx="376198" cy="385905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0D84683F-1BAD-45B2-8355-45EEC37476E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A0D1F5B-BCD1-479D-9F66-F0016D024EC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53ABA4F-3807-4B9F-B1A1-5F7E22F7711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1DBBFA7-4807-421D-91D3-F3D9AB8715C9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08735480-CAFD-4B1E-AE46-960FC86F37C8}"/>
              </a:ext>
            </a:extLst>
          </p:cNvPr>
          <p:cNvSpPr/>
          <p:nvPr/>
        </p:nvSpPr>
        <p:spPr>
          <a:xfrm>
            <a:off x="1921693" y="2767991"/>
            <a:ext cx="1259658" cy="1259656"/>
          </a:xfrm>
          <a:prstGeom prst="ellipse">
            <a:avLst/>
          </a:prstGeom>
          <a:solidFill>
            <a:srgbClr val="6DF2A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22B736B-619A-429B-80EF-DFDEF677DF8F}"/>
              </a:ext>
            </a:extLst>
          </p:cNvPr>
          <p:cNvSpPr/>
          <p:nvPr/>
        </p:nvSpPr>
        <p:spPr>
          <a:xfrm>
            <a:off x="104172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endParaRPr lang="en-US" altLang="ko-K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7581C94D-9848-4E70-93EF-FF7FFB2324BC}"/>
              </a:ext>
            </a:extLst>
          </p:cNvPr>
          <p:cNvGrpSpPr/>
          <p:nvPr/>
        </p:nvGrpSpPr>
        <p:grpSpPr>
          <a:xfrm>
            <a:off x="2350733" y="3122713"/>
            <a:ext cx="401576" cy="535520"/>
            <a:chOff x="3471472" y="902398"/>
            <a:chExt cx="295275" cy="393763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2B902D5-B3F7-47B3-9EDA-A7684BDA400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15533B22-17DA-417F-BD71-1A5F4A909AC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타원 36">
            <a:extLst>
              <a:ext uri="{FF2B5EF4-FFF2-40B4-BE49-F238E27FC236}">
                <a16:creationId xmlns:a16="http://schemas.microsoft.com/office/drawing/2014/main" id="{B4E577A7-C6B7-4EF9-AD45-DD4933E12856}"/>
              </a:ext>
            </a:extLst>
          </p:cNvPr>
          <p:cNvSpPr/>
          <p:nvPr/>
        </p:nvSpPr>
        <p:spPr>
          <a:xfrm>
            <a:off x="8215409" y="2767991"/>
            <a:ext cx="1259658" cy="1259656"/>
          </a:xfrm>
          <a:prstGeom prst="ellipse">
            <a:avLst/>
          </a:prstGeom>
          <a:solidFill>
            <a:srgbClr val="6DF2A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D5034F1-1CB9-4613-806E-B1AF2CA6559E}"/>
              </a:ext>
            </a:extLst>
          </p:cNvPr>
          <p:cNvSpPr/>
          <p:nvPr/>
        </p:nvSpPr>
        <p:spPr>
          <a:xfrm>
            <a:off x="733543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Sed do </a:t>
            </a:r>
            <a:r>
              <a:rPr lang="en-US" altLang="ko-K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en-US" altLang="ko-K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A43EA2DA-8F3B-4DE5-BAA5-2EC6485C0D16}"/>
              </a:ext>
            </a:extLst>
          </p:cNvPr>
          <p:cNvGrpSpPr/>
          <p:nvPr/>
        </p:nvGrpSpPr>
        <p:grpSpPr>
          <a:xfrm>
            <a:off x="8562376" y="3124916"/>
            <a:ext cx="531118" cy="531114"/>
            <a:chOff x="752656" y="1562597"/>
            <a:chExt cx="390525" cy="390525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DEE43DD-BF6B-4302-B753-7C3B478441E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ADF56937-7429-4D9B-8146-4B8298D995E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7C1163C-8646-432C-9EC2-18538FDEB29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3F876A07-D76C-482F-8DCE-617A8452CFE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4966179-2D52-4D4E-86FE-96BA1B736462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34305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>
            <a:extLst>
              <a:ext uri="{FF2B5EF4-FFF2-40B4-BE49-F238E27FC236}">
                <a16:creationId xmlns:a16="http://schemas.microsoft.com/office/drawing/2014/main" id="{D90D5DD8-6041-4751-824A-DDF2F859ABCD}"/>
              </a:ext>
            </a:extLst>
          </p:cNvPr>
          <p:cNvSpPr/>
          <p:nvPr/>
        </p:nvSpPr>
        <p:spPr>
          <a:xfrm>
            <a:off x="3530600" y="863600"/>
            <a:ext cx="5130800" cy="5130800"/>
          </a:xfrm>
          <a:prstGeom prst="ellipse">
            <a:avLst/>
          </a:prstGeom>
          <a:solidFill>
            <a:srgbClr val="6DF2A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81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21B9EDD7-E6F2-4FBC-A647-69E6D2D691D6}"/>
              </a:ext>
            </a:extLst>
          </p:cNvPr>
          <p:cNvSpPr txBox="1"/>
          <p:nvPr/>
        </p:nvSpPr>
        <p:spPr>
          <a:xfrm>
            <a:off x="783679" y="15040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4110E9-DF72-4229-8365-A3A5256F3DEC}"/>
              </a:ext>
            </a:extLst>
          </p:cNvPr>
          <p:cNvSpPr txBox="1"/>
          <p:nvPr/>
        </p:nvSpPr>
        <p:spPr>
          <a:xfrm>
            <a:off x="5018319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09F63E8-32C0-4DE1-9EC1-55D30A216EB8}"/>
              </a:ext>
            </a:extLst>
          </p:cNvPr>
          <p:cNvSpPr/>
          <p:nvPr/>
        </p:nvSpPr>
        <p:spPr>
          <a:xfrm>
            <a:off x="5018318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93CC50B-1AE5-4CFE-8381-F2DC71959D49}"/>
              </a:ext>
            </a:extLst>
          </p:cNvPr>
          <p:cNvSpPr/>
          <p:nvPr/>
        </p:nvSpPr>
        <p:spPr>
          <a:xfrm>
            <a:off x="50056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01.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A5F9DC-BE79-4F25-98E2-361F23CE5F2D}"/>
              </a:ext>
            </a:extLst>
          </p:cNvPr>
          <p:cNvSpPr txBox="1"/>
          <p:nvPr/>
        </p:nvSpPr>
        <p:spPr>
          <a:xfrm>
            <a:off x="8269011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A774C07-7166-4970-890A-1008D2E41147}"/>
              </a:ext>
            </a:extLst>
          </p:cNvPr>
          <p:cNvSpPr/>
          <p:nvPr/>
        </p:nvSpPr>
        <p:spPr>
          <a:xfrm>
            <a:off x="8269010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F25302B-F42A-4746-BF93-58C8D7E058AC}"/>
              </a:ext>
            </a:extLst>
          </p:cNvPr>
          <p:cNvSpPr/>
          <p:nvPr/>
        </p:nvSpPr>
        <p:spPr>
          <a:xfrm>
            <a:off x="82563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03.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56136D-626F-4326-B419-BC0A4D0911AB}"/>
              </a:ext>
            </a:extLst>
          </p:cNvPr>
          <p:cNvSpPr txBox="1"/>
          <p:nvPr/>
        </p:nvSpPr>
        <p:spPr>
          <a:xfrm>
            <a:off x="5018319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6BD115C-1909-4601-ABDC-4D854B4E8033}"/>
              </a:ext>
            </a:extLst>
          </p:cNvPr>
          <p:cNvSpPr/>
          <p:nvPr/>
        </p:nvSpPr>
        <p:spPr>
          <a:xfrm>
            <a:off x="5018318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2E5B8F0-23E3-48CA-AB03-ED5D85A8FC64}"/>
              </a:ext>
            </a:extLst>
          </p:cNvPr>
          <p:cNvSpPr/>
          <p:nvPr/>
        </p:nvSpPr>
        <p:spPr>
          <a:xfrm>
            <a:off x="50056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02.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7AFBB2-7EF8-4852-9D90-22131C07B577}"/>
              </a:ext>
            </a:extLst>
          </p:cNvPr>
          <p:cNvSpPr txBox="1"/>
          <p:nvPr/>
        </p:nvSpPr>
        <p:spPr>
          <a:xfrm>
            <a:off x="8269011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A828B8D-3278-4D22-B328-CC39A3DC893C}"/>
              </a:ext>
            </a:extLst>
          </p:cNvPr>
          <p:cNvSpPr/>
          <p:nvPr/>
        </p:nvSpPr>
        <p:spPr>
          <a:xfrm>
            <a:off x="8269010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27FFD31-04F6-463E-8843-73964E85E942}"/>
              </a:ext>
            </a:extLst>
          </p:cNvPr>
          <p:cNvSpPr/>
          <p:nvPr/>
        </p:nvSpPr>
        <p:spPr>
          <a:xfrm>
            <a:off x="82563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865803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E74F094-D946-4B85-A057-5EE3932E3F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1064EE-C666-42F3-9F61-A88AE02CFA86}"/>
              </a:ext>
            </a:extLst>
          </p:cNvPr>
          <p:cNvSpPr txBox="1"/>
          <p:nvPr/>
        </p:nvSpPr>
        <p:spPr>
          <a:xfrm>
            <a:off x="1119417" y="1603757"/>
            <a:ext cx="5305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Make Your </a:t>
            </a:r>
            <a:r>
              <a:rPr lang="en-US" altLang="ko-K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816FAC-D453-439E-8275-F6C09D3DFC6C}"/>
              </a:ext>
            </a:extLst>
          </p:cNvPr>
          <p:cNvSpPr txBox="1"/>
          <p:nvPr/>
        </p:nvSpPr>
        <p:spPr>
          <a:xfrm>
            <a:off x="1247540" y="2616126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E40A8A-0F75-4F77-B9DD-5EE65FDBB62B}"/>
              </a:ext>
            </a:extLst>
          </p:cNvPr>
          <p:cNvSpPr txBox="1"/>
          <p:nvPr/>
        </p:nvSpPr>
        <p:spPr>
          <a:xfrm>
            <a:off x="1247541" y="3080905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dolore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CE81F1-6A35-4A41-8A22-9DE45997EF8F}"/>
              </a:ext>
            </a:extLst>
          </p:cNvPr>
          <p:cNvSpPr txBox="1"/>
          <p:nvPr/>
        </p:nvSpPr>
        <p:spPr>
          <a:xfrm>
            <a:off x="1247540" y="4168322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D8FC45-C13E-418A-B02A-F83353C113D5}"/>
              </a:ext>
            </a:extLst>
          </p:cNvPr>
          <p:cNvSpPr txBox="1"/>
          <p:nvPr/>
        </p:nvSpPr>
        <p:spPr>
          <a:xfrm>
            <a:off x="1247541" y="4633101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Ut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enim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ad minim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veniam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quis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nostrud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exercitation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ullamco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laboris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nisi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aliquip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ea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commodo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consequat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264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7C9AC6FD-94BE-43E1-9F4D-9490696BF9F6}"/>
              </a:ext>
            </a:extLst>
          </p:cNvPr>
          <p:cNvSpPr txBox="1"/>
          <p:nvPr/>
        </p:nvSpPr>
        <p:spPr>
          <a:xfrm>
            <a:off x="965200" y="1767326"/>
            <a:ext cx="3685722" cy="107721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Enter Your 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Title Here</a:t>
            </a:r>
            <a:endParaRPr lang="ko-KR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AC9339-D217-433A-B73D-4394BE3AF396}"/>
              </a:ext>
            </a:extLst>
          </p:cNvPr>
          <p:cNvSpPr txBox="1"/>
          <p:nvPr/>
        </p:nvSpPr>
        <p:spPr>
          <a:xfrm>
            <a:off x="6438900" y="2187293"/>
            <a:ext cx="478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28FB0B9-E770-45B4-AEC4-649C39768DB6}"/>
              </a:ext>
            </a:extLst>
          </p:cNvPr>
          <p:cNvSpPr/>
          <p:nvPr/>
        </p:nvSpPr>
        <p:spPr>
          <a:xfrm>
            <a:off x="6438900" y="1848732"/>
            <a:ext cx="4777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</a:t>
            </a:r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sit amet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1D034E25-C8C3-4729-8B8E-E8D3BD9EF6F8}"/>
              </a:ext>
            </a:extLst>
          </p:cNvPr>
          <p:cNvSpPr/>
          <p:nvPr/>
        </p:nvSpPr>
        <p:spPr>
          <a:xfrm>
            <a:off x="5207000" y="1930144"/>
            <a:ext cx="914400" cy="914400"/>
          </a:xfrm>
          <a:prstGeom prst="ellipse">
            <a:avLst/>
          </a:prstGeom>
          <a:solidFill>
            <a:srgbClr val="6DF2A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945F86-76A2-4BAA-A0AF-C033F5464568}"/>
              </a:ext>
            </a:extLst>
          </p:cNvPr>
          <p:cNvSpPr txBox="1"/>
          <p:nvPr/>
        </p:nvSpPr>
        <p:spPr>
          <a:xfrm>
            <a:off x="6438900" y="4270605"/>
            <a:ext cx="478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91B23D7-5D8B-4401-B757-5FAD6DF8982A}"/>
              </a:ext>
            </a:extLst>
          </p:cNvPr>
          <p:cNvSpPr/>
          <p:nvPr/>
        </p:nvSpPr>
        <p:spPr>
          <a:xfrm>
            <a:off x="6438900" y="3932044"/>
            <a:ext cx="4777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Consectetur adipiscing elit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B7FEE6A5-6F63-4D61-83DE-466E2F955E0D}"/>
              </a:ext>
            </a:extLst>
          </p:cNvPr>
          <p:cNvSpPr/>
          <p:nvPr/>
        </p:nvSpPr>
        <p:spPr>
          <a:xfrm>
            <a:off x="5207000" y="4013456"/>
            <a:ext cx="914400" cy="914400"/>
          </a:xfrm>
          <a:prstGeom prst="ellipse">
            <a:avLst/>
          </a:prstGeom>
          <a:solidFill>
            <a:srgbClr val="6DF2A5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813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A06AEFB-DBAF-4D54-9227-DCA3070FF183}"/>
              </a:ext>
            </a:extLst>
          </p:cNvPr>
          <p:cNvSpPr txBox="1"/>
          <p:nvPr/>
        </p:nvSpPr>
        <p:spPr>
          <a:xfrm>
            <a:off x="2603945" y="1263945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anose="020B0604020202020204" pitchFamily="34" charset="0"/>
              </a:rPr>
              <a:t>SWOT Analysis</a:t>
            </a:r>
            <a:endParaRPr lang="ko-KR" altLang="en-US" sz="2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6A625E-F54C-4C6F-8E24-A5234983975B}"/>
              </a:ext>
            </a:extLst>
          </p:cNvPr>
          <p:cNvSpPr txBox="1"/>
          <p:nvPr/>
        </p:nvSpPr>
        <p:spPr>
          <a:xfrm>
            <a:off x="8235546" y="223238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4F1A11-3A53-423D-8357-867856CB8C51}"/>
              </a:ext>
            </a:extLst>
          </p:cNvPr>
          <p:cNvSpPr txBox="1"/>
          <p:nvPr/>
        </p:nvSpPr>
        <p:spPr>
          <a:xfrm>
            <a:off x="8235546" y="438412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BE90CD-A1B3-495F-B996-744A143D07C6}"/>
              </a:ext>
            </a:extLst>
          </p:cNvPr>
          <p:cNvSpPr txBox="1"/>
          <p:nvPr/>
        </p:nvSpPr>
        <p:spPr>
          <a:xfrm>
            <a:off x="850900" y="223238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458CCE-F47E-459F-A982-03F15F5B22DC}"/>
              </a:ext>
            </a:extLst>
          </p:cNvPr>
          <p:cNvSpPr txBox="1"/>
          <p:nvPr/>
        </p:nvSpPr>
        <p:spPr>
          <a:xfrm>
            <a:off x="850900" y="4384122"/>
            <a:ext cx="3105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FD0853F-8853-4442-8229-FAE3A4948E0C}"/>
              </a:ext>
            </a:extLst>
          </p:cNvPr>
          <p:cNvSpPr/>
          <p:nvPr/>
        </p:nvSpPr>
        <p:spPr>
          <a:xfrm>
            <a:off x="4281714" y="2365167"/>
            <a:ext cx="1708806" cy="1314659"/>
          </a:xfrm>
          <a:prstGeom prst="roundRect">
            <a:avLst/>
          </a:prstGeom>
          <a:solidFill>
            <a:srgbClr val="6DF2A5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61AA2037-E71F-4653-B699-8150B92A3D0F}"/>
              </a:ext>
            </a:extLst>
          </p:cNvPr>
          <p:cNvSpPr/>
          <p:nvPr/>
        </p:nvSpPr>
        <p:spPr>
          <a:xfrm>
            <a:off x="6201480" y="2365167"/>
            <a:ext cx="1708806" cy="1314659"/>
          </a:xfrm>
          <a:prstGeom prst="roundRect">
            <a:avLst/>
          </a:prstGeom>
          <a:solidFill>
            <a:srgbClr val="6DF2A5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4925CCE5-7DAF-4EB9-BFD9-0EF8853F5206}"/>
              </a:ext>
            </a:extLst>
          </p:cNvPr>
          <p:cNvSpPr/>
          <p:nvPr/>
        </p:nvSpPr>
        <p:spPr>
          <a:xfrm>
            <a:off x="4281714" y="3890786"/>
            <a:ext cx="1708806" cy="1314659"/>
          </a:xfrm>
          <a:prstGeom prst="roundRect">
            <a:avLst/>
          </a:prstGeom>
          <a:solidFill>
            <a:srgbClr val="6DF2A5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84A2EC43-ABBF-4287-85DD-16664E916626}"/>
              </a:ext>
            </a:extLst>
          </p:cNvPr>
          <p:cNvSpPr/>
          <p:nvPr/>
        </p:nvSpPr>
        <p:spPr>
          <a:xfrm>
            <a:off x="6201480" y="3890786"/>
            <a:ext cx="1708806" cy="1314659"/>
          </a:xfrm>
          <a:prstGeom prst="roundRect">
            <a:avLst/>
          </a:prstGeom>
          <a:solidFill>
            <a:srgbClr val="6DF2A5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  <a:latin typeface="+mj-lt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BCE748AA-FE0D-4964-840F-A85E45BF8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0399" y="2666676"/>
            <a:ext cx="371436" cy="22286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5653ACFE-B501-459C-A7AC-7221BCCDC6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20816" y="2666676"/>
            <a:ext cx="270135" cy="27013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41AEAB97-CE67-428F-A84A-D2FE278B87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50400" y="4160674"/>
            <a:ext cx="371435" cy="360823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64F75854-ED4F-4E3C-83D8-6D4170447A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20816" y="4209876"/>
            <a:ext cx="270135" cy="256629"/>
          </a:xfrm>
          <a:prstGeom prst="rect">
            <a:avLst/>
          </a:prstGeom>
        </p:spPr>
      </p:pic>
      <p:sp>
        <p:nvSpPr>
          <p:cNvPr id="23" name="직사각형 22">
            <a:extLst>
              <a:ext uri="{FF2B5EF4-FFF2-40B4-BE49-F238E27FC236}">
                <a16:creationId xmlns:a16="http://schemas.microsoft.com/office/drawing/2014/main" id="{8C6746CF-B403-4978-A557-62155BA5F805}"/>
              </a:ext>
            </a:extLst>
          </p:cNvPr>
          <p:cNvSpPr/>
          <p:nvPr/>
        </p:nvSpPr>
        <p:spPr>
          <a:xfrm>
            <a:off x="4281714" y="4617421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Opportunities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D4DA6F3-D6AE-42BB-8295-2A84B2994CB1}"/>
              </a:ext>
            </a:extLst>
          </p:cNvPr>
          <p:cNvSpPr/>
          <p:nvPr/>
        </p:nvSpPr>
        <p:spPr>
          <a:xfrm>
            <a:off x="6201480" y="4617421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Threats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0E818EA-50B2-4419-B193-21C4CCEA68FA}"/>
              </a:ext>
            </a:extLst>
          </p:cNvPr>
          <p:cNvSpPr/>
          <p:nvPr/>
        </p:nvSpPr>
        <p:spPr>
          <a:xfrm>
            <a:off x="4281714" y="3087727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Strengths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1D1103A-A6E4-4439-80E0-5027E034B614}"/>
              </a:ext>
            </a:extLst>
          </p:cNvPr>
          <p:cNvSpPr/>
          <p:nvPr/>
        </p:nvSpPr>
        <p:spPr>
          <a:xfrm>
            <a:off x="6201480" y="3087727"/>
            <a:ext cx="1708806" cy="288147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Weakness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4891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580DE42-18CE-490D-8BBF-7EFC2D3DB7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7FD541-CE7F-4059-BE23-0433C6585228}"/>
              </a:ext>
            </a:extLst>
          </p:cNvPr>
          <p:cNvSpPr txBox="1"/>
          <p:nvPr/>
        </p:nvSpPr>
        <p:spPr>
          <a:xfrm>
            <a:off x="6578912" y="2729381"/>
            <a:ext cx="48700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eiusmod</a:t>
            </a: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aliqua</a:t>
            </a: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enim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ad minim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veniam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quis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nostrud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ullamco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laboris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Ut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aliquip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ex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ea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commodo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consequat</a:t>
            </a:r>
            <a:endParaRPr lang="en-US" altLang="ko-K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AEA56FC-F312-4B7D-820F-F69FB2B2D541}"/>
              </a:ext>
            </a:extLst>
          </p:cNvPr>
          <p:cNvSpPr/>
          <p:nvPr/>
        </p:nvSpPr>
        <p:spPr>
          <a:xfrm>
            <a:off x="6493186" y="2060422"/>
            <a:ext cx="495576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</a:t>
            </a:r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69AA9C74-5682-4410-90A9-F852B5E05032}"/>
              </a:ext>
            </a:extLst>
          </p:cNvPr>
          <p:cNvSpPr/>
          <p:nvPr/>
        </p:nvSpPr>
        <p:spPr>
          <a:xfrm>
            <a:off x="4975000" y="1929316"/>
            <a:ext cx="1249610" cy="1249610"/>
          </a:xfrm>
          <a:prstGeom prst="ellipse">
            <a:avLst/>
          </a:prstGeom>
          <a:solidFill>
            <a:srgbClr val="6DF2A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AF905CB9-CFC3-4CEC-AEA4-A1FC81256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372125" y="2326441"/>
            <a:ext cx="455360" cy="45536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2842638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Black - Poppins Light">
      <a:majorFont>
        <a:latin typeface="Poppins Black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6DF2A5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tx1">
                <a:lumMod val="95000"/>
                <a:lumOff val="5000"/>
              </a:schemeClr>
            </a:solidFill>
            <a:latin typeface="+mj-lt"/>
          </a:defRPr>
        </a:defPPr>
      </a:lstStyle>
    </a:spDef>
    <a:lnDef>
      <a:spPr>
        <a:ln w="1270">
          <a:solidFill>
            <a:srgbClr val="01DBE7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3292</TotalTime>
  <Words>1104</Words>
  <Application>Microsoft Office PowerPoint</Application>
  <PresentationFormat>와이드스크린</PresentationFormat>
  <Paragraphs>159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Poppins Black</vt:lpstr>
      <vt:lpstr>Arial</vt:lpstr>
      <vt:lpstr>Arial Unicode MS</vt:lpstr>
      <vt:lpstr>맑은 고딕</vt:lpstr>
      <vt:lpstr>Poppins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238</cp:revision>
  <dcterms:created xsi:type="dcterms:W3CDTF">2019-04-06T05:20:47Z</dcterms:created>
  <dcterms:modified xsi:type="dcterms:W3CDTF">2021-01-10T06:48:35Z</dcterms:modified>
</cp:coreProperties>
</file>