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6" r:id="rId2"/>
    <p:sldId id="287" r:id="rId3"/>
    <p:sldId id="257" r:id="rId4"/>
    <p:sldId id="265" r:id="rId5"/>
    <p:sldId id="275" r:id="rId6"/>
    <p:sldId id="288" r:id="rId7"/>
    <p:sldId id="289" r:id="rId8"/>
    <p:sldId id="261" r:id="rId9"/>
    <p:sldId id="290" r:id="rId10"/>
    <p:sldId id="277" r:id="rId11"/>
    <p:sldId id="278" r:id="rId12"/>
    <p:sldId id="291" r:id="rId13"/>
    <p:sldId id="269" r:id="rId14"/>
    <p:sldId id="296" r:id="rId15"/>
    <p:sldId id="292" r:id="rId16"/>
    <p:sldId id="293" r:id="rId17"/>
    <p:sldId id="294" r:id="rId18"/>
    <p:sldId id="295"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21D7CD"/>
    <a:srgbClr val="EB2264"/>
    <a:srgbClr val="C4D422"/>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5" d="100"/>
          <a:sy n="65" d="100"/>
        </p:scale>
        <p:origin x="85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barChart>
        <c:barDir val="col"/>
        <c:grouping val="clustered"/>
        <c:varyColors val="0"/>
        <c:ser>
          <c:idx val="0"/>
          <c:order val="0"/>
          <c:tx>
            <c:strRef>
              <c:f>Sheet1!$B$1</c:f>
              <c:strCache>
                <c:ptCount val="1"/>
                <c:pt idx="0">
                  <c:v>Sales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Pt>
            <c:idx val="0"/>
            <c:invertIfNegative val="0"/>
            <c:bubble3D val="0"/>
            <c:spPr>
              <a:solidFill>
                <a:srgbClr val="0070C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1-BA04-4A29-8E1D-6A958FBCDAF4}"/>
              </c:ext>
            </c:extLst>
          </c:dPt>
          <c:dPt>
            <c:idx val="1"/>
            <c:invertIfNegative val="0"/>
            <c:bubble3D val="0"/>
            <c:spPr>
              <a:solidFill>
                <a:srgbClr val="00B05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2-BA04-4A29-8E1D-6A958FBCDAF4}"/>
              </c:ext>
            </c:extLst>
          </c:dPt>
          <c:dPt>
            <c:idx val="2"/>
            <c:invertIfNegative val="0"/>
            <c:bubble3D val="0"/>
            <c:spPr>
              <a:solidFill>
                <a:schemeClr val="tx1">
                  <a:lumMod val="85000"/>
                  <a:lumOff val="15000"/>
                </a:schemeClr>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3-BA04-4A29-8E1D-6A958FBCDAF4}"/>
              </c:ext>
            </c:extLst>
          </c:dPt>
          <c:dPt>
            <c:idx val="3"/>
            <c:invertIfNegative val="0"/>
            <c:bubble3D val="0"/>
            <c:spPr>
              <a:solidFill>
                <a:srgbClr val="C00000"/>
              </a:solidFill>
              <a:ln>
                <a:noFill/>
              </a:ln>
              <a:effectLst>
                <a:outerShdw blurRad="57150" dist="19050" dir="5400000" algn="ctr" rotWithShape="0">
                  <a:srgbClr val="000000">
                    <a:alpha val="63000"/>
                  </a:srgbClr>
                </a:outerShdw>
              </a:effectLst>
            </c:spPr>
            <c:extLst>
              <c:ext xmlns:c16="http://schemas.microsoft.com/office/drawing/2014/chart" uri="{C3380CC4-5D6E-409C-BE32-E72D297353CC}">
                <c16:uniqueId val="{00000004-BA04-4A29-8E1D-6A958FBCDAF4}"/>
              </c:ext>
            </c:extLst>
          </c:dPt>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BA04-4A29-8E1D-6A958FBCDAF4}"/>
            </c:ext>
          </c:extLst>
        </c:ser>
        <c:dLbls>
          <c:showLegendKey val="0"/>
          <c:showVal val="0"/>
          <c:showCatName val="0"/>
          <c:showSerName val="0"/>
          <c:showPercent val="0"/>
          <c:showBubbleSize val="0"/>
        </c:dLbls>
        <c:gapWidth val="100"/>
        <c:overlap val="-24"/>
        <c:axId val="594356376"/>
        <c:axId val="594349488"/>
      </c:barChart>
      <c:catAx>
        <c:axId val="594356376"/>
        <c:scaling>
          <c:orientation val="minMax"/>
        </c:scaling>
        <c:delete val="1"/>
        <c:axPos val="b"/>
        <c:numFmt formatCode="General" sourceLinked="1"/>
        <c:majorTickMark val="out"/>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out"/>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2" qsCatId="simple" csTypeId="urn:microsoft.com/office/officeart/2005/8/colors/colorful2" csCatId="colorful" phldr="1"/>
      <dgm:spPr/>
      <dgm:t>
        <a:bodyPr/>
        <a:lstStyle/>
        <a:p>
          <a:endParaRPr lang="en-US"/>
        </a:p>
      </dgm:t>
    </dgm:pt>
    <dgm:pt modelId="{93B8BBBA-839A-48A2-BEDD-96CBD596129D}">
      <dgm:prSet phldrT="[Text]"/>
      <dgm:spPr/>
      <dgm:t>
        <a:bodyPr/>
        <a:lstStyle/>
        <a:p>
          <a:r>
            <a:rPr lang="en-US" dirty="0"/>
            <a:t> </a:t>
          </a:r>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a:t> </a:t>
          </a:r>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a:t> </a:t>
          </a:r>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solidFill>
          <a:schemeClr val="accent2">
            <a:hueOff val="1080030"/>
            <a:satOff val="150"/>
            <a:lumOff val="13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12700" cap="flat" cmpd="sng" algn="ctr">
          <a:solidFill>
            <a:schemeClr val="accent2">
              <a:hueOff val="1080030"/>
              <a:satOff val="150"/>
              <a:lumOff val="13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solidFill>
          <a:schemeClr val="accent2">
            <a:hueOff val="2160060"/>
            <a:satOff val="301"/>
            <a:lumOff val="261"/>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12700" cap="flat" cmpd="sng" algn="ctr">
          <a:solidFill>
            <a:schemeClr val="accent2">
              <a:hueOff val="2160060"/>
              <a:satOff val="301"/>
              <a:lumOff val="26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solidFill>
          <a:schemeClr val="accent2">
            <a:hueOff val="3240090"/>
            <a:satOff val="451"/>
            <a:lumOff val="392"/>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12700" cap="flat" cmpd="sng" algn="ctr">
          <a:solidFill>
            <a:schemeClr val="accent2">
              <a:hueOff val="3240090"/>
              <a:satOff val="451"/>
              <a:lumOff val="39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a:t> </a:t>
          </a:r>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7" name="Freeform: Shape 46">
            <a:extLst>
              <a:ext uri="{FF2B5EF4-FFF2-40B4-BE49-F238E27FC236}">
                <a16:creationId xmlns:a16="http://schemas.microsoft.com/office/drawing/2014/main" id="{54FC571A-4E69-43F5-BA84-4A72D47C59BD}"/>
              </a:ext>
            </a:extLst>
          </p:cNvPr>
          <p:cNvSpPr>
            <a:spLocks noGrp="1"/>
          </p:cNvSpPr>
          <p:nvPr>
            <p:ph type="pic" sz="quarter" idx="10"/>
          </p:nvPr>
        </p:nvSpPr>
        <p:spPr>
          <a:xfrm>
            <a:off x="840534" y="1728742"/>
            <a:ext cx="2666624" cy="2133601"/>
          </a:xfrm>
          <a:custGeom>
            <a:avLst/>
            <a:gdLst>
              <a:gd name="connsiteX0" fmla="*/ 341696 w 2666624"/>
              <a:gd name="connsiteY0" fmla="*/ 0 h 2133601"/>
              <a:gd name="connsiteX1" fmla="*/ 2666624 w 2666624"/>
              <a:gd name="connsiteY1" fmla="*/ 0 h 2133601"/>
              <a:gd name="connsiteX2" fmla="*/ 2324928 w 2666624"/>
              <a:gd name="connsiteY2" fmla="*/ 2133601 h 2133601"/>
              <a:gd name="connsiteX3" fmla="*/ 0 w 2666624"/>
              <a:gd name="connsiteY3" fmla="*/ 2133601 h 2133601"/>
            </a:gdLst>
            <a:ahLst/>
            <a:cxnLst>
              <a:cxn ang="0">
                <a:pos x="connsiteX0" y="connsiteY0"/>
              </a:cxn>
              <a:cxn ang="0">
                <a:pos x="connsiteX1" y="connsiteY1"/>
              </a:cxn>
              <a:cxn ang="0">
                <a:pos x="connsiteX2" y="connsiteY2"/>
              </a:cxn>
              <a:cxn ang="0">
                <a:pos x="connsiteX3" y="connsiteY3"/>
              </a:cxn>
            </a:cxnLst>
            <a:rect l="l" t="t" r="r" b="b"/>
            <a:pathLst>
              <a:path w="2666624" h="2133601">
                <a:moveTo>
                  <a:pt x="341696" y="0"/>
                </a:moveTo>
                <a:lnTo>
                  <a:pt x="2666624" y="0"/>
                </a:lnTo>
                <a:lnTo>
                  <a:pt x="2324928" y="2133601"/>
                </a:lnTo>
                <a:lnTo>
                  <a:pt x="0" y="2133601"/>
                </a:lnTo>
                <a:close/>
              </a:path>
            </a:pathLst>
          </a:custGeom>
          <a:effectLst>
            <a:outerShdw blurRad="50800" dist="38100" algn="l" rotWithShape="0">
              <a:prstClr val="black">
                <a:alpha val="40000"/>
              </a:prstClr>
            </a:outerShdw>
          </a:effectLst>
        </p:spPr>
        <p:txBody>
          <a:bodyPr wrap="square">
            <a:noAutofit/>
          </a:bodyPr>
          <a:lstStyle/>
          <a:p>
            <a:endParaRPr lang="en-US"/>
          </a:p>
        </p:txBody>
      </p:sp>
      <p:grpSp>
        <p:nvGrpSpPr>
          <p:cNvPr id="5" name="Group 4">
            <a:extLst>
              <a:ext uri="{FF2B5EF4-FFF2-40B4-BE49-F238E27FC236}">
                <a16:creationId xmlns:a16="http://schemas.microsoft.com/office/drawing/2014/main" id="{CF125AFF-9B54-49AD-81D0-A188C870D2DA}"/>
              </a:ext>
            </a:extLst>
          </p:cNvPr>
          <p:cNvGrpSpPr/>
          <p:nvPr userDrawn="1"/>
        </p:nvGrpSpPr>
        <p:grpSpPr>
          <a:xfrm>
            <a:off x="5410199" y="0"/>
            <a:ext cx="6781801" cy="6858000"/>
            <a:chOff x="4838701" y="0"/>
            <a:chExt cx="7353300" cy="6858000"/>
          </a:xfrm>
        </p:grpSpPr>
        <p:sp>
          <p:nvSpPr>
            <p:cNvPr id="8" name="Freeform: Shape 7">
              <a:extLst>
                <a:ext uri="{FF2B5EF4-FFF2-40B4-BE49-F238E27FC236}">
                  <a16:creationId xmlns:a16="http://schemas.microsoft.com/office/drawing/2014/main" id="{DC9DF227-7167-45DF-8386-5B87F29EA050}"/>
                </a:ext>
              </a:extLst>
            </p:cNvPr>
            <p:cNvSpPr/>
            <p:nvPr userDrawn="1"/>
          </p:nvSpPr>
          <p:spPr>
            <a:xfrm>
              <a:off x="4838701" y="0"/>
              <a:ext cx="7353300" cy="6858000"/>
            </a:xfrm>
            <a:custGeom>
              <a:avLst/>
              <a:gdLst>
                <a:gd name="connsiteX0" fmla="*/ 1714500 w 7170295"/>
                <a:gd name="connsiteY0" fmla="*/ 0 h 6858000"/>
                <a:gd name="connsiteX1" fmla="*/ 7170295 w 7170295"/>
                <a:gd name="connsiteY1" fmla="*/ 0 h 6858000"/>
                <a:gd name="connsiteX2" fmla="*/ 7170295 w 7170295"/>
                <a:gd name="connsiteY2" fmla="*/ 6858000 h 6858000"/>
                <a:gd name="connsiteX3" fmla="*/ 0 w 717029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0295" h="6858000">
                  <a:moveTo>
                    <a:pt x="1714500" y="0"/>
                  </a:moveTo>
                  <a:lnTo>
                    <a:pt x="7170295" y="0"/>
                  </a:lnTo>
                  <a:lnTo>
                    <a:pt x="7170295" y="6858000"/>
                  </a:lnTo>
                  <a:lnTo>
                    <a:pt x="0" y="68580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E3E1D165-2E7B-4A67-8B5E-B8F2654C245E}"/>
                </a:ext>
              </a:extLst>
            </p:cNvPr>
            <p:cNvSpPr/>
            <p:nvPr userDrawn="1"/>
          </p:nvSpPr>
          <p:spPr>
            <a:xfrm>
              <a:off x="5021705" y="0"/>
              <a:ext cx="7170295" cy="6858000"/>
            </a:xfrm>
            <a:custGeom>
              <a:avLst/>
              <a:gdLst>
                <a:gd name="connsiteX0" fmla="*/ 1714500 w 7170295"/>
                <a:gd name="connsiteY0" fmla="*/ 0 h 6858000"/>
                <a:gd name="connsiteX1" fmla="*/ 7170295 w 7170295"/>
                <a:gd name="connsiteY1" fmla="*/ 0 h 6858000"/>
                <a:gd name="connsiteX2" fmla="*/ 7170295 w 7170295"/>
                <a:gd name="connsiteY2" fmla="*/ 6858000 h 6858000"/>
                <a:gd name="connsiteX3" fmla="*/ 0 w 717029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0295" h="6858000">
                  <a:moveTo>
                    <a:pt x="1714500" y="0"/>
                  </a:moveTo>
                  <a:lnTo>
                    <a:pt x="7170295" y="0"/>
                  </a:lnTo>
                  <a:lnTo>
                    <a:pt x="7170295" y="6858000"/>
                  </a:lnTo>
                  <a:lnTo>
                    <a:pt x="0" y="685800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13759" y="4335549"/>
            <a:ext cx="5012050" cy="1192298"/>
          </a:xfrm>
          <a:prstGeom prst="rect">
            <a:avLst/>
          </a:prstGeom>
        </p:spPr>
        <p:txBody>
          <a:bodyPr lIns="91425" tIns="91425" rIns="91425" bIns="91425" anchor="ctr" anchorCtr="0">
            <a:normAutofit/>
          </a:bodyPr>
          <a:lstStyle>
            <a:lvl1pPr lvl="0" algn="ctr">
              <a:spcBef>
                <a:spcPts val="0"/>
              </a:spcBef>
              <a:buSzPct val="100000"/>
              <a:defRPr sz="4000"/>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
        <p:nvSpPr>
          <p:cNvPr id="34" name="Shape 22">
            <a:extLst>
              <a:ext uri="{FF2B5EF4-FFF2-40B4-BE49-F238E27FC236}">
                <a16:creationId xmlns:a16="http://schemas.microsoft.com/office/drawing/2014/main" id="{C833A8B4-D310-49B1-9391-A8F373123677}"/>
              </a:ext>
            </a:extLst>
          </p:cNvPr>
          <p:cNvSpPr txBox="1">
            <a:spLocks noGrp="1"/>
          </p:cNvSpPr>
          <p:nvPr>
            <p:ph type="subTitle" idx="1"/>
          </p:nvPr>
        </p:nvSpPr>
        <p:spPr>
          <a:xfrm>
            <a:off x="7650519" y="4131959"/>
            <a:ext cx="3527386" cy="407180"/>
          </a:xfrm>
          <a:prstGeom prst="rect">
            <a:avLst/>
          </a:prstGeom>
        </p:spPr>
        <p:txBody>
          <a:bodyPr lIns="91425" tIns="91425" rIns="91425" bIns="91425" anchor="t" anchorCtr="0">
            <a:noAutofit/>
          </a:bodyPr>
          <a:lstStyle>
            <a:lvl1pPr lvl="0" algn="ctr" rtl="0">
              <a:spcBef>
                <a:spcPts val="0"/>
              </a:spcBef>
              <a:buClr>
                <a:srgbClr val="33CCFF"/>
              </a:buClr>
              <a:buSzPct val="100000"/>
              <a:buNone/>
              <a:defRPr sz="1800">
                <a:solidFill>
                  <a:schemeClr val="bg1"/>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44" name="Parallelogram 43">
            <a:extLst>
              <a:ext uri="{FF2B5EF4-FFF2-40B4-BE49-F238E27FC236}">
                <a16:creationId xmlns:a16="http://schemas.microsoft.com/office/drawing/2014/main" id="{A7956541-AAAB-4A5B-958E-F182A40D43F1}"/>
              </a:ext>
            </a:extLst>
          </p:cNvPr>
          <p:cNvSpPr/>
          <p:nvPr userDrawn="1"/>
        </p:nvSpPr>
        <p:spPr>
          <a:xfrm>
            <a:off x="364689" y="1728742"/>
            <a:ext cx="521902" cy="2133601"/>
          </a:xfrm>
          <a:prstGeom prst="parallelogram">
            <a:avLst>
              <a:gd name="adj" fmla="val 6442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Shape 47">
            <a:extLst>
              <a:ext uri="{FF2B5EF4-FFF2-40B4-BE49-F238E27FC236}">
                <a16:creationId xmlns:a16="http://schemas.microsoft.com/office/drawing/2014/main" id="{6140BB56-12D8-4DBE-BD5D-6A66F1DB957E}"/>
              </a:ext>
            </a:extLst>
          </p:cNvPr>
          <p:cNvSpPr>
            <a:spLocks noGrp="1"/>
          </p:cNvSpPr>
          <p:nvPr>
            <p:ph type="pic" sz="quarter" idx="11"/>
          </p:nvPr>
        </p:nvSpPr>
        <p:spPr>
          <a:xfrm>
            <a:off x="3468267" y="1739627"/>
            <a:ext cx="2666624" cy="2133601"/>
          </a:xfrm>
          <a:custGeom>
            <a:avLst/>
            <a:gdLst>
              <a:gd name="connsiteX0" fmla="*/ 341696 w 2666624"/>
              <a:gd name="connsiteY0" fmla="*/ 0 h 2133601"/>
              <a:gd name="connsiteX1" fmla="*/ 2666624 w 2666624"/>
              <a:gd name="connsiteY1" fmla="*/ 0 h 2133601"/>
              <a:gd name="connsiteX2" fmla="*/ 2324928 w 2666624"/>
              <a:gd name="connsiteY2" fmla="*/ 2133601 h 2133601"/>
              <a:gd name="connsiteX3" fmla="*/ 0 w 2666624"/>
              <a:gd name="connsiteY3" fmla="*/ 2133601 h 2133601"/>
            </a:gdLst>
            <a:ahLst/>
            <a:cxnLst>
              <a:cxn ang="0">
                <a:pos x="connsiteX0" y="connsiteY0"/>
              </a:cxn>
              <a:cxn ang="0">
                <a:pos x="connsiteX1" y="connsiteY1"/>
              </a:cxn>
              <a:cxn ang="0">
                <a:pos x="connsiteX2" y="connsiteY2"/>
              </a:cxn>
              <a:cxn ang="0">
                <a:pos x="connsiteX3" y="connsiteY3"/>
              </a:cxn>
            </a:cxnLst>
            <a:rect l="l" t="t" r="r" b="b"/>
            <a:pathLst>
              <a:path w="2666624" h="2133601">
                <a:moveTo>
                  <a:pt x="341696" y="0"/>
                </a:moveTo>
                <a:lnTo>
                  <a:pt x="2666624" y="0"/>
                </a:lnTo>
                <a:lnTo>
                  <a:pt x="2324928" y="2133601"/>
                </a:lnTo>
                <a:lnTo>
                  <a:pt x="0" y="2133601"/>
                </a:lnTo>
                <a:close/>
              </a:path>
            </a:pathLst>
          </a:custGeom>
          <a:effectLst>
            <a:outerShdw blurRad="50800" dist="38100" algn="l" rotWithShape="0">
              <a:prstClr val="black">
                <a:alpha val="40000"/>
              </a:prstClr>
            </a:outerShdw>
          </a:effectLst>
        </p:spPr>
        <p:txBody>
          <a:bodyPr wrap="square">
            <a:noAutofit/>
          </a:bodyPr>
          <a:lstStyle/>
          <a:p>
            <a:endParaRPr lang="en-US" dirty="0"/>
          </a:p>
        </p:txBody>
      </p:sp>
      <p:sp>
        <p:nvSpPr>
          <p:cNvPr id="49" name="Freeform: Shape 48">
            <a:extLst>
              <a:ext uri="{FF2B5EF4-FFF2-40B4-BE49-F238E27FC236}">
                <a16:creationId xmlns:a16="http://schemas.microsoft.com/office/drawing/2014/main" id="{7C670CC1-3FD2-4881-B355-42CD450682C6}"/>
              </a:ext>
            </a:extLst>
          </p:cNvPr>
          <p:cNvSpPr>
            <a:spLocks noGrp="1"/>
          </p:cNvSpPr>
          <p:nvPr>
            <p:ph type="pic" sz="quarter" idx="12"/>
          </p:nvPr>
        </p:nvSpPr>
        <p:spPr>
          <a:xfrm>
            <a:off x="6096000" y="1761397"/>
            <a:ext cx="2666624" cy="2133601"/>
          </a:xfrm>
          <a:custGeom>
            <a:avLst/>
            <a:gdLst>
              <a:gd name="connsiteX0" fmla="*/ 341696 w 2666624"/>
              <a:gd name="connsiteY0" fmla="*/ 0 h 2133601"/>
              <a:gd name="connsiteX1" fmla="*/ 2666624 w 2666624"/>
              <a:gd name="connsiteY1" fmla="*/ 0 h 2133601"/>
              <a:gd name="connsiteX2" fmla="*/ 2324928 w 2666624"/>
              <a:gd name="connsiteY2" fmla="*/ 2133601 h 2133601"/>
              <a:gd name="connsiteX3" fmla="*/ 0 w 2666624"/>
              <a:gd name="connsiteY3" fmla="*/ 2133601 h 2133601"/>
            </a:gdLst>
            <a:ahLst/>
            <a:cxnLst>
              <a:cxn ang="0">
                <a:pos x="connsiteX0" y="connsiteY0"/>
              </a:cxn>
              <a:cxn ang="0">
                <a:pos x="connsiteX1" y="connsiteY1"/>
              </a:cxn>
              <a:cxn ang="0">
                <a:pos x="connsiteX2" y="connsiteY2"/>
              </a:cxn>
              <a:cxn ang="0">
                <a:pos x="connsiteX3" y="connsiteY3"/>
              </a:cxn>
            </a:cxnLst>
            <a:rect l="l" t="t" r="r" b="b"/>
            <a:pathLst>
              <a:path w="2666624" h="2133601">
                <a:moveTo>
                  <a:pt x="341696" y="0"/>
                </a:moveTo>
                <a:lnTo>
                  <a:pt x="2666624" y="0"/>
                </a:lnTo>
                <a:lnTo>
                  <a:pt x="2324928" y="2133601"/>
                </a:lnTo>
                <a:lnTo>
                  <a:pt x="0" y="2133601"/>
                </a:lnTo>
                <a:close/>
              </a:path>
            </a:pathLst>
          </a:custGeom>
          <a:effectLst>
            <a:outerShdw blurRad="50800" dist="38100" algn="l" rotWithShape="0">
              <a:prstClr val="black">
                <a:alpha val="40000"/>
              </a:prstClr>
            </a:outerShdw>
          </a:effectLst>
        </p:spPr>
        <p:txBody>
          <a:bodyPr wrap="square">
            <a:noAutofit/>
          </a:bodyPr>
          <a:lstStyle/>
          <a:p>
            <a:endParaRPr lang="en-US"/>
          </a:p>
        </p:txBody>
      </p:sp>
      <p:sp>
        <p:nvSpPr>
          <p:cNvPr id="50" name="Freeform: Shape 49">
            <a:extLst>
              <a:ext uri="{FF2B5EF4-FFF2-40B4-BE49-F238E27FC236}">
                <a16:creationId xmlns:a16="http://schemas.microsoft.com/office/drawing/2014/main" id="{A254B37B-E75D-4ECE-9CDA-BB4315FCE9BC}"/>
              </a:ext>
            </a:extLst>
          </p:cNvPr>
          <p:cNvSpPr>
            <a:spLocks noGrp="1"/>
          </p:cNvSpPr>
          <p:nvPr>
            <p:ph type="pic" sz="quarter" idx="13"/>
          </p:nvPr>
        </p:nvSpPr>
        <p:spPr>
          <a:xfrm>
            <a:off x="8723732" y="1750512"/>
            <a:ext cx="2666624" cy="2133601"/>
          </a:xfrm>
          <a:custGeom>
            <a:avLst/>
            <a:gdLst>
              <a:gd name="connsiteX0" fmla="*/ 341696 w 2666624"/>
              <a:gd name="connsiteY0" fmla="*/ 0 h 2133601"/>
              <a:gd name="connsiteX1" fmla="*/ 2666624 w 2666624"/>
              <a:gd name="connsiteY1" fmla="*/ 0 h 2133601"/>
              <a:gd name="connsiteX2" fmla="*/ 2324928 w 2666624"/>
              <a:gd name="connsiteY2" fmla="*/ 2133601 h 2133601"/>
              <a:gd name="connsiteX3" fmla="*/ 0 w 2666624"/>
              <a:gd name="connsiteY3" fmla="*/ 2133601 h 2133601"/>
            </a:gdLst>
            <a:ahLst/>
            <a:cxnLst>
              <a:cxn ang="0">
                <a:pos x="connsiteX0" y="connsiteY0"/>
              </a:cxn>
              <a:cxn ang="0">
                <a:pos x="connsiteX1" y="connsiteY1"/>
              </a:cxn>
              <a:cxn ang="0">
                <a:pos x="connsiteX2" y="connsiteY2"/>
              </a:cxn>
              <a:cxn ang="0">
                <a:pos x="connsiteX3" y="connsiteY3"/>
              </a:cxn>
            </a:cxnLst>
            <a:rect l="l" t="t" r="r" b="b"/>
            <a:pathLst>
              <a:path w="2666624" h="2133601">
                <a:moveTo>
                  <a:pt x="341696" y="0"/>
                </a:moveTo>
                <a:lnTo>
                  <a:pt x="2666624" y="0"/>
                </a:lnTo>
                <a:lnTo>
                  <a:pt x="2324928" y="2133601"/>
                </a:lnTo>
                <a:lnTo>
                  <a:pt x="0" y="2133601"/>
                </a:lnTo>
                <a:close/>
              </a:path>
            </a:pathLst>
          </a:custGeom>
          <a:effectLst>
            <a:outerShdw blurRad="50800" dist="38100" algn="l"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7" name="Picture 6">
            <a:extLst>
              <a:ext uri="{FF2B5EF4-FFF2-40B4-BE49-F238E27FC236}">
                <a16:creationId xmlns:a16="http://schemas.microsoft.com/office/drawing/2014/main" id="{55F49D30-55F9-4430-A06E-A76BE3BA192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custGeom>
            <a:avLst/>
            <a:gdLst>
              <a:gd name="connsiteX0" fmla="*/ 0 w 12192000"/>
              <a:gd name="connsiteY0" fmla="*/ 0 h 6858000"/>
              <a:gd name="connsiteX1" fmla="*/ 12192000 w 12192000"/>
              <a:gd name="connsiteY1" fmla="*/ 6858000 h 6858000"/>
              <a:gd name="connsiteX2" fmla="*/ 0 w 12192000"/>
              <a:gd name="connsiteY2" fmla="*/ 6858000 h 6858000"/>
            </a:gdLst>
            <a:ahLst/>
            <a:cxnLst>
              <a:cxn ang="0">
                <a:pos x="connsiteX0" y="connsiteY0"/>
              </a:cxn>
              <a:cxn ang="0">
                <a:pos x="connsiteX1" y="connsiteY1"/>
              </a:cxn>
              <a:cxn ang="0">
                <a:pos x="connsiteX2" y="connsiteY2"/>
              </a:cxn>
            </a:cxnLst>
            <a:rect l="l" t="t" r="r" b="b"/>
            <a:pathLst>
              <a:path w="12192000" h="6858000">
                <a:moveTo>
                  <a:pt x="0" y="0"/>
                </a:moveTo>
                <a:lnTo>
                  <a:pt x="12192000" y="6858000"/>
                </a:lnTo>
                <a:lnTo>
                  <a:pt x="0" y="6858000"/>
                </a:lnTo>
                <a:close/>
              </a:path>
            </a:pathLst>
          </a:custGeom>
        </p:spPr>
      </p:pic>
      <p:sp>
        <p:nvSpPr>
          <p:cNvPr id="6" name="Isosceles Triangle 5">
            <a:extLst>
              <a:ext uri="{FF2B5EF4-FFF2-40B4-BE49-F238E27FC236}">
                <a16:creationId xmlns:a16="http://schemas.microsoft.com/office/drawing/2014/main" id="{93B14940-E103-43F5-B97A-3158A20F46DA}"/>
              </a:ext>
            </a:extLst>
          </p:cNvPr>
          <p:cNvSpPr/>
          <p:nvPr userDrawn="1"/>
        </p:nvSpPr>
        <p:spPr>
          <a:xfrm>
            <a:off x="0" y="0"/>
            <a:ext cx="12192000" cy="6858000"/>
          </a:xfrm>
          <a:prstGeom prst="triangle">
            <a:avLst>
              <a:gd name="adj" fmla="val 0"/>
            </a:avLst>
          </a:prstGeom>
          <a:solidFill>
            <a:schemeClr val="accent1">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366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01476F4-E965-402C-A230-20B1538353A5}"/>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635" t="26580" r="32085" b="7110"/>
          <a:stretch/>
        </p:blipFill>
        <p:spPr>
          <a:xfrm>
            <a:off x="5646" y="32672"/>
            <a:ext cx="12186355" cy="6851650"/>
          </a:xfrm>
          <a:custGeom>
            <a:avLst/>
            <a:gdLst>
              <a:gd name="connsiteX0" fmla="*/ 12180711 w 12186355"/>
              <a:gd name="connsiteY0" fmla="*/ 0 h 6851650"/>
              <a:gd name="connsiteX1" fmla="*/ 12186355 w 12186355"/>
              <a:gd name="connsiteY1" fmla="*/ 0 h 6851650"/>
              <a:gd name="connsiteX2" fmla="*/ 12186355 w 12186355"/>
              <a:gd name="connsiteY2" fmla="*/ 6851650 h 6851650"/>
              <a:gd name="connsiteX3" fmla="*/ 0 w 12186355"/>
              <a:gd name="connsiteY3" fmla="*/ 6851650 h 6851650"/>
            </a:gdLst>
            <a:ahLst/>
            <a:cxnLst>
              <a:cxn ang="0">
                <a:pos x="connsiteX0" y="connsiteY0"/>
              </a:cxn>
              <a:cxn ang="0">
                <a:pos x="connsiteX1" y="connsiteY1"/>
              </a:cxn>
              <a:cxn ang="0">
                <a:pos x="connsiteX2" y="connsiteY2"/>
              </a:cxn>
              <a:cxn ang="0">
                <a:pos x="connsiteX3" y="connsiteY3"/>
              </a:cxn>
            </a:cxnLst>
            <a:rect l="l" t="t" r="r" b="b"/>
            <a:pathLst>
              <a:path w="12186355" h="6851650">
                <a:moveTo>
                  <a:pt x="12180711" y="0"/>
                </a:moveTo>
                <a:lnTo>
                  <a:pt x="12186355" y="0"/>
                </a:lnTo>
                <a:lnTo>
                  <a:pt x="12186355" y="6851650"/>
                </a:lnTo>
                <a:lnTo>
                  <a:pt x="0" y="6851650"/>
                </a:lnTo>
                <a:close/>
              </a:path>
            </a:pathLst>
          </a:custGeom>
        </p:spPr>
      </p:pic>
      <p:sp>
        <p:nvSpPr>
          <p:cNvPr id="7" name="Isosceles Triangle 6">
            <a:extLst>
              <a:ext uri="{FF2B5EF4-FFF2-40B4-BE49-F238E27FC236}">
                <a16:creationId xmlns:a16="http://schemas.microsoft.com/office/drawing/2014/main" id="{8AF51B17-59F1-4228-9A3B-CD285BDB598C}"/>
              </a:ext>
            </a:extLst>
          </p:cNvPr>
          <p:cNvSpPr/>
          <p:nvPr userDrawn="1"/>
        </p:nvSpPr>
        <p:spPr>
          <a:xfrm flipH="1">
            <a:off x="-5646" y="0"/>
            <a:ext cx="12192000" cy="6858000"/>
          </a:xfrm>
          <a:prstGeom prst="triangle">
            <a:avLst>
              <a:gd name="adj" fmla="val 0"/>
            </a:avLst>
          </a:prstGeom>
          <a:solidFill>
            <a:srgbClr val="00B05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0561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pic>
        <p:nvPicPr>
          <p:cNvPr id="3" name="Picture 2">
            <a:extLst>
              <a:ext uri="{FF2B5EF4-FFF2-40B4-BE49-F238E27FC236}">
                <a16:creationId xmlns:a16="http://schemas.microsoft.com/office/drawing/2014/main" id="{9B9A0EFE-94EB-4D98-AAFC-03F2421CFFF1}"/>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65256"/>
          </a:xfrm>
          <a:prstGeom prst="rect">
            <a:avLst/>
          </a:prstGeom>
        </p:spPr>
      </p:pic>
      <p:grpSp>
        <p:nvGrpSpPr>
          <p:cNvPr id="7" name="Group 6">
            <a:extLst>
              <a:ext uri="{FF2B5EF4-FFF2-40B4-BE49-F238E27FC236}">
                <a16:creationId xmlns:a16="http://schemas.microsoft.com/office/drawing/2014/main" id="{882B6B99-C49F-4158-91CE-12B5ABD81CE1}"/>
              </a:ext>
            </a:extLst>
          </p:cNvPr>
          <p:cNvGrpSpPr/>
          <p:nvPr userDrawn="1"/>
        </p:nvGrpSpPr>
        <p:grpSpPr>
          <a:xfrm>
            <a:off x="2430206" y="-1"/>
            <a:ext cx="9761794" cy="6865257"/>
            <a:chOff x="2430206" y="-1"/>
            <a:chExt cx="9761794" cy="6865257"/>
          </a:xfrm>
        </p:grpSpPr>
        <p:sp>
          <p:nvSpPr>
            <p:cNvPr id="8" name="Freeform: Shape 7">
              <a:extLst>
                <a:ext uri="{FF2B5EF4-FFF2-40B4-BE49-F238E27FC236}">
                  <a16:creationId xmlns:a16="http://schemas.microsoft.com/office/drawing/2014/main" id="{7AAEAB21-0269-4018-BF37-B90EFDE7D923}"/>
                </a:ext>
              </a:extLst>
            </p:cNvPr>
            <p:cNvSpPr/>
            <p:nvPr userDrawn="1"/>
          </p:nvSpPr>
          <p:spPr>
            <a:xfrm>
              <a:off x="2684206" y="-1"/>
              <a:ext cx="9507794" cy="6865257"/>
            </a:xfrm>
            <a:custGeom>
              <a:avLst/>
              <a:gdLst>
                <a:gd name="connsiteX0" fmla="*/ 1714500 w 11292114"/>
                <a:gd name="connsiteY0" fmla="*/ 0 h 6858000"/>
                <a:gd name="connsiteX1" fmla="*/ 11292114 w 11292114"/>
                <a:gd name="connsiteY1" fmla="*/ 0 h 6858000"/>
                <a:gd name="connsiteX2" fmla="*/ 11292114 w 11292114"/>
                <a:gd name="connsiteY2" fmla="*/ 6858000 h 6858000"/>
                <a:gd name="connsiteX3" fmla="*/ 0 w 1129211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92114" h="6858000">
                  <a:moveTo>
                    <a:pt x="1714500" y="0"/>
                  </a:moveTo>
                  <a:lnTo>
                    <a:pt x="11292114" y="0"/>
                  </a:lnTo>
                  <a:lnTo>
                    <a:pt x="11292114" y="6858000"/>
                  </a:lnTo>
                  <a:lnTo>
                    <a:pt x="0" y="6858000"/>
                  </a:lnTo>
                  <a:close/>
                </a:path>
              </a:pathLst>
            </a:custGeom>
            <a:solidFill>
              <a:srgbClr val="92D050">
                <a:alpha val="7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arallelogram 5">
              <a:extLst>
                <a:ext uri="{FF2B5EF4-FFF2-40B4-BE49-F238E27FC236}">
                  <a16:creationId xmlns:a16="http://schemas.microsoft.com/office/drawing/2014/main" id="{5934229D-7EEE-43CD-A474-2914888FC8CE}"/>
                </a:ext>
              </a:extLst>
            </p:cNvPr>
            <p:cNvSpPr/>
            <p:nvPr userDrawn="1"/>
          </p:nvSpPr>
          <p:spPr>
            <a:xfrm>
              <a:off x="2430206" y="0"/>
              <a:ext cx="1709994" cy="6858000"/>
            </a:xfrm>
            <a:prstGeom prst="parallelogram">
              <a:avLst>
                <a:gd name="adj" fmla="val 84681"/>
              </a:avLst>
            </a:prstGeom>
            <a:solidFill>
              <a:srgbClr val="00B050">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BC3BF9A4-4791-4C65-9FCF-88A4DF2BF868}"/>
                </a:ext>
              </a:extLst>
            </p:cNvPr>
            <p:cNvSpPr/>
            <p:nvPr userDrawn="1"/>
          </p:nvSpPr>
          <p:spPr>
            <a:xfrm>
              <a:off x="3109747" y="335048"/>
              <a:ext cx="841374" cy="2650885"/>
            </a:xfrm>
            <a:prstGeom prst="parallelogram">
              <a:avLst>
                <a:gd name="adj" fmla="val 66649"/>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Shape 21"/>
          <p:cNvSpPr txBox="1">
            <a:spLocks noGrp="1"/>
          </p:cNvSpPr>
          <p:nvPr>
            <p:ph type="ctrTitle"/>
          </p:nvPr>
        </p:nvSpPr>
        <p:spPr>
          <a:xfrm>
            <a:off x="3690192" y="2116168"/>
            <a:ext cx="5130799" cy="1546399"/>
          </a:xfrm>
          <a:prstGeom prst="rect">
            <a:avLst/>
          </a:prstGeom>
        </p:spPr>
        <p:txBody>
          <a:bodyPr lIns="91425" tIns="91425" rIns="91425" bIns="91425" anchor="b" anchorCtr="0"/>
          <a:lstStyle>
            <a:lvl1pPr lvl="0" algn="ctr" rtl="0">
              <a:spcBef>
                <a:spcPts val="0"/>
              </a:spcBef>
              <a:defRPr>
                <a:solidFill>
                  <a:schemeClr val="bg1"/>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3690292" y="3588568"/>
            <a:ext cx="5130799" cy="1046399"/>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bg1"/>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sp>
        <p:nvSpPr>
          <p:cNvPr id="4" name="Parallelogram 3">
            <a:extLst>
              <a:ext uri="{FF2B5EF4-FFF2-40B4-BE49-F238E27FC236}">
                <a16:creationId xmlns:a16="http://schemas.microsoft.com/office/drawing/2014/main" id="{F3883F8B-2631-4E91-9536-9980F071A748}"/>
              </a:ext>
            </a:extLst>
          </p:cNvPr>
          <p:cNvSpPr/>
          <p:nvPr userDrawn="1"/>
        </p:nvSpPr>
        <p:spPr>
          <a:xfrm>
            <a:off x="6749143" y="0"/>
            <a:ext cx="5442791" cy="6858000"/>
          </a:xfrm>
          <a:prstGeom prst="parallelogram">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548DE8F-E248-434D-9CBA-BCFC3F9D00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765300"/>
            <a:ext cx="12192000" cy="3327400"/>
          </a:xfrm>
          <a:prstGeom prst="rect">
            <a:avLst/>
          </a:prstGeom>
        </p:spPr>
      </p:pic>
      <p:sp>
        <p:nvSpPr>
          <p:cNvPr id="9" name="Freeform: Shape 8">
            <a:extLst>
              <a:ext uri="{FF2B5EF4-FFF2-40B4-BE49-F238E27FC236}">
                <a16:creationId xmlns:a16="http://schemas.microsoft.com/office/drawing/2014/main" id="{BC435405-D6D6-4EE1-B453-B120B3657754}"/>
              </a:ext>
            </a:extLst>
          </p:cNvPr>
          <p:cNvSpPr/>
          <p:nvPr userDrawn="1"/>
        </p:nvSpPr>
        <p:spPr>
          <a:xfrm>
            <a:off x="5442858" y="1765300"/>
            <a:ext cx="6749142" cy="3327400"/>
          </a:xfrm>
          <a:custGeom>
            <a:avLst/>
            <a:gdLst>
              <a:gd name="connsiteX0" fmla="*/ 711931 w 6749142"/>
              <a:gd name="connsiteY0" fmla="*/ 0 h 3327400"/>
              <a:gd name="connsiteX1" fmla="*/ 6749142 w 6749142"/>
              <a:gd name="connsiteY1" fmla="*/ 0 h 3327400"/>
              <a:gd name="connsiteX2" fmla="*/ 6749142 w 6749142"/>
              <a:gd name="connsiteY2" fmla="*/ 3327400 h 3327400"/>
              <a:gd name="connsiteX3" fmla="*/ 0 w 6749142"/>
              <a:gd name="connsiteY3" fmla="*/ 3327400 h 3327400"/>
            </a:gdLst>
            <a:ahLst/>
            <a:cxnLst>
              <a:cxn ang="0">
                <a:pos x="connsiteX0" y="connsiteY0"/>
              </a:cxn>
              <a:cxn ang="0">
                <a:pos x="connsiteX1" y="connsiteY1"/>
              </a:cxn>
              <a:cxn ang="0">
                <a:pos x="connsiteX2" y="connsiteY2"/>
              </a:cxn>
              <a:cxn ang="0">
                <a:pos x="connsiteX3" y="connsiteY3"/>
              </a:cxn>
            </a:cxnLst>
            <a:rect l="l" t="t" r="r" b="b"/>
            <a:pathLst>
              <a:path w="6749142" h="3327400">
                <a:moveTo>
                  <a:pt x="711931" y="0"/>
                </a:moveTo>
                <a:lnTo>
                  <a:pt x="6749142" y="0"/>
                </a:lnTo>
                <a:lnTo>
                  <a:pt x="6749142" y="3327400"/>
                </a:lnTo>
                <a:lnTo>
                  <a:pt x="0" y="3327400"/>
                </a:lnTo>
                <a:close/>
              </a:path>
            </a:pathLst>
          </a:custGeom>
          <a:solidFill>
            <a:srgbClr val="00B050">
              <a:alpha val="4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7764124" y="3115976"/>
            <a:ext cx="3412827" cy="626048"/>
          </a:xfrm>
          <a:prstGeom prst="rect">
            <a:avLst/>
          </a:prstGeom>
        </p:spPr>
        <p:txBody>
          <a:bodyPr lIns="91425" tIns="91425" rIns="91425" bIns="91425" anchor="ctr" anchorCtr="0"/>
          <a:lstStyle>
            <a:lvl1pPr marL="0" lvl="0" indent="0" algn="ctr" rtl="0">
              <a:lnSpc>
                <a:spcPct val="100000"/>
              </a:lnSpc>
              <a:spcBef>
                <a:spcPts val="0"/>
              </a:spcBef>
              <a:buNone/>
              <a:defRPr b="0" i="1">
                <a:solidFill>
                  <a:schemeClr val="bg1"/>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10" name="Shape 21">
            <a:extLst>
              <a:ext uri="{FF2B5EF4-FFF2-40B4-BE49-F238E27FC236}">
                <a16:creationId xmlns:a16="http://schemas.microsoft.com/office/drawing/2014/main" id="{8289A6E5-6B71-4EB1-B4BD-2AFB30128A8B}"/>
              </a:ext>
            </a:extLst>
          </p:cNvPr>
          <p:cNvSpPr txBox="1">
            <a:spLocks noGrp="1"/>
          </p:cNvSpPr>
          <p:nvPr>
            <p:ph type="ctrTitle"/>
          </p:nvPr>
        </p:nvSpPr>
        <p:spPr>
          <a:xfrm>
            <a:off x="156030" y="704850"/>
            <a:ext cx="5130799" cy="812800"/>
          </a:xfrm>
          <a:prstGeom prst="rect">
            <a:avLst/>
          </a:prstGeom>
        </p:spPr>
        <p:txBody>
          <a:bodyPr lIns="91425" tIns="91425" rIns="91425" bIns="91425" anchor="b" anchorCtr="0"/>
          <a:lstStyle>
            <a:lvl1pPr lvl="0" algn="ctr" rtl="0">
              <a:spcBef>
                <a:spcPts val="0"/>
              </a:spcBef>
              <a:defRPr>
                <a:solidFill>
                  <a:schemeClr val="tx1">
                    <a:lumMod val="75000"/>
                    <a:lumOff val="25000"/>
                  </a:schemeClr>
                </a:solidFill>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11" name="Parallelogram 10">
            <a:extLst>
              <a:ext uri="{FF2B5EF4-FFF2-40B4-BE49-F238E27FC236}">
                <a16:creationId xmlns:a16="http://schemas.microsoft.com/office/drawing/2014/main" id="{83EB5DBF-3A72-40F3-94C9-A700B198053C}"/>
              </a:ext>
            </a:extLst>
          </p:cNvPr>
          <p:cNvSpPr/>
          <p:nvPr userDrawn="1"/>
        </p:nvSpPr>
        <p:spPr>
          <a:xfrm>
            <a:off x="7706974" y="173688"/>
            <a:ext cx="530902" cy="1417925"/>
          </a:xfrm>
          <a:prstGeom prst="parallelogram">
            <a:avLst>
              <a:gd name="adj" fmla="val 6010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sp>
        <p:nvSpPr>
          <p:cNvPr id="7" name="Parallelogram 6">
            <a:extLst>
              <a:ext uri="{FF2B5EF4-FFF2-40B4-BE49-F238E27FC236}">
                <a16:creationId xmlns:a16="http://schemas.microsoft.com/office/drawing/2014/main" id="{C13140A2-28C5-402B-98CA-C4E9DA136AE0}"/>
              </a:ext>
            </a:extLst>
          </p:cNvPr>
          <p:cNvSpPr/>
          <p:nvPr userDrawn="1"/>
        </p:nvSpPr>
        <p:spPr>
          <a:xfrm>
            <a:off x="278130" y="0"/>
            <a:ext cx="3162301" cy="6858000"/>
          </a:xfrm>
          <a:prstGeom prst="parallelogram">
            <a:avLst>
              <a:gd name="adj" fmla="val 35241"/>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Shape 47"/>
          <p:cNvSpPr txBox="1">
            <a:spLocks noGrp="1"/>
          </p:cNvSpPr>
          <p:nvPr>
            <p:ph type="title"/>
          </p:nvPr>
        </p:nvSpPr>
        <p:spPr>
          <a:xfrm>
            <a:off x="6786363" y="1337397"/>
            <a:ext cx="512750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6786363" y="2320992"/>
            <a:ext cx="5127507"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 name="Parallelogram 4">
            <a:extLst>
              <a:ext uri="{FF2B5EF4-FFF2-40B4-BE49-F238E27FC236}">
                <a16:creationId xmlns:a16="http://schemas.microsoft.com/office/drawing/2014/main" id="{45C5F7AA-D7F0-4210-9DD8-5997171E738D}"/>
              </a:ext>
            </a:extLst>
          </p:cNvPr>
          <p:cNvSpPr/>
          <p:nvPr userDrawn="1"/>
        </p:nvSpPr>
        <p:spPr>
          <a:xfrm>
            <a:off x="707048" y="1595392"/>
            <a:ext cx="521902" cy="2133601"/>
          </a:xfrm>
          <a:prstGeom prst="parallelogram">
            <a:avLst>
              <a:gd name="adj" fmla="val 6442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3">
            <a:extLst>
              <a:ext uri="{FF2B5EF4-FFF2-40B4-BE49-F238E27FC236}">
                <a16:creationId xmlns:a16="http://schemas.microsoft.com/office/drawing/2014/main" id="{B31F69CB-9673-481B-849E-1C6B402FAEAA}"/>
              </a:ext>
            </a:extLst>
          </p:cNvPr>
          <p:cNvSpPr>
            <a:spLocks noGrp="1"/>
          </p:cNvSpPr>
          <p:nvPr>
            <p:ph type="pic" sz="quarter" idx="10"/>
          </p:nvPr>
        </p:nvSpPr>
        <p:spPr>
          <a:xfrm>
            <a:off x="783248" y="1595392"/>
            <a:ext cx="5312752" cy="4250803"/>
          </a:xfrm>
          <a:custGeom>
            <a:avLst/>
            <a:gdLst>
              <a:gd name="connsiteX0" fmla="*/ 341696 w 2666624"/>
              <a:gd name="connsiteY0" fmla="*/ 0 h 2133601"/>
              <a:gd name="connsiteX1" fmla="*/ 2666624 w 2666624"/>
              <a:gd name="connsiteY1" fmla="*/ 0 h 2133601"/>
              <a:gd name="connsiteX2" fmla="*/ 2324928 w 2666624"/>
              <a:gd name="connsiteY2" fmla="*/ 2133601 h 2133601"/>
              <a:gd name="connsiteX3" fmla="*/ 0 w 2666624"/>
              <a:gd name="connsiteY3" fmla="*/ 2133601 h 2133601"/>
            </a:gdLst>
            <a:ahLst/>
            <a:cxnLst>
              <a:cxn ang="0">
                <a:pos x="connsiteX0" y="connsiteY0"/>
              </a:cxn>
              <a:cxn ang="0">
                <a:pos x="connsiteX1" y="connsiteY1"/>
              </a:cxn>
              <a:cxn ang="0">
                <a:pos x="connsiteX2" y="connsiteY2"/>
              </a:cxn>
              <a:cxn ang="0">
                <a:pos x="connsiteX3" y="connsiteY3"/>
              </a:cxn>
            </a:cxnLst>
            <a:rect l="l" t="t" r="r" b="b"/>
            <a:pathLst>
              <a:path w="2666624" h="2133601">
                <a:moveTo>
                  <a:pt x="341696" y="0"/>
                </a:moveTo>
                <a:lnTo>
                  <a:pt x="2666624" y="0"/>
                </a:lnTo>
                <a:lnTo>
                  <a:pt x="2324928" y="2133601"/>
                </a:lnTo>
                <a:lnTo>
                  <a:pt x="0" y="2133601"/>
                </a:lnTo>
                <a:close/>
              </a:path>
            </a:pathLst>
          </a:custGeom>
          <a:effectLst>
            <a:outerShdw blurRad="50800" dist="38100" algn="l"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201792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grpSp>
        <p:nvGrpSpPr>
          <p:cNvPr id="4" name="Group 3">
            <a:extLst>
              <a:ext uri="{FF2B5EF4-FFF2-40B4-BE49-F238E27FC236}">
                <a16:creationId xmlns:a16="http://schemas.microsoft.com/office/drawing/2014/main" id="{946532A5-0EE2-4499-B2F3-64CD03D4455C}"/>
              </a:ext>
            </a:extLst>
          </p:cNvPr>
          <p:cNvGrpSpPr/>
          <p:nvPr userDrawn="1"/>
        </p:nvGrpSpPr>
        <p:grpSpPr>
          <a:xfrm>
            <a:off x="4895851" y="0"/>
            <a:ext cx="7296150" cy="6858000"/>
            <a:chOff x="4838701" y="0"/>
            <a:chExt cx="7353300" cy="6858000"/>
          </a:xfrm>
        </p:grpSpPr>
        <p:sp>
          <p:nvSpPr>
            <p:cNvPr id="5" name="Freeform: Shape 4">
              <a:extLst>
                <a:ext uri="{FF2B5EF4-FFF2-40B4-BE49-F238E27FC236}">
                  <a16:creationId xmlns:a16="http://schemas.microsoft.com/office/drawing/2014/main" id="{C34202F4-2A6A-41B8-9FA0-C0913EF4B80B}"/>
                </a:ext>
              </a:extLst>
            </p:cNvPr>
            <p:cNvSpPr/>
            <p:nvPr userDrawn="1"/>
          </p:nvSpPr>
          <p:spPr>
            <a:xfrm>
              <a:off x="4838701" y="0"/>
              <a:ext cx="7353300" cy="6858000"/>
            </a:xfrm>
            <a:custGeom>
              <a:avLst/>
              <a:gdLst>
                <a:gd name="connsiteX0" fmla="*/ 1714500 w 7170295"/>
                <a:gd name="connsiteY0" fmla="*/ 0 h 6858000"/>
                <a:gd name="connsiteX1" fmla="*/ 7170295 w 7170295"/>
                <a:gd name="connsiteY1" fmla="*/ 0 h 6858000"/>
                <a:gd name="connsiteX2" fmla="*/ 7170295 w 7170295"/>
                <a:gd name="connsiteY2" fmla="*/ 6858000 h 6858000"/>
                <a:gd name="connsiteX3" fmla="*/ 0 w 717029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0295" h="6858000">
                  <a:moveTo>
                    <a:pt x="1714500" y="0"/>
                  </a:moveTo>
                  <a:lnTo>
                    <a:pt x="7170295" y="0"/>
                  </a:lnTo>
                  <a:lnTo>
                    <a:pt x="7170295" y="6858000"/>
                  </a:lnTo>
                  <a:lnTo>
                    <a:pt x="0" y="68580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a16="http://schemas.microsoft.com/office/drawing/2014/main" id="{4FC13947-EBE5-4EE1-A5FE-0A57CAE1024B}"/>
                </a:ext>
              </a:extLst>
            </p:cNvPr>
            <p:cNvSpPr/>
            <p:nvPr userDrawn="1"/>
          </p:nvSpPr>
          <p:spPr>
            <a:xfrm>
              <a:off x="5021705" y="0"/>
              <a:ext cx="7170295" cy="6858000"/>
            </a:xfrm>
            <a:custGeom>
              <a:avLst/>
              <a:gdLst>
                <a:gd name="connsiteX0" fmla="*/ 1714500 w 7170295"/>
                <a:gd name="connsiteY0" fmla="*/ 0 h 6858000"/>
                <a:gd name="connsiteX1" fmla="*/ 7170295 w 7170295"/>
                <a:gd name="connsiteY1" fmla="*/ 0 h 6858000"/>
                <a:gd name="connsiteX2" fmla="*/ 7170295 w 7170295"/>
                <a:gd name="connsiteY2" fmla="*/ 6858000 h 6858000"/>
                <a:gd name="connsiteX3" fmla="*/ 0 w 717029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0295" h="6858000">
                  <a:moveTo>
                    <a:pt x="1714500" y="0"/>
                  </a:moveTo>
                  <a:lnTo>
                    <a:pt x="7170295" y="0"/>
                  </a:lnTo>
                  <a:lnTo>
                    <a:pt x="7170295" y="6858000"/>
                  </a:lnTo>
                  <a:lnTo>
                    <a:pt x="0" y="685800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Shape 9">
            <a:extLst>
              <a:ext uri="{FF2B5EF4-FFF2-40B4-BE49-F238E27FC236}">
                <a16:creationId xmlns:a16="http://schemas.microsoft.com/office/drawing/2014/main" id="{72AB1C62-0F83-4397-ABFA-91A1EF34D96D}"/>
              </a:ext>
            </a:extLst>
          </p:cNvPr>
          <p:cNvSpPr>
            <a:spLocks noGrp="1"/>
          </p:cNvSpPr>
          <p:nvPr>
            <p:ph type="pic" sz="quarter" idx="10"/>
          </p:nvPr>
        </p:nvSpPr>
        <p:spPr>
          <a:xfrm>
            <a:off x="5382233" y="0"/>
            <a:ext cx="6809767" cy="6858000"/>
          </a:xfrm>
          <a:custGeom>
            <a:avLst/>
            <a:gdLst>
              <a:gd name="connsiteX0" fmla="*/ 1628294 w 6809767"/>
              <a:gd name="connsiteY0" fmla="*/ 0 h 6858000"/>
              <a:gd name="connsiteX1" fmla="*/ 6809767 w 6809767"/>
              <a:gd name="connsiteY1" fmla="*/ 0 h 6858000"/>
              <a:gd name="connsiteX2" fmla="*/ 6809767 w 6809767"/>
              <a:gd name="connsiteY2" fmla="*/ 6858000 h 6858000"/>
              <a:gd name="connsiteX3" fmla="*/ 0 w 680976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809767" h="6858000">
                <a:moveTo>
                  <a:pt x="1628294" y="0"/>
                </a:moveTo>
                <a:lnTo>
                  <a:pt x="6809767" y="0"/>
                </a:lnTo>
                <a:lnTo>
                  <a:pt x="6809767" y="6858000"/>
                </a:lnTo>
                <a:lnTo>
                  <a:pt x="0" y="6858000"/>
                </a:lnTo>
                <a:close/>
              </a:path>
            </a:pathLst>
          </a:custGeom>
        </p:spPr>
        <p:txBody>
          <a:bodyPr wrap="square">
            <a:noAutofit/>
          </a:bodyPr>
          <a:lstStyle/>
          <a:p>
            <a:endParaRPr lang="en-US"/>
          </a:p>
        </p:txBody>
      </p:sp>
      <p:sp>
        <p:nvSpPr>
          <p:cNvPr id="47" name="Shape 47"/>
          <p:cNvSpPr txBox="1">
            <a:spLocks noGrp="1"/>
          </p:cNvSpPr>
          <p:nvPr>
            <p:ph type="title"/>
          </p:nvPr>
        </p:nvSpPr>
        <p:spPr>
          <a:xfrm>
            <a:off x="473193" y="935366"/>
            <a:ext cx="4727457"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8" name="Shape 48"/>
          <p:cNvSpPr txBox="1">
            <a:spLocks noGrp="1"/>
          </p:cNvSpPr>
          <p:nvPr>
            <p:ph type="body" idx="1"/>
          </p:nvPr>
        </p:nvSpPr>
        <p:spPr>
          <a:xfrm>
            <a:off x="473193" y="1918961"/>
            <a:ext cx="4727457" cy="3686000"/>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40758886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sp>
        <p:nvSpPr>
          <p:cNvPr id="8" name="Parallelogram 7">
            <a:extLst>
              <a:ext uri="{FF2B5EF4-FFF2-40B4-BE49-F238E27FC236}">
                <a16:creationId xmlns:a16="http://schemas.microsoft.com/office/drawing/2014/main" id="{7FE3F8E5-9875-4942-A168-4008AA41A66B}"/>
              </a:ext>
            </a:extLst>
          </p:cNvPr>
          <p:cNvSpPr/>
          <p:nvPr userDrawn="1"/>
        </p:nvSpPr>
        <p:spPr>
          <a:xfrm>
            <a:off x="52438" y="0"/>
            <a:ext cx="3162301" cy="6858000"/>
          </a:xfrm>
          <a:prstGeom prst="parallelogram">
            <a:avLst>
              <a:gd name="adj" fmla="val 51506"/>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a:extLst>
              <a:ext uri="{FF2B5EF4-FFF2-40B4-BE49-F238E27FC236}">
                <a16:creationId xmlns:a16="http://schemas.microsoft.com/office/drawing/2014/main" id="{F0556AC8-A513-4AB5-A8C9-068216E8F0F8}"/>
              </a:ext>
            </a:extLst>
          </p:cNvPr>
          <p:cNvSpPr/>
          <p:nvPr userDrawn="1"/>
        </p:nvSpPr>
        <p:spPr>
          <a:xfrm>
            <a:off x="1579315" y="0"/>
            <a:ext cx="3162301" cy="6858000"/>
          </a:xfrm>
          <a:prstGeom prst="parallelogram">
            <a:avLst>
              <a:gd name="adj" fmla="val 51506"/>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5777974" y="913398"/>
            <a:ext cx="6153675" cy="847999"/>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5777992" y="1972197"/>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8935451" y="1972197"/>
            <a:ext cx="2996198" cy="4291600"/>
          </a:xfrm>
          <a:prstGeom prst="rect">
            <a:avLst/>
          </a:prstGeom>
        </p:spPr>
        <p:txBody>
          <a:bodyPr lIns="91425" tIns="91425" rIns="91425" bIns="91425" anchor="t" anchorCtr="0">
            <a:normAutofit/>
          </a:bodyPr>
          <a:lstStyle>
            <a:lvl1pPr lvl="0">
              <a:spcBef>
                <a:spcPts val="0"/>
              </a:spcBef>
              <a:buSzPct val="100000"/>
              <a:defRPr sz="18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5" name="Freeform: Shape 4">
            <a:extLst>
              <a:ext uri="{FF2B5EF4-FFF2-40B4-BE49-F238E27FC236}">
                <a16:creationId xmlns:a16="http://schemas.microsoft.com/office/drawing/2014/main" id="{670252A9-4212-4CC0-A8EC-BE1E349EDB7C}"/>
              </a:ext>
            </a:extLst>
          </p:cNvPr>
          <p:cNvSpPr>
            <a:spLocks noGrp="1"/>
          </p:cNvSpPr>
          <p:nvPr>
            <p:ph type="pic" sz="quarter" idx="10"/>
          </p:nvPr>
        </p:nvSpPr>
        <p:spPr>
          <a:xfrm>
            <a:off x="509351" y="913398"/>
            <a:ext cx="3177610" cy="2542448"/>
          </a:xfrm>
          <a:custGeom>
            <a:avLst/>
            <a:gdLst>
              <a:gd name="connsiteX0" fmla="*/ 341696 w 2666624"/>
              <a:gd name="connsiteY0" fmla="*/ 0 h 2133601"/>
              <a:gd name="connsiteX1" fmla="*/ 2666624 w 2666624"/>
              <a:gd name="connsiteY1" fmla="*/ 0 h 2133601"/>
              <a:gd name="connsiteX2" fmla="*/ 2324928 w 2666624"/>
              <a:gd name="connsiteY2" fmla="*/ 2133601 h 2133601"/>
              <a:gd name="connsiteX3" fmla="*/ 0 w 2666624"/>
              <a:gd name="connsiteY3" fmla="*/ 2133601 h 2133601"/>
            </a:gdLst>
            <a:ahLst/>
            <a:cxnLst>
              <a:cxn ang="0">
                <a:pos x="connsiteX0" y="connsiteY0"/>
              </a:cxn>
              <a:cxn ang="0">
                <a:pos x="connsiteX1" y="connsiteY1"/>
              </a:cxn>
              <a:cxn ang="0">
                <a:pos x="connsiteX2" y="connsiteY2"/>
              </a:cxn>
              <a:cxn ang="0">
                <a:pos x="connsiteX3" y="connsiteY3"/>
              </a:cxn>
            </a:cxnLst>
            <a:rect l="l" t="t" r="r" b="b"/>
            <a:pathLst>
              <a:path w="2666624" h="2133601">
                <a:moveTo>
                  <a:pt x="341696" y="0"/>
                </a:moveTo>
                <a:lnTo>
                  <a:pt x="2666624" y="0"/>
                </a:lnTo>
                <a:lnTo>
                  <a:pt x="2324928" y="2133601"/>
                </a:lnTo>
                <a:lnTo>
                  <a:pt x="0" y="2133601"/>
                </a:lnTo>
                <a:close/>
              </a:path>
            </a:pathLst>
          </a:custGeom>
          <a:effectLst>
            <a:outerShdw blurRad="50800" dist="38100" algn="l" rotWithShape="0">
              <a:prstClr val="black">
                <a:alpha val="40000"/>
              </a:prstClr>
            </a:outerShdw>
          </a:effectLst>
        </p:spPr>
        <p:txBody>
          <a:bodyPr wrap="square">
            <a:noAutofit/>
          </a:bodyPr>
          <a:lstStyle/>
          <a:p>
            <a:endParaRPr lang="en-US"/>
          </a:p>
        </p:txBody>
      </p:sp>
      <p:sp>
        <p:nvSpPr>
          <p:cNvPr id="6" name="Parallelogram 5">
            <a:extLst>
              <a:ext uri="{FF2B5EF4-FFF2-40B4-BE49-F238E27FC236}">
                <a16:creationId xmlns:a16="http://schemas.microsoft.com/office/drawing/2014/main" id="{2E5197C2-9487-4B3C-A5EB-F28D13BB0296}"/>
              </a:ext>
            </a:extLst>
          </p:cNvPr>
          <p:cNvSpPr/>
          <p:nvPr userDrawn="1"/>
        </p:nvSpPr>
        <p:spPr>
          <a:xfrm>
            <a:off x="142357" y="3927423"/>
            <a:ext cx="667112" cy="2131950"/>
          </a:xfrm>
          <a:prstGeom prst="parallelogram">
            <a:avLst>
              <a:gd name="adj" fmla="val 75656"/>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a16="http://schemas.microsoft.com/office/drawing/2014/main" id="{D388D90E-AEAC-47AD-AB48-649363220AEB}"/>
              </a:ext>
            </a:extLst>
          </p:cNvPr>
          <p:cNvSpPr>
            <a:spLocks noGrp="1"/>
          </p:cNvSpPr>
          <p:nvPr>
            <p:ph type="pic" sz="quarter" idx="11"/>
          </p:nvPr>
        </p:nvSpPr>
        <p:spPr>
          <a:xfrm>
            <a:off x="1644637" y="3721349"/>
            <a:ext cx="3177610" cy="2542448"/>
          </a:xfrm>
          <a:custGeom>
            <a:avLst/>
            <a:gdLst>
              <a:gd name="connsiteX0" fmla="*/ 341696 w 2666624"/>
              <a:gd name="connsiteY0" fmla="*/ 0 h 2133601"/>
              <a:gd name="connsiteX1" fmla="*/ 2666624 w 2666624"/>
              <a:gd name="connsiteY1" fmla="*/ 0 h 2133601"/>
              <a:gd name="connsiteX2" fmla="*/ 2324928 w 2666624"/>
              <a:gd name="connsiteY2" fmla="*/ 2133601 h 2133601"/>
              <a:gd name="connsiteX3" fmla="*/ 0 w 2666624"/>
              <a:gd name="connsiteY3" fmla="*/ 2133601 h 2133601"/>
            </a:gdLst>
            <a:ahLst/>
            <a:cxnLst>
              <a:cxn ang="0">
                <a:pos x="connsiteX0" y="connsiteY0"/>
              </a:cxn>
              <a:cxn ang="0">
                <a:pos x="connsiteX1" y="connsiteY1"/>
              </a:cxn>
              <a:cxn ang="0">
                <a:pos x="connsiteX2" y="connsiteY2"/>
              </a:cxn>
              <a:cxn ang="0">
                <a:pos x="connsiteX3" y="connsiteY3"/>
              </a:cxn>
            </a:cxnLst>
            <a:rect l="l" t="t" r="r" b="b"/>
            <a:pathLst>
              <a:path w="2666624" h="2133601">
                <a:moveTo>
                  <a:pt x="341696" y="0"/>
                </a:moveTo>
                <a:lnTo>
                  <a:pt x="2666624" y="0"/>
                </a:lnTo>
                <a:lnTo>
                  <a:pt x="2324928" y="2133601"/>
                </a:lnTo>
                <a:lnTo>
                  <a:pt x="0" y="2133601"/>
                </a:lnTo>
                <a:close/>
              </a:path>
            </a:pathLst>
          </a:custGeom>
          <a:effectLst>
            <a:outerShdw blurRad="50800" dist="38100" algn="l" rotWithShape="0">
              <a:prstClr val="black">
                <a:alpha val="40000"/>
              </a:prstClr>
            </a:outerShdw>
          </a:effectLst>
        </p:spPr>
        <p:txBody>
          <a:bodyPr wrap="square">
            <a:noAutofit/>
          </a:bodyPr>
          <a:lstStyle/>
          <a:p>
            <a:endParaRPr lang="en-US"/>
          </a:p>
        </p:txBody>
      </p:sp>
    </p:spTree>
    <p:extLst>
      <p:ext uri="{BB962C8B-B14F-4D97-AF65-F5344CB8AC3E}">
        <p14:creationId xmlns:p14="http://schemas.microsoft.com/office/powerpoint/2010/main" val="37177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 3 columns">
    <p:bg>
      <p:bgPr>
        <a:solidFill>
          <a:schemeClr val="bg1">
            <a:alpha val="92000"/>
          </a:schemeClr>
        </a:solidFill>
        <a:effectLst/>
      </p:bgPr>
    </p:bg>
    <p:spTree>
      <p:nvGrpSpPr>
        <p:cNvPr id="1" name="Shape 77"/>
        <p:cNvGrpSpPr/>
        <p:nvPr/>
      </p:nvGrpSpPr>
      <p:grpSpPr>
        <a:xfrm>
          <a:off x="0" y="0"/>
          <a:ext cx="0" cy="0"/>
          <a:chOff x="0" y="0"/>
          <a:chExt cx="0" cy="0"/>
        </a:xfrm>
      </p:grpSpPr>
      <p:pic>
        <p:nvPicPr>
          <p:cNvPr id="3" name="Picture 2">
            <a:extLst>
              <a:ext uri="{FF2B5EF4-FFF2-40B4-BE49-F238E27FC236}">
                <a16:creationId xmlns:a16="http://schemas.microsoft.com/office/drawing/2014/main" id="{9FC5AF17-99E1-438A-B950-9AA0E6C204A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3D93C1B4-2FFA-461C-A8FC-1F75643E62D6}"/>
              </a:ext>
            </a:extLst>
          </p:cNvPr>
          <p:cNvSpPr/>
          <p:nvPr userDrawn="1"/>
        </p:nvSpPr>
        <p:spPr>
          <a:xfrm>
            <a:off x="0" y="1104900"/>
            <a:ext cx="7936230" cy="5753100"/>
          </a:xfrm>
          <a:prstGeom prst="rect">
            <a:avLst/>
          </a:prstGeom>
          <a:solidFill>
            <a:srgbClr val="00B050">
              <a:alpha val="90000"/>
            </a:srgbClr>
          </a:solidFill>
          <a:ln>
            <a:noFill/>
          </a:ln>
          <a:effectLst>
            <a:outerShdw blurRad="50800" dist="38100" sx="101000" sy="1010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379119" y="1550503"/>
            <a:ext cx="7097100" cy="758497"/>
          </a:xfrm>
          <a:prstGeom prst="rect">
            <a:avLst/>
          </a:prstGeom>
        </p:spPr>
        <p:txBody>
          <a:bodyPr lIns="91425" tIns="91425" rIns="91425" bIns="91425" anchor="b" anchorCtr="0"/>
          <a:lstStyle>
            <a:lvl1pPr lvl="0" rtl="0">
              <a:spcBef>
                <a:spcPts val="0"/>
              </a:spcBef>
              <a:defRPr>
                <a:solidFill>
                  <a:schemeClr val="bg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379136" y="2569104"/>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80" name="Shape 80"/>
          <p:cNvSpPr txBox="1">
            <a:spLocks noGrp="1"/>
          </p:cNvSpPr>
          <p:nvPr>
            <p:ph type="body" idx="2"/>
          </p:nvPr>
        </p:nvSpPr>
        <p:spPr>
          <a:xfrm>
            <a:off x="2824183" y="2569104"/>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5269230" y="2569104"/>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24322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Shape 94"/>
        <p:cNvGrpSpPr/>
        <p:nvPr/>
      </p:nvGrpSpPr>
      <p:grpSpPr>
        <a:xfrm>
          <a:off x="0" y="0"/>
          <a:ext cx="0" cy="0"/>
          <a:chOff x="0" y="0"/>
          <a:chExt cx="0" cy="0"/>
        </a:xfrm>
      </p:grpSpPr>
      <p:pic>
        <p:nvPicPr>
          <p:cNvPr id="3" name="Picture 2">
            <a:extLst>
              <a:ext uri="{FF2B5EF4-FFF2-40B4-BE49-F238E27FC236}">
                <a16:creationId xmlns:a16="http://schemas.microsoft.com/office/drawing/2014/main" id="{8A69256C-426D-481D-8E14-BD55A2F18DB4}"/>
              </a:ext>
            </a:extLst>
          </p:cNvPr>
          <p:cNvPicPr>
            <a:picLocks noChangeAspect="1"/>
          </p:cNvPicPr>
          <p:nvPr userDrawn="1"/>
        </p:nvPicPr>
        <p:blipFill>
          <a:blip r:embed="rId2">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549DE7BC-E78C-4307-B1B6-48EC4F2EA94E}"/>
              </a:ext>
            </a:extLst>
          </p:cNvPr>
          <p:cNvSpPr/>
          <p:nvPr userDrawn="1"/>
        </p:nvSpPr>
        <p:spPr>
          <a:xfrm>
            <a:off x="1343024" y="846054"/>
            <a:ext cx="9725025" cy="5713453"/>
          </a:xfrm>
          <a:prstGeom prst="rect">
            <a:avLst/>
          </a:prstGeom>
          <a:solidFill>
            <a:schemeClr val="accent1">
              <a:alpha val="94000"/>
            </a:scheme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Shape 95"/>
          <p:cNvSpPr txBox="1">
            <a:spLocks noGrp="1"/>
          </p:cNvSpPr>
          <p:nvPr>
            <p:ph type="title"/>
          </p:nvPr>
        </p:nvSpPr>
        <p:spPr>
          <a:xfrm>
            <a:off x="2370959" y="903204"/>
            <a:ext cx="7450082" cy="732011"/>
          </a:xfrm>
          <a:prstGeom prst="rect">
            <a:avLst/>
          </a:prstGeom>
        </p:spPr>
        <p:txBody>
          <a:bodyPr lIns="91425" tIns="91425" rIns="91425" bIns="91425" anchor="b" anchorCtr="0">
            <a:normAutofit/>
          </a:bodyPr>
          <a:lstStyle>
            <a:lvl1pPr lvl="0" algn="ctr">
              <a:spcBef>
                <a:spcPts val="0"/>
              </a:spcBef>
              <a:defRPr sz="3600">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aption">
    <p:spTree>
      <p:nvGrpSpPr>
        <p:cNvPr id="1" name="Shape 108"/>
        <p:cNvGrpSpPr/>
        <p:nvPr/>
      </p:nvGrpSpPr>
      <p:grpSpPr>
        <a:xfrm>
          <a:off x="0" y="0"/>
          <a:ext cx="0" cy="0"/>
          <a:chOff x="0" y="0"/>
          <a:chExt cx="0" cy="0"/>
        </a:xfrm>
      </p:grpSpPr>
      <p:pic>
        <p:nvPicPr>
          <p:cNvPr id="3" name="Picture 2">
            <a:extLst>
              <a:ext uri="{FF2B5EF4-FFF2-40B4-BE49-F238E27FC236}">
                <a16:creationId xmlns:a16="http://schemas.microsoft.com/office/drawing/2014/main" id="{72660C7C-62AA-48DE-961E-FCA97ABF922E}"/>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artisticBlur/>
                    </a14:imgEffect>
                  </a14:imgLayer>
                </a14:imgProps>
              </a:ext>
              <a:ext uri="{28A0092B-C50C-407E-A947-70E740481C1C}">
                <a14:useLocalDpi xmlns:a14="http://schemas.microsoft.com/office/drawing/2010/main"/>
              </a:ext>
            </a:extLst>
          </a:blip>
          <a:stretch>
            <a:fillRect/>
          </a:stretch>
        </p:blipFill>
        <p:spPr>
          <a:xfrm>
            <a:off x="0" y="3175"/>
            <a:ext cx="12192000" cy="6851650"/>
          </a:xfrm>
          <a:prstGeom prst="rect">
            <a:avLst/>
          </a:prstGeom>
        </p:spPr>
      </p:pic>
      <p:sp>
        <p:nvSpPr>
          <p:cNvPr id="5" name="Rectangle 4">
            <a:extLst>
              <a:ext uri="{FF2B5EF4-FFF2-40B4-BE49-F238E27FC236}">
                <a16:creationId xmlns:a16="http://schemas.microsoft.com/office/drawing/2014/main" id="{22B69723-9E4B-48F0-86C7-82C474027054}"/>
              </a:ext>
            </a:extLst>
          </p:cNvPr>
          <p:cNvSpPr/>
          <p:nvPr userDrawn="1"/>
        </p:nvSpPr>
        <p:spPr>
          <a:xfrm>
            <a:off x="1233488" y="572274"/>
            <a:ext cx="9725025" cy="5713453"/>
          </a:xfrm>
          <a:prstGeom prst="rect">
            <a:avLst/>
          </a:prstGeom>
          <a:solidFill>
            <a:srgbClr val="00B050">
              <a:alpha val="88000"/>
            </a:srgbClr>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Shape 109"/>
          <p:cNvSpPr txBox="1">
            <a:spLocks noGrp="1"/>
          </p:cNvSpPr>
          <p:nvPr>
            <p:ph type="body" idx="1"/>
          </p:nvPr>
        </p:nvSpPr>
        <p:spPr>
          <a:xfrm>
            <a:off x="1928004" y="5807386"/>
            <a:ext cx="8335991" cy="478340"/>
          </a:xfrm>
          <a:prstGeom prst="rect">
            <a:avLst/>
          </a:prstGeom>
        </p:spPr>
        <p:txBody>
          <a:bodyPr lIns="91425" tIns="91425" rIns="91425" bIns="91425" anchor="t" anchorCtr="0"/>
          <a:lstStyle>
            <a:lvl1pPr lvl="0" algn="ctr">
              <a:spcBef>
                <a:spcPts val="480"/>
              </a:spcBef>
              <a:buSzPct val="100000"/>
              <a:buNone/>
              <a:defRPr sz="2400" b="1">
                <a:solidFill>
                  <a:schemeClr val="bg1"/>
                </a:solidFill>
              </a:defRPr>
            </a:lvl1pPr>
          </a:lstStyle>
          <a:p>
            <a:endParaRPr/>
          </a:p>
        </p:txBody>
      </p:sp>
    </p:spTree>
    <p:extLst>
      <p:ext uri="{BB962C8B-B14F-4D97-AF65-F5344CB8AC3E}">
        <p14:creationId xmlns:p14="http://schemas.microsoft.com/office/powerpoint/2010/main" val="3471332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4/21/2018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image" Target="../media/image10.jpeg"/></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8568A51-C413-4515-9375-0D1DB62E3975}"/>
              </a:ext>
            </a:extLst>
          </p:cNvPr>
          <p:cNvGrpSpPr/>
          <p:nvPr/>
        </p:nvGrpSpPr>
        <p:grpSpPr>
          <a:xfrm>
            <a:off x="5410199" y="0"/>
            <a:ext cx="6781801" cy="6858000"/>
            <a:chOff x="4838701" y="0"/>
            <a:chExt cx="7353300" cy="6858000"/>
          </a:xfrm>
        </p:grpSpPr>
        <p:sp>
          <p:nvSpPr>
            <p:cNvPr id="3" name="Freeform: Shape 2">
              <a:extLst>
                <a:ext uri="{FF2B5EF4-FFF2-40B4-BE49-F238E27FC236}">
                  <a16:creationId xmlns:a16="http://schemas.microsoft.com/office/drawing/2014/main" id="{5615121F-E5BA-4430-A6F7-6019E1101A3E}"/>
                </a:ext>
              </a:extLst>
            </p:cNvPr>
            <p:cNvSpPr/>
            <p:nvPr userDrawn="1"/>
          </p:nvSpPr>
          <p:spPr>
            <a:xfrm>
              <a:off x="4838701" y="0"/>
              <a:ext cx="7353300" cy="6858000"/>
            </a:xfrm>
            <a:custGeom>
              <a:avLst/>
              <a:gdLst>
                <a:gd name="connsiteX0" fmla="*/ 1714500 w 7170295"/>
                <a:gd name="connsiteY0" fmla="*/ 0 h 6858000"/>
                <a:gd name="connsiteX1" fmla="*/ 7170295 w 7170295"/>
                <a:gd name="connsiteY1" fmla="*/ 0 h 6858000"/>
                <a:gd name="connsiteX2" fmla="*/ 7170295 w 7170295"/>
                <a:gd name="connsiteY2" fmla="*/ 6858000 h 6858000"/>
                <a:gd name="connsiteX3" fmla="*/ 0 w 717029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0295" h="6858000">
                  <a:moveTo>
                    <a:pt x="1714500" y="0"/>
                  </a:moveTo>
                  <a:lnTo>
                    <a:pt x="7170295" y="0"/>
                  </a:lnTo>
                  <a:lnTo>
                    <a:pt x="7170295" y="6858000"/>
                  </a:lnTo>
                  <a:lnTo>
                    <a:pt x="0" y="68580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3">
              <a:extLst>
                <a:ext uri="{FF2B5EF4-FFF2-40B4-BE49-F238E27FC236}">
                  <a16:creationId xmlns:a16="http://schemas.microsoft.com/office/drawing/2014/main" id="{512C3505-4041-4550-8F60-D7B0D2E0091F}"/>
                </a:ext>
              </a:extLst>
            </p:cNvPr>
            <p:cNvSpPr/>
            <p:nvPr userDrawn="1"/>
          </p:nvSpPr>
          <p:spPr>
            <a:xfrm>
              <a:off x="5021705" y="0"/>
              <a:ext cx="7170295" cy="6858000"/>
            </a:xfrm>
            <a:custGeom>
              <a:avLst/>
              <a:gdLst>
                <a:gd name="connsiteX0" fmla="*/ 1714500 w 7170295"/>
                <a:gd name="connsiteY0" fmla="*/ 0 h 6858000"/>
                <a:gd name="connsiteX1" fmla="*/ 7170295 w 7170295"/>
                <a:gd name="connsiteY1" fmla="*/ 0 h 6858000"/>
                <a:gd name="connsiteX2" fmla="*/ 7170295 w 7170295"/>
                <a:gd name="connsiteY2" fmla="*/ 6858000 h 6858000"/>
                <a:gd name="connsiteX3" fmla="*/ 0 w 717029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70295" h="6858000">
                  <a:moveTo>
                    <a:pt x="1714500" y="0"/>
                  </a:moveTo>
                  <a:lnTo>
                    <a:pt x="7170295" y="0"/>
                  </a:lnTo>
                  <a:lnTo>
                    <a:pt x="7170295" y="6858000"/>
                  </a:lnTo>
                  <a:lnTo>
                    <a:pt x="0" y="6858000"/>
                  </a:ln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hape 72">
            <a:extLst>
              <a:ext uri="{FF2B5EF4-FFF2-40B4-BE49-F238E27FC236}">
                <a16:creationId xmlns:a16="http://schemas.microsoft.com/office/drawing/2014/main" id="{8B2C9C8F-D3A2-4F5E-8965-5D63D881FB2C}"/>
              </a:ext>
            </a:extLst>
          </p:cNvPr>
          <p:cNvSpPr txBox="1">
            <a:spLocks/>
          </p:cNvSpPr>
          <p:nvPr/>
        </p:nvSpPr>
        <p:spPr>
          <a:xfrm>
            <a:off x="456979" y="4313393"/>
            <a:ext cx="4391323" cy="744707"/>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4800" b="1" dirty="0">
                <a:solidFill>
                  <a:srgbClr val="00B050"/>
                </a:solidFill>
              </a:rPr>
              <a:t>FLOURISH Inc.</a:t>
            </a:r>
            <a:endParaRPr lang="en" sz="4800" b="1" dirty="0">
              <a:solidFill>
                <a:srgbClr val="00B050"/>
              </a:solidFill>
            </a:endParaRPr>
          </a:p>
        </p:txBody>
      </p:sp>
      <p:sp>
        <p:nvSpPr>
          <p:cNvPr id="6" name="Parallelogram 5">
            <a:extLst>
              <a:ext uri="{FF2B5EF4-FFF2-40B4-BE49-F238E27FC236}">
                <a16:creationId xmlns:a16="http://schemas.microsoft.com/office/drawing/2014/main" id="{FDA03015-302A-4E35-B034-6C4B059D8DA8}"/>
              </a:ext>
            </a:extLst>
          </p:cNvPr>
          <p:cNvSpPr/>
          <p:nvPr/>
        </p:nvSpPr>
        <p:spPr>
          <a:xfrm>
            <a:off x="6034474" y="1869310"/>
            <a:ext cx="2666624" cy="2133601"/>
          </a:xfrm>
          <a:prstGeom prst="parallelogram">
            <a:avLst>
              <a:gd name="adj" fmla="val 16014"/>
            </a:avLst>
          </a:prstGeom>
          <a:blipFill>
            <a:blip r:embed="rId2" cstate="email">
              <a:extLst>
                <a:ext uri="{28A0092B-C50C-407E-A947-70E740481C1C}">
                  <a14:useLocalDpi xmlns:a14="http://schemas.microsoft.com/office/drawing/2010/main"/>
                </a:ext>
              </a:extLst>
            </a:blip>
            <a:srcRect/>
            <a:stretch>
              <a:fillRect/>
            </a:stretch>
          </a:blipFill>
          <a:ln>
            <a:noFill/>
          </a:ln>
          <a:effectLst>
            <a:outerShdw blurRad="50800" dist="38100" algn="l"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7" name="Parallelogram 6">
            <a:extLst>
              <a:ext uri="{FF2B5EF4-FFF2-40B4-BE49-F238E27FC236}">
                <a16:creationId xmlns:a16="http://schemas.microsoft.com/office/drawing/2014/main" id="{FEF663BD-F225-4EFE-88F8-FA0A9D1F5810}"/>
              </a:ext>
            </a:extLst>
          </p:cNvPr>
          <p:cNvSpPr/>
          <p:nvPr/>
        </p:nvSpPr>
        <p:spPr>
          <a:xfrm>
            <a:off x="943428" y="1869309"/>
            <a:ext cx="2666624" cy="2133601"/>
          </a:xfrm>
          <a:prstGeom prst="parallelogram">
            <a:avLst>
              <a:gd name="adj" fmla="val 16015"/>
            </a:avLst>
          </a:prstGeom>
          <a:blipFill>
            <a:blip r:embed="rId3" cstate="email">
              <a:extLst>
                <a:ext uri="{28A0092B-C50C-407E-A947-70E740481C1C}">
                  <a14:useLocalDpi xmlns:a14="http://schemas.microsoft.com/office/drawing/2010/main"/>
                </a:ext>
              </a:extLst>
            </a:blip>
            <a:srcRect/>
            <a:stretch>
              <a:fillRect/>
            </a:stretch>
          </a:blipFill>
          <a:ln>
            <a:noFill/>
          </a:ln>
          <a:effectLst>
            <a:outerShdw blurRad="50800" dist="38100" algn="l"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Parallelogram 7">
            <a:extLst>
              <a:ext uri="{FF2B5EF4-FFF2-40B4-BE49-F238E27FC236}">
                <a16:creationId xmlns:a16="http://schemas.microsoft.com/office/drawing/2014/main" id="{2F3FC43C-C64D-4F69-984C-3483DF0F7CDB}"/>
              </a:ext>
            </a:extLst>
          </p:cNvPr>
          <p:cNvSpPr/>
          <p:nvPr/>
        </p:nvSpPr>
        <p:spPr>
          <a:xfrm>
            <a:off x="8579997" y="1869309"/>
            <a:ext cx="2666624" cy="2133602"/>
          </a:xfrm>
          <a:prstGeom prst="parallelogram">
            <a:avLst>
              <a:gd name="adj" fmla="val 15453"/>
            </a:avLst>
          </a:prstGeom>
          <a:blipFill>
            <a:blip r:embed="rId4" cstate="email">
              <a:extLst>
                <a:ext uri="{28A0092B-C50C-407E-A947-70E740481C1C}">
                  <a14:useLocalDpi xmlns:a14="http://schemas.microsoft.com/office/drawing/2010/main"/>
                </a:ext>
              </a:extLst>
            </a:blip>
            <a:srcRect/>
            <a:stretch>
              <a:fillRect/>
            </a:stretch>
          </a:blipFill>
          <a:ln>
            <a:noFill/>
          </a:ln>
          <a:effectLst>
            <a:outerShdw blurRad="50800" dist="38100" algn="l"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Parallelogram 8">
            <a:extLst>
              <a:ext uri="{FF2B5EF4-FFF2-40B4-BE49-F238E27FC236}">
                <a16:creationId xmlns:a16="http://schemas.microsoft.com/office/drawing/2014/main" id="{D0697A59-46C1-444C-8233-5177B4090550}"/>
              </a:ext>
            </a:extLst>
          </p:cNvPr>
          <p:cNvSpPr/>
          <p:nvPr/>
        </p:nvSpPr>
        <p:spPr>
          <a:xfrm>
            <a:off x="3488951" y="1869309"/>
            <a:ext cx="2666624" cy="2133601"/>
          </a:xfrm>
          <a:prstGeom prst="parallelogram">
            <a:avLst>
              <a:gd name="adj" fmla="val 16015"/>
            </a:avLst>
          </a:prstGeom>
          <a:blipFill>
            <a:blip r:embed="rId5" cstate="email">
              <a:extLst>
                <a:ext uri="{28A0092B-C50C-407E-A947-70E740481C1C}">
                  <a14:useLocalDpi xmlns:a14="http://schemas.microsoft.com/office/drawing/2010/main"/>
                </a:ext>
              </a:extLst>
            </a:blip>
            <a:srcRect/>
            <a:stretch>
              <a:fillRect/>
            </a:stretch>
          </a:blipFill>
          <a:ln>
            <a:noFill/>
          </a:ln>
          <a:effectLst>
            <a:outerShdw blurRad="50800" dist="38100" algn="l"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Parallelogram 9">
            <a:extLst>
              <a:ext uri="{FF2B5EF4-FFF2-40B4-BE49-F238E27FC236}">
                <a16:creationId xmlns:a16="http://schemas.microsoft.com/office/drawing/2014/main" id="{29736A5E-F989-4A74-A82A-68E3DDC89C71}"/>
              </a:ext>
            </a:extLst>
          </p:cNvPr>
          <p:cNvSpPr/>
          <p:nvPr/>
        </p:nvSpPr>
        <p:spPr>
          <a:xfrm>
            <a:off x="542627" y="1869308"/>
            <a:ext cx="521902" cy="2133601"/>
          </a:xfrm>
          <a:prstGeom prst="parallelogram">
            <a:avLst>
              <a:gd name="adj" fmla="val 6442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60AAD71-A757-48B3-8AFB-5F4E24B25E37}"/>
              </a:ext>
            </a:extLst>
          </p:cNvPr>
          <p:cNvSpPr/>
          <p:nvPr/>
        </p:nvSpPr>
        <p:spPr>
          <a:xfrm>
            <a:off x="8522847" y="4090627"/>
            <a:ext cx="2568332" cy="369332"/>
          </a:xfrm>
          <a:prstGeom prst="rect">
            <a:avLst/>
          </a:prstGeom>
        </p:spPr>
        <p:txBody>
          <a:bodyPr wrap="none">
            <a:spAutoFit/>
          </a:bodyPr>
          <a:lstStyle/>
          <a:p>
            <a:r>
              <a:rPr lang="en-US" dirty="0">
                <a:solidFill>
                  <a:schemeClr val="bg1"/>
                </a:solidFill>
              </a:rPr>
              <a:t>Corporate Profile 2018</a:t>
            </a:r>
          </a:p>
        </p:txBody>
      </p:sp>
      <p:sp>
        <p:nvSpPr>
          <p:cNvPr id="12" name="Rectangle 11">
            <a:extLst>
              <a:ext uri="{FF2B5EF4-FFF2-40B4-BE49-F238E27FC236}">
                <a16:creationId xmlns:a16="http://schemas.microsoft.com/office/drawing/2014/main" id="{C62B836D-EC03-43CB-B6D1-2496F885A7E2}"/>
              </a:ext>
            </a:extLst>
          </p:cNvPr>
          <p:cNvSpPr/>
          <p:nvPr/>
        </p:nvSpPr>
        <p:spPr>
          <a:xfrm>
            <a:off x="466427" y="4854384"/>
            <a:ext cx="1544012" cy="400110"/>
          </a:xfrm>
          <a:prstGeom prst="rect">
            <a:avLst/>
          </a:prstGeom>
        </p:spPr>
        <p:txBody>
          <a:bodyPr wrap="none">
            <a:spAutoFit/>
          </a:bodyPr>
          <a:lstStyle/>
          <a:p>
            <a:r>
              <a:rPr lang="en-US" sz="2000" dirty="0">
                <a:solidFill>
                  <a:srgbClr val="404040"/>
                </a:solidFill>
              </a:rPr>
              <a:t>Stay Ahead</a:t>
            </a:r>
          </a:p>
        </p:txBody>
      </p:sp>
      <p:sp>
        <p:nvSpPr>
          <p:cNvPr id="13" name="Rectangle 12">
            <a:extLst>
              <a:ext uri="{FF2B5EF4-FFF2-40B4-BE49-F238E27FC236}">
                <a16:creationId xmlns:a16="http://schemas.microsoft.com/office/drawing/2014/main" id="{C62B836D-EC03-43CB-B6D1-2496F885A7E2}"/>
              </a:ext>
            </a:extLst>
          </p:cNvPr>
          <p:cNvSpPr/>
          <p:nvPr/>
        </p:nvSpPr>
        <p:spPr>
          <a:xfrm>
            <a:off x="491612" y="5197666"/>
            <a:ext cx="3440075" cy="307777"/>
          </a:xfrm>
          <a:prstGeom prst="rect">
            <a:avLst/>
          </a:prstGeom>
        </p:spPr>
        <p:txBody>
          <a:bodyPr wrap="square">
            <a:spAutoFit/>
          </a:bodyPr>
          <a:lstStyle/>
          <a:p>
            <a:r>
              <a:rPr lang="en-US" sz="1400" dirty="0" smtClean="0">
                <a:solidFill>
                  <a:srgbClr val="404040"/>
                </a:solidFill>
              </a:rPr>
              <a:t>PowerPoint &amp; Google Slides Templates</a:t>
            </a:r>
            <a:endParaRPr lang="en-US" sz="1400" dirty="0">
              <a:solidFill>
                <a:srgbClr val="404040"/>
              </a:solidFill>
            </a:endParaRPr>
          </a:p>
        </p:txBody>
      </p:sp>
    </p:spTree>
    <p:extLst>
      <p:ext uri="{BB962C8B-B14F-4D97-AF65-F5344CB8AC3E}">
        <p14:creationId xmlns:p14="http://schemas.microsoft.com/office/powerpoint/2010/main" val="3453073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1657071" y="1069537"/>
            <a:ext cx="8877857" cy="734518"/>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CHARTS TO EXPLAIN YOUR IDEAS</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4239918397"/>
              </p:ext>
            </p:extLst>
          </p:nvPr>
        </p:nvGraphicFramePr>
        <p:xfrm>
          <a:off x="2545186" y="1436796"/>
          <a:ext cx="7550150" cy="4911087"/>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3270132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F8C70935-AD9C-4BB7-845D-9E158701D0E2}"/>
              </a:ext>
            </a:extLst>
          </p:cNvPr>
          <p:cNvSpPr txBox="1">
            <a:spLocks/>
          </p:cNvSpPr>
          <p:nvPr/>
        </p:nvSpPr>
        <p:spPr>
          <a:xfrm>
            <a:off x="2219861" y="897258"/>
            <a:ext cx="8872861"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 </a:t>
            </a:r>
            <a:r>
              <a:rPr lang="en-US" sz="3600" dirty="0">
                <a:solidFill>
                  <a:schemeClr val="bg1"/>
                </a:solidFill>
              </a:rPr>
              <a:t>TABLES</a:t>
            </a:r>
            <a:r>
              <a:rPr lang="en" sz="3600" dirty="0">
                <a:solidFill>
                  <a:schemeClr val="bg1"/>
                </a:solidFill>
              </a:rPr>
              <a:t> TO EXPLAIN YOUR </a:t>
            </a:r>
            <a:r>
              <a:rPr lang="en-US" sz="3600" dirty="0">
                <a:solidFill>
                  <a:schemeClr val="bg1"/>
                </a:solidFill>
              </a:rPr>
              <a:t>DATA</a:t>
            </a:r>
            <a:endParaRPr lang="en" sz="3600" dirty="0">
              <a:solidFill>
                <a:schemeClr val="bg1"/>
              </a:solidFill>
            </a:endParaRPr>
          </a:p>
        </p:txBody>
      </p:sp>
      <p:graphicFrame>
        <p:nvGraphicFramePr>
          <p:cNvPr id="4" name="Table 3">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426115152"/>
              </p:ext>
            </p:extLst>
          </p:nvPr>
        </p:nvGraphicFramePr>
        <p:xfrm>
          <a:off x="2571750" y="1786466"/>
          <a:ext cx="7391400" cy="4174276"/>
        </p:xfrm>
        <a:graphic>
          <a:graphicData uri="http://schemas.openxmlformats.org/drawingml/2006/table">
            <a:tbl>
              <a:tblPr firstRow="1" bandRow="1">
                <a:tableStyleId>{073A0DAA-6AF3-43AB-8588-CEC1D06C72B9}</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387108">
                <a:tc>
                  <a:txBody>
                    <a:bodyPr/>
                    <a:lstStyle/>
                    <a:p>
                      <a:pPr algn="ctr"/>
                      <a:r>
                        <a:rPr lang="en-US" dirty="0"/>
                        <a:t>DATA</a:t>
                      </a:r>
                    </a:p>
                  </a:txBody>
                  <a:tcPr/>
                </a:tc>
                <a:tc>
                  <a:txBody>
                    <a:bodyPr/>
                    <a:lstStyle/>
                    <a:p>
                      <a:pPr algn="ctr"/>
                      <a:r>
                        <a:rPr lang="en-US" dirty="0"/>
                        <a:t>DATA</a:t>
                      </a:r>
                    </a:p>
                  </a:txBody>
                  <a:tcPr/>
                </a:tc>
                <a:tc>
                  <a:txBody>
                    <a:bodyPr/>
                    <a:lstStyle/>
                    <a:p>
                      <a:pPr algn="ctr"/>
                      <a:r>
                        <a:rPr lang="en-US" dirty="0"/>
                        <a:t>MORE DATA</a:t>
                      </a:r>
                    </a:p>
                  </a:txBody>
                  <a:tcPr/>
                </a:tc>
                <a:tc>
                  <a:txBody>
                    <a:bodyPr/>
                    <a:lstStyle/>
                    <a:p>
                      <a:pPr algn="ctr"/>
                      <a:r>
                        <a:rPr lang="en-US" dirty="0"/>
                        <a:t>LOTS OF DATA</a:t>
                      </a:r>
                    </a:p>
                  </a:txBody>
                  <a:tcPr/>
                </a:tc>
                <a:extLst>
                  <a:ext uri="{0D108BD9-81ED-4DB2-BD59-A6C34878D82A}">
                    <a16:rowId xmlns:a16="http://schemas.microsoft.com/office/drawing/2014/main" val="3132156098"/>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
        <p:nvSpPr>
          <p:cNvPr id="5" name="Rectangle 4"/>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409653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987D8B40-AF5D-4185-A4B4-84246CD7C1CE}"/>
              </a:ext>
            </a:extLst>
          </p:cNvPr>
          <p:cNvSpPr txBox="1">
            <a:spLocks/>
          </p:cNvSpPr>
          <p:nvPr/>
        </p:nvSpPr>
        <p:spPr>
          <a:xfrm>
            <a:off x="4696614" y="38519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bg1"/>
                </a:solidFill>
              </a:rPr>
              <a:t>USE</a:t>
            </a:r>
            <a:r>
              <a:rPr lang="en" sz="3600" dirty="0"/>
              <a:t> </a:t>
            </a:r>
            <a:r>
              <a:rPr lang="en" sz="3600" dirty="0">
                <a:solidFill>
                  <a:srgbClr val="FFFF00"/>
                </a:solidFill>
              </a:rPr>
              <a:t>MAPS</a:t>
            </a:r>
          </a:p>
        </p:txBody>
      </p:sp>
      <p:grpSp>
        <p:nvGrpSpPr>
          <p:cNvPr id="4" name="Group 3">
            <a:extLst>
              <a:ext uri="{FF2B5EF4-FFF2-40B4-BE49-F238E27FC236}">
                <a16:creationId xmlns:a16="http://schemas.microsoft.com/office/drawing/2014/main" id="{B97D6356-B014-4D5F-9F79-7C084F3B5475}"/>
              </a:ext>
            </a:extLst>
          </p:cNvPr>
          <p:cNvGrpSpPr/>
          <p:nvPr/>
        </p:nvGrpSpPr>
        <p:grpSpPr>
          <a:xfrm>
            <a:off x="1278098" y="1469036"/>
            <a:ext cx="9878475" cy="4706316"/>
            <a:chOff x="539625" y="1145596"/>
            <a:chExt cx="10389632" cy="4949842"/>
          </a:xfrm>
        </p:grpSpPr>
        <p:sp>
          <p:nvSpPr>
            <p:cNvPr id="5" name="Shape 249">
              <a:extLst>
                <a:ext uri="{FF2B5EF4-FFF2-40B4-BE49-F238E27FC236}">
                  <a16:creationId xmlns:a16="http://schemas.microsoft.com/office/drawing/2014/main" id="{E8FDEEE4-D5E7-4160-A2BE-AE78AF1B6AD4}"/>
                </a:ext>
              </a:extLst>
            </p:cNvPr>
            <p:cNvSpPr/>
            <p:nvPr/>
          </p:nvSpPr>
          <p:spPr>
            <a:xfrm>
              <a:off x="539625" y="1145596"/>
              <a:ext cx="10389632" cy="4949842"/>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bg1"/>
            </a:solidFill>
            <a:ln>
              <a:noFill/>
            </a:ln>
          </p:spPr>
          <p:txBody>
            <a:bodyPr lIns="91425" tIns="91425" rIns="91425" bIns="91425" anchor="ctr" anchorCtr="0">
              <a:noAutofit/>
            </a:bodyPr>
            <a:lstStyle/>
            <a:p>
              <a:pPr lvl="0">
                <a:spcBef>
                  <a:spcPts val="0"/>
                </a:spcBef>
                <a:buNone/>
              </a:pPr>
              <a:endParaRPr/>
            </a:p>
          </p:txBody>
        </p:sp>
        <p:sp>
          <p:nvSpPr>
            <p:cNvPr id="6" name="Shape 251">
              <a:extLst>
                <a:ext uri="{FF2B5EF4-FFF2-40B4-BE49-F238E27FC236}">
                  <a16:creationId xmlns:a16="http://schemas.microsoft.com/office/drawing/2014/main" id="{09A34E91-E450-43D1-8C46-EA30CE9A53EF}"/>
                </a:ext>
              </a:extLst>
            </p:cNvPr>
            <p:cNvSpPr/>
            <p:nvPr/>
          </p:nvSpPr>
          <p:spPr>
            <a:xfrm>
              <a:off x="1951000" y="1947884"/>
              <a:ext cx="1005604" cy="217023"/>
            </a:xfrm>
            <a:prstGeom prst="wedgeRectCallout">
              <a:avLst>
                <a:gd name="adj1" fmla="val -21428"/>
                <a:gd name="adj2" fmla="val 84287"/>
              </a:avLst>
            </a:prstGeom>
            <a:solidFill>
              <a:srgbClr val="FFFF00"/>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lgn="ctr">
                <a:spcBef>
                  <a:spcPts val="0"/>
                </a:spcBef>
                <a:buNone/>
              </a:pPr>
              <a:r>
                <a:rPr lang="en" sz="1100" dirty="0">
                  <a:solidFill>
                    <a:schemeClr val="tx1">
                      <a:lumMod val="75000"/>
                      <a:lumOff val="25000"/>
                    </a:schemeClr>
                  </a:solidFill>
                  <a:latin typeface="Dosis"/>
                  <a:ea typeface="Dosis"/>
                  <a:cs typeface="Dosis"/>
                  <a:sym typeface="Dosis"/>
                </a:rPr>
                <a:t>OUR OFFICE</a:t>
              </a:r>
            </a:p>
          </p:txBody>
        </p:sp>
        <p:sp>
          <p:nvSpPr>
            <p:cNvPr id="7" name="Shape 253">
              <a:extLst>
                <a:ext uri="{FF2B5EF4-FFF2-40B4-BE49-F238E27FC236}">
                  <a16:creationId xmlns:a16="http://schemas.microsoft.com/office/drawing/2014/main" id="{DE4B322A-8231-4421-9B3D-C91009A8A32F}"/>
                </a:ext>
              </a:extLst>
            </p:cNvPr>
            <p:cNvSpPr/>
            <p:nvPr/>
          </p:nvSpPr>
          <p:spPr>
            <a:xfrm rot="8100000">
              <a:off x="1765759" y="2395343"/>
              <a:ext cx="153458" cy="153458"/>
            </a:xfrm>
            <a:prstGeom prst="teardrop">
              <a:avLst>
                <a:gd name="adj" fmla="val 100000"/>
              </a:avLst>
            </a:prstGeom>
            <a:solidFill>
              <a:srgbClr val="FFFF00"/>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4">
              <a:extLst>
                <a:ext uri="{FF2B5EF4-FFF2-40B4-BE49-F238E27FC236}">
                  <a16:creationId xmlns:a16="http://schemas.microsoft.com/office/drawing/2014/main" id="{E0175D70-D854-4784-B4B9-B4459E2226BB}"/>
                </a:ext>
              </a:extLst>
            </p:cNvPr>
            <p:cNvSpPr/>
            <p:nvPr/>
          </p:nvSpPr>
          <p:spPr>
            <a:xfrm rot="8100000">
              <a:off x="2771364" y="3830329"/>
              <a:ext cx="153458" cy="153458"/>
            </a:xfrm>
            <a:prstGeom prst="teardrop">
              <a:avLst>
                <a:gd name="adj" fmla="val 100000"/>
              </a:avLst>
            </a:prstGeom>
            <a:solidFill>
              <a:srgbClr val="FFFF00"/>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7">
              <a:extLst>
                <a:ext uri="{FF2B5EF4-FFF2-40B4-BE49-F238E27FC236}">
                  <a16:creationId xmlns:a16="http://schemas.microsoft.com/office/drawing/2014/main" id="{D3964C64-6DD2-4AC1-A695-B31BCC717B65}"/>
                </a:ext>
              </a:extLst>
            </p:cNvPr>
            <p:cNvSpPr/>
            <p:nvPr/>
          </p:nvSpPr>
          <p:spPr>
            <a:xfrm rot="8100000">
              <a:off x="5794187" y="3280379"/>
              <a:ext cx="153458" cy="153458"/>
            </a:xfrm>
            <a:prstGeom prst="teardrop">
              <a:avLst>
                <a:gd name="adj" fmla="val 100000"/>
              </a:avLst>
            </a:prstGeom>
            <a:solidFill>
              <a:srgbClr val="FFFF00"/>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
        <p:nvSpPr>
          <p:cNvPr id="9" name="Rectangle 8"/>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11200016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45">
            <a:extLst>
              <a:ext uri="{FF2B5EF4-FFF2-40B4-BE49-F238E27FC236}">
                <a16:creationId xmlns:a16="http://schemas.microsoft.com/office/drawing/2014/main" id="{0B2EF887-3C1B-41CC-806D-0EDC4169A3D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0"/>
            <a:ext cx="12192000" cy="3425395"/>
          </a:xfrm>
          <a:prstGeom prst="rect">
            <a:avLst/>
          </a:prstGeom>
        </p:spPr>
      </p:pic>
      <p:sp>
        <p:nvSpPr>
          <p:cNvPr id="4" name="Rectangle 3">
            <a:extLst>
              <a:ext uri="{FF2B5EF4-FFF2-40B4-BE49-F238E27FC236}">
                <a16:creationId xmlns:a16="http://schemas.microsoft.com/office/drawing/2014/main" id="{3A9F6686-FDB3-4613-947C-D78ECF18AA37}"/>
              </a:ext>
            </a:extLst>
          </p:cNvPr>
          <p:cNvSpPr/>
          <p:nvPr/>
        </p:nvSpPr>
        <p:spPr>
          <a:xfrm>
            <a:off x="10227125" y="3956909"/>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E5F9E15-8768-47A7-BC9D-1325F9CAB199}"/>
              </a:ext>
            </a:extLst>
          </p:cNvPr>
          <p:cNvSpPr/>
          <p:nvPr/>
        </p:nvSpPr>
        <p:spPr>
          <a:xfrm>
            <a:off x="7430252" y="3967343"/>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26DE30E-4496-4928-B37E-8B39E988A441}"/>
              </a:ext>
            </a:extLst>
          </p:cNvPr>
          <p:cNvSpPr/>
          <p:nvPr/>
        </p:nvSpPr>
        <p:spPr>
          <a:xfrm>
            <a:off x="4673489" y="4015413"/>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8A50005-12EE-4F3C-A78D-FC5974763E60}"/>
              </a:ext>
            </a:extLst>
          </p:cNvPr>
          <p:cNvSpPr/>
          <p:nvPr/>
        </p:nvSpPr>
        <p:spPr>
          <a:xfrm>
            <a:off x="1831026" y="4011005"/>
            <a:ext cx="88261" cy="6299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9B95CF9-DFEE-4682-A36C-1AB15264D80C}"/>
              </a:ext>
            </a:extLst>
          </p:cNvPr>
          <p:cNvSpPr/>
          <p:nvPr/>
        </p:nvSpPr>
        <p:spPr>
          <a:xfrm>
            <a:off x="-119292" y="539274"/>
            <a:ext cx="4203508" cy="541174"/>
          </a:xfrm>
          <a:prstGeom prst="rect">
            <a:avLst/>
          </a:prstGeom>
        </p:spPr>
        <p:txBody>
          <a:bodyPr wrap="square">
            <a:spAutoFit/>
          </a:bodyPr>
          <a:lstStyle/>
          <a:p>
            <a:pPr algn="ctr">
              <a:lnSpc>
                <a:spcPts val="3500"/>
              </a:lnSpc>
            </a:pPr>
            <a:r>
              <a:rPr lang="en-US" sz="3600" b="1" dirty="0">
                <a:ln w="0"/>
                <a:solidFill>
                  <a:schemeClr val="bg1"/>
                </a:solidFill>
                <a:latin typeface="Roboto" pitchFamily="2" charset="0"/>
                <a:ea typeface="Roboto" pitchFamily="2" charset="0"/>
                <a:cs typeface="Lato" panose="020F0502020204030203" pitchFamily="34" charset="0"/>
              </a:rPr>
              <a:t>Picture Timeline</a:t>
            </a:r>
          </a:p>
        </p:txBody>
      </p:sp>
      <p:sp>
        <p:nvSpPr>
          <p:cNvPr id="9" name="TextBox 8">
            <a:extLst>
              <a:ext uri="{FF2B5EF4-FFF2-40B4-BE49-F238E27FC236}">
                <a16:creationId xmlns:a16="http://schemas.microsoft.com/office/drawing/2014/main" id="{D857ECEA-B6AC-4273-9B4F-246E73738D70}"/>
              </a:ext>
            </a:extLst>
          </p:cNvPr>
          <p:cNvSpPr txBox="1"/>
          <p:nvPr/>
        </p:nvSpPr>
        <p:spPr>
          <a:xfrm>
            <a:off x="267094" y="1169112"/>
            <a:ext cx="3510776" cy="977191"/>
          </a:xfrm>
          <a:prstGeom prst="rect">
            <a:avLst/>
          </a:prstGeom>
          <a:noFill/>
        </p:spPr>
        <p:txBody>
          <a:bodyPr wrap="square" rtlCol="0">
            <a:spAutoFit/>
          </a:bodyPr>
          <a:lstStyle/>
          <a:p>
            <a:pPr algn="r"/>
            <a:r>
              <a:rPr lang="en-US" sz="1150" dirty="0">
                <a:solidFill>
                  <a:schemeClr val="bg1"/>
                </a:solidFill>
                <a:latin typeface="Roboto" pitchFamily="2" charset="0"/>
                <a:ea typeface="Roboto" pitchFamily="2" charset="0"/>
                <a:cs typeface="Lato" panose="020F0502020204030203" pitchFamily="34" charset="0"/>
              </a:rPr>
              <a:t>Here you put a little description, Keep it short and to the point. Make it more impactful. Here you put a little description, Keep it short and to the point. Make it more impactful. </a:t>
            </a:r>
          </a:p>
          <a:p>
            <a:pPr algn="r"/>
            <a:endParaRPr lang="en-US" sz="1150" dirty="0">
              <a:solidFill>
                <a:schemeClr val="bg1"/>
              </a:solidFill>
              <a:latin typeface="Roboto" pitchFamily="2" charset="0"/>
              <a:ea typeface="Roboto" pitchFamily="2" charset="0"/>
              <a:cs typeface="Lato" panose="020F0502020204030203" pitchFamily="34" charset="0"/>
            </a:endParaRPr>
          </a:p>
        </p:txBody>
      </p:sp>
      <p:cxnSp>
        <p:nvCxnSpPr>
          <p:cNvPr id="10" name="Straight Connector 9">
            <a:extLst>
              <a:ext uri="{FF2B5EF4-FFF2-40B4-BE49-F238E27FC236}">
                <a16:creationId xmlns:a16="http://schemas.microsoft.com/office/drawing/2014/main" id="{CC0E1DBE-819F-4B39-B60F-EBE65AE65838}"/>
              </a:ext>
            </a:extLst>
          </p:cNvPr>
          <p:cNvCxnSpPr>
            <a:cxnSpLocks/>
          </p:cNvCxnSpPr>
          <p:nvPr/>
        </p:nvCxnSpPr>
        <p:spPr>
          <a:xfrm flipV="1">
            <a:off x="227445" y="1079289"/>
            <a:ext cx="3550425" cy="1"/>
          </a:xfrm>
          <a:prstGeom prst="line">
            <a:avLst/>
          </a:prstGeom>
          <a:ln w="28575">
            <a:solidFill>
              <a:schemeClr val="bg1"/>
            </a:solidFill>
          </a:ln>
        </p:spPr>
        <p:style>
          <a:lnRef idx="1">
            <a:schemeClr val="dk1"/>
          </a:lnRef>
          <a:fillRef idx="0">
            <a:schemeClr val="dk1"/>
          </a:fillRef>
          <a:effectRef idx="0">
            <a:schemeClr val="dk1"/>
          </a:effectRef>
          <a:fontRef idx="minor">
            <a:schemeClr val="tx1"/>
          </a:fontRef>
        </p:style>
      </p:cxnSp>
      <p:grpSp>
        <p:nvGrpSpPr>
          <p:cNvPr id="11" name="Group 10">
            <a:extLst>
              <a:ext uri="{FF2B5EF4-FFF2-40B4-BE49-F238E27FC236}">
                <a16:creationId xmlns:a16="http://schemas.microsoft.com/office/drawing/2014/main" id="{06E091D8-B434-4BE7-BEEA-0C64FD892EB5}"/>
              </a:ext>
            </a:extLst>
          </p:cNvPr>
          <p:cNvGrpSpPr/>
          <p:nvPr/>
        </p:nvGrpSpPr>
        <p:grpSpPr>
          <a:xfrm>
            <a:off x="1287343" y="2809656"/>
            <a:ext cx="1221217" cy="1245641"/>
            <a:chOff x="7570030" y="640979"/>
            <a:chExt cx="1608946" cy="1641125"/>
          </a:xfrm>
          <a:effectLst>
            <a:outerShdw blurRad="50800" dist="38100" dir="16200000" sx="102000" sy="102000" rotWithShape="0">
              <a:prstClr val="black">
                <a:alpha val="25000"/>
              </a:prstClr>
            </a:outerShdw>
          </a:effectLst>
        </p:grpSpPr>
        <p:sp>
          <p:nvSpPr>
            <p:cNvPr id="12" name="Oval 11">
              <a:extLst>
                <a:ext uri="{FF2B5EF4-FFF2-40B4-BE49-F238E27FC236}">
                  <a16:creationId xmlns:a16="http://schemas.microsoft.com/office/drawing/2014/main" id="{83588D43-2771-44A3-AC14-64EC7D4A921E}"/>
                </a:ext>
              </a:extLst>
            </p:cNvPr>
            <p:cNvSpPr/>
            <p:nvPr/>
          </p:nvSpPr>
          <p:spPr>
            <a:xfrm>
              <a:off x="7570030" y="640979"/>
              <a:ext cx="1608946" cy="1641125"/>
            </a:xfrm>
            <a:prstGeom prst="ellipse">
              <a:avLst/>
            </a:prstGeom>
            <a:solidFill>
              <a:srgbClr val="00B050"/>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C2BB66E-8355-4B93-8346-723C23E48C5E}"/>
                </a:ext>
              </a:extLst>
            </p:cNvPr>
            <p:cNvSpPr/>
            <p:nvPr/>
          </p:nvSpPr>
          <p:spPr>
            <a:xfrm>
              <a:off x="7624996" y="694753"/>
              <a:ext cx="1499017" cy="1528997"/>
            </a:xfrm>
            <a:prstGeom prst="ellipse">
              <a:avLst/>
            </a:prstGeom>
            <a:solidFill>
              <a:srgbClr val="2A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TextBox 13">
            <a:extLst>
              <a:ext uri="{FF2B5EF4-FFF2-40B4-BE49-F238E27FC236}">
                <a16:creationId xmlns:a16="http://schemas.microsoft.com/office/drawing/2014/main" id="{8F47B964-303C-44A7-BE09-51D352158CA4}"/>
              </a:ext>
            </a:extLst>
          </p:cNvPr>
          <p:cNvSpPr txBox="1"/>
          <p:nvPr/>
        </p:nvSpPr>
        <p:spPr>
          <a:xfrm>
            <a:off x="728345" y="5183575"/>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15" name="Rectangle 14">
            <a:extLst>
              <a:ext uri="{FF2B5EF4-FFF2-40B4-BE49-F238E27FC236}">
                <a16:creationId xmlns:a16="http://schemas.microsoft.com/office/drawing/2014/main" id="{BAB6C5D9-5B7B-4818-B5FB-8ACD6FEA5E81}"/>
              </a:ext>
            </a:extLst>
          </p:cNvPr>
          <p:cNvSpPr/>
          <p:nvPr/>
        </p:nvSpPr>
        <p:spPr>
          <a:xfrm>
            <a:off x="906738" y="4640907"/>
            <a:ext cx="1867691" cy="369332"/>
          </a:xfrm>
          <a:prstGeom prst="rect">
            <a:avLst/>
          </a:prstGeom>
        </p:spPr>
        <p:txBody>
          <a:bodyPr wrap="non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1</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ST</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JANUARY 2014</a:t>
            </a:r>
          </a:p>
        </p:txBody>
      </p:sp>
      <p:sp>
        <p:nvSpPr>
          <p:cNvPr id="16" name="Rectangle 15">
            <a:extLst>
              <a:ext uri="{FF2B5EF4-FFF2-40B4-BE49-F238E27FC236}">
                <a16:creationId xmlns:a16="http://schemas.microsoft.com/office/drawing/2014/main" id="{672D235A-B905-439E-BEDE-C6EB3EDC444A}"/>
              </a:ext>
            </a:extLst>
          </p:cNvPr>
          <p:cNvSpPr/>
          <p:nvPr/>
        </p:nvSpPr>
        <p:spPr>
          <a:xfrm>
            <a:off x="3777870" y="4633530"/>
            <a:ext cx="1846916" cy="369332"/>
          </a:xfrm>
          <a:prstGeom prst="rect">
            <a:avLst/>
          </a:prstGeom>
        </p:spPr>
        <p:txBody>
          <a:bodyPr wrap="non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8</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AUGUST  2015</a:t>
            </a:r>
          </a:p>
        </p:txBody>
      </p:sp>
      <p:sp>
        <p:nvSpPr>
          <p:cNvPr id="17" name="Rectangle 16">
            <a:extLst>
              <a:ext uri="{FF2B5EF4-FFF2-40B4-BE49-F238E27FC236}">
                <a16:creationId xmlns:a16="http://schemas.microsoft.com/office/drawing/2014/main" id="{1801F36B-23B3-4D5D-996C-E8AF319B3835}"/>
              </a:ext>
            </a:extLst>
          </p:cNvPr>
          <p:cNvSpPr/>
          <p:nvPr/>
        </p:nvSpPr>
        <p:spPr>
          <a:xfrm>
            <a:off x="9443721" y="4628362"/>
            <a:ext cx="1702710" cy="369332"/>
          </a:xfrm>
          <a:prstGeom prst="rect">
            <a:avLst/>
          </a:prstGeom>
        </p:spPr>
        <p:txBody>
          <a:bodyPr wrap="non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21</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 APRIL  2016</a:t>
            </a:r>
          </a:p>
        </p:txBody>
      </p:sp>
      <p:sp>
        <p:nvSpPr>
          <p:cNvPr id="18" name="Rectangle 17">
            <a:extLst>
              <a:ext uri="{FF2B5EF4-FFF2-40B4-BE49-F238E27FC236}">
                <a16:creationId xmlns:a16="http://schemas.microsoft.com/office/drawing/2014/main" id="{6F2BE11B-CEA4-42A2-AFA2-C3A3D63DCED8}"/>
              </a:ext>
            </a:extLst>
          </p:cNvPr>
          <p:cNvSpPr/>
          <p:nvPr/>
        </p:nvSpPr>
        <p:spPr>
          <a:xfrm>
            <a:off x="6689069" y="4628362"/>
            <a:ext cx="1614545" cy="369332"/>
          </a:xfrm>
          <a:prstGeom prst="rect">
            <a:avLst/>
          </a:prstGeom>
        </p:spPr>
        <p:txBody>
          <a:bodyPr wrap="none">
            <a:spAutoFit/>
          </a:bodyPr>
          <a:lstStyle/>
          <a:p>
            <a:pPr algn="ctr"/>
            <a:r>
              <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rPr>
              <a:t>JUNE  201712</a:t>
            </a:r>
            <a:r>
              <a:rPr lang="en-US" spc="-150" baseline="30000" dirty="0">
                <a:solidFill>
                  <a:schemeClr val="tx1">
                    <a:lumMod val="50000"/>
                    <a:lumOff val="50000"/>
                  </a:schemeClr>
                </a:solidFill>
                <a:latin typeface="Lato" panose="020F0502020204030203" pitchFamily="34" charset="0"/>
                <a:ea typeface="Roboto" pitchFamily="2" charset="0"/>
                <a:cs typeface="Lato" panose="020F0502020204030203" pitchFamily="34" charset="0"/>
              </a:rPr>
              <a:t>TH</a:t>
            </a:r>
            <a:endParaRPr lang="en-US" spc="-150" dirty="0">
              <a:solidFill>
                <a:schemeClr val="tx1">
                  <a:lumMod val="50000"/>
                  <a:lumOff val="50000"/>
                </a:schemeClr>
              </a:solidFill>
              <a:latin typeface="Lato" panose="020F0502020204030203" pitchFamily="34" charset="0"/>
              <a:ea typeface="Roboto" pitchFamily="2" charset="0"/>
              <a:cs typeface="Lato" panose="020F0502020204030203" pitchFamily="34" charset="0"/>
            </a:endParaRPr>
          </a:p>
        </p:txBody>
      </p:sp>
      <p:grpSp>
        <p:nvGrpSpPr>
          <p:cNvPr id="19" name="Group 18">
            <a:extLst>
              <a:ext uri="{FF2B5EF4-FFF2-40B4-BE49-F238E27FC236}">
                <a16:creationId xmlns:a16="http://schemas.microsoft.com/office/drawing/2014/main" id="{531D6B34-9875-4592-B800-44E8C2A20901}"/>
              </a:ext>
            </a:extLst>
          </p:cNvPr>
          <p:cNvGrpSpPr/>
          <p:nvPr/>
        </p:nvGrpSpPr>
        <p:grpSpPr>
          <a:xfrm>
            <a:off x="4084216" y="2847276"/>
            <a:ext cx="1221217" cy="1245641"/>
            <a:chOff x="7570030" y="640979"/>
            <a:chExt cx="1608946" cy="1641125"/>
          </a:xfrm>
          <a:effectLst>
            <a:outerShdw blurRad="50800" dist="38100" dir="16200000" sx="102000" sy="102000" rotWithShape="0">
              <a:prstClr val="black">
                <a:alpha val="25000"/>
              </a:prstClr>
            </a:outerShdw>
          </a:effectLst>
        </p:grpSpPr>
        <p:sp>
          <p:nvSpPr>
            <p:cNvPr id="20" name="Oval 19">
              <a:extLst>
                <a:ext uri="{FF2B5EF4-FFF2-40B4-BE49-F238E27FC236}">
                  <a16:creationId xmlns:a16="http://schemas.microsoft.com/office/drawing/2014/main" id="{9D37BFF8-74F5-46F7-9CD8-5608BA0FB27B}"/>
                </a:ext>
              </a:extLst>
            </p:cNvPr>
            <p:cNvSpPr/>
            <p:nvPr/>
          </p:nvSpPr>
          <p:spPr>
            <a:xfrm>
              <a:off x="7570030" y="640979"/>
              <a:ext cx="1608946" cy="1641125"/>
            </a:xfrm>
            <a:prstGeom prst="ellipse">
              <a:avLst/>
            </a:prstGeom>
            <a:solidFill>
              <a:schemeClr val="accent3">
                <a:lumMod val="60000"/>
                <a:lumOff val="40000"/>
              </a:schemeClr>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BB71E44C-2117-4769-8E6C-2E68AC20DA4D}"/>
                </a:ext>
              </a:extLst>
            </p:cNvPr>
            <p:cNvSpPr/>
            <p:nvPr/>
          </p:nvSpPr>
          <p:spPr>
            <a:xfrm>
              <a:off x="7624995" y="694753"/>
              <a:ext cx="1499017" cy="1528997"/>
            </a:xfrm>
            <a:prstGeom prst="ellipse">
              <a:avLst/>
            </a:prstGeom>
            <a:solidFill>
              <a:srgbClr val="2A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CE5639F3-DDAC-4EF4-BA8D-39F968463F5C}"/>
              </a:ext>
            </a:extLst>
          </p:cNvPr>
          <p:cNvGrpSpPr/>
          <p:nvPr/>
        </p:nvGrpSpPr>
        <p:grpSpPr>
          <a:xfrm>
            <a:off x="6881089" y="2765994"/>
            <a:ext cx="1221217" cy="1245641"/>
            <a:chOff x="7570030" y="640979"/>
            <a:chExt cx="1608946" cy="1641125"/>
          </a:xfrm>
          <a:effectLst>
            <a:outerShdw blurRad="50800" dist="38100" dir="16200000" sx="102000" sy="102000" rotWithShape="0">
              <a:prstClr val="black">
                <a:alpha val="25000"/>
              </a:prstClr>
            </a:outerShdw>
          </a:effectLst>
        </p:grpSpPr>
        <p:sp>
          <p:nvSpPr>
            <p:cNvPr id="23" name="Oval 22">
              <a:extLst>
                <a:ext uri="{FF2B5EF4-FFF2-40B4-BE49-F238E27FC236}">
                  <a16:creationId xmlns:a16="http://schemas.microsoft.com/office/drawing/2014/main" id="{1DEB1CE1-835F-4A0C-B486-A8D753DC041D}"/>
                </a:ext>
              </a:extLst>
            </p:cNvPr>
            <p:cNvSpPr/>
            <p:nvPr/>
          </p:nvSpPr>
          <p:spPr>
            <a:xfrm>
              <a:off x="7570030" y="640979"/>
              <a:ext cx="1608946" cy="1641125"/>
            </a:xfrm>
            <a:prstGeom prst="ellipse">
              <a:avLst/>
            </a:prstGeom>
            <a:solidFill>
              <a:schemeClr val="accent3">
                <a:lumMod val="75000"/>
              </a:schemeClr>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B1243804-92C0-4ADD-A5F0-5E598406D622}"/>
                </a:ext>
              </a:extLst>
            </p:cNvPr>
            <p:cNvSpPr/>
            <p:nvPr/>
          </p:nvSpPr>
          <p:spPr>
            <a:xfrm>
              <a:off x="7624995" y="694753"/>
              <a:ext cx="1499017" cy="1528997"/>
            </a:xfrm>
            <a:prstGeom prst="ellipse">
              <a:avLst/>
            </a:prstGeom>
            <a:solidFill>
              <a:srgbClr val="2A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 name="Group 24">
            <a:extLst>
              <a:ext uri="{FF2B5EF4-FFF2-40B4-BE49-F238E27FC236}">
                <a16:creationId xmlns:a16="http://schemas.microsoft.com/office/drawing/2014/main" id="{5CB7FD55-367F-4B97-BD18-B019F5A4CDA3}"/>
              </a:ext>
            </a:extLst>
          </p:cNvPr>
          <p:cNvGrpSpPr/>
          <p:nvPr/>
        </p:nvGrpSpPr>
        <p:grpSpPr>
          <a:xfrm>
            <a:off x="9677963" y="2811544"/>
            <a:ext cx="1221217" cy="1245641"/>
            <a:chOff x="7570030" y="640979"/>
            <a:chExt cx="1608946" cy="1641125"/>
          </a:xfrm>
          <a:effectLst>
            <a:outerShdw blurRad="50800" dist="38100" dir="16200000" sx="102000" sy="102000" rotWithShape="0">
              <a:prstClr val="black">
                <a:alpha val="25000"/>
              </a:prstClr>
            </a:outerShdw>
          </a:effectLst>
        </p:grpSpPr>
        <p:sp>
          <p:nvSpPr>
            <p:cNvPr id="26" name="Oval 25">
              <a:extLst>
                <a:ext uri="{FF2B5EF4-FFF2-40B4-BE49-F238E27FC236}">
                  <a16:creationId xmlns:a16="http://schemas.microsoft.com/office/drawing/2014/main" id="{F2DFE254-DC17-4263-8EA8-CD595F368AE0}"/>
                </a:ext>
              </a:extLst>
            </p:cNvPr>
            <p:cNvSpPr/>
            <p:nvPr/>
          </p:nvSpPr>
          <p:spPr>
            <a:xfrm>
              <a:off x="7570030" y="640979"/>
              <a:ext cx="1608946" cy="1641125"/>
            </a:xfrm>
            <a:prstGeom prst="ellipse">
              <a:avLst/>
            </a:prstGeom>
            <a:solidFill>
              <a:schemeClr val="accent3">
                <a:lumMod val="50000"/>
              </a:schemeClr>
            </a:solidFill>
            <a:ln>
              <a:noFill/>
            </a:ln>
            <a:effectLst>
              <a:outerShdw blurRad="1905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a:extLst>
                <a:ext uri="{FF2B5EF4-FFF2-40B4-BE49-F238E27FC236}">
                  <a16:creationId xmlns:a16="http://schemas.microsoft.com/office/drawing/2014/main" id="{98CE136C-1EF7-4D83-B809-16A6286D217C}"/>
                </a:ext>
              </a:extLst>
            </p:cNvPr>
            <p:cNvSpPr/>
            <p:nvPr/>
          </p:nvSpPr>
          <p:spPr>
            <a:xfrm>
              <a:off x="7624995" y="694753"/>
              <a:ext cx="1499017" cy="1528997"/>
            </a:xfrm>
            <a:prstGeom prst="ellipse">
              <a:avLst/>
            </a:prstGeom>
            <a:solidFill>
              <a:srgbClr val="2A2A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8" name="TextBox 27">
            <a:extLst>
              <a:ext uri="{FF2B5EF4-FFF2-40B4-BE49-F238E27FC236}">
                <a16:creationId xmlns:a16="http://schemas.microsoft.com/office/drawing/2014/main" id="{686A1718-CB5D-4DD8-966C-8FE90F16B9B5}"/>
              </a:ext>
            </a:extLst>
          </p:cNvPr>
          <p:cNvSpPr txBox="1"/>
          <p:nvPr/>
        </p:nvSpPr>
        <p:spPr>
          <a:xfrm>
            <a:off x="3589089" y="5225456"/>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29" name="TextBox 28">
            <a:extLst>
              <a:ext uri="{FF2B5EF4-FFF2-40B4-BE49-F238E27FC236}">
                <a16:creationId xmlns:a16="http://schemas.microsoft.com/office/drawing/2014/main" id="{BE1BA9A1-FFEC-4C14-936C-5C28E12299A9}"/>
              </a:ext>
            </a:extLst>
          </p:cNvPr>
          <p:cNvSpPr txBox="1"/>
          <p:nvPr/>
        </p:nvSpPr>
        <p:spPr>
          <a:xfrm>
            <a:off x="6391445" y="5225456"/>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30" name="TextBox 29">
            <a:extLst>
              <a:ext uri="{FF2B5EF4-FFF2-40B4-BE49-F238E27FC236}">
                <a16:creationId xmlns:a16="http://schemas.microsoft.com/office/drawing/2014/main" id="{CCBCD479-D8F8-409D-9610-4ADBACEC245B}"/>
              </a:ext>
            </a:extLst>
          </p:cNvPr>
          <p:cNvSpPr txBox="1"/>
          <p:nvPr/>
        </p:nvSpPr>
        <p:spPr>
          <a:xfrm>
            <a:off x="9252187" y="5183575"/>
            <a:ext cx="2224478" cy="1508105"/>
          </a:xfrm>
          <a:prstGeom prst="rect">
            <a:avLst/>
          </a:prstGeom>
          <a:noFill/>
        </p:spPr>
        <p:txBody>
          <a:bodyPr wrap="square" rtlCol="0">
            <a:spAutoFit/>
          </a:bodyPr>
          <a:lstStyle/>
          <a:p>
            <a:pPr algn="just"/>
            <a:r>
              <a:rPr lang="en-US" sz="1150" dirty="0">
                <a:solidFill>
                  <a:schemeClr val="tx1">
                    <a:lumMod val="50000"/>
                    <a:lumOff val="50000"/>
                  </a:schemeClr>
                </a:solidFill>
                <a:latin typeface="Roboto" pitchFamily="2" charset="0"/>
                <a:ea typeface="Roboto" pitchFamily="2" charset="0"/>
                <a:cs typeface="Lato" panose="020F0502020204030203" pitchFamily="34" charset="0"/>
              </a:rPr>
              <a:t>Here you put a little description, Keep it short and to the point. Make it more impactful . Here you put a little description, Keep it short and to the point. Make it more impactful . </a:t>
            </a:r>
          </a:p>
          <a:p>
            <a:pPr algn="just"/>
            <a:endParaRPr lang="en-US" sz="1150" dirty="0">
              <a:solidFill>
                <a:schemeClr val="tx1">
                  <a:lumMod val="50000"/>
                  <a:lumOff val="50000"/>
                </a:schemeClr>
              </a:solidFill>
              <a:latin typeface="Roboto" pitchFamily="2" charset="0"/>
              <a:ea typeface="Roboto" pitchFamily="2" charset="0"/>
              <a:cs typeface="Lato" panose="020F0502020204030203" pitchFamily="34" charset="0"/>
            </a:endParaRPr>
          </a:p>
        </p:txBody>
      </p:sp>
      <p:sp>
        <p:nvSpPr>
          <p:cNvPr id="31" name="Shape 440">
            <a:extLst>
              <a:ext uri="{FF2B5EF4-FFF2-40B4-BE49-F238E27FC236}">
                <a16:creationId xmlns:a16="http://schemas.microsoft.com/office/drawing/2014/main" id="{43B3C377-541F-4255-A2C2-1B3548AAAD98}"/>
              </a:ext>
            </a:extLst>
          </p:cNvPr>
          <p:cNvSpPr/>
          <p:nvPr/>
        </p:nvSpPr>
        <p:spPr>
          <a:xfrm>
            <a:off x="1664619" y="3213276"/>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32" name="Shape 453">
            <a:extLst>
              <a:ext uri="{FF2B5EF4-FFF2-40B4-BE49-F238E27FC236}">
                <a16:creationId xmlns:a16="http://schemas.microsoft.com/office/drawing/2014/main" id="{C2415EED-42C8-444E-90F1-0931994002E1}"/>
              </a:ext>
            </a:extLst>
          </p:cNvPr>
          <p:cNvGrpSpPr/>
          <p:nvPr/>
        </p:nvGrpSpPr>
        <p:grpSpPr>
          <a:xfrm>
            <a:off x="7265002" y="3156854"/>
            <a:ext cx="457203" cy="487148"/>
            <a:chOff x="5970800" y="1619250"/>
            <a:chExt cx="428650" cy="456725"/>
          </a:xfrm>
          <a:solidFill>
            <a:schemeClr val="bg1"/>
          </a:solidFill>
        </p:grpSpPr>
        <p:sp>
          <p:nvSpPr>
            <p:cNvPr id="33" name="Shape 454">
              <a:extLst>
                <a:ext uri="{FF2B5EF4-FFF2-40B4-BE49-F238E27FC236}">
                  <a16:creationId xmlns:a16="http://schemas.microsoft.com/office/drawing/2014/main" id="{44328532-CB56-46D5-9967-3AABC15CFACD}"/>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455">
              <a:extLst>
                <a:ext uri="{FF2B5EF4-FFF2-40B4-BE49-F238E27FC236}">
                  <a16:creationId xmlns:a16="http://schemas.microsoft.com/office/drawing/2014/main" id="{ED7707BF-6E40-4C75-8B16-55F2E785939B}"/>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456">
              <a:extLst>
                <a:ext uri="{FF2B5EF4-FFF2-40B4-BE49-F238E27FC236}">
                  <a16:creationId xmlns:a16="http://schemas.microsoft.com/office/drawing/2014/main" id="{9064B554-F2C2-476A-A471-9D48ADADB654}"/>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457">
              <a:extLst>
                <a:ext uri="{FF2B5EF4-FFF2-40B4-BE49-F238E27FC236}">
                  <a16:creationId xmlns:a16="http://schemas.microsoft.com/office/drawing/2014/main" id="{866FBC53-1BE4-4766-B28D-D32017B02F72}"/>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458">
              <a:extLst>
                <a:ext uri="{FF2B5EF4-FFF2-40B4-BE49-F238E27FC236}">
                  <a16:creationId xmlns:a16="http://schemas.microsoft.com/office/drawing/2014/main" id="{5FEDBEC1-F78D-4EAA-ABB8-30B395A582C6}"/>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38" name="Shape 503">
            <a:extLst>
              <a:ext uri="{FF2B5EF4-FFF2-40B4-BE49-F238E27FC236}">
                <a16:creationId xmlns:a16="http://schemas.microsoft.com/office/drawing/2014/main" id="{3507F3FC-71EA-48E6-B34E-76687FF1536B}"/>
              </a:ext>
            </a:extLst>
          </p:cNvPr>
          <p:cNvSpPr/>
          <p:nvPr/>
        </p:nvSpPr>
        <p:spPr>
          <a:xfrm>
            <a:off x="4483969" y="3226853"/>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39" name="Shape 528">
            <a:extLst>
              <a:ext uri="{FF2B5EF4-FFF2-40B4-BE49-F238E27FC236}">
                <a16:creationId xmlns:a16="http://schemas.microsoft.com/office/drawing/2014/main" id="{4AA1C0FE-518F-45D9-9EE8-7F8EB4E252B0}"/>
              </a:ext>
            </a:extLst>
          </p:cNvPr>
          <p:cNvGrpSpPr/>
          <p:nvPr/>
        </p:nvGrpSpPr>
        <p:grpSpPr>
          <a:xfrm>
            <a:off x="10081460" y="3185102"/>
            <a:ext cx="414219" cy="432458"/>
            <a:chOff x="3294650" y="3652450"/>
            <a:chExt cx="388350" cy="405450"/>
          </a:xfrm>
          <a:solidFill>
            <a:schemeClr val="bg1"/>
          </a:solidFill>
        </p:grpSpPr>
        <p:sp>
          <p:nvSpPr>
            <p:cNvPr id="40" name="Shape 529">
              <a:extLst>
                <a:ext uri="{FF2B5EF4-FFF2-40B4-BE49-F238E27FC236}">
                  <a16:creationId xmlns:a16="http://schemas.microsoft.com/office/drawing/2014/main" id="{39ED7C76-9C65-4FDF-89F0-DE7CBA4E0165}"/>
                </a:ext>
              </a:extLst>
            </p:cNvPr>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30">
              <a:extLst>
                <a:ext uri="{FF2B5EF4-FFF2-40B4-BE49-F238E27FC236}">
                  <a16:creationId xmlns:a16="http://schemas.microsoft.com/office/drawing/2014/main" id="{70FBEDBE-32A4-42CC-9195-01D4E9651E9C}"/>
                </a:ext>
              </a:extLst>
            </p:cNvPr>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531">
              <a:extLst>
                <a:ext uri="{FF2B5EF4-FFF2-40B4-BE49-F238E27FC236}">
                  <a16:creationId xmlns:a16="http://schemas.microsoft.com/office/drawing/2014/main" id="{23A0B37F-D0B3-4B3B-AA43-AC36977B7697}"/>
                </a:ext>
              </a:extLst>
            </p:cNvPr>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43" name="Rectangle 42"/>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1564109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44000">
              <a:schemeClr val="bg1"/>
            </a:gs>
            <a:gs pos="0">
              <a:schemeClr val="accent1">
                <a:lumMod val="45000"/>
                <a:lumOff val="55000"/>
              </a:schemeClr>
            </a:gs>
            <a:gs pos="100000">
              <a:schemeClr val="accent1">
                <a:lumMod val="30000"/>
                <a:lumOff val="70000"/>
              </a:schemeClr>
            </a:gs>
          </a:gsLst>
          <a:lin ang="0" scaled="1"/>
          <a:tileRect/>
        </a:gradFill>
        <a:effectLst/>
      </p:bgPr>
    </p:bg>
    <p:spTree>
      <p:nvGrpSpPr>
        <p:cNvPr id="1" name=""/>
        <p:cNvGrpSpPr/>
        <p:nvPr/>
      </p:nvGrpSpPr>
      <p:grpSpPr>
        <a:xfrm>
          <a:off x="0" y="0"/>
          <a:ext cx="0" cy="0"/>
          <a:chOff x="0" y="0"/>
          <a:chExt cx="0" cy="0"/>
        </a:xfrm>
      </p:grpSpPr>
      <p:sp>
        <p:nvSpPr>
          <p:cNvPr id="2" name="Rectangle 1"/>
          <p:cNvSpPr/>
          <p:nvPr/>
        </p:nvSpPr>
        <p:spPr>
          <a:xfrm rot="5400000">
            <a:off x="11507339" y="721684"/>
            <a:ext cx="1699984" cy="307777"/>
          </a:xfrm>
          <a:prstGeom prst="rect">
            <a:avLst/>
          </a:prstGeom>
        </p:spPr>
        <p:txBody>
          <a:bodyPr wrap="square">
            <a:spAutoFit/>
          </a:bodyPr>
          <a:lstStyle/>
          <a:p>
            <a:r>
              <a:rPr lang="en-US" sz="1400" dirty="0"/>
              <a:t>Slidehood.com</a:t>
            </a:r>
          </a:p>
        </p:txBody>
      </p:sp>
      <p:graphicFrame>
        <p:nvGraphicFramePr>
          <p:cNvPr id="3" name="Diagram 2"/>
          <p:cNvGraphicFramePr/>
          <p:nvPr>
            <p:extLst>
              <p:ext uri="{D42A27DB-BD31-4B8C-83A1-F6EECF244321}">
                <p14:modId xmlns:p14="http://schemas.microsoft.com/office/powerpoint/2010/main" val="329721328"/>
              </p:ext>
            </p:extLst>
          </p:nvPr>
        </p:nvGraphicFramePr>
        <p:xfrm>
          <a:off x="1409699" y="402672"/>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6EC17C9B-7926-4244-9D52-02983425AE80}"/>
              </a:ext>
            </a:extLst>
          </p:cNvPr>
          <p:cNvSpPr txBox="1"/>
          <p:nvPr/>
        </p:nvSpPr>
        <p:spPr>
          <a:xfrm>
            <a:off x="3606707" y="4984400"/>
            <a:ext cx="2785120" cy="954107"/>
          </a:xfrm>
          <a:prstGeom prst="rect">
            <a:avLst/>
          </a:prstGeom>
          <a:noFill/>
        </p:spPr>
        <p:txBody>
          <a:bodyPr wrap="square" rtlCol="0">
            <a:spAutoFit/>
          </a:bodyPr>
          <a:lstStyle/>
          <a:p>
            <a:pPr algn="ctr"/>
            <a:r>
              <a:rPr lang="en-US" b="1" dirty="0">
                <a:solidFill>
                  <a:srgbClr val="DBA82C"/>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5" name="TextBox 4">
            <a:extLst>
              <a:ext uri="{FF2B5EF4-FFF2-40B4-BE49-F238E27FC236}">
                <a16:creationId xmlns:a16="http://schemas.microsoft.com/office/drawing/2014/main" id="{787A15B3-DD6A-42BA-8A35-790A37385E92}"/>
              </a:ext>
            </a:extLst>
          </p:cNvPr>
          <p:cNvSpPr txBox="1"/>
          <p:nvPr/>
        </p:nvSpPr>
        <p:spPr>
          <a:xfrm>
            <a:off x="6396072" y="4947639"/>
            <a:ext cx="2839886" cy="954107"/>
          </a:xfrm>
          <a:prstGeom prst="rect">
            <a:avLst/>
          </a:prstGeom>
          <a:noFill/>
        </p:spPr>
        <p:txBody>
          <a:bodyPr wrap="square" rtlCol="0">
            <a:spAutoFit/>
          </a:bodyPr>
          <a:lstStyle/>
          <a:p>
            <a:pPr algn="ctr"/>
            <a:r>
              <a:rPr lang="en-US" b="1" dirty="0">
                <a:solidFill>
                  <a:srgbClr val="DBA82C"/>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6" name="TextBox 5">
            <a:extLst>
              <a:ext uri="{FF2B5EF4-FFF2-40B4-BE49-F238E27FC236}">
                <a16:creationId xmlns:a16="http://schemas.microsoft.com/office/drawing/2014/main" id="{E1026836-1B80-4B1F-BA97-B22E1A8F8633}"/>
              </a:ext>
            </a:extLst>
          </p:cNvPr>
          <p:cNvSpPr txBox="1"/>
          <p:nvPr/>
        </p:nvSpPr>
        <p:spPr>
          <a:xfrm>
            <a:off x="9069679" y="1287599"/>
            <a:ext cx="2764988" cy="954107"/>
          </a:xfrm>
          <a:prstGeom prst="rect">
            <a:avLst/>
          </a:prstGeom>
          <a:noFill/>
        </p:spPr>
        <p:txBody>
          <a:bodyPr wrap="square" rtlCol="0">
            <a:spAutoFit/>
          </a:bodyPr>
          <a:lstStyle/>
          <a:p>
            <a:pPr algn="ctr"/>
            <a:r>
              <a:rPr lang="en-US" b="1" dirty="0">
                <a:solidFill>
                  <a:srgbClr val="DBA82C"/>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7" name="TextBox 6">
            <a:extLst>
              <a:ext uri="{FF2B5EF4-FFF2-40B4-BE49-F238E27FC236}">
                <a16:creationId xmlns:a16="http://schemas.microsoft.com/office/drawing/2014/main" id="{51672FBC-FE7B-4068-9E8F-C74AA444EAE5}"/>
              </a:ext>
            </a:extLst>
          </p:cNvPr>
          <p:cNvSpPr txBox="1"/>
          <p:nvPr/>
        </p:nvSpPr>
        <p:spPr>
          <a:xfrm>
            <a:off x="662341" y="1353563"/>
            <a:ext cx="2628358" cy="954107"/>
          </a:xfrm>
          <a:prstGeom prst="rect">
            <a:avLst/>
          </a:prstGeom>
          <a:noFill/>
        </p:spPr>
        <p:txBody>
          <a:bodyPr wrap="square" rtlCol="0">
            <a:spAutoFit/>
          </a:bodyPr>
          <a:lstStyle/>
          <a:p>
            <a:pPr algn="ctr"/>
            <a:r>
              <a:rPr lang="en-US" b="1" dirty="0">
                <a:solidFill>
                  <a:srgbClr val="DBA82C"/>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8" name="Rectangle 7">
            <a:extLst>
              <a:ext uri="{FF2B5EF4-FFF2-40B4-BE49-F238E27FC236}">
                <a16:creationId xmlns:a16="http://schemas.microsoft.com/office/drawing/2014/main" id="{EFF49A3A-275B-4E2D-9586-12C6492F041A}"/>
              </a:ext>
            </a:extLst>
          </p:cNvPr>
          <p:cNvSpPr/>
          <p:nvPr/>
        </p:nvSpPr>
        <p:spPr>
          <a:xfrm>
            <a:off x="4118260" y="656650"/>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1"/>
                </a:solidFill>
                <a:latin typeface="Roboto" pitchFamily="2" charset="0"/>
                <a:ea typeface="Roboto" pitchFamily="2" charset="0"/>
                <a:cs typeface="Lato" panose="020F0502020204030203" pitchFamily="34" charset="0"/>
              </a:rPr>
              <a:t>OUR PROCESS IS </a:t>
            </a:r>
            <a:r>
              <a:rPr lang="en-US" sz="4000" b="1" cap="none" spc="0" dirty="0">
                <a:ln w="0"/>
                <a:solidFill>
                  <a:schemeClr val="accent1"/>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SIMPLE</a:t>
            </a:r>
          </a:p>
        </p:txBody>
      </p:sp>
      <p:sp>
        <p:nvSpPr>
          <p:cNvPr id="9" name="Shape 440">
            <a:extLst>
              <a:ext uri="{FF2B5EF4-FFF2-40B4-BE49-F238E27FC236}">
                <a16:creationId xmlns:a16="http://schemas.microsoft.com/office/drawing/2014/main" id="{36210CA5-C6C1-4025-B4ED-D14E69637AEA}"/>
              </a:ext>
            </a:extLst>
          </p:cNvPr>
          <p:cNvSpPr/>
          <p:nvPr/>
        </p:nvSpPr>
        <p:spPr>
          <a:xfrm>
            <a:off x="2696127" y="3244666"/>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tx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503">
            <a:extLst>
              <a:ext uri="{FF2B5EF4-FFF2-40B4-BE49-F238E27FC236}">
                <a16:creationId xmlns:a16="http://schemas.microsoft.com/office/drawing/2014/main" id="{7C0B976F-D919-4D3F-B518-F7D2EF154A0B}"/>
              </a:ext>
            </a:extLst>
          </p:cNvPr>
          <p:cNvSpPr/>
          <p:nvPr/>
        </p:nvSpPr>
        <p:spPr>
          <a:xfrm>
            <a:off x="4876436" y="3218697"/>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tx2"/>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11" name="Shape 541">
            <a:extLst>
              <a:ext uri="{FF2B5EF4-FFF2-40B4-BE49-F238E27FC236}">
                <a16:creationId xmlns:a16="http://schemas.microsoft.com/office/drawing/2014/main" id="{90F66949-D0E2-4599-A55B-2A505C863763}"/>
              </a:ext>
            </a:extLst>
          </p:cNvPr>
          <p:cNvGrpSpPr/>
          <p:nvPr/>
        </p:nvGrpSpPr>
        <p:grpSpPr>
          <a:xfrm>
            <a:off x="6995561" y="3183510"/>
            <a:ext cx="471571" cy="446974"/>
            <a:chOff x="5300400" y="3670175"/>
            <a:chExt cx="421300" cy="399325"/>
          </a:xfrm>
          <a:solidFill>
            <a:schemeClr val="tx2"/>
          </a:solidFill>
          <a:effectLst>
            <a:outerShdw blurRad="50800" dist="38100" algn="l" rotWithShape="0">
              <a:prstClr val="black">
                <a:alpha val="23000"/>
              </a:prstClr>
            </a:outerShdw>
          </a:effectLst>
        </p:grpSpPr>
        <p:sp>
          <p:nvSpPr>
            <p:cNvPr id="12"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546">
              <a:extLst>
                <a:ext uri="{FF2B5EF4-FFF2-40B4-BE49-F238E27FC236}">
                  <a16:creationId xmlns:a16="http://schemas.microsoft.com/office/drawing/2014/main" id="{64C9B4FD-87AF-4AFB-9ED8-093F75EE1B09}"/>
                </a:ext>
              </a:extLst>
            </p:cNvPr>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 name="Shape 551">
            <a:extLst>
              <a:ext uri="{FF2B5EF4-FFF2-40B4-BE49-F238E27FC236}">
                <a16:creationId xmlns:a16="http://schemas.microsoft.com/office/drawing/2014/main" id="{F96ECCA8-4565-4D77-AF76-10C38C75E3B2}"/>
              </a:ext>
            </a:extLst>
          </p:cNvPr>
          <p:cNvGrpSpPr/>
          <p:nvPr/>
        </p:nvGrpSpPr>
        <p:grpSpPr>
          <a:xfrm>
            <a:off x="9110545" y="3172219"/>
            <a:ext cx="496196" cy="496224"/>
            <a:chOff x="570875" y="4322250"/>
            <a:chExt cx="443300" cy="443325"/>
          </a:xfrm>
          <a:solidFill>
            <a:schemeClr val="tx2"/>
          </a:solidFill>
          <a:effectLst>
            <a:outerShdw blurRad="50800" dist="38100" algn="l" rotWithShape="0">
              <a:prstClr val="black">
                <a:alpha val="23000"/>
              </a:prstClr>
            </a:outerShdw>
          </a:effectLst>
        </p:grpSpPr>
        <p:sp>
          <p:nvSpPr>
            <p:cNvPr id="18"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915655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61223562-2E0C-4FC5-9E7D-163793894787}"/>
              </a:ext>
            </a:extLst>
          </p:cNvPr>
          <p:cNvSpPr txBox="1">
            <a:spLocks/>
          </p:cNvSpPr>
          <p:nvPr/>
        </p:nvSpPr>
        <p:spPr>
          <a:xfrm>
            <a:off x="3533368" y="361179"/>
            <a:ext cx="5152122" cy="697184"/>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3600" dirty="0">
                <a:solidFill>
                  <a:srgbClr val="00B050"/>
                </a:solidFill>
                <a:latin typeface="+mj-lt"/>
                <a:ea typeface="Muli"/>
                <a:cs typeface="Muli"/>
                <a:sym typeface="Muli"/>
              </a:rPr>
              <a:t>WEBSITE MOCKUP</a:t>
            </a:r>
          </a:p>
          <a:p>
            <a:pPr>
              <a:spcBef>
                <a:spcPts val="0"/>
              </a:spcBef>
              <a:buFont typeface="Arial" panose="020B0604020202020204" pitchFamily="34" charset="0"/>
              <a:buNone/>
            </a:pPr>
            <a:endParaRPr lang="en-US" sz="1400" dirty="0">
              <a:solidFill>
                <a:srgbClr val="00B050"/>
              </a:solidFill>
              <a:ea typeface="Muli"/>
              <a:cs typeface="Muli"/>
              <a:sym typeface="Muli"/>
            </a:endParaRPr>
          </a:p>
          <a:p>
            <a:pPr algn="just">
              <a:spcBef>
                <a:spcPts val="0"/>
              </a:spcBef>
              <a:buFont typeface="Arial" panose="020B0604020202020204" pitchFamily="34" charset="0"/>
              <a:buNone/>
            </a:pPr>
            <a:r>
              <a:rPr lang="en-US" sz="1400" dirty="0">
                <a:solidFill>
                  <a:srgbClr val="00B050"/>
                </a:solidFill>
                <a:ea typeface="Muli"/>
                <a:cs typeface="Muli"/>
                <a:sym typeface="Muli"/>
              </a:rPr>
              <a:t>    </a:t>
            </a:r>
            <a:endParaRPr lang="en-US" sz="2000" dirty="0">
              <a:solidFill>
                <a:srgbClr val="00B050"/>
              </a:solidFill>
              <a:ea typeface="Muli"/>
              <a:cs typeface="Muli"/>
              <a:sym typeface="Muli"/>
            </a:endParaRPr>
          </a:p>
          <a:p>
            <a:pPr>
              <a:spcBef>
                <a:spcPts val="0"/>
              </a:spcBef>
              <a:buFont typeface="Arial" panose="020B0604020202020204" pitchFamily="34" charset="0"/>
              <a:buNone/>
            </a:pPr>
            <a:endParaRPr lang="en-US" sz="2000" dirty="0">
              <a:solidFill>
                <a:srgbClr val="00B050"/>
              </a:solidFill>
              <a:ea typeface="Muli"/>
              <a:cs typeface="Muli"/>
              <a:sym typeface="Muli"/>
            </a:endParaRPr>
          </a:p>
        </p:txBody>
      </p:sp>
      <p:grpSp>
        <p:nvGrpSpPr>
          <p:cNvPr id="3" name="Group 2">
            <a:extLst>
              <a:ext uri="{FF2B5EF4-FFF2-40B4-BE49-F238E27FC236}">
                <a16:creationId xmlns:a16="http://schemas.microsoft.com/office/drawing/2014/main" id="{D0EF5898-AFB6-426C-A10B-564F0A1D6A8D}"/>
              </a:ext>
            </a:extLst>
          </p:cNvPr>
          <p:cNvGrpSpPr/>
          <p:nvPr/>
        </p:nvGrpSpPr>
        <p:grpSpPr>
          <a:xfrm>
            <a:off x="803511" y="1845504"/>
            <a:ext cx="5305918" cy="3752951"/>
            <a:chOff x="5897595" y="1485900"/>
            <a:chExt cx="5494305" cy="3948147"/>
          </a:xfrm>
        </p:grpSpPr>
        <p:pic>
          <p:nvPicPr>
            <p:cNvPr id="4" name="Picture 3">
              <a:extLst>
                <a:ext uri="{FF2B5EF4-FFF2-40B4-BE49-F238E27FC236}">
                  <a16:creationId xmlns:a16="http://schemas.microsoft.com/office/drawing/2014/main" id="{648E1338-D749-4FD3-BF1B-1422D904FE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897595" y="1485900"/>
              <a:ext cx="5494305" cy="3543300"/>
            </a:xfrm>
            <a:prstGeom prst="rect">
              <a:avLst/>
            </a:prstGeom>
            <a:effectLst>
              <a:innerShdw blurRad="63500" dist="50800" dir="16200000">
                <a:prstClr val="black">
                  <a:alpha val="50000"/>
                </a:prstClr>
              </a:innerShdw>
            </a:effectLst>
          </p:spPr>
        </p:pic>
        <p:grpSp>
          <p:nvGrpSpPr>
            <p:cNvPr id="5" name="Group 4">
              <a:extLst>
                <a:ext uri="{FF2B5EF4-FFF2-40B4-BE49-F238E27FC236}">
                  <a16:creationId xmlns:a16="http://schemas.microsoft.com/office/drawing/2014/main" id="{ED7C28D3-7556-409D-B666-A720D72F7916}"/>
                </a:ext>
              </a:extLst>
            </p:cNvPr>
            <p:cNvGrpSpPr/>
            <p:nvPr/>
          </p:nvGrpSpPr>
          <p:grpSpPr>
            <a:xfrm>
              <a:off x="5927091" y="1507954"/>
              <a:ext cx="5464809" cy="3926093"/>
              <a:chOff x="5995956" y="1011667"/>
              <a:chExt cx="5464809" cy="3926093"/>
            </a:xfrm>
          </p:grpSpPr>
          <p:sp>
            <p:nvSpPr>
              <p:cNvPr id="6" name="Rectangle 5">
                <a:extLst>
                  <a:ext uri="{FF2B5EF4-FFF2-40B4-BE49-F238E27FC236}">
                    <a16:creationId xmlns:a16="http://schemas.microsoft.com/office/drawing/2014/main" id="{53C7A982-9CD1-41BF-A487-20AE9E30EB06}"/>
                  </a:ext>
                </a:extLst>
              </p:cNvPr>
              <p:cNvSpPr/>
              <p:nvPr/>
            </p:nvSpPr>
            <p:spPr>
              <a:xfrm>
                <a:off x="5995956" y="1011667"/>
                <a:ext cx="5464809" cy="3521245"/>
              </a:xfrm>
              <a:prstGeom prst="rect">
                <a:avLst/>
              </a:prstGeom>
              <a:gradFill flip="none" rotWithShape="1">
                <a:gsLst>
                  <a:gs pos="32000">
                    <a:schemeClr val="tx1">
                      <a:alpha val="31000"/>
                    </a:schemeClr>
                  </a:gs>
                  <a:gs pos="79000">
                    <a:schemeClr val="bg1">
                      <a:alpha val="18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Isosceles Triangle 6">
                <a:extLst>
                  <a:ext uri="{FF2B5EF4-FFF2-40B4-BE49-F238E27FC236}">
                    <a16:creationId xmlns:a16="http://schemas.microsoft.com/office/drawing/2014/main" id="{B6A3C73E-29EE-4AEE-B30F-2A37153A1FF2}"/>
                  </a:ext>
                </a:extLst>
              </p:cNvPr>
              <p:cNvSpPr/>
              <p:nvPr/>
            </p:nvSpPr>
            <p:spPr>
              <a:xfrm>
                <a:off x="7650480" y="1485900"/>
                <a:ext cx="3710939" cy="3451860"/>
              </a:xfrm>
              <a:prstGeom prst="triangle">
                <a:avLst>
                  <a:gd name="adj" fmla="val 100000"/>
                </a:avLst>
              </a:prstGeom>
              <a:gradFill>
                <a:gsLst>
                  <a:gs pos="37000">
                    <a:schemeClr val="bg1">
                      <a:lumMod val="85000"/>
                      <a:alpha val="10000"/>
                    </a:schemeClr>
                  </a:gs>
                  <a:gs pos="74000">
                    <a:schemeClr val="bg1">
                      <a:alpha val="14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 name="Shape 415">
            <a:extLst>
              <a:ext uri="{FF2B5EF4-FFF2-40B4-BE49-F238E27FC236}">
                <a16:creationId xmlns:a16="http://schemas.microsoft.com/office/drawing/2014/main" id="{EF232105-487B-412D-BA3E-19B7832A5087}"/>
              </a:ext>
            </a:extLst>
          </p:cNvPr>
          <p:cNvSpPr/>
          <p:nvPr/>
        </p:nvSpPr>
        <p:spPr>
          <a:xfrm>
            <a:off x="619502" y="1621774"/>
            <a:ext cx="5687096" cy="442746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gradFill>
            <a:gsLst>
              <a:gs pos="0">
                <a:srgbClr val="4F5B66"/>
              </a:gs>
              <a:gs pos="62000">
                <a:schemeClr val="bg1">
                  <a:lumMod val="85000"/>
                </a:schemeClr>
              </a:gs>
            </a:gsLst>
            <a:path path="circle">
              <a:fillToRect l="100000" t="100000"/>
            </a:path>
          </a:gradFill>
          <a:ln w="9525" cap="flat" cmpd="sng">
            <a:noFill/>
            <a:prstDash val="solid"/>
            <a:round/>
            <a:headEnd type="none" w="med" len="med"/>
            <a:tailEnd type="none" w="med" len="med"/>
          </a:ln>
          <a:effectLst>
            <a:outerShdw blurRad="50800" dist="38100" dir="16200000" rotWithShape="0">
              <a:prstClr val="black">
                <a:alpha val="40000"/>
              </a:prstClr>
            </a:outerShdw>
            <a:reflection blurRad="25400" stA="38000" endPos="14000" dist="12700" dir="5400000" sy="-100000" algn="bl" rotWithShape="0"/>
          </a:effectLst>
        </p:spPr>
        <p:txBody>
          <a:bodyPr lIns="91425" tIns="91425" rIns="91425" bIns="91425" anchor="ctr" anchorCtr="0">
            <a:noAutofit/>
          </a:bodyPr>
          <a:lstStyle/>
          <a:p>
            <a:pPr lvl="0">
              <a:spcBef>
                <a:spcPts val="0"/>
              </a:spcBef>
              <a:buNone/>
            </a:pPr>
            <a:endParaRPr/>
          </a:p>
        </p:txBody>
      </p:sp>
      <p:sp>
        <p:nvSpPr>
          <p:cNvPr id="9" name="Rectangle 8">
            <a:extLst>
              <a:ext uri="{FF2B5EF4-FFF2-40B4-BE49-F238E27FC236}">
                <a16:creationId xmlns:a16="http://schemas.microsoft.com/office/drawing/2014/main" id="{4805F873-B19D-46B2-97EF-642181EDAE66}"/>
              </a:ext>
            </a:extLst>
          </p:cNvPr>
          <p:cNvSpPr/>
          <p:nvPr/>
        </p:nvSpPr>
        <p:spPr>
          <a:xfrm>
            <a:off x="8199968" y="1834465"/>
            <a:ext cx="3505881"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0" name="Rectangle 9">
            <a:extLst>
              <a:ext uri="{FF2B5EF4-FFF2-40B4-BE49-F238E27FC236}">
                <a16:creationId xmlns:a16="http://schemas.microsoft.com/office/drawing/2014/main" id="{34E6234F-F1BD-4ACB-B485-E2D0C7DD17DB}"/>
              </a:ext>
            </a:extLst>
          </p:cNvPr>
          <p:cNvSpPr/>
          <p:nvPr/>
        </p:nvSpPr>
        <p:spPr>
          <a:xfrm>
            <a:off x="8199968" y="3133683"/>
            <a:ext cx="3505881"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grpSp>
        <p:nvGrpSpPr>
          <p:cNvPr id="11" name="Shape 497">
            <a:extLst>
              <a:ext uri="{FF2B5EF4-FFF2-40B4-BE49-F238E27FC236}">
                <a16:creationId xmlns:a16="http://schemas.microsoft.com/office/drawing/2014/main" id="{B8B9104C-84AB-4E8A-A6CD-98BDF9BC627C}"/>
              </a:ext>
            </a:extLst>
          </p:cNvPr>
          <p:cNvGrpSpPr/>
          <p:nvPr/>
        </p:nvGrpSpPr>
        <p:grpSpPr>
          <a:xfrm>
            <a:off x="7541974" y="2067219"/>
            <a:ext cx="493682" cy="475442"/>
            <a:chOff x="2583325" y="2972875"/>
            <a:chExt cx="462850" cy="445750"/>
          </a:xfrm>
          <a:solidFill>
            <a:srgbClr val="FFFF00"/>
          </a:solidFill>
        </p:grpSpPr>
        <p:sp>
          <p:nvSpPr>
            <p:cNvPr id="12" name="Shape 498">
              <a:extLst>
                <a:ext uri="{FF2B5EF4-FFF2-40B4-BE49-F238E27FC236}">
                  <a16:creationId xmlns:a16="http://schemas.microsoft.com/office/drawing/2014/main" id="{1FEBF2DF-3C6B-4586-9779-FC5CCB015B6F}"/>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FEBA47C3-F623-45C3-8EC2-21CBF369CB2B}"/>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B1882611-B72B-4478-9F98-AC269A95F7CC}"/>
              </a:ext>
            </a:extLst>
          </p:cNvPr>
          <p:cNvGrpSpPr/>
          <p:nvPr/>
        </p:nvGrpSpPr>
        <p:grpSpPr>
          <a:xfrm>
            <a:off x="7517337" y="3461687"/>
            <a:ext cx="493682" cy="475442"/>
            <a:chOff x="2583325" y="2972875"/>
            <a:chExt cx="462850" cy="445750"/>
          </a:xfrm>
          <a:solidFill>
            <a:srgbClr val="FFFF00"/>
          </a:solidFill>
        </p:grpSpPr>
        <p:sp>
          <p:nvSpPr>
            <p:cNvPr id="15" name="Shape 498">
              <a:extLst>
                <a:ext uri="{FF2B5EF4-FFF2-40B4-BE49-F238E27FC236}">
                  <a16:creationId xmlns:a16="http://schemas.microsoft.com/office/drawing/2014/main" id="{35185EA3-6D72-4E15-8C0F-03326F0AB6E2}"/>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1171DB4F-B834-4E13-BEBF-BE52DCB29FDD}"/>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sp>
        <p:nvSpPr>
          <p:cNvPr id="17" name="Rectangle 16"/>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10193682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F0EB08-EC8A-4649-85C2-E70CFE3CAC60}"/>
              </a:ext>
            </a:extLst>
          </p:cNvPr>
          <p:cNvPicPr>
            <a:picLocks noChangeAspect="1"/>
          </p:cNvPicPr>
          <p:nvPr/>
        </p:nvPicPr>
        <p:blipFill>
          <a:blip r:embed="rId2"/>
          <a:stretch>
            <a:fillRect/>
          </a:stretch>
        </p:blipFill>
        <p:spPr>
          <a:xfrm>
            <a:off x="6650199" y="1310007"/>
            <a:ext cx="2511770" cy="4532786"/>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3" name="Shape 395">
            <a:extLst>
              <a:ext uri="{FF2B5EF4-FFF2-40B4-BE49-F238E27FC236}">
                <a16:creationId xmlns:a16="http://schemas.microsoft.com/office/drawing/2014/main" id="{CA16C6B3-C7F7-4334-9677-6BC18B99E55A}"/>
              </a:ext>
            </a:extLst>
          </p:cNvPr>
          <p:cNvSpPr txBox="1">
            <a:spLocks/>
          </p:cNvSpPr>
          <p:nvPr/>
        </p:nvSpPr>
        <p:spPr>
          <a:xfrm>
            <a:off x="284611" y="557853"/>
            <a:ext cx="4726857" cy="652015"/>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Font typeface="Arial" panose="020B0604020202020204" pitchFamily="34" charset="0"/>
              <a:buNone/>
            </a:pPr>
            <a:r>
              <a:rPr lang="en-US" sz="3600" dirty="0">
                <a:solidFill>
                  <a:srgbClr val="00B050"/>
                </a:solidFill>
                <a:latin typeface="+mj-lt"/>
                <a:ea typeface="Muli"/>
                <a:cs typeface="Muli"/>
                <a:sym typeface="Muli"/>
              </a:rPr>
              <a:t>	ANDROID MOCKUP</a:t>
            </a:r>
          </a:p>
          <a:p>
            <a:pPr>
              <a:spcBef>
                <a:spcPts val="0"/>
              </a:spcBef>
              <a:buFont typeface="Arial" panose="020B0604020202020204" pitchFamily="34" charset="0"/>
              <a:buNone/>
            </a:pPr>
            <a:endParaRPr lang="en-US" sz="3600" dirty="0">
              <a:solidFill>
                <a:srgbClr val="E6442F"/>
              </a:solidFill>
              <a:latin typeface="Muli"/>
              <a:ea typeface="Muli"/>
              <a:cs typeface="Muli"/>
              <a:sym typeface="Muli"/>
            </a:endParaRPr>
          </a:p>
          <a:p>
            <a:pPr algn="just">
              <a:spcBef>
                <a:spcPts val="0"/>
              </a:spcBef>
              <a:buNone/>
            </a:pPr>
            <a:r>
              <a:rPr lang="en-US" sz="3600" dirty="0">
                <a:solidFill>
                  <a:srgbClr val="E6442F"/>
                </a:solidFill>
                <a:latin typeface="Muli"/>
                <a:ea typeface="Muli"/>
                <a:cs typeface="Muli"/>
                <a:sym typeface="Muli"/>
              </a:rPr>
              <a:t>	</a:t>
            </a:r>
            <a:endParaRPr lang="en-US" sz="3600" dirty="0">
              <a:solidFill>
                <a:srgbClr val="E6442F"/>
              </a:solidFill>
              <a:ea typeface="Muli"/>
              <a:cs typeface="Muli"/>
              <a:sym typeface="Muli"/>
            </a:endParaRPr>
          </a:p>
          <a:p>
            <a:pPr>
              <a:spcBef>
                <a:spcPts val="0"/>
              </a:spcBef>
              <a:buNone/>
            </a:pPr>
            <a:endParaRPr lang="en-US" sz="3600" dirty="0">
              <a:solidFill>
                <a:srgbClr val="E6442F"/>
              </a:solidFill>
              <a:ea typeface="Muli"/>
              <a:cs typeface="Muli"/>
              <a:sym typeface="Muli"/>
            </a:endParaRPr>
          </a:p>
          <a:p>
            <a:pPr>
              <a:spcBef>
                <a:spcPts val="0"/>
              </a:spcBef>
              <a:buFont typeface="Arial" panose="020B0604020202020204" pitchFamily="34" charset="0"/>
              <a:buNone/>
            </a:pPr>
            <a:endParaRPr lang="en-US" sz="3600" dirty="0">
              <a:solidFill>
                <a:srgbClr val="E6442F"/>
              </a:solidFill>
              <a:ea typeface="Muli"/>
              <a:cs typeface="Muli"/>
              <a:sym typeface="Muli"/>
            </a:endParaRPr>
          </a:p>
        </p:txBody>
      </p:sp>
      <p:sp>
        <p:nvSpPr>
          <p:cNvPr id="4" name="Shape 394">
            <a:extLst>
              <a:ext uri="{FF2B5EF4-FFF2-40B4-BE49-F238E27FC236}">
                <a16:creationId xmlns:a16="http://schemas.microsoft.com/office/drawing/2014/main" id="{424644BF-A23F-4D55-B777-7BAB74F5CF12}"/>
              </a:ext>
            </a:extLst>
          </p:cNvPr>
          <p:cNvSpPr/>
          <p:nvPr/>
        </p:nvSpPr>
        <p:spPr>
          <a:xfrm>
            <a:off x="6531694" y="910470"/>
            <a:ext cx="2748781" cy="5515669"/>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gradFill flip="none" rotWithShape="1">
            <a:gsLst>
              <a:gs pos="0">
                <a:schemeClr val="bg1">
                  <a:lumMod val="95000"/>
                </a:schemeClr>
              </a:gs>
              <a:gs pos="19000">
                <a:srgbClr val="2A2A2A"/>
              </a:gs>
            </a:gsLst>
            <a:path path="circle">
              <a:fillToRect l="100000" b="100000"/>
            </a:path>
            <a:tileRect t="-100000" r="-100000"/>
          </a:gradFill>
          <a:ln w="9525" cap="flat" cmpd="sng">
            <a:solidFill>
              <a:schemeClr val="accent6">
                <a:lumMod val="20000"/>
                <a:lumOff val="80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5" name="Rectangle 4">
            <a:extLst>
              <a:ext uri="{FF2B5EF4-FFF2-40B4-BE49-F238E27FC236}">
                <a16:creationId xmlns:a16="http://schemas.microsoft.com/office/drawing/2014/main" id="{7500E5D9-4F4A-4983-BA5F-8ECAA705CD78}"/>
              </a:ext>
            </a:extLst>
          </p:cNvPr>
          <p:cNvSpPr/>
          <p:nvPr/>
        </p:nvSpPr>
        <p:spPr>
          <a:xfrm>
            <a:off x="823450" y="1475856"/>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B036D2A3-CB3F-4AC4-A51C-6C64B61310A0}"/>
              </a:ext>
            </a:extLst>
          </p:cNvPr>
          <p:cNvSpPr/>
          <p:nvPr/>
        </p:nvSpPr>
        <p:spPr>
          <a:xfrm>
            <a:off x="823450" y="2893858"/>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6">
            <a:extLst>
              <a:ext uri="{FF2B5EF4-FFF2-40B4-BE49-F238E27FC236}">
                <a16:creationId xmlns:a16="http://schemas.microsoft.com/office/drawing/2014/main" id="{AA0A19E7-1ADF-4EFD-826B-A5E91D949F0A}"/>
              </a:ext>
            </a:extLst>
          </p:cNvPr>
          <p:cNvSpPr/>
          <p:nvPr/>
        </p:nvSpPr>
        <p:spPr>
          <a:xfrm>
            <a:off x="284611" y="154495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3F2C3A2-5C15-4469-A08E-49C7AACE4459}"/>
              </a:ext>
            </a:extLst>
          </p:cNvPr>
          <p:cNvSpPr/>
          <p:nvPr/>
        </p:nvSpPr>
        <p:spPr>
          <a:xfrm>
            <a:off x="284611" y="293026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Rectangle 8"/>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3001525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2560703-C3D4-4292-A210-C0A8E4ECB428}"/>
              </a:ext>
            </a:extLst>
          </p:cNvPr>
          <p:cNvGrpSpPr/>
          <p:nvPr/>
        </p:nvGrpSpPr>
        <p:grpSpPr>
          <a:xfrm>
            <a:off x="3082358" y="847663"/>
            <a:ext cx="2641866" cy="5559613"/>
            <a:chOff x="2494840" y="998787"/>
            <a:chExt cx="2641866" cy="5559613"/>
          </a:xfrm>
        </p:grpSpPr>
        <p:pic>
          <p:nvPicPr>
            <p:cNvPr id="3" name="Picture 2">
              <a:extLst>
                <a:ext uri="{FF2B5EF4-FFF2-40B4-BE49-F238E27FC236}">
                  <a16:creationId xmlns:a16="http://schemas.microsoft.com/office/drawing/2014/main" id="{A8900712-48F7-44DD-8566-58F2C3E1240F}"/>
                </a:ext>
              </a:extLst>
            </p:cNvPr>
            <p:cNvPicPr>
              <a:picLocks noChangeAspect="1"/>
            </p:cNvPicPr>
            <p:nvPr/>
          </p:nvPicPr>
          <p:blipFill>
            <a:blip r:embed="rId2"/>
            <a:stretch>
              <a:fillRect/>
            </a:stretch>
          </p:blipFill>
          <p:spPr>
            <a:xfrm>
              <a:off x="2599515" y="1772747"/>
              <a:ext cx="2432515" cy="4224894"/>
            </a:xfrm>
            <a:prstGeom prst="rect">
              <a:avLst/>
            </a:prstGeom>
          </p:spPr>
        </p:pic>
        <p:sp>
          <p:nvSpPr>
            <p:cNvPr id="4" name="Shape 401">
              <a:extLst>
                <a:ext uri="{FF2B5EF4-FFF2-40B4-BE49-F238E27FC236}">
                  <a16:creationId xmlns:a16="http://schemas.microsoft.com/office/drawing/2014/main" id="{95EC63B6-AE89-4CF6-B6AB-1ED72698379A}"/>
                </a:ext>
              </a:extLst>
            </p:cNvPr>
            <p:cNvSpPr/>
            <p:nvPr/>
          </p:nvSpPr>
          <p:spPr>
            <a:xfrm>
              <a:off x="2494840" y="998787"/>
              <a:ext cx="2641866" cy="5559613"/>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gradFill flip="none" rotWithShape="1">
              <a:gsLst>
                <a:gs pos="22000">
                  <a:srgbClr val="343D46"/>
                </a:gs>
                <a:gs pos="38000">
                  <a:srgbClr val="65737E"/>
                </a:gs>
                <a:gs pos="59000">
                  <a:srgbClr val="A7ADBA"/>
                </a:gs>
                <a:gs pos="90000">
                  <a:srgbClr val="4F5B66"/>
                </a:gs>
              </a:gsLst>
              <a:lin ang="2700000" scaled="1"/>
              <a:tileRect/>
            </a:gradFill>
            <a:ln w="9525" cap="flat" cmpd="sng">
              <a:solidFill>
                <a:schemeClr val="bg1">
                  <a:lumMod val="95000"/>
                </a:schemeClr>
              </a:solidFill>
              <a:prstDash val="solid"/>
              <a:round/>
              <a:headEnd type="none" w="med" len="med"/>
              <a:tailEnd type="none" w="med" len="med"/>
            </a:ln>
            <a:effectLst>
              <a:outerShdw blurRad="114300" dist="38100" dir="16200000" rotWithShape="0">
                <a:prstClr val="black">
                  <a:alpha val="21000"/>
                </a:prstClr>
              </a:outerShdw>
            </a:effectLst>
          </p:spPr>
          <p:txBody>
            <a:bodyPr lIns="91425" tIns="91425" rIns="91425" bIns="91425" anchor="ctr" anchorCtr="0">
              <a:noAutofit/>
            </a:bodyPr>
            <a:lstStyle/>
            <a:p>
              <a:pPr lvl="0">
                <a:spcBef>
                  <a:spcPts val="0"/>
                </a:spcBef>
                <a:buNone/>
              </a:pPr>
              <a:endParaRPr/>
            </a:p>
          </p:txBody>
        </p:sp>
      </p:grpSp>
      <p:sp>
        <p:nvSpPr>
          <p:cNvPr id="5" name="Rectangle 4">
            <a:extLst>
              <a:ext uri="{FF2B5EF4-FFF2-40B4-BE49-F238E27FC236}">
                <a16:creationId xmlns:a16="http://schemas.microsoft.com/office/drawing/2014/main" id="{DAC3C01C-E936-4A66-991E-CC5BA623A375}"/>
              </a:ext>
            </a:extLst>
          </p:cNvPr>
          <p:cNvSpPr/>
          <p:nvPr/>
        </p:nvSpPr>
        <p:spPr>
          <a:xfrm>
            <a:off x="7719147" y="1684597"/>
            <a:ext cx="3903406" cy="1169551"/>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B9A0F2E5-4756-4A7A-B878-F4FFF4EFA1F2}"/>
              </a:ext>
            </a:extLst>
          </p:cNvPr>
          <p:cNvSpPr/>
          <p:nvPr/>
        </p:nvSpPr>
        <p:spPr>
          <a:xfrm>
            <a:off x="7719147" y="3102599"/>
            <a:ext cx="3940432"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6">
            <a:extLst>
              <a:ext uri="{FF2B5EF4-FFF2-40B4-BE49-F238E27FC236}">
                <a16:creationId xmlns:a16="http://schemas.microsoft.com/office/drawing/2014/main" id="{7ACAB0CB-F058-4833-AADE-A8E2C90542D2}"/>
              </a:ext>
            </a:extLst>
          </p:cNvPr>
          <p:cNvSpPr/>
          <p:nvPr/>
        </p:nvSpPr>
        <p:spPr>
          <a:xfrm>
            <a:off x="7180308" y="1753697"/>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6387317A-9DBB-4B72-B418-9277D0DCD6CF}"/>
              </a:ext>
            </a:extLst>
          </p:cNvPr>
          <p:cNvSpPr/>
          <p:nvPr/>
        </p:nvSpPr>
        <p:spPr>
          <a:xfrm>
            <a:off x="7180308" y="3139002"/>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tx1">
              <a:lumMod val="65000"/>
              <a:lumOff val="3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Rectangle 8">
            <a:extLst>
              <a:ext uri="{FF2B5EF4-FFF2-40B4-BE49-F238E27FC236}">
                <a16:creationId xmlns:a16="http://schemas.microsoft.com/office/drawing/2014/main" id="{7DC71A34-38C2-42F6-A7D0-A94F3889B3D7}"/>
              </a:ext>
            </a:extLst>
          </p:cNvPr>
          <p:cNvSpPr/>
          <p:nvPr/>
        </p:nvSpPr>
        <p:spPr>
          <a:xfrm>
            <a:off x="7496825" y="524498"/>
            <a:ext cx="3190297" cy="646331"/>
          </a:xfrm>
          <a:prstGeom prst="rect">
            <a:avLst/>
          </a:prstGeom>
        </p:spPr>
        <p:txBody>
          <a:bodyPr wrap="none">
            <a:spAutoFit/>
          </a:bodyPr>
          <a:lstStyle/>
          <a:p>
            <a:pPr algn="ctr">
              <a:spcBef>
                <a:spcPts val="0"/>
              </a:spcBef>
              <a:buFont typeface="Arial" panose="020B0604020202020204" pitchFamily="34" charset="0"/>
              <a:buNone/>
            </a:pPr>
            <a:r>
              <a:rPr lang="en-US" sz="3600" dirty="0">
                <a:solidFill>
                  <a:srgbClr val="00B050"/>
                </a:solidFill>
                <a:latin typeface="+mj-lt"/>
                <a:ea typeface="Muli"/>
                <a:cs typeface="Muli"/>
                <a:sym typeface="Muli"/>
              </a:rPr>
              <a:t>iPhone MOCK</a:t>
            </a:r>
          </a:p>
        </p:txBody>
      </p:sp>
      <p:sp>
        <p:nvSpPr>
          <p:cNvPr id="10" name="Rectangle 9"/>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4961647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373F30-2B72-4625-B87D-C78FBB011488}"/>
              </a:ext>
            </a:extLst>
          </p:cNvPr>
          <p:cNvSpPr/>
          <p:nvPr/>
        </p:nvSpPr>
        <p:spPr>
          <a:xfrm>
            <a:off x="1076649" y="884065"/>
            <a:ext cx="3413115" cy="646331"/>
          </a:xfrm>
          <a:prstGeom prst="rect">
            <a:avLst/>
          </a:prstGeom>
        </p:spPr>
        <p:txBody>
          <a:bodyPr wrap="none">
            <a:spAutoFit/>
          </a:bodyPr>
          <a:lstStyle/>
          <a:p>
            <a:pPr algn="ctr"/>
            <a:r>
              <a:rPr lang="en-US" sz="3600" dirty="0">
                <a:solidFill>
                  <a:srgbClr val="00B050"/>
                </a:solidFill>
                <a:latin typeface="+mj-lt"/>
                <a:ea typeface="Muli"/>
                <a:cs typeface="Muli"/>
                <a:sym typeface="Muli"/>
              </a:rPr>
              <a:t>TABLET MOCK</a:t>
            </a:r>
          </a:p>
        </p:txBody>
      </p:sp>
      <p:sp>
        <p:nvSpPr>
          <p:cNvPr id="3" name="Rectangle 2">
            <a:extLst>
              <a:ext uri="{FF2B5EF4-FFF2-40B4-BE49-F238E27FC236}">
                <a16:creationId xmlns:a16="http://schemas.microsoft.com/office/drawing/2014/main" id="{6C59AA10-537B-43E8-A72D-370A8DB166C5}"/>
              </a:ext>
            </a:extLst>
          </p:cNvPr>
          <p:cNvSpPr/>
          <p:nvPr/>
        </p:nvSpPr>
        <p:spPr>
          <a:xfrm>
            <a:off x="1076649" y="1737353"/>
            <a:ext cx="3413115" cy="1384995"/>
          </a:xfrm>
          <a:prstGeom prst="rect">
            <a:avLst/>
          </a:prstGeom>
        </p:spPr>
        <p:txBody>
          <a:bodyPr wrap="square">
            <a:spAutoFit/>
          </a:bodyPr>
          <a:lstStyle/>
          <a:p>
            <a:pPr algn="just">
              <a:spcBef>
                <a:spcPts val="0"/>
              </a:spcBef>
              <a:buNone/>
            </a:pPr>
            <a:r>
              <a:rPr lang="en-US" sz="1400" dirty="0">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4" name="Rectangle 3">
            <a:extLst>
              <a:ext uri="{FF2B5EF4-FFF2-40B4-BE49-F238E27FC236}">
                <a16:creationId xmlns:a16="http://schemas.microsoft.com/office/drawing/2014/main" id="{B21D64AB-C60C-42B9-B0F9-424D9A220D12}"/>
              </a:ext>
            </a:extLst>
          </p:cNvPr>
          <p:cNvSpPr/>
          <p:nvPr/>
        </p:nvSpPr>
        <p:spPr>
          <a:xfrm>
            <a:off x="1076649" y="3155355"/>
            <a:ext cx="3445490" cy="1169551"/>
          </a:xfrm>
          <a:prstGeom prst="rect">
            <a:avLst/>
          </a:prstGeom>
        </p:spPr>
        <p:txBody>
          <a:bodyPr wrap="square">
            <a:spAutoFit/>
          </a:bodyPr>
          <a:lstStyle/>
          <a:p>
            <a:pPr algn="just"/>
            <a:r>
              <a:rPr lang="en-US" sz="1400" dirty="0">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5" name="Shape 495">
            <a:extLst>
              <a:ext uri="{FF2B5EF4-FFF2-40B4-BE49-F238E27FC236}">
                <a16:creationId xmlns:a16="http://schemas.microsoft.com/office/drawing/2014/main" id="{0DFE8D14-EAD3-4088-8594-3CD674D512EC}"/>
              </a:ext>
            </a:extLst>
          </p:cNvPr>
          <p:cNvSpPr/>
          <p:nvPr/>
        </p:nvSpPr>
        <p:spPr>
          <a:xfrm>
            <a:off x="504936" y="1964948"/>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sp>
        <p:nvSpPr>
          <p:cNvPr id="6" name="Shape 495">
            <a:extLst>
              <a:ext uri="{FF2B5EF4-FFF2-40B4-BE49-F238E27FC236}">
                <a16:creationId xmlns:a16="http://schemas.microsoft.com/office/drawing/2014/main" id="{6FA96E7D-0331-4827-B499-260444DD0ACA}"/>
              </a:ext>
            </a:extLst>
          </p:cNvPr>
          <p:cNvSpPr/>
          <p:nvPr/>
        </p:nvSpPr>
        <p:spPr>
          <a:xfrm>
            <a:off x="504936" y="3468414"/>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tx1">
              <a:lumMod val="65000"/>
              <a:lumOff val="35000"/>
            </a:schemeClr>
          </a:solidFill>
          <a:ln>
            <a:noFill/>
          </a:ln>
        </p:spPr>
        <p:txBody>
          <a:bodyPr lIns="91425" tIns="91425" rIns="91425" bIns="91425" anchor="ctr" anchorCtr="0">
            <a:noAutofit/>
          </a:bodyPr>
          <a:lstStyle/>
          <a:p>
            <a:endParaRPr>
              <a:solidFill>
                <a:srgbClr val="434343"/>
              </a:solidFill>
            </a:endParaRPr>
          </a:p>
        </p:txBody>
      </p:sp>
      <p:grpSp>
        <p:nvGrpSpPr>
          <p:cNvPr id="7" name="Group 6">
            <a:extLst>
              <a:ext uri="{FF2B5EF4-FFF2-40B4-BE49-F238E27FC236}">
                <a16:creationId xmlns:a16="http://schemas.microsoft.com/office/drawing/2014/main" id="{278E4CFF-D6F5-43FD-A92F-6337135986B8}"/>
              </a:ext>
            </a:extLst>
          </p:cNvPr>
          <p:cNvGrpSpPr/>
          <p:nvPr/>
        </p:nvGrpSpPr>
        <p:grpSpPr>
          <a:xfrm>
            <a:off x="5759985" y="910880"/>
            <a:ext cx="3884506" cy="5493672"/>
            <a:chOff x="6537434" y="639112"/>
            <a:chExt cx="3884506" cy="5493672"/>
          </a:xfrm>
        </p:grpSpPr>
        <p:pic>
          <p:nvPicPr>
            <p:cNvPr id="8" name="Picture 7">
              <a:extLst>
                <a:ext uri="{FF2B5EF4-FFF2-40B4-BE49-F238E27FC236}">
                  <a16:creationId xmlns:a16="http://schemas.microsoft.com/office/drawing/2014/main" id="{FDA8FC7A-2BCC-44CA-9B92-6906A72C2724}"/>
                </a:ext>
              </a:extLst>
            </p:cNvPr>
            <p:cNvPicPr>
              <a:picLocks noChangeAspect="1"/>
            </p:cNvPicPr>
            <p:nvPr/>
          </p:nvPicPr>
          <p:blipFill>
            <a:blip r:embed="rId2"/>
            <a:stretch>
              <a:fillRect/>
            </a:stretch>
          </p:blipFill>
          <p:spPr>
            <a:xfrm>
              <a:off x="6796794" y="1157164"/>
              <a:ext cx="3395766" cy="4517528"/>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9" name="Shape 408">
              <a:extLst>
                <a:ext uri="{FF2B5EF4-FFF2-40B4-BE49-F238E27FC236}">
                  <a16:creationId xmlns:a16="http://schemas.microsoft.com/office/drawing/2014/main" id="{1BC5AEBA-0E78-464B-8A82-38116562FF53}"/>
                </a:ext>
              </a:extLst>
            </p:cNvPr>
            <p:cNvSpPr/>
            <p:nvPr/>
          </p:nvSpPr>
          <p:spPr>
            <a:xfrm>
              <a:off x="6537434" y="639112"/>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gradFill flip="none" rotWithShape="1">
              <a:gsLst>
                <a:gs pos="24000">
                  <a:schemeClr val="bg1"/>
                </a:gs>
                <a:gs pos="70000">
                  <a:schemeClr val="bg1"/>
                </a:gs>
                <a:gs pos="88000">
                  <a:srgbClr val="ECECEC"/>
                </a:gs>
                <a:gs pos="50000">
                  <a:schemeClr val="bg1">
                    <a:lumMod val="85000"/>
                  </a:schemeClr>
                </a:gs>
              </a:gsLst>
              <a:path path="circle">
                <a:fillToRect l="50000" t="50000" r="50000" b="50000"/>
              </a:path>
              <a:tileRect/>
            </a:gradFill>
            <a:ln w="9525" cap="flat" cmpd="sng">
              <a:solidFill>
                <a:schemeClr val="bg1">
                  <a:lumMod val="65000"/>
                </a:schemeClr>
              </a:solidFill>
              <a:prstDash val="solid"/>
              <a:round/>
              <a:headEnd type="none" w="med" len="med"/>
              <a:tailEnd type="none" w="med" len="med"/>
            </a:ln>
            <a:effectLst>
              <a:outerShdw blurRad="63500" sx="102000" sy="102000" algn="ctr"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
        <p:nvSpPr>
          <p:cNvPr id="10" name="Rectangle 9"/>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327906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7" name="Rectangle 276">
            <a:extLst>
              <a:ext uri="{FF2B5EF4-FFF2-40B4-BE49-F238E27FC236}">
                <a16:creationId xmlns:a16="http://schemas.microsoft.com/office/drawing/2014/main" id="{4D0C0BD4-4847-403E-99BE-AD1253AF81AE}"/>
              </a:ext>
            </a:extLst>
          </p:cNvPr>
          <p:cNvSpPr/>
          <p:nvPr/>
        </p:nvSpPr>
        <p:spPr>
          <a:xfrm>
            <a:off x="120078" y="2985368"/>
            <a:ext cx="4379500" cy="2985433"/>
          </a:xfrm>
          <a:prstGeom prst="rect">
            <a:avLst/>
          </a:prstGeom>
        </p:spPr>
        <p:txBody>
          <a:bodyPr wrap="square">
            <a:spAutoFit/>
          </a:bodyPr>
          <a:lstStyle/>
          <a:p>
            <a:r>
              <a:rPr lang="en-US" sz="1600" dirty="0">
                <a:solidFill>
                  <a:schemeClr val="bg1"/>
                </a:solidFill>
              </a:rPr>
              <a:t>Presentation Template by: Slidehood.com</a:t>
            </a:r>
          </a:p>
          <a:p>
            <a:endParaRPr lang="en-US" sz="1600" b="1" dirty="0">
              <a:solidFill>
                <a:schemeClr val="bg1"/>
              </a:solidFill>
            </a:endParaRPr>
          </a:p>
          <a:p>
            <a:r>
              <a:rPr lang="en-US" sz="1600" b="1" dirty="0">
                <a:solidFill>
                  <a:schemeClr val="bg1"/>
                </a:solidFill>
              </a:rPr>
              <a:t>Special thanks and credits to:</a:t>
            </a:r>
          </a:p>
          <a:p>
            <a:endParaRPr lang="en-US" sz="1600" dirty="0">
              <a:solidFill>
                <a:schemeClr val="bg1"/>
              </a:solidFill>
            </a:endParaRPr>
          </a:p>
          <a:p>
            <a:pPr marL="285750" indent="-285750">
              <a:buFont typeface="Arial" panose="020B0604020202020204" pitchFamily="34" charset="0"/>
              <a:buChar char="•"/>
            </a:pPr>
            <a:r>
              <a:rPr lang="en-US" sz="1500" dirty="0">
                <a:solidFill>
                  <a:schemeClr val="bg1"/>
                </a:solidFill>
              </a:rPr>
              <a:t>Photographs by Unsplash.com, Pixabay.com </a:t>
            </a:r>
          </a:p>
          <a:p>
            <a:pPr marL="285750" indent="-285750">
              <a:buFont typeface="Arial" panose="020B0604020202020204" pitchFamily="34" charset="0"/>
              <a:buChar char="•"/>
            </a:pPr>
            <a:r>
              <a:rPr lang="en-US" sz="1500" dirty="0">
                <a:solidFill>
                  <a:schemeClr val="bg1"/>
                </a:solidFill>
              </a:rPr>
              <a:t>&amp; Pexels.com  </a:t>
            </a:r>
          </a:p>
          <a:p>
            <a:pPr marL="285750" indent="-285750">
              <a:buFont typeface="Arial" panose="020B0604020202020204" pitchFamily="34" charset="0"/>
              <a:buChar char="•"/>
            </a:pPr>
            <a:endParaRPr lang="en-US" sz="1500" dirty="0">
              <a:solidFill>
                <a:schemeClr val="bg1"/>
              </a:solidFill>
            </a:endParaRPr>
          </a:p>
          <a:p>
            <a:pPr marL="285750" indent="-285750">
              <a:buFont typeface="Arial" panose="020B0604020202020204" pitchFamily="34" charset="0"/>
              <a:buChar char="•"/>
            </a:pPr>
            <a:r>
              <a:rPr lang="en-US" sz="1500" dirty="0">
                <a:solidFill>
                  <a:schemeClr val="bg1"/>
                </a:solidFill>
              </a:rPr>
              <a:t>Inspiration and Icons by: Slidescarnival.com</a:t>
            </a:r>
          </a:p>
          <a:p>
            <a:endParaRPr lang="en-US" sz="1600" dirty="0">
              <a:solidFill>
                <a:schemeClr val="bg1"/>
              </a:solidFill>
            </a:endParaRPr>
          </a:p>
          <a:p>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F944058-9C65-4B19-A00E-02D9C5DD0124}"/>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l="4839" t="16082" r="27326" b="16082"/>
          <a:stretch/>
        </p:blipFill>
        <p:spPr>
          <a:xfrm>
            <a:off x="5382233" y="0"/>
            <a:ext cx="6809767" cy="6858000"/>
          </a:xfrm>
        </p:spPr>
      </p:pic>
      <p:sp>
        <p:nvSpPr>
          <p:cNvPr id="7" name="Shape 81">
            <a:extLst>
              <a:ext uri="{FF2B5EF4-FFF2-40B4-BE49-F238E27FC236}">
                <a16:creationId xmlns:a16="http://schemas.microsoft.com/office/drawing/2014/main" id="{67E91FD2-63E2-4556-8A3D-309FBCF750A3}"/>
              </a:ext>
            </a:extLst>
          </p:cNvPr>
          <p:cNvSpPr txBox="1">
            <a:spLocks/>
          </p:cNvSpPr>
          <p:nvPr/>
        </p:nvSpPr>
        <p:spPr>
          <a:xfrm>
            <a:off x="163308" y="924441"/>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sp>
        <p:nvSpPr>
          <p:cNvPr id="8" name="Rectangle 7">
            <a:extLst>
              <a:ext uri="{FF2B5EF4-FFF2-40B4-BE49-F238E27FC236}">
                <a16:creationId xmlns:a16="http://schemas.microsoft.com/office/drawing/2014/main" id="{D997C032-0B14-4845-9064-C8AA48A0F31A}"/>
              </a:ext>
            </a:extLst>
          </p:cNvPr>
          <p:cNvSpPr/>
          <p:nvPr/>
        </p:nvSpPr>
        <p:spPr>
          <a:xfrm>
            <a:off x="246343" y="4484625"/>
            <a:ext cx="3828292" cy="307777"/>
          </a:xfrm>
          <a:prstGeom prst="rect">
            <a:avLst/>
          </a:prstGeom>
        </p:spPr>
        <p:txBody>
          <a:bodyPr wrap="none">
            <a:spAutoFit/>
          </a:bodyPr>
          <a:lstStyle/>
          <a:p>
            <a:pPr algn="just"/>
            <a:r>
              <a:rPr lang="en-US" sz="1400" dirty="0">
                <a:solidFill>
                  <a:srgbClr val="00B050"/>
                </a:solidFill>
              </a:rPr>
              <a:t>FONT:   </a:t>
            </a:r>
            <a:r>
              <a:rPr lang="en-US" sz="1400" dirty="0" err="1">
                <a:solidFill>
                  <a:srgbClr val="00B050"/>
                </a:solidFill>
              </a:rPr>
              <a:t>Raleway</a:t>
            </a:r>
            <a:r>
              <a:rPr lang="en-US" sz="1400" dirty="0">
                <a:solidFill>
                  <a:srgbClr val="00B050"/>
                </a:solidFill>
              </a:rPr>
              <a:t> &amp; </a:t>
            </a:r>
            <a:r>
              <a:rPr lang="en-US" sz="1400" dirty="0" err="1">
                <a:solidFill>
                  <a:srgbClr val="00B050"/>
                </a:solidFill>
              </a:rPr>
              <a:t>Lato</a:t>
            </a:r>
            <a:r>
              <a:rPr lang="en-US" sz="1400" dirty="0">
                <a:solidFill>
                  <a:srgbClr val="00B050"/>
                </a:solidFill>
              </a:rPr>
              <a:t> (Free Google Fonts)</a:t>
            </a:r>
          </a:p>
        </p:txBody>
      </p:sp>
      <p:sp>
        <p:nvSpPr>
          <p:cNvPr id="9" name="Rectangle 8">
            <a:extLst>
              <a:ext uri="{FF2B5EF4-FFF2-40B4-BE49-F238E27FC236}">
                <a16:creationId xmlns:a16="http://schemas.microsoft.com/office/drawing/2014/main" id="{D04EC934-0251-4086-AA28-C934A4884BAD}"/>
              </a:ext>
            </a:extLst>
          </p:cNvPr>
          <p:cNvSpPr/>
          <p:nvPr/>
        </p:nvSpPr>
        <p:spPr>
          <a:xfrm>
            <a:off x="163308" y="1906195"/>
            <a:ext cx="2750212" cy="2369880"/>
          </a:xfrm>
          <a:prstGeom prst="rect">
            <a:avLst/>
          </a:prstGeom>
        </p:spPr>
        <p:txBody>
          <a:bodyPr wrap="square">
            <a:spAutoFit/>
          </a:bodyPr>
          <a:lstStyle/>
          <a:p>
            <a:r>
              <a:rPr lang="en-US" sz="1400" dirty="0">
                <a:solidFill>
                  <a:srgbClr val="00B050"/>
                </a:solidFill>
              </a:rPr>
              <a:t>DOWNLOAD AS POWERPOINT TEMPLATE</a:t>
            </a:r>
          </a:p>
          <a:p>
            <a:endParaRPr lang="en-US" sz="800" dirty="0"/>
          </a:p>
          <a:p>
            <a:r>
              <a:rPr lang="en-US" sz="1300" dirty="0"/>
              <a:t>Click on the button under the presentation preview that says "Download as PowerPoint template". You will get a .pptx file that you can edit in PowerPoint. Remember to download and install the fonts used in this presentation.</a:t>
            </a:r>
          </a:p>
          <a:p>
            <a:endParaRPr lang="en-US" sz="800" dirty="0"/>
          </a:p>
        </p:txBody>
      </p:sp>
      <p:sp>
        <p:nvSpPr>
          <p:cNvPr id="10" name="Rectangle 9">
            <a:extLst>
              <a:ext uri="{FF2B5EF4-FFF2-40B4-BE49-F238E27FC236}">
                <a16:creationId xmlns:a16="http://schemas.microsoft.com/office/drawing/2014/main" id="{4B4D2F2A-D1E3-4BD0-9246-A8C7FC97B7DB}"/>
              </a:ext>
            </a:extLst>
          </p:cNvPr>
          <p:cNvSpPr/>
          <p:nvPr/>
        </p:nvSpPr>
        <p:spPr>
          <a:xfrm>
            <a:off x="3241311" y="1906195"/>
            <a:ext cx="2397490" cy="2446824"/>
          </a:xfrm>
          <a:prstGeom prst="rect">
            <a:avLst/>
          </a:prstGeom>
        </p:spPr>
        <p:txBody>
          <a:bodyPr wrap="square">
            <a:spAutoFit/>
          </a:bodyPr>
          <a:lstStyle/>
          <a:p>
            <a:r>
              <a:rPr lang="en-US" sz="1400" dirty="0">
                <a:solidFill>
                  <a:srgbClr val="00B050"/>
                </a:solidFill>
              </a:rPr>
              <a:t>USE AS GOOGLE SLIDES THEME</a:t>
            </a:r>
          </a:p>
          <a:p>
            <a:endParaRPr lang="en-US" sz="800" dirty="0"/>
          </a:p>
          <a:p>
            <a:r>
              <a:rPr lang="en-US" sz="1300" dirty="0"/>
              <a:t>Click on the button that says "Use as Google Slides Theme". You will get a copy of this document on your Google Drive and will be able to edit, add or delete slides. Remember you must be signed in to your Google account.</a:t>
            </a:r>
          </a:p>
        </p:txBody>
      </p:sp>
      <p:sp>
        <p:nvSpPr>
          <p:cNvPr id="11" name="Rectangle 10">
            <a:extLst>
              <a:ext uri="{FF2B5EF4-FFF2-40B4-BE49-F238E27FC236}">
                <a16:creationId xmlns:a16="http://schemas.microsoft.com/office/drawing/2014/main" id="{7A9F1294-1164-4393-A03D-C0C93157C35D}"/>
              </a:ext>
            </a:extLst>
          </p:cNvPr>
          <p:cNvSpPr/>
          <p:nvPr/>
        </p:nvSpPr>
        <p:spPr>
          <a:xfrm>
            <a:off x="163309" y="5044136"/>
            <a:ext cx="4656342"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sp>
        <p:nvSpPr>
          <p:cNvPr id="12" name="Rectangle 11"/>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3137564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3977819" y="1778800"/>
            <a:ext cx="3897859" cy="2154571"/>
          </a:xfrm>
          <a:prstGeom prst="rect">
            <a:avLst/>
          </a:prstGeom>
        </p:spPr>
        <p:txBody>
          <a:bodyPr lIns="91425" tIns="91425" rIns="91425" bIns="91425" anchor="b" anchorCtr="0">
            <a:noAutofit/>
          </a:bodyPr>
          <a:lstStyle/>
          <a:p>
            <a:pPr lvl="0" rtl="0">
              <a:spcBef>
                <a:spcPts val="0"/>
              </a:spcBef>
              <a:buNone/>
            </a:pPr>
            <a:r>
              <a:rPr lang="en" sz="3600" dirty="0">
                <a:effectLst>
                  <a:outerShdw blurRad="38100" dist="38100" dir="2700000" algn="tl">
                    <a:srgbClr val="000000">
                      <a:alpha val="43137"/>
                    </a:srgbClr>
                  </a:outerShdw>
                </a:effectLst>
              </a:rPr>
              <a:t>1.</a:t>
            </a:r>
          </a:p>
          <a:p>
            <a:pPr lvl="0" rtl="0">
              <a:spcBef>
                <a:spcPts val="0"/>
              </a:spcBef>
              <a:buNone/>
            </a:pPr>
            <a:r>
              <a:rPr lang="en" sz="3600" dirty="0">
                <a:effectLst>
                  <a:outerShdw blurRad="38100" dist="38100" dir="2700000" algn="tl">
                    <a:srgbClr val="000000">
                      <a:alpha val="43137"/>
                    </a:srgbClr>
                  </a:outerShdw>
                </a:effectLst>
              </a:rPr>
              <a:t>YOUR FIRST HEADLINE</a:t>
            </a:r>
          </a:p>
        </p:txBody>
      </p:sp>
      <p:sp>
        <p:nvSpPr>
          <p:cNvPr id="5" name="Shape 99"/>
          <p:cNvSpPr txBox="1">
            <a:spLocks noGrp="1"/>
          </p:cNvSpPr>
          <p:nvPr>
            <p:ph type="subTitle" idx="1"/>
          </p:nvPr>
        </p:nvSpPr>
        <p:spPr>
          <a:xfrm>
            <a:off x="3782946" y="3813449"/>
            <a:ext cx="4287603" cy="823450"/>
          </a:xfrm>
          <a:prstGeom prst="rect">
            <a:avLst/>
          </a:prstGeom>
        </p:spPr>
        <p:txBody>
          <a:bodyPr lIns="91425" tIns="91425" rIns="91425" bIns="91425" anchor="ctr" anchorCtr="0">
            <a:noAutofit/>
          </a:bodyPr>
          <a:lstStyle/>
          <a:p>
            <a:pPr lvl="0" rtl="0">
              <a:spcBef>
                <a:spcPts val="0"/>
              </a:spcBef>
              <a:buNone/>
            </a:pPr>
            <a:r>
              <a:rPr lang="en" sz="1800" dirty="0"/>
              <a:t>First things first let’s start with the first set of slides</a:t>
            </a:r>
          </a:p>
        </p:txBody>
      </p:sp>
      <p:sp>
        <p:nvSpPr>
          <p:cNvPr id="6" name="Rectangle 5"/>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6248400" y="2209800"/>
            <a:ext cx="5638800" cy="2438400"/>
          </a:xfrm>
        </p:spPr>
        <p:txBody>
          <a:bodyPr>
            <a:normAutofit/>
          </a:bodyPr>
          <a:lstStyle/>
          <a:p>
            <a:r>
              <a:rPr lang="en-US" b="0" dirty="0"/>
              <a:t>A fine quotation is a diamond in the hand of a man of wit and a pebble in the hand of a fool. </a:t>
            </a:r>
          </a:p>
          <a:p>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srcRect l="37102" t="22388" r="35344" b="54142"/>
          <a:stretch/>
        </p:blipFill>
        <p:spPr>
          <a:xfrm rot="10800000">
            <a:off x="11010900" y="1768813"/>
            <a:ext cx="704850" cy="764836"/>
          </a:xfrm>
          <a:prstGeom prst="rect">
            <a:avLst/>
          </a:prstGeom>
        </p:spPr>
      </p:pic>
      <p:sp>
        <p:nvSpPr>
          <p:cNvPr id="4" name="Shape 81">
            <a:extLst>
              <a:ext uri="{FF2B5EF4-FFF2-40B4-BE49-F238E27FC236}">
                <a16:creationId xmlns:a16="http://schemas.microsoft.com/office/drawing/2014/main" id="{5991542A-2A14-421C-A323-A261A4A2E689}"/>
              </a:ext>
            </a:extLst>
          </p:cNvPr>
          <p:cNvSpPr txBox="1">
            <a:spLocks/>
          </p:cNvSpPr>
          <p:nvPr/>
        </p:nvSpPr>
        <p:spPr>
          <a:xfrm>
            <a:off x="163308" y="924441"/>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t>YOUR WELCOME </a:t>
            </a:r>
            <a:r>
              <a:rPr lang="en-US" sz="3600" dirty="0">
                <a:solidFill>
                  <a:srgbClr val="00B050"/>
                </a:solidFill>
              </a:rPr>
              <a:t>MESSAGE</a:t>
            </a:r>
            <a:r>
              <a:rPr lang="en-US" sz="3600" dirty="0"/>
              <a:t> OR </a:t>
            </a:r>
            <a:r>
              <a:rPr lang="en-US" sz="3600" dirty="0">
                <a:solidFill>
                  <a:srgbClr val="00B050"/>
                </a:solidFill>
              </a:rPr>
              <a:t>QUOTE</a:t>
            </a:r>
            <a:endParaRPr lang="en" sz="3600" dirty="0">
              <a:solidFill>
                <a:srgbClr val="00B050"/>
              </a:solidFill>
            </a:endParaRPr>
          </a:p>
        </p:txBody>
      </p:sp>
      <p:sp>
        <p:nvSpPr>
          <p:cNvPr id="6" name="Rectangle 5"/>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2E1D2BAA-EC0A-4CC7-ABD6-5538F5A35D71}"/>
              </a:ext>
            </a:extLst>
          </p:cNvPr>
          <p:cNvSpPr txBox="1">
            <a:spLocks/>
          </p:cNvSpPr>
          <p:nvPr/>
        </p:nvSpPr>
        <p:spPr>
          <a:xfrm>
            <a:off x="4184588" y="3613521"/>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rPr>
              <a:t>BIG </a:t>
            </a:r>
            <a:r>
              <a:rPr lang="en" sz="6600" dirty="0">
                <a:solidFill>
                  <a:srgbClr val="FFFF00"/>
                </a:solidFill>
              </a:rPr>
              <a:t>IDEA</a:t>
            </a:r>
          </a:p>
        </p:txBody>
      </p:sp>
      <p:sp>
        <p:nvSpPr>
          <p:cNvPr id="5" name="Rectangle 4">
            <a:extLst>
              <a:ext uri="{FF2B5EF4-FFF2-40B4-BE49-F238E27FC236}">
                <a16:creationId xmlns:a16="http://schemas.microsoft.com/office/drawing/2014/main" id="{42309D67-9494-45B4-939A-55DD01CAA2D7}"/>
              </a:ext>
            </a:extLst>
          </p:cNvPr>
          <p:cNvSpPr/>
          <p:nvPr/>
        </p:nvSpPr>
        <p:spPr>
          <a:xfrm>
            <a:off x="4139618" y="4310610"/>
            <a:ext cx="3822824" cy="738664"/>
          </a:xfrm>
          <a:prstGeom prst="rect">
            <a:avLst/>
          </a:prstGeom>
        </p:spPr>
        <p:txBody>
          <a:bodyPr wrap="square">
            <a:spAutoFit/>
          </a:bodyPr>
          <a:lstStyle/>
          <a:p>
            <a:pPr algn="ctr"/>
            <a:r>
              <a:rPr lang="en-US" sz="1400" dirty="0">
                <a:solidFill>
                  <a:schemeClr val="bg1"/>
                </a:solidFill>
              </a:rPr>
              <a:t>Grab the attention of your audience by using icons and impressive</a:t>
            </a:r>
          </a:p>
          <a:p>
            <a:pPr algn="ctr"/>
            <a:r>
              <a:rPr lang="en-US" sz="1400" dirty="0">
                <a:solidFill>
                  <a:schemeClr val="bg1"/>
                </a:solidFill>
              </a:rPr>
              <a:t>images</a:t>
            </a:r>
          </a:p>
        </p:txBody>
      </p:sp>
      <p:sp>
        <p:nvSpPr>
          <p:cNvPr id="6" name="Shape 572">
            <a:extLst>
              <a:ext uri="{FF2B5EF4-FFF2-40B4-BE49-F238E27FC236}">
                <a16:creationId xmlns:a16="http://schemas.microsoft.com/office/drawing/2014/main" id="{3160B391-32F4-4603-B904-251888FE2922}"/>
              </a:ext>
            </a:extLst>
          </p:cNvPr>
          <p:cNvSpPr/>
          <p:nvPr/>
        </p:nvSpPr>
        <p:spPr>
          <a:xfrm>
            <a:off x="5358573" y="1954234"/>
            <a:ext cx="1474854" cy="1474766"/>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Rectangle 6"/>
          <p:cNvSpPr/>
          <p:nvPr/>
        </p:nvSpPr>
        <p:spPr>
          <a:xfrm rot="5400000">
            <a:off x="11492591"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374561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6CD7F5DD-2325-4458-8319-E16EAAA81A82}"/>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5234" r="42474" b="37239"/>
          <a:stretch/>
        </p:blipFill>
        <p:spPr>
          <a:xfrm>
            <a:off x="782028" y="1169987"/>
            <a:ext cx="5313362" cy="4251325"/>
          </a:xfrm>
        </p:spPr>
      </p:pic>
      <p:sp>
        <p:nvSpPr>
          <p:cNvPr id="5" name="Title 1">
            <a:extLst>
              <a:ext uri="{FF2B5EF4-FFF2-40B4-BE49-F238E27FC236}">
                <a16:creationId xmlns:a16="http://schemas.microsoft.com/office/drawing/2014/main" id="{6308C49F-84AA-4D19-BD9D-FF4A14E9C90C}"/>
              </a:ext>
            </a:extLst>
          </p:cNvPr>
          <p:cNvSpPr>
            <a:spLocks noGrp="1"/>
          </p:cNvSpPr>
          <p:nvPr>
            <p:ph type="title"/>
          </p:nvPr>
        </p:nvSpPr>
        <p:spPr>
          <a:xfrm>
            <a:off x="6624145" y="1169987"/>
            <a:ext cx="5312752" cy="847999"/>
          </a:xfrm>
        </p:spPr>
        <p:txBody>
          <a:bodyPr>
            <a:normAutofit/>
          </a:bodyPr>
          <a:lstStyle/>
          <a:p>
            <a:r>
              <a:rPr lang="en-US" sz="3600" dirty="0"/>
              <a:t>THIS IS YOUR </a:t>
            </a:r>
            <a:r>
              <a:rPr lang="en-US" sz="3600" dirty="0">
                <a:solidFill>
                  <a:srgbClr val="00B050"/>
                </a:solidFill>
              </a:rPr>
              <a:t>HEADING</a:t>
            </a:r>
          </a:p>
        </p:txBody>
      </p:sp>
      <p:sp>
        <p:nvSpPr>
          <p:cNvPr id="6" name="Text Placeholder 6">
            <a:extLst>
              <a:ext uri="{FF2B5EF4-FFF2-40B4-BE49-F238E27FC236}">
                <a16:creationId xmlns:a16="http://schemas.microsoft.com/office/drawing/2014/main" id="{36D925A2-DA90-48A8-AB39-63B2338CFC56}"/>
              </a:ext>
            </a:extLst>
          </p:cNvPr>
          <p:cNvSpPr>
            <a:spLocks noGrp="1"/>
          </p:cNvSpPr>
          <p:nvPr>
            <p:ph type="body" idx="1"/>
          </p:nvPr>
        </p:nvSpPr>
        <p:spPr>
          <a:xfrm>
            <a:off x="6624145" y="2313126"/>
            <a:ext cx="5110655" cy="3093124"/>
          </a:xfrm>
          <a:prstGeom prst="rect">
            <a:avLst/>
          </a:prstGeom>
        </p:spPr>
        <p:txBody>
          <a:bodyPr wrap="square">
            <a:spAutoFit/>
          </a:bodyPr>
          <a:lstStyle/>
          <a:p>
            <a:pPr marL="0" indent="0" algn="just">
              <a:buNone/>
            </a:pPr>
            <a:r>
              <a:rPr lang="en-US" sz="1400" b="1" dirty="0">
                <a:solidFill>
                  <a:schemeClr val="accent1"/>
                </a:solidFill>
              </a:rPr>
              <a:t>Chris Hadfield</a:t>
            </a:r>
            <a:r>
              <a:rPr lang="en-US" sz="1400" dirty="0">
                <a:solidFill>
                  <a:schemeClr val="accent1"/>
                </a:solidFill>
              </a:rPr>
              <a:t>	</a:t>
            </a:r>
          </a:p>
          <a:p>
            <a:pPr marL="0" indent="0" algn="just">
              <a:buNone/>
            </a:pP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859245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E8695A5A-9C35-402C-B705-DCCCD2D2836C}"/>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30969" t="31411" r="31352" b="18832"/>
          <a:stretch/>
        </p:blipFill>
        <p:spPr>
          <a:xfrm>
            <a:off x="500128" y="665092"/>
            <a:ext cx="3475761" cy="2781003"/>
          </a:xfrm>
        </p:spPr>
      </p:pic>
      <p:pic>
        <p:nvPicPr>
          <p:cNvPr id="13" name="Picture Placeholder 12">
            <a:extLst>
              <a:ext uri="{FF2B5EF4-FFF2-40B4-BE49-F238E27FC236}">
                <a16:creationId xmlns:a16="http://schemas.microsoft.com/office/drawing/2014/main" id="{263FC867-B313-4DFD-A7B3-50493C383B87}"/>
              </a:ext>
            </a:extLst>
          </p:cNvPr>
          <p:cNvPicPr>
            <a:picLocks noGrp="1" noChangeAspect="1"/>
          </p:cNvPicPr>
          <p:nvPr>
            <p:ph type="pic" sz="quarter" idx="11"/>
          </p:nvPr>
        </p:nvPicPr>
        <p:blipFill rotWithShape="1">
          <a:blip r:embed="rId3">
            <a:extLst>
              <a:ext uri="{28A0092B-C50C-407E-A947-70E740481C1C}">
                <a14:useLocalDpi xmlns:a14="http://schemas.microsoft.com/office/drawing/2010/main" val="0"/>
              </a:ext>
            </a:extLst>
          </a:blip>
          <a:srcRect l="6720" t="20045" r="49076" b="26896"/>
          <a:stretch/>
        </p:blipFill>
        <p:spPr>
          <a:xfrm>
            <a:off x="1544765" y="3572419"/>
            <a:ext cx="3476379" cy="2781798"/>
          </a:xfrm>
        </p:spPr>
      </p:pic>
      <p:sp>
        <p:nvSpPr>
          <p:cNvPr id="7" name="Shape 165">
            <a:extLst>
              <a:ext uri="{FF2B5EF4-FFF2-40B4-BE49-F238E27FC236}">
                <a16:creationId xmlns:a16="http://schemas.microsoft.com/office/drawing/2014/main" id="{DC755F69-E6D4-465B-8709-88B02388B36B}"/>
              </a:ext>
            </a:extLst>
          </p:cNvPr>
          <p:cNvSpPr txBox="1">
            <a:spLocks noGrp="1"/>
          </p:cNvSpPr>
          <p:nvPr>
            <p:ph type="title"/>
          </p:nvPr>
        </p:nvSpPr>
        <p:spPr>
          <a:xfrm>
            <a:off x="5280355" y="1471141"/>
            <a:ext cx="6732030" cy="1464910"/>
          </a:xfrm>
          <a:prstGeom prst="rect">
            <a:avLst/>
          </a:prstGeom>
        </p:spPr>
        <p:txBody>
          <a:bodyPr lIns="91425" tIns="91425" rIns="91425" bIns="91425" anchor="b" anchorCtr="0">
            <a:noAutofit/>
          </a:bodyPr>
          <a:lstStyle/>
          <a:p>
            <a:pPr lvl="0">
              <a:spcBef>
                <a:spcPts val="0"/>
              </a:spcBef>
              <a:buNone/>
            </a:pPr>
            <a:r>
              <a:rPr lang="en" sz="3600" dirty="0"/>
              <a:t>YOU CAN ALSO SPLIT YOUR CONTENT</a:t>
            </a:r>
          </a:p>
        </p:txBody>
      </p:sp>
      <p:sp>
        <p:nvSpPr>
          <p:cNvPr id="8" name="Rectangle 7">
            <a:extLst>
              <a:ext uri="{FF2B5EF4-FFF2-40B4-BE49-F238E27FC236}">
                <a16:creationId xmlns:a16="http://schemas.microsoft.com/office/drawing/2014/main" id="{584AF775-55F9-471E-9AC1-8FB84D301661}"/>
              </a:ext>
            </a:extLst>
          </p:cNvPr>
          <p:cNvSpPr/>
          <p:nvPr/>
        </p:nvSpPr>
        <p:spPr>
          <a:xfrm>
            <a:off x="5280355" y="2960667"/>
            <a:ext cx="3182229" cy="2677656"/>
          </a:xfrm>
          <a:prstGeom prst="rect">
            <a:avLst/>
          </a:prstGeom>
        </p:spPr>
        <p:txBody>
          <a:bodyPr wrap="square">
            <a:spAutoFit/>
          </a:bodyPr>
          <a:lstStyle/>
          <a:p>
            <a:pPr algn="just"/>
            <a:r>
              <a:rPr lang="en-US" sz="1400" b="1" dirty="0">
                <a:solidFill>
                  <a:schemeClr val="accent1"/>
                </a:solidFill>
              </a:rPr>
              <a:t>Chris Hadfield</a:t>
            </a:r>
            <a:r>
              <a:rPr lang="en-US" sz="1400" dirty="0">
                <a:solidFill>
                  <a:schemeClr val="accent1"/>
                </a:solidFill>
              </a:rPr>
              <a:t>	</a:t>
            </a:r>
          </a:p>
          <a:p>
            <a:pPr algn="just"/>
            <a:endParaRPr lang="en-US" sz="1400" dirty="0"/>
          </a:p>
          <a:p>
            <a:pPr algn="just"/>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9" name="Rectangle 8">
            <a:extLst>
              <a:ext uri="{FF2B5EF4-FFF2-40B4-BE49-F238E27FC236}">
                <a16:creationId xmlns:a16="http://schemas.microsoft.com/office/drawing/2014/main" id="{44310F14-055A-4A13-8983-8D9017A144B4}"/>
              </a:ext>
            </a:extLst>
          </p:cNvPr>
          <p:cNvSpPr/>
          <p:nvPr/>
        </p:nvSpPr>
        <p:spPr>
          <a:xfrm>
            <a:off x="8646370" y="2960667"/>
            <a:ext cx="3345305" cy="2677656"/>
          </a:xfrm>
          <a:prstGeom prst="rect">
            <a:avLst/>
          </a:prstGeom>
        </p:spPr>
        <p:txBody>
          <a:bodyPr wrap="square">
            <a:spAutoFit/>
          </a:bodyPr>
          <a:lstStyle/>
          <a:p>
            <a:pPr algn="just"/>
            <a:r>
              <a:rPr lang="en-US" sz="1400" b="1" dirty="0">
                <a:solidFill>
                  <a:srgbClr val="00B050"/>
                </a:solidFill>
              </a:rPr>
              <a:t>Erin Cummings</a:t>
            </a:r>
          </a:p>
          <a:p>
            <a:pPr algn="just"/>
            <a:endParaRPr lang="en-US" sz="1400" b="1" dirty="0"/>
          </a:p>
          <a:p>
            <a:pPr algn="just"/>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br>
            <a:endParaRPr lang="en-US" sz="1400" dirty="0"/>
          </a:p>
        </p:txBody>
      </p:sp>
      <p:sp>
        <p:nvSpPr>
          <p:cNvPr id="10" name="Rectangle 9"/>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2876389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244554" y="1433231"/>
            <a:ext cx="6980706" cy="771892"/>
          </a:xfrm>
          <a:prstGeom prst="rect">
            <a:avLst/>
          </a:prstGeom>
        </p:spPr>
        <p:txBody>
          <a:bodyPr lIns="91425" tIns="91425" rIns="91425" bIns="91425" anchor="b" anchorCtr="0">
            <a:noAutofit/>
          </a:bodyPr>
          <a:lstStyle/>
          <a:p>
            <a:pPr lvl="0">
              <a:spcBef>
                <a:spcPts val="0"/>
              </a:spcBef>
              <a:buNone/>
            </a:pPr>
            <a:r>
              <a:rPr lang="en" sz="3600" dirty="0"/>
              <a:t>IN TWO OR THREE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424435" y="3178000"/>
            <a:ext cx="2422360" cy="2246769"/>
          </a:xfrm>
          <a:prstGeom prst="rect">
            <a:avLst/>
          </a:prstGeom>
        </p:spPr>
        <p:txBody>
          <a:bodyPr wrap="square">
            <a:spAutoFit/>
          </a:bodyPr>
          <a:lstStyle/>
          <a:p>
            <a:r>
              <a:rPr lang="en-US" sz="1400" b="1" dirty="0">
                <a:solidFill>
                  <a:srgbClr val="FFFF00"/>
                </a:solidFill>
              </a:rPr>
              <a:t>Helen Keller </a:t>
            </a:r>
          </a:p>
          <a:p>
            <a:r>
              <a:rPr lang="en-US" sz="1400" dirty="0">
                <a:solidFill>
                  <a:schemeClr val="bg1"/>
                </a:solidFill>
              </a:rPr>
              <a:t>	</a:t>
            </a:r>
          </a:p>
          <a:p>
            <a:r>
              <a:rPr lang="en-US" sz="14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2726094" y="3178000"/>
            <a:ext cx="2422360" cy="2462213"/>
          </a:xfrm>
          <a:prstGeom prst="rect">
            <a:avLst/>
          </a:prstGeom>
        </p:spPr>
        <p:txBody>
          <a:bodyPr wrap="square">
            <a:spAutoFit/>
          </a:bodyPr>
          <a:lstStyle/>
          <a:p>
            <a:r>
              <a:rPr lang="en-US" sz="1400" b="1" dirty="0">
                <a:solidFill>
                  <a:srgbClr val="FFFF00"/>
                </a:solidFill>
              </a:rPr>
              <a:t>Mario Andretti</a:t>
            </a:r>
          </a:p>
          <a:p>
            <a:endParaRPr lang="en-US" sz="1400" dirty="0">
              <a:solidFill>
                <a:schemeClr val="bg1"/>
              </a:solidFill>
            </a:endParaRPr>
          </a:p>
          <a:p>
            <a:r>
              <a:rPr lang="en-US" sz="14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5148454" y="3178000"/>
            <a:ext cx="2422360" cy="2246769"/>
          </a:xfrm>
          <a:prstGeom prst="rect">
            <a:avLst/>
          </a:prstGeom>
        </p:spPr>
        <p:txBody>
          <a:bodyPr wrap="square">
            <a:spAutoFit/>
          </a:bodyPr>
          <a:lstStyle/>
          <a:p>
            <a:r>
              <a:rPr lang="en-US" sz="1400" b="1" dirty="0">
                <a:solidFill>
                  <a:srgbClr val="FFFF00"/>
                </a:solidFill>
              </a:rPr>
              <a:t>Dwight. Eisenhower</a:t>
            </a:r>
          </a:p>
          <a:p>
            <a:endParaRPr lang="en-US" sz="1400" b="1" dirty="0">
              <a:solidFill>
                <a:schemeClr val="bg1"/>
              </a:solidFill>
            </a:endParaRPr>
          </a:p>
          <a:p>
            <a:r>
              <a:rPr lang="en-US" sz="1400" dirty="0">
                <a:solidFill>
                  <a:schemeClr val="bg1"/>
                </a:solidFill>
              </a:rPr>
              <a:t>The supreme quality for leadership is unquestionably integrity. Without it, no real success is possible, no matter whether it is on a section gang, a football field, in an army, or in an office. </a:t>
            </a:r>
          </a:p>
        </p:txBody>
      </p:sp>
      <p:grpSp>
        <p:nvGrpSpPr>
          <p:cNvPr id="7" name="Shape 407">
            <a:extLst>
              <a:ext uri="{FF2B5EF4-FFF2-40B4-BE49-F238E27FC236}">
                <a16:creationId xmlns:a16="http://schemas.microsoft.com/office/drawing/2014/main" id="{D159CDBB-F803-4F78-AB60-2079572CCB3B}"/>
              </a:ext>
            </a:extLst>
          </p:cNvPr>
          <p:cNvGrpSpPr/>
          <p:nvPr/>
        </p:nvGrpSpPr>
        <p:grpSpPr>
          <a:xfrm>
            <a:off x="845693" y="2480459"/>
            <a:ext cx="457203" cy="380354"/>
            <a:chOff x="1926350" y="995225"/>
            <a:chExt cx="428650" cy="356600"/>
          </a:xfrm>
          <a:solidFill>
            <a:schemeClr val="bg1"/>
          </a:solidFill>
        </p:grpSpPr>
        <p:sp>
          <p:nvSpPr>
            <p:cNvPr id="8" name="Shape 408">
              <a:extLst>
                <a:ext uri="{FF2B5EF4-FFF2-40B4-BE49-F238E27FC236}">
                  <a16:creationId xmlns:a16="http://schemas.microsoft.com/office/drawing/2014/main" id="{EF26ECFA-9FF8-4A5A-9EDC-D994A41537F6}"/>
                </a:ext>
              </a:extLst>
            </p:cNvPr>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409">
              <a:extLst>
                <a:ext uri="{FF2B5EF4-FFF2-40B4-BE49-F238E27FC236}">
                  <a16:creationId xmlns:a16="http://schemas.microsoft.com/office/drawing/2014/main" id="{371CBCF0-078C-4247-BBCD-7AAC5E336C43}"/>
                </a:ext>
              </a:extLst>
            </p:cNvPr>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410">
              <a:extLst>
                <a:ext uri="{FF2B5EF4-FFF2-40B4-BE49-F238E27FC236}">
                  <a16:creationId xmlns:a16="http://schemas.microsoft.com/office/drawing/2014/main" id="{5592C442-95D5-40EB-A073-A70B10891453}"/>
                </a:ext>
              </a:extLst>
            </p:cNvPr>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411">
              <a:extLst>
                <a:ext uri="{FF2B5EF4-FFF2-40B4-BE49-F238E27FC236}">
                  <a16:creationId xmlns:a16="http://schemas.microsoft.com/office/drawing/2014/main" id="{B728178E-CDBF-4A3B-9793-AB51FEB0D213}"/>
                </a:ext>
              </a:extLst>
            </p:cNvPr>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 name="Shape 440">
            <a:extLst>
              <a:ext uri="{FF2B5EF4-FFF2-40B4-BE49-F238E27FC236}">
                <a16:creationId xmlns:a16="http://schemas.microsoft.com/office/drawing/2014/main" id="{1E59702B-CD29-45F4-B082-90B541EADED2}"/>
              </a:ext>
            </a:extLst>
          </p:cNvPr>
          <p:cNvSpPr/>
          <p:nvPr/>
        </p:nvSpPr>
        <p:spPr>
          <a:xfrm>
            <a:off x="3306343" y="247729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 name="Shape 561">
            <a:extLst>
              <a:ext uri="{FF2B5EF4-FFF2-40B4-BE49-F238E27FC236}">
                <a16:creationId xmlns:a16="http://schemas.microsoft.com/office/drawing/2014/main" id="{52225A67-3458-4E47-AE28-09D66B6BFCF1}"/>
              </a:ext>
            </a:extLst>
          </p:cNvPr>
          <p:cNvGrpSpPr/>
          <p:nvPr/>
        </p:nvGrpSpPr>
        <p:grpSpPr>
          <a:xfrm>
            <a:off x="5973462" y="2475338"/>
            <a:ext cx="405739" cy="528852"/>
            <a:chOff x="2624850" y="4296000"/>
            <a:chExt cx="380400" cy="495825"/>
          </a:xfrm>
          <a:solidFill>
            <a:schemeClr val="bg1"/>
          </a:solidFill>
        </p:grpSpPr>
        <p:sp>
          <p:nvSpPr>
            <p:cNvPr id="16" name="Shape 562">
              <a:extLst>
                <a:ext uri="{FF2B5EF4-FFF2-40B4-BE49-F238E27FC236}">
                  <a16:creationId xmlns:a16="http://schemas.microsoft.com/office/drawing/2014/main" id="{0C0641E8-F586-4970-B0CF-C925C41D41F2}"/>
                </a:ext>
              </a:extLst>
            </p:cNvPr>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563">
              <a:extLst>
                <a:ext uri="{FF2B5EF4-FFF2-40B4-BE49-F238E27FC236}">
                  <a16:creationId xmlns:a16="http://schemas.microsoft.com/office/drawing/2014/main" id="{515AA5E0-439B-490D-A4DE-B9465D6FDDE5}"/>
                </a:ext>
              </a:extLst>
            </p:cNvPr>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564">
              <a:extLst>
                <a:ext uri="{FF2B5EF4-FFF2-40B4-BE49-F238E27FC236}">
                  <a16:creationId xmlns:a16="http://schemas.microsoft.com/office/drawing/2014/main" id="{F678DE67-0E6F-4540-BAB1-4581A73ADA3B}"/>
                </a:ext>
              </a:extLst>
            </p:cNvPr>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 name="Rectangle 18"/>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39EC86-5E21-48FF-92D9-9C1098ADE7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E2CC50-B7A2-41B7-8001-9B90866D26BB}"/>
              </a:ext>
            </a:extLst>
          </p:cNvPr>
          <p:cNvSpPr txBox="1">
            <a:spLocks/>
          </p:cNvSpPr>
          <p:nvPr/>
        </p:nvSpPr>
        <p:spPr>
          <a:xfrm>
            <a:off x="171450" y="214755"/>
            <a:ext cx="3619500" cy="300469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solidFill>
              </a:rPr>
              <a:t>BIG PICTURE </a:t>
            </a:r>
            <a:r>
              <a:rPr lang="en-US" sz="4000" dirty="0">
                <a:solidFill>
                  <a:srgbClr val="FFFF00"/>
                </a:solidFill>
              </a:rPr>
              <a:t>CREATES</a:t>
            </a:r>
            <a:r>
              <a:rPr lang="en-US" sz="4000" dirty="0">
                <a:solidFill>
                  <a:schemeClr val="bg1"/>
                </a:solidFill>
              </a:rPr>
              <a:t> BIG </a:t>
            </a:r>
            <a:r>
              <a:rPr lang="en-US" sz="4000" dirty="0">
                <a:solidFill>
                  <a:srgbClr val="FFFF00"/>
                </a:solidFill>
              </a:rPr>
              <a:t>IMPACT</a:t>
            </a:r>
            <a:r>
              <a:rPr lang="en-US" sz="2000" dirty="0">
                <a:solidFill>
                  <a:schemeClr val="bg1"/>
                </a:solidFill>
              </a:rPr>
              <a:t/>
            </a:r>
            <a:br>
              <a:rPr lang="en-US" sz="2000" dirty="0">
                <a:solidFill>
                  <a:schemeClr val="bg1"/>
                </a:solidFill>
              </a:rPr>
            </a:br>
            <a:r>
              <a:rPr lang="en-US" sz="2000" dirty="0">
                <a:solidFill>
                  <a:schemeClr val="bg1"/>
                </a:solidFill>
              </a:rPr>
              <a:t>A Picture Is Worth A Thousand Words</a:t>
            </a:r>
          </a:p>
        </p:txBody>
      </p:sp>
      <p:sp>
        <p:nvSpPr>
          <p:cNvPr id="5" name="Rectangle 4"/>
          <p:cNvSpPr/>
          <p:nvPr/>
        </p:nvSpPr>
        <p:spPr>
          <a:xfrm rot="5400000">
            <a:off x="11507339" y="721684"/>
            <a:ext cx="1699984" cy="307777"/>
          </a:xfrm>
          <a:prstGeom prst="rect">
            <a:avLst/>
          </a:prstGeom>
        </p:spPr>
        <p:txBody>
          <a:bodyPr wrap="square">
            <a:spAutoFit/>
          </a:bodyPr>
          <a:lstStyle/>
          <a:p>
            <a:r>
              <a:rPr lang="en-US" sz="1400" dirty="0"/>
              <a:t>Slidehood.com</a:t>
            </a:r>
          </a:p>
        </p:txBody>
      </p:sp>
    </p:spTree>
    <p:extLst>
      <p:ext uri="{BB962C8B-B14F-4D97-AF65-F5344CB8AC3E}">
        <p14:creationId xmlns:p14="http://schemas.microsoft.com/office/powerpoint/2010/main" val="874445379"/>
      </p:ext>
    </p:extLst>
  </p:cSld>
  <p:clrMapOvr>
    <a:masterClrMapping/>
  </p:clrMapOvr>
</p:sld>
</file>

<file path=ppt/theme/theme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ustom 6">
      <a:majorFont>
        <a:latin typeface="Lato"/>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586</TotalTime>
  <Words>1135</Words>
  <Application>Microsoft Office PowerPoint</Application>
  <PresentationFormat>Widescreen</PresentationFormat>
  <Paragraphs>130</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Muli</vt:lpstr>
      <vt:lpstr>Raleway</vt:lpstr>
      <vt:lpstr>Roboto</vt:lpstr>
      <vt:lpstr>Office Theme</vt:lpstr>
      <vt:lpstr>PowerPoint Presentation</vt:lpstr>
      <vt:lpstr>PowerPoint Presentation</vt:lpstr>
      <vt:lpstr>1. YOUR FIRST HEADLINE</vt:lpstr>
      <vt:lpstr>PowerPoint Presentation</vt:lpstr>
      <vt:lpstr>PowerPoint Presentation</vt:lpstr>
      <vt:lpstr>THIS IS YOUR HEADING</vt:lpstr>
      <vt:lpstr>YOU CAN ALSO SPLIT YOUR CONTENT</vt:lpstr>
      <vt:lpstr>IN TWO OR THREE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79</cp:revision>
  <dcterms:created xsi:type="dcterms:W3CDTF">2017-08-02T20:41:11Z</dcterms:created>
  <dcterms:modified xsi:type="dcterms:W3CDTF">2018-04-21T14:25:55Z</dcterms:modified>
</cp:coreProperties>
</file>