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78" r:id="rId4"/>
    <p:sldId id="379" r:id="rId5"/>
    <p:sldId id="380" r:id="rId6"/>
    <p:sldId id="381" r:id="rId7"/>
    <p:sldId id="382" r:id="rId8"/>
    <p:sldId id="385" r:id="rId9"/>
    <p:sldId id="390" r:id="rId10"/>
    <p:sldId id="383" r:id="rId11"/>
    <p:sldId id="384" r:id="rId12"/>
    <p:sldId id="372" r:id="rId13"/>
    <p:sldId id="324" r:id="rId14"/>
    <p:sldId id="386" r:id="rId15"/>
    <p:sldId id="389" r:id="rId16"/>
    <p:sldId id="388" r:id="rId17"/>
    <p:sldId id="391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6073"/>
    <a:srgbClr val="5C66F7"/>
    <a:srgbClr val="D9EFE3"/>
    <a:srgbClr val="E2F0F2"/>
    <a:srgbClr val="34C89B"/>
    <a:srgbClr val="35BAFF"/>
    <a:srgbClr val="FEDA68"/>
    <a:srgbClr val="F7ED47"/>
    <a:srgbClr val="FA6F5A"/>
    <a:srgbClr val="3BC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>
        <p:scale>
          <a:sx n="75" d="100"/>
          <a:sy n="75" d="100"/>
        </p:scale>
        <p:origin x="179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F6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5D20E56-E040-4855-8F1E-ECD83B2794D3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F13BD545-7090-4411-93A3-A52803AA9A1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97957" y="3174981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74677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76290BEF-D79F-4165-BCDB-1B7A8446E55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149682" y="1208274"/>
            <a:ext cx="1669718" cy="16697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21B8FCA4-71AB-4C70-BA52-E9EA6516556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49682" y="3038616"/>
            <a:ext cx="1669718" cy="16697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A16229EB-2984-44D8-B91C-68650567BBA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149682" y="4868958"/>
            <a:ext cx="1669718" cy="16697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81039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3A09B6-36FC-452C-9920-B23D29AE4A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7680" y="457200"/>
            <a:ext cx="56083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0957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6FF0286E-2F40-412F-B17F-00E590C4D9F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" y="19517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EB075127-674E-4E22-9270-8C0AE81F88F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478652" y="19517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616789CC-C399-40C0-87CE-5B836D7B3F7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347704" y="19517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026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25D6C2D1-E5CF-4E9A-B771-E2B95CC686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9CCD209F-7763-4A81-866A-463FD40DC9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8341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CA69352C-5C5D-43EB-9B51-5D1AD464A8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29913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0EB5F476-D65C-413A-AF21-B43CD6C65C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3981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87" r:id="rId9"/>
    <p:sldLayoutId id="2147483664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svg"/><Relationship Id="rId50" Type="http://schemas.openxmlformats.org/officeDocument/2006/relationships/image" Target="../media/image51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33" Type="http://schemas.openxmlformats.org/officeDocument/2006/relationships/image" Target="../media/image34.sv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svg"/><Relationship Id="rId41" Type="http://schemas.openxmlformats.org/officeDocument/2006/relationships/image" Target="../media/image4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svg"/><Relationship Id="rId40" Type="http://schemas.openxmlformats.org/officeDocument/2006/relationships/image" Target="../media/image41.png"/><Relationship Id="rId45" Type="http://schemas.openxmlformats.org/officeDocument/2006/relationships/image" Target="../media/image46.svg"/><Relationship Id="rId53" Type="http://schemas.openxmlformats.org/officeDocument/2006/relationships/image" Target="../media/image54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sv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31" Type="http://schemas.openxmlformats.org/officeDocument/2006/relationships/image" Target="../media/image32.svg"/><Relationship Id="rId44" Type="http://schemas.openxmlformats.org/officeDocument/2006/relationships/image" Target="../media/image45.png"/><Relationship Id="rId52" Type="http://schemas.openxmlformats.org/officeDocument/2006/relationships/image" Target="../media/image5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svg"/><Relationship Id="rId30" Type="http://schemas.openxmlformats.org/officeDocument/2006/relationships/image" Target="../media/image31.png"/><Relationship Id="rId35" Type="http://schemas.openxmlformats.org/officeDocument/2006/relationships/image" Target="../media/image36.svg"/><Relationship Id="rId43" Type="http://schemas.openxmlformats.org/officeDocument/2006/relationships/image" Target="../media/image44.svg"/><Relationship Id="rId48" Type="http://schemas.openxmlformats.org/officeDocument/2006/relationships/image" Target="../media/image49.png"/><Relationship Id="rId8" Type="http://schemas.openxmlformats.org/officeDocument/2006/relationships/image" Target="../media/image9.png"/><Relationship Id="rId51" Type="http://schemas.openxmlformats.org/officeDocument/2006/relationships/image" Target="../media/image5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850900" y="1302416"/>
            <a:ext cx="718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Learning</a:t>
            </a:r>
            <a:r>
              <a:rPr lang="ko-KR" altLang="en-US" sz="6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6000" dirty="0">
                <a:latin typeface="+mj-lt"/>
                <a:cs typeface="Arial" panose="020B0604020202020204" pitchFamily="34" charset="0"/>
              </a:rPr>
              <a:t>the</a:t>
            </a:r>
            <a:r>
              <a:rPr lang="ko-KR" altLang="en-US" sz="6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6000" dirty="0">
                <a:latin typeface="+mj-lt"/>
                <a:cs typeface="Arial" panose="020B0604020202020204" pitchFamily="34" charset="0"/>
              </a:rPr>
              <a:t>Alphabet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7C922D-6CAE-46D3-ADCD-93F4ED23E459}"/>
              </a:ext>
            </a:extLst>
          </p:cNvPr>
          <p:cNvSpPr txBox="1"/>
          <p:nvPr/>
        </p:nvSpPr>
        <p:spPr>
          <a:xfrm>
            <a:off x="9245600" y="5283603"/>
            <a:ext cx="294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anose="020B0604020202020204" pitchFamily="34" charset="0"/>
              </a:rPr>
              <a:t>Insert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the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sub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title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of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your</a:t>
            </a:r>
            <a:r>
              <a:rPr lang="ko-KR" altLang="en-US" sz="1400" dirty="0">
                <a:cs typeface="Arial" panose="020B0604020202020204" pitchFamily="34" charset="0"/>
              </a:rPr>
              <a:t> </a:t>
            </a:r>
            <a:r>
              <a:rPr lang="en-US" altLang="ko-KR" sz="1400" dirty="0">
                <a:cs typeface="Arial" panose="020B0604020202020204" pitchFamily="34" charset="0"/>
              </a:rPr>
              <a:t>presentation</a:t>
            </a:r>
            <a:endParaRPr lang="ko-KR" altLang="en-US" sz="1400" dirty="0"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A183B4-F76F-4F23-9833-3DF6650ED5AE}"/>
              </a:ext>
            </a:extLst>
          </p:cNvPr>
          <p:cNvSpPr txBox="1"/>
          <p:nvPr/>
        </p:nvSpPr>
        <p:spPr>
          <a:xfrm>
            <a:off x="9245600" y="5833930"/>
            <a:ext cx="185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anose="020B0604020202020204" pitchFamily="34" charset="0"/>
              </a:rPr>
              <a:t>00. 00. 20xx.</a:t>
            </a:r>
            <a:endParaRPr lang="ko-KR" altLang="en-US" sz="1400" b="1" dirty="0"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C14F35-53C9-4E01-9E79-7983FCE322CC}"/>
              </a:ext>
            </a:extLst>
          </p:cNvPr>
          <p:cNvSpPr txBox="1"/>
          <p:nvPr/>
        </p:nvSpPr>
        <p:spPr>
          <a:xfrm>
            <a:off x="9245600" y="4493055"/>
            <a:ext cx="294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Lorem ipsum</a:t>
            </a:r>
          </a:p>
          <a:p>
            <a:r>
              <a:rPr lang="en-US" altLang="ko-KR" sz="2000" b="1" dirty="0"/>
              <a:t>dolor sit </a:t>
            </a:r>
            <a:r>
              <a:rPr lang="en-US" altLang="ko-KR" sz="2000" b="1" dirty="0" err="1"/>
              <a:t>amet</a:t>
            </a:r>
            <a:endParaRPr lang="ko-KR" altLang="en-US" sz="2000" b="1" dirty="0"/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4F8B6EC-C45A-4022-A8E0-FFC9798F8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2075" y="4176671"/>
            <a:ext cx="1532026" cy="171441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C6637EF-C1AA-487A-BC87-2B4616D8D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4101" y="4279168"/>
            <a:ext cx="1659695" cy="153202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2826BC2-5630-46DB-800C-E0E3CA37D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66115" y="5095274"/>
            <a:ext cx="1203735" cy="147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8166266" y="1612245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Cat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5E138A-42E0-4BAB-8853-C3A014568C9E}"/>
              </a:ext>
            </a:extLst>
          </p:cNvPr>
          <p:cNvSpPr/>
          <p:nvPr/>
        </p:nvSpPr>
        <p:spPr>
          <a:xfrm>
            <a:off x="8166266" y="3442587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Apple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20C465-2D03-4957-9E6B-2E9EA83B45F5}"/>
              </a:ext>
            </a:extLst>
          </p:cNvPr>
          <p:cNvSpPr/>
          <p:nvPr/>
        </p:nvSpPr>
        <p:spPr>
          <a:xfrm>
            <a:off x="8166266" y="5272931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Book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CDBFBED-2105-4D79-8D83-6CBC7C3C92CD}"/>
              </a:ext>
            </a:extLst>
          </p:cNvPr>
          <p:cNvSpPr/>
          <p:nvPr/>
        </p:nvSpPr>
        <p:spPr>
          <a:xfrm>
            <a:off x="7372350" y="1904448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676ABA8-E76D-486C-9F82-2E3143E6FBC2}"/>
              </a:ext>
            </a:extLst>
          </p:cNvPr>
          <p:cNvSpPr/>
          <p:nvPr/>
        </p:nvSpPr>
        <p:spPr>
          <a:xfrm>
            <a:off x="7372350" y="3730599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1A6F273-DDDD-4DE4-AE44-0C0B53D35872}"/>
              </a:ext>
            </a:extLst>
          </p:cNvPr>
          <p:cNvSpPr/>
          <p:nvPr/>
        </p:nvSpPr>
        <p:spPr>
          <a:xfrm>
            <a:off x="7372350" y="5556752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61C5D80-38C2-498B-A131-FF86B0900C6B}"/>
              </a:ext>
            </a:extLst>
          </p:cNvPr>
          <p:cNvSpPr/>
          <p:nvPr/>
        </p:nvSpPr>
        <p:spPr>
          <a:xfrm>
            <a:off x="3739985" y="1904448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E005E8A6-55BD-4AA8-8ADD-02B32334A3A6}"/>
              </a:ext>
            </a:extLst>
          </p:cNvPr>
          <p:cNvSpPr/>
          <p:nvPr/>
        </p:nvSpPr>
        <p:spPr>
          <a:xfrm>
            <a:off x="3739985" y="3730599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E13398C-A6B4-4DFC-8EFA-3782A9D8C86E}"/>
              </a:ext>
            </a:extLst>
          </p:cNvPr>
          <p:cNvSpPr/>
          <p:nvPr/>
        </p:nvSpPr>
        <p:spPr>
          <a:xfrm>
            <a:off x="3739985" y="5556752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12A526AE-CF71-4F84-B90F-95F2238984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86B1A790-02E3-423A-82FE-EB4773EBD35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C5CB5CE7-BB58-49EB-A82F-9A4C4A308C7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F3D53EE-E7E0-4AED-911A-F67E62A1F498}"/>
              </a:ext>
            </a:extLst>
          </p:cNvPr>
          <p:cNvSpPr/>
          <p:nvPr/>
        </p:nvSpPr>
        <p:spPr>
          <a:xfrm>
            <a:off x="3739985" y="258885"/>
            <a:ext cx="39181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dirty="0">
                <a:solidFill>
                  <a:srgbClr val="34C89B"/>
                </a:solidFill>
                <a:latin typeface="+mj-lt"/>
              </a:rPr>
              <a:t>Match</a:t>
            </a:r>
          </a:p>
        </p:txBody>
      </p:sp>
    </p:spTree>
    <p:extLst>
      <p:ext uri="{BB962C8B-B14F-4D97-AF65-F5344CB8AC3E}">
        <p14:creationId xmlns:p14="http://schemas.microsoft.com/office/powerpoint/2010/main" val="155733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8166266" y="1612245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Fish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5E138A-42E0-4BAB-8853-C3A014568C9E}"/>
              </a:ext>
            </a:extLst>
          </p:cNvPr>
          <p:cNvSpPr/>
          <p:nvPr/>
        </p:nvSpPr>
        <p:spPr>
          <a:xfrm>
            <a:off x="8166266" y="3442587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Egg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20C465-2D03-4957-9E6B-2E9EA83B45F5}"/>
              </a:ext>
            </a:extLst>
          </p:cNvPr>
          <p:cNvSpPr/>
          <p:nvPr/>
        </p:nvSpPr>
        <p:spPr>
          <a:xfrm>
            <a:off x="8166266" y="5272931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latin typeface="+mj-lt"/>
              </a:rPr>
              <a:t>Dog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CDBFBED-2105-4D79-8D83-6CBC7C3C92CD}"/>
              </a:ext>
            </a:extLst>
          </p:cNvPr>
          <p:cNvSpPr/>
          <p:nvPr/>
        </p:nvSpPr>
        <p:spPr>
          <a:xfrm>
            <a:off x="7372350" y="1904448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676ABA8-E76D-486C-9F82-2E3143E6FBC2}"/>
              </a:ext>
            </a:extLst>
          </p:cNvPr>
          <p:cNvSpPr/>
          <p:nvPr/>
        </p:nvSpPr>
        <p:spPr>
          <a:xfrm>
            <a:off x="7372350" y="3730599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1A6F273-DDDD-4DE4-AE44-0C0B53D35872}"/>
              </a:ext>
            </a:extLst>
          </p:cNvPr>
          <p:cNvSpPr/>
          <p:nvPr/>
        </p:nvSpPr>
        <p:spPr>
          <a:xfrm>
            <a:off x="7372350" y="5556752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61C5D80-38C2-498B-A131-FF86B0900C6B}"/>
              </a:ext>
            </a:extLst>
          </p:cNvPr>
          <p:cNvSpPr/>
          <p:nvPr/>
        </p:nvSpPr>
        <p:spPr>
          <a:xfrm>
            <a:off x="3739985" y="1904448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E005E8A6-55BD-4AA8-8ADD-02B32334A3A6}"/>
              </a:ext>
            </a:extLst>
          </p:cNvPr>
          <p:cNvSpPr/>
          <p:nvPr/>
        </p:nvSpPr>
        <p:spPr>
          <a:xfrm>
            <a:off x="3739985" y="3730599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E13398C-A6B4-4DFC-8EFA-3782A9D8C86E}"/>
              </a:ext>
            </a:extLst>
          </p:cNvPr>
          <p:cNvSpPr/>
          <p:nvPr/>
        </p:nvSpPr>
        <p:spPr>
          <a:xfrm>
            <a:off x="3739985" y="5556752"/>
            <a:ext cx="285750" cy="285750"/>
          </a:xfrm>
          <a:prstGeom prst="ellipse">
            <a:avLst/>
          </a:prstGeom>
          <a:solidFill>
            <a:srgbClr val="FEDA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12A526AE-CF71-4F84-B90F-95F2238984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86B1A790-02E3-423A-82FE-EB4773EBD35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C5CB5CE7-BB58-49EB-A82F-9A4C4A308C7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F3D53EE-E7E0-4AED-911A-F67E62A1F498}"/>
              </a:ext>
            </a:extLst>
          </p:cNvPr>
          <p:cNvSpPr/>
          <p:nvPr/>
        </p:nvSpPr>
        <p:spPr>
          <a:xfrm>
            <a:off x="3739985" y="258885"/>
            <a:ext cx="39181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dirty="0">
                <a:solidFill>
                  <a:srgbClr val="34C89B"/>
                </a:solidFill>
                <a:latin typeface="+mj-lt"/>
              </a:rPr>
              <a:t>Match</a:t>
            </a:r>
          </a:p>
        </p:txBody>
      </p:sp>
    </p:spTree>
    <p:extLst>
      <p:ext uri="{BB962C8B-B14F-4D97-AF65-F5344CB8AC3E}">
        <p14:creationId xmlns:p14="http://schemas.microsoft.com/office/powerpoint/2010/main" val="2023235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래픽 38">
            <a:extLst>
              <a:ext uri="{FF2B5EF4-FFF2-40B4-BE49-F238E27FC236}">
                <a16:creationId xmlns:a16="http://schemas.microsoft.com/office/drawing/2014/main" id="{FF5D12C2-3B6D-408E-B38E-6B71B1D64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970" y="582735"/>
            <a:ext cx="1202870" cy="1346069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FBF79F0-2FD9-47FF-991A-6D1B7411E6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3675" y="725934"/>
            <a:ext cx="1303109" cy="120287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9A490711-7734-4CF2-BC58-B298F49C3E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76102" y="630512"/>
            <a:ext cx="1054150" cy="129373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5C952DBD-597F-4A0D-AE15-33CEF9111B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2627" y="761881"/>
            <a:ext cx="1054150" cy="1346069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459F880A-8CEF-497C-8D85-D0F5A25CB4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61389" y="521347"/>
            <a:ext cx="829338" cy="141395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DB0152B1-E627-4333-8A4D-5A9E54479A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1310" y="683066"/>
            <a:ext cx="1001651" cy="1424884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79E9E7CF-EFCA-4804-89C5-153A347AC3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16795" y="728363"/>
            <a:ext cx="1317399" cy="1200297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6C8AD032-E835-4022-BE21-5B3D9DEB50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81861" y="268182"/>
            <a:ext cx="1258848" cy="1405226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C949C4A-6C4F-4299-86A2-8632AB40538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98423" y="2288320"/>
            <a:ext cx="995369" cy="139059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584F4C6-432F-4682-9E8B-5FF83DB2243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19626" y="2171220"/>
            <a:ext cx="1024644" cy="150769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72EE6B7-13B8-4E5C-8E37-FA687440C0F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856683" y="2668758"/>
            <a:ext cx="1024644" cy="13466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D327274-6F15-4C71-B3CA-B087042F6E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29969" y="2295639"/>
            <a:ext cx="1127108" cy="13759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5B1BE-3656-41CC-B6A8-5C734696BBB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373214" y="2851052"/>
            <a:ext cx="1097832" cy="122957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CD082DC-3955-47EA-B8D6-F9372ACE6FD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510129" y="2384619"/>
            <a:ext cx="1097832" cy="114174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FB5F5C0-C659-4C50-840E-F7B03C66053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785676" y="2517477"/>
            <a:ext cx="1273486" cy="158088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2242C33-2D83-48BB-AA42-93E25F71B77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9175494" y="2270279"/>
            <a:ext cx="1361313" cy="114174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A507D4B-FEFB-4415-998F-7CD87FA07AF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557848" y="2525758"/>
            <a:ext cx="1200297" cy="128812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56AA596-28ED-4506-A521-F9429713652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08131" y="4881758"/>
            <a:ext cx="1375951" cy="121493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9E028AF-062F-415A-9C9D-D3430736893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571721" y="4168809"/>
            <a:ext cx="1156384" cy="158087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C441DCE2-9DF9-421A-8F21-2F978417CA58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060388" y="4670168"/>
            <a:ext cx="834353" cy="1346675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C36BD838-3083-4C86-BA7A-CFB2CBEB897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4185370" y="4015433"/>
            <a:ext cx="1258848" cy="1478415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5636720A-3BDB-4603-823F-1F7CF4ECE634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5538460" y="4553065"/>
            <a:ext cx="1273486" cy="1463778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40853557-36AE-4B95-BE7D-E9372107C9E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6739786" y="4480996"/>
            <a:ext cx="1244211" cy="1288124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572E8338-534C-45EE-A47D-256A2F12F99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181457" y="4670168"/>
            <a:ext cx="1112471" cy="1258848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F974D131-BE48-4DAC-9B06-F872F7D63ADF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9395061" y="4313955"/>
            <a:ext cx="1141746" cy="133203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2F6210BA-3AD6-4FD9-8BC7-88A3737547C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0663439" y="4334618"/>
            <a:ext cx="1346675" cy="14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46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7499B78-21D0-408C-B10D-4198FB798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599867"/>
              </p:ext>
            </p:extLst>
          </p:nvPr>
        </p:nvGraphicFramePr>
        <p:xfrm>
          <a:off x="355600" y="1550571"/>
          <a:ext cx="11480800" cy="436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>
                  <a:extLst>
                    <a:ext uri="{9D8B030D-6E8A-4147-A177-3AD203B41FA5}">
                      <a16:colId xmlns:a16="http://schemas.microsoft.com/office/drawing/2014/main" val="2837412869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3617035765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438643342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913118935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1888605586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57167046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467594065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984017411"/>
                    </a:ext>
                  </a:extLst>
                </a:gridCol>
              </a:tblGrid>
              <a:tr h="665480">
                <a:tc gridSpan="8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+mj-lt"/>
                        </a:rPr>
                        <a:t>Fill in the gaps. What comes next ?</a:t>
                      </a:r>
                      <a:endParaRPr lang="ko-KR" altLang="en-US" b="0" dirty="0">
                        <a:latin typeface="+mj-lt"/>
                      </a:endParaRPr>
                    </a:p>
                  </a:txBody>
                  <a:tcPr anchor="ctr">
                    <a:solidFill>
                      <a:srgbClr val="5C66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300996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A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D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H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971424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b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g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95872"/>
                  </a:ext>
                </a:extLst>
              </a:tr>
            </a:tbl>
          </a:graphicData>
        </a:graphic>
      </p:graphicFrame>
      <p:pic>
        <p:nvPicPr>
          <p:cNvPr id="4" name="그래픽 3">
            <a:extLst>
              <a:ext uri="{FF2B5EF4-FFF2-40B4-BE49-F238E27FC236}">
                <a16:creationId xmlns:a16="http://schemas.microsoft.com/office/drawing/2014/main" id="{61BEFF2F-AD4C-45C0-9601-9A3206D0A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600" y="410698"/>
            <a:ext cx="1064569" cy="119130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52FDFDB-6B18-40D7-9972-CDFF94637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0979" y="537432"/>
            <a:ext cx="1153283" cy="106456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174E1EC-DBA8-4540-9B52-8206B40856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95072" y="818461"/>
            <a:ext cx="836447" cy="10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7499B78-21D0-408C-B10D-4198FB798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05511"/>
              </p:ext>
            </p:extLst>
          </p:nvPr>
        </p:nvGraphicFramePr>
        <p:xfrm>
          <a:off x="355600" y="1550571"/>
          <a:ext cx="11480796" cy="436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644">
                  <a:extLst>
                    <a:ext uri="{9D8B030D-6E8A-4147-A177-3AD203B41FA5}">
                      <a16:colId xmlns:a16="http://schemas.microsoft.com/office/drawing/2014/main" val="2837412869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361703576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438643342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91311893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1888605586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057167046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46759406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984017411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415584812"/>
                    </a:ext>
                  </a:extLst>
                </a:gridCol>
              </a:tblGrid>
              <a:tr h="665480">
                <a:tc gridSpan="9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+mj-lt"/>
                        </a:rPr>
                        <a:t>Fill in the gaps. What comes next ?</a:t>
                      </a:r>
                      <a:endParaRPr lang="ko-KR" altLang="en-US" b="0" dirty="0">
                        <a:latin typeface="+mj-lt"/>
                      </a:endParaRPr>
                    </a:p>
                  </a:txBody>
                  <a:tcPr anchor="ctr">
                    <a:solidFill>
                      <a:srgbClr val="5C66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j-lt"/>
                      </a:endParaRPr>
                    </a:p>
                  </a:txBody>
                  <a:tcPr anchor="ctr">
                    <a:solidFill>
                      <a:srgbClr val="5C6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300996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K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L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Q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971424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j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n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p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95872"/>
                  </a:ext>
                </a:extLst>
              </a:tr>
            </a:tbl>
          </a:graphicData>
        </a:graphic>
      </p:graphicFrame>
      <p:pic>
        <p:nvPicPr>
          <p:cNvPr id="7" name="그래픽 6">
            <a:extLst>
              <a:ext uri="{FF2B5EF4-FFF2-40B4-BE49-F238E27FC236}">
                <a16:creationId xmlns:a16="http://schemas.microsoft.com/office/drawing/2014/main" id="{FABCC186-21D3-4865-A272-DAE3699CD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323" y="532634"/>
            <a:ext cx="831877" cy="116218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44FE123-8E68-499C-8AD5-3B01E037B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17719" y="716529"/>
            <a:ext cx="856344" cy="126004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74B13F2-0A4F-4D9A-BF4E-95ED3EF7D5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45582" y="679600"/>
            <a:ext cx="856344" cy="112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51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7499B78-21D0-408C-B10D-4198FB798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328318"/>
              </p:ext>
            </p:extLst>
          </p:nvPr>
        </p:nvGraphicFramePr>
        <p:xfrm>
          <a:off x="355600" y="1550571"/>
          <a:ext cx="11480796" cy="436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644">
                  <a:extLst>
                    <a:ext uri="{9D8B030D-6E8A-4147-A177-3AD203B41FA5}">
                      <a16:colId xmlns:a16="http://schemas.microsoft.com/office/drawing/2014/main" val="2837412869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361703576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438643342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91311893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1888605586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057167046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467594065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984017411"/>
                    </a:ext>
                  </a:extLst>
                </a:gridCol>
                <a:gridCol w="1275644">
                  <a:extLst>
                    <a:ext uri="{9D8B030D-6E8A-4147-A177-3AD203B41FA5}">
                      <a16:colId xmlns:a16="http://schemas.microsoft.com/office/drawing/2014/main" val="2415584812"/>
                    </a:ext>
                  </a:extLst>
                </a:gridCol>
              </a:tblGrid>
              <a:tr h="665480">
                <a:tc gridSpan="9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+mj-lt"/>
                        </a:rPr>
                        <a:t>Fill in the gaps. What comes next ?</a:t>
                      </a:r>
                      <a:endParaRPr lang="ko-KR" altLang="en-US" b="0" dirty="0">
                        <a:latin typeface="+mj-lt"/>
                      </a:endParaRPr>
                    </a:p>
                  </a:txBody>
                  <a:tcPr anchor="ctr">
                    <a:solidFill>
                      <a:srgbClr val="5C66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j-lt"/>
                      </a:endParaRPr>
                    </a:p>
                  </a:txBody>
                  <a:tcPr anchor="ctr">
                    <a:solidFill>
                      <a:srgbClr val="5C6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300996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U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X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E2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971424"/>
                  </a:ext>
                </a:extLst>
              </a:tr>
              <a:tr h="18504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r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t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v</a:t>
                      </a:r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44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D9E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95872"/>
                  </a:ext>
                </a:extLst>
              </a:tr>
            </a:tbl>
          </a:graphicData>
        </a:graphic>
      </p:graphicFrame>
      <p:pic>
        <p:nvPicPr>
          <p:cNvPr id="7" name="그래픽 6">
            <a:extLst>
              <a:ext uri="{FF2B5EF4-FFF2-40B4-BE49-F238E27FC236}">
                <a16:creationId xmlns:a16="http://schemas.microsoft.com/office/drawing/2014/main" id="{4F25BAB3-94BA-4DFD-AE92-0391A6920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601" y="940971"/>
            <a:ext cx="1288190" cy="113744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F6E8DBB-1B06-40CE-A7C6-EF56DAACF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2189" y="444079"/>
            <a:ext cx="1082627" cy="148004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3D2CE87-6187-4DA9-B3F5-F6C012AACB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63214" y="817634"/>
            <a:ext cx="781136" cy="12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81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424ADCB-BCA9-4FBB-8EE6-057538EF0D5A}"/>
              </a:ext>
            </a:extLst>
          </p:cNvPr>
          <p:cNvSpPr/>
          <p:nvPr/>
        </p:nvSpPr>
        <p:spPr>
          <a:xfrm>
            <a:off x="609600" y="660400"/>
            <a:ext cx="10972800" cy="914400"/>
          </a:xfrm>
          <a:prstGeom prst="rect">
            <a:avLst/>
          </a:prstGeom>
          <a:solidFill>
            <a:srgbClr val="5C66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Write the first letter for each picture.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7237B09-F9CD-4930-AF94-EA82D4834FA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0267831-E11A-47FB-8E2B-9D5468A6869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BA38AC5-FC9E-4C73-A608-DFE9D68E80C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9AD8141-B2B8-41B9-AF06-1501692F2AA3}"/>
              </a:ext>
            </a:extLst>
          </p:cNvPr>
          <p:cNvSpPr/>
          <p:nvPr/>
        </p:nvSpPr>
        <p:spPr>
          <a:xfrm>
            <a:off x="609600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</a:t>
            </a:r>
            <a:r>
              <a:rPr lang="en-US" altLang="ko-KR" sz="5000" u="sng" dirty="0" err="1">
                <a:latin typeface="+mj-lt"/>
              </a:rPr>
              <a:t>pple</a:t>
            </a:r>
            <a:endParaRPr lang="en-US" altLang="ko-KR" sz="5000" u="sng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EEE638-7FE9-493B-8644-5B2B5261AF3D}"/>
              </a:ext>
            </a:extLst>
          </p:cNvPr>
          <p:cNvSpPr/>
          <p:nvPr/>
        </p:nvSpPr>
        <p:spPr>
          <a:xfrm>
            <a:off x="4478652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</a:t>
            </a:r>
            <a:r>
              <a:rPr lang="en-US" altLang="ko-KR" sz="5000" u="sng" dirty="0" err="1">
                <a:latin typeface="+mj-lt"/>
              </a:rPr>
              <a:t>ook</a:t>
            </a:r>
            <a:endParaRPr lang="en-US" altLang="ko-KR" sz="5000" u="sng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F8142-3768-41E4-8E03-C45DF843669C}"/>
              </a:ext>
            </a:extLst>
          </p:cNvPr>
          <p:cNvSpPr/>
          <p:nvPr/>
        </p:nvSpPr>
        <p:spPr>
          <a:xfrm>
            <a:off x="8347704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at</a:t>
            </a:r>
          </a:p>
        </p:txBody>
      </p:sp>
    </p:spTree>
    <p:extLst>
      <p:ext uri="{BB962C8B-B14F-4D97-AF65-F5344CB8AC3E}">
        <p14:creationId xmlns:p14="http://schemas.microsoft.com/office/powerpoint/2010/main" val="3466607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424ADCB-BCA9-4FBB-8EE6-057538EF0D5A}"/>
              </a:ext>
            </a:extLst>
          </p:cNvPr>
          <p:cNvSpPr/>
          <p:nvPr/>
        </p:nvSpPr>
        <p:spPr>
          <a:xfrm>
            <a:off x="609600" y="660400"/>
            <a:ext cx="10972800" cy="914400"/>
          </a:xfrm>
          <a:prstGeom prst="rect">
            <a:avLst/>
          </a:prstGeom>
          <a:solidFill>
            <a:srgbClr val="5C66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Write the first letter for each picture.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7237B09-F9CD-4930-AF94-EA82D4834FA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0267831-E11A-47FB-8E2B-9D5468A6869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BA38AC5-FC9E-4C73-A608-DFE9D68E80C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9AD8141-B2B8-41B9-AF06-1501692F2AA3}"/>
              </a:ext>
            </a:extLst>
          </p:cNvPr>
          <p:cNvSpPr/>
          <p:nvPr/>
        </p:nvSpPr>
        <p:spPr>
          <a:xfrm>
            <a:off x="609600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</a:t>
            </a:r>
            <a:r>
              <a:rPr lang="en-US" altLang="ko-KR" sz="5000" u="sng" dirty="0" err="1">
                <a:latin typeface="+mj-lt"/>
              </a:rPr>
              <a:t>og</a:t>
            </a:r>
            <a:endParaRPr lang="en-US" altLang="ko-KR" sz="5000" u="sng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EEE638-7FE9-493B-8644-5B2B5261AF3D}"/>
              </a:ext>
            </a:extLst>
          </p:cNvPr>
          <p:cNvSpPr/>
          <p:nvPr/>
        </p:nvSpPr>
        <p:spPr>
          <a:xfrm>
            <a:off x="4478652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gg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F8142-3768-41E4-8E03-C45DF843669C}"/>
              </a:ext>
            </a:extLst>
          </p:cNvPr>
          <p:cNvSpPr/>
          <p:nvPr/>
        </p:nvSpPr>
        <p:spPr>
          <a:xfrm>
            <a:off x="8347704" y="4914245"/>
            <a:ext cx="323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000" u="sng" dirty="0">
                <a:latin typeface="+mj-lt"/>
              </a:rPr>
              <a:t>   </a:t>
            </a:r>
            <a:r>
              <a:rPr lang="en-US" altLang="ko-KR" sz="5000" u="sng" dirty="0" err="1">
                <a:latin typeface="+mj-lt"/>
              </a:rPr>
              <a:t>ish</a:t>
            </a:r>
            <a:endParaRPr lang="en-US" altLang="ko-KR" sz="5000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0932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01:00pm ~ 01:30pm</a:t>
            </a:r>
            <a:endParaRPr lang="ko-KR" altLang="en-US"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58607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C66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C66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C66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315388"/>
            <a:ext cx="7222548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tx1"/>
                </a:solidFill>
                <a:latin typeface="+mj-lt"/>
                <a:cs typeface="+mn-cs"/>
              </a:rPr>
              <a:t>WORLD MAP INFOGRAPHIC SLIDES</a:t>
            </a:r>
            <a:endParaRPr lang="ko-KR" altLang="en-US" sz="20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B1855A8A-6B9C-4BF8-99A4-C57236093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1132001"/>
            <a:ext cx="4105275" cy="4593998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latin typeface="+mj-lt"/>
              </a:rPr>
              <a:t>Aa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C69E0FD-5886-4E21-AC78-141E112C4452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Apple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0AEBD48B-C017-482A-818E-A9820273BB3E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3EAF6DF2-1B57-44A3-8F1B-1B109298467A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1D3CEE74-A59E-41F6-B076-A6AFBB33A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530FE9E-2652-4A38-89B4-EE19068C1652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8F602556-758C-46BD-A9B5-0F7E6C7CC33A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0" name="그래픽 39">
              <a:extLst>
                <a:ext uri="{FF2B5EF4-FFF2-40B4-BE49-F238E27FC236}">
                  <a16:creationId xmlns:a16="http://schemas.microsoft.com/office/drawing/2014/main" id="{0283A2E7-327E-441B-8FC6-A7F8A1B72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7F84AD9-ACE1-44BA-A386-197770DDF37F}"/>
              </a:ext>
            </a:extLst>
          </p:cNvPr>
          <p:cNvSpPr txBox="1"/>
          <p:nvPr/>
        </p:nvSpPr>
        <p:spPr>
          <a:xfrm>
            <a:off x="4679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/>
              <a:t>Titile</a:t>
            </a:r>
            <a:r>
              <a:rPr lang="en-US" altLang="ko-KR" sz="2400" b="0" dirty="0"/>
              <a:t>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F5B52B-617E-4124-9E83-AD8E9ED57037}"/>
              </a:ext>
            </a:extLst>
          </p:cNvPr>
          <p:cNvSpPr txBox="1"/>
          <p:nvPr/>
        </p:nvSpPr>
        <p:spPr>
          <a:xfrm>
            <a:off x="4679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2857EF-4C2F-47E9-A648-516891CAE889}"/>
              </a:ext>
            </a:extLst>
          </p:cNvPr>
          <p:cNvSpPr txBox="1"/>
          <p:nvPr/>
        </p:nvSpPr>
        <p:spPr>
          <a:xfrm>
            <a:off x="451157" y="849851"/>
            <a:ext cx="2152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DEVICE SLIDE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EEC259B-D2F5-4FB6-9EC7-906A12BC6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56989" y="1223017"/>
            <a:ext cx="2179320" cy="4714876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99E147-F0E2-45CD-8AF1-07DFD9592A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14458" y="1223017"/>
            <a:ext cx="2179320" cy="4714876"/>
          </a:xfrm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71E9EAD9-ED6E-4D2A-8A47-D524BC36E028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BC168A50-F0E4-4953-BBEF-7A2CB8AD6972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0C7B1681-A02D-452C-B2B5-F2BC74545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4FE3F26-60AF-462B-86B0-6E7E4DCE482C}"/>
              </a:ext>
            </a:extLst>
          </p:cNvPr>
          <p:cNvSpPr txBox="1"/>
          <p:nvPr/>
        </p:nvSpPr>
        <p:spPr>
          <a:xfrm>
            <a:off x="4679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/>
              <a:t>Titile</a:t>
            </a:r>
            <a:r>
              <a:rPr lang="en-US" altLang="ko-KR" sz="2400" b="0" dirty="0"/>
              <a:t>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33CF4F-7F1E-4786-8793-CA02CAFDAE0B}"/>
              </a:ext>
            </a:extLst>
          </p:cNvPr>
          <p:cNvSpPr txBox="1"/>
          <p:nvPr/>
        </p:nvSpPr>
        <p:spPr>
          <a:xfrm>
            <a:off x="4679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73668A-69AB-42C0-B9D7-6992CA64133C}"/>
              </a:ext>
            </a:extLst>
          </p:cNvPr>
          <p:cNvSpPr txBox="1"/>
          <p:nvPr/>
        </p:nvSpPr>
        <p:spPr>
          <a:xfrm>
            <a:off x="451157" y="849851"/>
            <a:ext cx="2152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DEVICE SLIDE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8482AC-8173-4FEA-99E4-CFA4C67CE4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467927" y="409989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/>
              <a:t>Titile</a:t>
            </a:r>
            <a:r>
              <a:rPr lang="en-US" altLang="ko-KR" sz="2400" b="0" dirty="0"/>
              <a:t>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467928" y="493088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13D1C18-F601-4D00-B633-356CD317CEC4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148B169-4CFC-44BD-8EEC-F83B4C888196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564EFF56-EEDD-42B1-87D1-53C2C94A5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CB5466D-F0F6-41CA-9DDE-8455A17428D3}"/>
              </a:ext>
            </a:extLst>
          </p:cNvPr>
          <p:cNvSpPr txBox="1"/>
          <p:nvPr/>
        </p:nvSpPr>
        <p:spPr>
          <a:xfrm>
            <a:off x="451157" y="849851"/>
            <a:ext cx="2152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DEVICE SLIDE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812F74C-95F0-479C-A3F5-B96894BABA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/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E650115C-CC0A-46BA-B38D-B31D74DDA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1132002"/>
            <a:ext cx="4976831" cy="4593998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latin typeface="+mj-lt"/>
              </a:rPr>
              <a:t>Bb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D669881-2726-4412-B913-625A9FB27479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33266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322B7921-89D1-4C27-A4C0-2A59FCF2F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0330" y="1033927"/>
            <a:ext cx="3823170" cy="4692071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latin typeface="+mj-lt"/>
              </a:rPr>
              <a:t>Cc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96B38E4-9B22-477A-827C-7D71F43222D7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Cat</a:t>
            </a:r>
          </a:p>
        </p:txBody>
      </p:sp>
    </p:spTree>
    <p:extLst>
      <p:ext uri="{BB962C8B-B14F-4D97-AF65-F5344CB8AC3E}">
        <p14:creationId xmlns:p14="http://schemas.microsoft.com/office/powerpoint/2010/main" val="16088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latin typeface="+mj-lt"/>
              </a:rPr>
              <a:t>Dd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60F9373A-42DD-402B-9B46-9645FC934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9732" y="1049443"/>
            <a:ext cx="3662363" cy="4676556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06EDB747-349D-4325-81C7-B5B3100215AC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Dog</a:t>
            </a:r>
          </a:p>
        </p:txBody>
      </p:sp>
    </p:spTree>
    <p:extLst>
      <p:ext uri="{BB962C8B-B14F-4D97-AF65-F5344CB8AC3E}">
        <p14:creationId xmlns:p14="http://schemas.microsoft.com/office/powerpoint/2010/main" val="422382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47FF54F7-0229-41EB-9114-82D35CBF4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5012" y="835803"/>
            <a:ext cx="2881313" cy="491240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 err="1">
                <a:latin typeface="+mj-lt"/>
              </a:rPr>
              <a:t>Ee</a:t>
            </a:r>
            <a:endParaRPr lang="en-US" altLang="ko-KR" sz="10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9412CFD-B7D1-4C3A-A65C-64CDD04367B1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Egg</a:t>
            </a:r>
          </a:p>
        </p:txBody>
      </p:sp>
    </p:spTree>
    <p:extLst>
      <p:ext uri="{BB962C8B-B14F-4D97-AF65-F5344CB8AC3E}">
        <p14:creationId xmlns:p14="http://schemas.microsoft.com/office/powerpoint/2010/main" val="3447947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4733BB9A-431A-4D38-801D-0F0E603CD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0929" y="775622"/>
            <a:ext cx="3479968" cy="4950377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6DDE11-C17F-40AF-B528-D13812C5301D}"/>
              </a:ext>
            </a:extLst>
          </p:cNvPr>
          <p:cNvSpPr/>
          <p:nvPr/>
        </p:nvSpPr>
        <p:spPr>
          <a:xfrm>
            <a:off x="6397957" y="1284401"/>
            <a:ext cx="4025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latin typeface="+mj-lt"/>
              </a:rPr>
              <a:t>Ff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89B3D-3C9E-4C20-95A7-AA34165347AD}"/>
              </a:ext>
            </a:extLst>
          </p:cNvPr>
          <p:cNvSpPr txBox="1"/>
          <p:nvPr/>
        </p:nvSpPr>
        <p:spPr>
          <a:xfrm>
            <a:off x="8613941" y="4291068"/>
            <a:ext cx="281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1C2B41-5590-49A1-8498-F2F3BD98B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7915C21-07AB-4D67-95BD-AC83AAE1563E}"/>
              </a:ext>
            </a:extLst>
          </p:cNvPr>
          <p:cNvSpPr/>
          <p:nvPr/>
        </p:nvSpPr>
        <p:spPr>
          <a:xfrm>
            <a:off x="8613940" y="3736792"/>
            <a:ext cx="281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Fish</a:t>
            </a:r>
          </a:p>
        </p:txBody>
      </p:sp>
    </p:spTree>
    <p:extLst>
      <p:ext uri="{BB962C8B-B14F-4D97-AF65-F5344CB8AC3E}">
        <p14:creationId xmlns:p14="http://schemas.microsoft.com/office/powerpoint/2010/main" val="421045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56D11DB-CA26-44A7-A4C7-DE5AFBFD1C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0CEBA3F-A054-42E4-8B4E-FD59304051E8}"/>
              </a:ext>
            </a:extLst>
          </p:cNvPr>
          <p:cNvSpPr/>
          <p:nvPr/>
        </p:nvSpPr>
        <p:spPr>
          <a:xfrm>
            <a:off x="7226466" y="1167770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Cat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7BEEE8A-4D9F-4F0A-8C29-4D83937C4464}"/>
              </a:ext>
            </a:extLst>
          </p:cNvPr>
          <p:cNvSpPr/>
          <p:nvPr/>
        </p:nvSpPr>
        <p:spPr>
          <a:xfrm>
            <a:off x="7226466" y="2998112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Apple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9DE292-99E7-466A-89DF-801168C99A14}"/>
              </a:ext>
            </a:extLst>
          </p:cNvPr>
          <p:cNvSpPr/>
          <p:nvPr/>
        </p:nvSpPr>
        <p:spPr>
          <a:xfrm>
            <a:off x="7226466" y="4828456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115388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56D11DB-CA26-44A7-A4C7-DE5AFBFD1C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0CEBA3F-A054-42E4-8B4E-FD59304051E8}"/>
              </a:ext>
            </a:extLst>
          </p:cNvPr>
          <p:cNvSpPr/>
          <p:nvPr/>
        </p:nvSpPr>
        <p:spPr>
          <a:xfrm>
            <a:off x="7226466" y="1167770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Fish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7BEEE8A-4D9F-4F0A-8C29-4D83937C4464}"/>
              </a:ext>
            </a:extLst>
          </p:cNvPr>
          <p:cNvSpPr/>
          <p:nvPr/>
        </p:nvSpPr>
        <p:spPr>
          <a:xfrm>
            <a:off x="7226466" y="2998112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Egg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9DE292-99E7-466A-89DF-801168C99A14}"/>
              </a:ext>
            </a:extLst>
          </p:cNvPr>
          <p:cNvSpPr/>
          <p:nvPr/>
        </p:nvSpPr>
        <p:spPr>
          <a:xfrm>
            <a:off x="7226466" y="4828456"/>
            <a:ext cx="40257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Dog</a:t>
            </a:r>
          </a:p>
        </p:txBody>
      </p:sp>
    </p:spTree>
    <p:extLst>
      <p:ext uri="{BB962C8B-B14F-4D97-AF65-F5344CB8AC3E}">
        <p14:creationId xmlns:p14="http://schemas.microsoft.com/office/powerpoint/2010/main" val="30076317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EDA68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529</Words>
  <Application>Microsoft Office PowerPoint</Application>
  <PresentationFormat>와이드스크린</PresentationFormat>
  <Paragraphs>97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</vt:lpstr>
      <vt:lpstr>Fredoka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193</cp:revision>
  <dcterms:created xsi:type="dcterms:W3CDTF">2019-04-06T05:20:47Z</dcterms:created>
  <dcterms:modified xsi:type="dcterms:W3CDTF">2020-05-16T06:09:33Z</dcterms:modified>
</cp:coreProperties>
</file>