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6"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y="5143500" cx="9144000"/>
  <p:notesSz cx="6858000" cy="9144000"/>
  <p:embeddedFontLst>
    <p:embeddedFont>
      <p:font typeface="Pinyon Script"/>
      <p:regular r:id="rId24"/>
    </p:embeddedFont>
    <p:embeddedFont>
      <p:font typeface="Playfair Display"/>
      <p:bold r:id="rId25"/>
      <p:boldItalic r:id="rId26"/>
    </p:embeddedFont>
    <p:embeddedFont>
      <p:font typeface="Montserrat"/>
      <p:regular r:id="rId27"/>
      <p:bold r:id="rId28"/>
      <p:italic r:id="rId29"/>
      <p:boldItalic r:id="rId30"/>
    </p:embeddedFont>
    <p:embeddedFont>
      <p:font typeface="Montserrat Medium"/>
      <p:regular r:id="rId31"/>
      <p:bold r:id="rId32"/>
      <p:italic r:id="rId33"/>
      <p:boldItalic r:id="rId34"/>
    </p:embeddedFont>
    <p:embeddedFont>
      <p:font typeface="Playfair Display SemiBold"/>
      <p:regular r:id="rId35"/>
      <p:bold r:id="rId36"/>
      <p:italic r:id="rId37"/>
      <p:boldItalic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PinyonScript-regular.fntdata"/><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PlayfairDisplay-boldItalic.fntdata"/><Relationship Id="rId25" Type="http://schemas.openxmlformats.org/officeDocument/2006/relationships/font" Target="fonts/PlayfairDisplay-bold.fntdata"/><Relationship Id="rId28" Type="http://schemas.openxmlformats.org/officeDocument/2006/relationships/font" Target="fonts/Montserrat-bold.fntdata"/><Relationship Id="rId27" Type="http://schemas.openxmlformats.org/officeDocument/2006/relationships/font" Target="fonts/Montserrat-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Montserrat-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MontserratMedium-regular.fntdata"/><Relationship Id="rId30" Type="http://schemas.openxmlformats.org/officeDocument/2006/relationships/font" Target="fonts/Montserrat-boldItalic.fntdata"/><Relationship Id="rId11" Type="http://schemas.openxmlformats.org/officeDocument/2006/relationships/slide" Target="slides/slide6.xml"/><Relationship Id="rId33" Type="http://schemas.openxmlformats.org/officeDocument/2006/relationships/font" Target="fonts/MontserratMedium-italic.fntdata"/><Relationship Id="rId10" Type="http://schemas.openxmlformats.org/officeDocument/2006/relationships/slide" Target="slides/slide5.xml"/><Relationship Id="rId32" Type="http://schemas.openxmlformats.org/officeDocument/2006/relationships/font" Target="fonts/MontserratMedium-bold.fntdata"/><Relationship Id="rId13" Type="http://schemas.openxmlformats.org/officeDocument/2006/relationships/slide" Target="slides/slide8.xml"/><Relationship Id="rId35" Type="http://schemas.openxmlformats.org/officeDocument/2006/relationships/font" Target="fonts/PlayfairDisplaySemiBold-regular.fntdata"/><Relationship Id="rId12" Type="http://schemas.openxmlformats.org/officeDocument/2006/relationships/slide" Target="slides/slide7.xml"/><Relationship Id="rId34" Type="http://schemas.openxmlformats.org/officeDocument/2006/relationships/font" Target="fonts/MontserratMedium-boldItalic.fntdata"/><Relationship Id="rId15" Type="http://schemas.openxmlformats.org/officeDocument/2006/relationships/slide" Target="slides/slide10.xml"/><Relationship Id="rId37" Type="http://schemas.openxmlformats.org/officeDocument/2006/relationships/font" Target="fonts/PlayfairDisplaySemiBold-italic.fntdata"/><Relationship Id="rId14" Type="http://schemas.openxmlformats.org/officeDocument/2006/relationships/slide" Target="slides/slide9.xml"/><Relationship Id="rId36" Type="http://schemas.openxmlformats.org/officeDocument/2006/relationships/font" Target="fonts/PlayfairDisplaySemiBold-bold.fntdata"/><Relationship Id="rId17" Type="http://schemas.openxmlformats.org/officeDocument/2006/relationships/slide" Target="slides/slide12.xml"/><Relationship Id="rId16" Type="http://schemas.openxmlformats.org/officeDocument/2006/relationships/slide" Target="slides/slide11.xml"/><Relationship Id="rId38" Type="http://schemas.openxmlformats.org/officeDocument/2006/relationships/font" Target="fonts/PlayfairDisplaySemiBold-bold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g312406ed322_2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312406ed322_2_7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312406ed322_2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312406ed322_2_18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312406ed322_2_1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312406ed322_2_19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312406ed322_2_2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312406ed322_2_2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312406ed322_2_2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g312406ed322_2_2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312406ed322_2_2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312406ed322_2_24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312406ed322_2_2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312406ed322_2_25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312406ed322_2_2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312406ed322_2_27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312406ed322_2_2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312406ed322_2_28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312406ed322_2_3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312406ed322_2_35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312406ed322_2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312406ed322_2_8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12406ed322_2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312406ed322_2_10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312406ed322_2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g312406ed322_2_1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312406ed322_2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g312406ed322_2_1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312406ed322_2_1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g312406ed322_2_13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312406ed322_2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312406ed322_2_14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312406ed322_2_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g312406ed322_2_15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312406ed322_2_1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g312406ed322_2_16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pic>
        <p:nvPicPr>
          <p:cNvPr id="10" name="Google Shape;10;p2"/>
          <p:cNvPicPr preferRelativeResize="0"/>
          <p:nvPr/>
        </p:nvPicPr>
        <p:blipFill rotWithShape="1">
          <a:blip r:embed="rId2">
            <a:alphaModFix/>
          </a:blip>
          <a:srcRect b="9544" l="0" r="0" t="8809"/>
          <a:stretch/>
        </p:blipFill>
        <p:spPr>
          <a:xfrm>
            <a:off x="0" y="0"/>
            <a:ext cx="9144003" cy="5143501"/>
          </a:xfrm>
          <a:prstGeom prst="rect">
            <a:avLst/>
          </a:prstGeom>
          <a:noFill/>
          <a:ln>
            <a:noFill/>
          </a:ln>
        </p:spPr>
      </p:pic>
      <p:sp>
        <p:nvSpPr>
          <p:cNvPr id="11" name="Google Shape;11;p2"/>
          <p:cNvSpPr txBox="1"/>
          <p:nvPr>
            <p:ph type="ctrTitle"/>
          </p:nvPr>
        </p:nvSpPr>
        <p:spPr>
          <a:xfrm>
            <a:off x="1388861" y="2627571"/>
            <a:ext cx="61542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2" name="Google Shape;12;p2"/>
          <p:cNvSpPr txBox="1"/>
          <p:nvPr>
            <p:ph idx="1" type="subTitle"/>
          </p:nvPr>
        </p:nvSpPr>
        <p:spPr>
          <a:xfrm>
            <a:off x="311700" y="2072125"/>
            <a:ext cx="8520600" cy="664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Font typeface="Pinyon Script"/>
              <a:buNone/>
              <a:defRPr sz="2800">
                <a:latin typeface="Pinyon Script"/>
                <a:ea typeface="Pinyon Script"/>
                <a:cs typeface="Pinyon Script"/>
                <a:sym typeface="Pinyon Script"/>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cxnSp>
        <p:nvCxnSpPr>
          <p:cNvPr id="14" name="Google Shape;14;p2"/>
          <p:cNvCxnSpPr/>
          <p:nvPr/>
        </p:nvCxnSpPr>
        <p:spPr>
          <a:xfrm>
            <a:off x="1188761" y="4734367"/>
            <a:ext cx="6554400" cy="0"/>
          </a:xfrm>
          <a:prstGeom prst="straightConnector1">
            <a:avLst/>
          </a:prstGeom>
          <a:noFill/>
          <a:ln cap="flat" cmpd="sng" w="47625">
            <a:solidFill>
              <a:srgbClr val="E4E8E2"/>
            </a:solidFill>
            <a:prstDash val="solid"/>
            <a:round/>
            <a:headEnd len="sm" w="sm" type="none"/>
            <a:tailEnd len="sm" w="sm" type="none"/>
          </a:ln>
        </p:spPr>
      </p:cxnSp>
      <p:cxnSp>
        <p:nvCxnSpPr>
          <p:cNvPr id="15" name="Google Shape;15;p2"/>
          <p:cNvCxnSpPr/>
          <p:nvPr/>
        </p:nvCxnSpPr>
        <p:spPr>
          <a:xfrm>
            <a:off x="1188761" y="2889025"/>
            <a:ext cx="6554400" cy="0"/>
          </a:xfrm>
          <a:prstGeom prst="straightConnector1">
            <a:avLst/>
          </a:prstGeom>
          <a:noFill/>
          <a:ln cap="flat" cmpd="sng" w="47625">
            <a:solidFill>
              <a:srgbClr val="E4E8E2"/>
            </a:solidFill>
            <a:prstDash val="solid"/>
            <a:round/>
            <a:headEnd len="sm" w="sm" type="none"/>
            <a:tailEnd len="sm" w="sm" type="none"/>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 name="Shape 16"/>
        <p:cNvGrpSpPr/>
        <p:nvPr/>
      </p:nvGrpSpPr>
      <p:grpSpPr>
        <a:xfrm>
          <a:off x="0" y="0"/>
          <a:ext cx="0" cy="0"/>
          <a:chOff x="0" y="0"/>
          <a:chExt cx="0" cy="0"/>
        </a:xfrm>
      </p:grpSpPr>
      <p:pic>
        <p:nvPicPr>
          <p:cNvPr id="17" name="Google Shape;17;p3"/>
          <p:cNvPicPr preferRelativeResize="0"/>
          <p:nvPr/>
        </p:nvPicPr>
        <p:blipFill rotWithShape="1">
          <a:blip r:embed="rId2">
            <a:alphaModFix/>
          </a:blip>
          <a:srcRect b="7778" l="0" r="0" t="7769"/>
          <a:stretch/>
        </p:blipFill>
        <p:spPr>
          <a:xfrm>
            <a:off x="0" y="0"/>
            <a:ext cx="9144003" cy="5143501"/>
          </a:xfrm>
          <a:prstGeom prst="rect">
            <a:avLst/>
          </a:prstGeom>
          <a:noFill/>
          <a:ln>
            <a:noFill/>
          </a:ln>
        </p:spPr>
      </p:pic>
      <p:sp>
        <p:nvSpPr>
          <p:cNvPr id="18" name="Google Shape;18;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p:nvPr>
            <p:ph idx="2" type="pic"/>
          </p:nvPr>
        </p:nvSpPr>
        <p:spPr>
          <a:xfrm>
            <a:off x="5824900" y="0"/>
            <a:ext cx="3319200" cy="5143500"/>
          </a:xfrm>
          <a:prstGeom prst="rect">
            <a:avLst/>
          </a:prstGeom>
          <a:noFill/>
          <a:ln>
            <a:noFill/>
          </a:ln>
        </p:spPr>
      </p:sp>
      <p:sp>
        <p:nvSpPr>
          <p:cNvPr id="22" name="Google Shape;22;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3" name="Google Shape;23;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4" name="Google Shape;24;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5" name="Shape 25"/>
        <p:cNvGrpSpPr/>
        <p:nvPr/>
      </p:nvGrpSpPr>
      <p:grpSpPr>
        <a:xfrm>
          <a:off x="0" y="0"/>
          <a:ext cx="0" cy="0"/>
          <a:chOff x="0" y="0"/>
          <a:chExt cx="0" cy="0"/>
        </a:xfrm>
      </p:grpSpPr>
      <p:pic>
        <p:nvPicPr>
          <p:cNvPr id="26" name="Google Shape;26;p5"/>
          <p:cNvPicPr preferRelativeResize="0"/>
          <p:nvPr/>
        </p:nvPicPr>
        <p:blipFill rotWithShape="1">
          <a:blip r:embed="rId2">
            <a:alphaModFix/>
          </a:blip>
          <a:srcRect b="7769" l="0" r="0" t="7778"/>
          <a:stretch/>
        </p:blipFill>
        <p:spPr>
          <a:xfrm>
            <a:off x="0" y="0"/>
            <a:ext cx="9144003" cy="5143501"/>
          </a:xfrm>
          <a:prstGeom prst="rect">
            <a:avLst/>
          </a:prstGeom>
          <a:noFill/>
          <a:ln>
            <a:noFill/>
          </a:ln>
        </p:spPr>
      </p:pic>
      <p:sp>
        <p:nvSpPr>
          <p:cNvPr id="27" name="Google Shape;27;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8" name="Google Shape;28;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9" name="Google Shape;29;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0" name="Google Shape;30;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6"/>
          <p:cNvSpPr/>
          <p:nvPr>
            <p:ph idx="2" type="pic"/>
          </p:nvPr>
        </p:nvSpPr>
        <p:spPr>
          <a:xfrm>
            <a:off x="36625" y="36625"/>
            <a:ext cx="2655900" cy="2729400"/>
          </a:xfrm>
          <a:prstGeom prst="rect">
            <a:avLst/>
          </a:prstGeom>
          <a:noFill/>
          <a:ln>
            <a:noFill/>
          </a:ln>
        </p:spPr>
      </p:sp>
      <p:sp>
        <p:nvSpPr>
          <p:cNvPr id="33" name="Google Shape;33;p6"/>
          <p:cNvSpPr/>
          <p:nvPr>
            <p:ph idx="3" type="pic"/>
          </p:nvPr>
        </p:nvSpPr>
        <p:spPr>
          <a:xfrm>
            <a:off x="6451475" y="36625"/>
            <a:ext cx="2655900" cy="2729400"/>
          </a:xfrm>
          <a:prstGeom prst="rect">
            <a:avLst/>
          </a:prstGeom>
          <a:noFill/>
          <a:ln>
            <a:noFill/>
          </a:ln>
        </p:spPr>
      </p:sp>
      <p:sp>
        <p:nvSpPr>
          <p:cNvPr id="34" name="Google Shape;34;p6"/>
          <p:cNvSpPr/>
          <p:nvPr>
            <p:ph idx="4" type="pic"/>
          </p:nvPr>
        </p:nvSpPr>
        <p:spPr>
          <a:xfrm>
            <a:off x="2750100" y="36625"/>
            <a:ext cx="3643800" cy="2729400"/>
          </a:xfrm>
          <a:prstGeom prst="rect">
            <a:avLst/>
          </a:prstGeom>
          <a:noFill/>
          <a:ln>
            <a:noFill/>
          </a:ln>
        </p:spPr>
      </p:sp>
      <p:sp>
        <p:nvSpPr>
          <p:cNvPr id="35" name="Google Shape;35;p6"/>
          <p:cNvSpPr txBox="1"/>
          <p:nvPr>
            <p:ph type="title"/>
          </p:nvPr>
        </p:nvSpPr>
        <p:spPr>
          <a:xfrm>
            <a:off x="311700" y="4178825"/>
            <a:ext cx="8520600" cy="572700"/>
          </a:xfrm>
          <a:prstGeom prst="rect">
            <a:avLst/>
          </a:prstGeom>
        </p:spPr>
        <p:txBody>
          <a:bodyPr anchorCtr="0" anchor="t" bIns="91425" lIns="91425" spcFirstLastPara="1" rIns="91425" wrap="square" tIns="91425">
            <a:normAutofit/>
          </a:bodyPr>
          <a:lstStyle>
            <a:lvl1pPr lvl="0" algn="ctr">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6" name="Google Shape;36;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7" name="Shape 37"/>
        <p:cNvGrpSpPr/>
        <p:nvPr/>
      </p:nvGrpSpPr>
      <p:grpSpPr>
        <a:xfrm>
          <a:off x="0" y="0"/>
          <a:ext cx="0" cy="0"/>
          <a:chOff x="0" y="0"/>
          <a:chExt cx="0" cy="0"/>
        </a:xfrm>
      </p:grpSpPr>
      <p:sp>
        <p:nvSpPr>
          <p:cNvPr id="38" name="Google Shape;38;p7"/>
          <p:cNvSpPr txBox="1"/>
          <p:nvPr>
            <p:ph type="title"/>
          </p:nvPr>
        </p:nvSpPr>
        <p:spPr>
          <a:xfrm>
            <a:off x="3621700" y="450150"/>
            <a:ext cx="5217600" cy="4090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39" name="Google Shape;39;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40" name="Google Shape;40;p7"/>
          <p:cNvSpPr/>
          <p:nvPr>
            <p:ph idx="2" type="pic"/>
          </p:nvPr>
        </p:nvSpPr>
        <p:spPr>
          <a:xfrm>
            <a:off x="0" y="0"/>
            <a:ext cx="3319200" cy="5143500"/>
          </a:xfrm>
          <a:prstGeom prst="rect">
            <a:avLst/>
          </a:prstGeom>
          <a:no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pic>
        <p:nvPicPr>
          <p:cNvPr id="42" name="Google Shape;42;p8"/>
          <p:cNvPicPr preferRelativeResize="0"/>
          <p:nvPr/>
        </p:nvPicPr>
        <p:blipFill>
          <a:blip r:embed="rId2">
            <a:alphaModFix/>
          </a:blip>
          <a:stretch>
            <a:fillRect/>
          </a:stretch>
        </p:blipFill>
        <p:spPr>
          <a:xfrm>
            <a:off x="0" y="0"/>
            <a:ext cx="9144000" cy="5143500"/>
          </a:xfrm>
          <a:prstGeom prst="rect">
            <a:avLst/>
          </a:prstGeom>
          <a:noFill/>
          <a:ln>
            <a:noFill/>
          </a:ln>
        </p:spPr>
      </p:pic>
      <p:grpSp>
        <p:nvGrpSpPr>
          <p:cNvPr id="43" name="Google Shape;43;p8"/>
          <p:cNvGrpSpPr/>
          <p:nvPr/>
        </p:nvGrpSpPr>
        <p:grpSpPr>
          <a:xfrm>
            <a:off x="613383" y="2136479"/>
            <a:ext cx="3314836" cy="2644281"/>
            <a:chOff x="0" y="-28575"/>
            <a:chExt cx="1746121" cy="1392900"/>
          </a:xfrm>
        </p:grpSpPr>
        <p:sp>
          <p:nvSpPr>
            <p:cNvPr id="44" name="Google Shape;44;p8"/>
            <p:cNvSpPr/>
            <p:nvPr/>
          </p:nvSpPr>
          <p:spPr>
            <a:xfrm>
              <a:off x="0" y="0"/>
              <a:ext cx="1746121" cy="1364261"/>
            </a:xfrm>
            <a:custGeom>
              <a:rect b="b" l="l" r="r" t="t"/>
              <a:pathLst>
                <a:path extrusionOk="0" h="1364261" w="1746121">
                  <a:moveTo>
                    <a:pt x="0" y="0"/>
                  </a:moveTo>
                  <a:lnTo>
                    <a:pt x="1746121" y="0"/>
                  </a:lnTo>
                  <a:lnTo>
                    <a:pt x="1746121" y="1364261"/>
                  </a:lnTo>
                  <a:lnTo>
                    <a:pt x="0" y="1364261"/>
                  </a:lnTo>
                  <a:close/>
                </a:path>
              </a:pathLst>
            </a:custGeom>
            <a:solidFill>
              <a:srgbClr val="000000"/>
            </a:solidFill>
            <a:ln>
              <a:noFill/>
            </a:ln>
          </p:spPr>
        </p:sp>
        <p:sp>
          <p:nvSpPr>
            <p:cNvPr id="45" name="Google Shape;45;p8"/>
            <p:cNvSpPr txBox="1"/>
            <p:nvPr/>
          </p:nvSpPr>
          <p:spPr>
            <a:xfrm>
              <a:off x="0" y="-28575"/>
              <a:ext cx="1746000" cy="1392900"/>
            </a:xfrm>
            <a:prstGeom prst="rect">
              <a:avLst/>
            </a:prstGeom>
            <a:noFill/>
            <a:ln>
              <a:noFill/>
            </a:ln>
          </p:spPr>
          <p:txBody>
            <a:bodyPr anchorCtr="0" anchor="ctr" bIns="25400" lIns="25400" spcFirstLastPara="1" rIns="25400" wrap="square" tIns="25400">
              <a:noAutofit/>
            </a:bodyPr>
            <a:lstStyle/>
            <a:p>
              <a:pPr indent="0" lvl="0" marL="0" marR="0" rtl="0" algn="ctr">
                <a:lnSpc>
                  <a:spcPct val="1584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cxnSp>
        <p:nvCxnSpPr>
          <p:cNvPr id="46" name="Google Shape;46;p8"/>
          <p:cNvCxnSpPr/>
          <p:nvPr/>
        </p:nvCxnSpPr>
        <p:spPr>
          <a:xfrm>
            <a:off x="832682" y="4479657"/>
            <a:ext cx="2857200" cy="0"/>
          </a:xfrm>
          <a:prstGeom prst="straightConnector1">
            <a:avLst/>
          </a:prstGeom>
          <a:noFill/>
          <a:ln cap="flat" cmpd="sng" w="63500">
            <a:solidFill>
              <a:srgbClr val="E4E8E2"/>
            </a:solidFill>
            <a:prstDash val="solid"/>
            <a:round/>
            <a:headEnd len="sm" w="sm" type="none"/>
            <a:tailEnd len="sm" w="sm" type="none"/>
          </a:ln>
        </p:spPr>
      </p:cxnSp>
      <p:sp>
        <p:nvSpPr>
          <p:cNvPr id="47" name="Google Shape;47;p8"/>
          <p:cNvSpPr txBox="1"/>
          <p:nvPr>
            <p:ph idx="1" type="body"/>
          </p:nvPr>
        </p:nvSpPr>
        <p:spPr>
          <a:xfrm>
            <a:off x="613375" y="3849582"/>
            <a:ext cx="3315000" cy="5283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8" name="Google Shape;48;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cxnSp>
        <p:nvCxnSpPr>
          <p:cNvPr id="49" name="Google Shape;49;p8"/>
          <p:cNvCxnSpPr/>
          <p:nvPr/>
        </p:nvCxnSpPr>
        <p:spPr>
          <a:xfrm>
            <a:off x="832682" y="3747807"/>
            <a:ext cx="2857200" cy="0"/>
          </a:xfrm>
          <a:prstGeom prst="straightConnector1">
            <a:avLst/>
          </a:prstGeom>
          <a:noFill/>
          <a:ln cap="flat" cmpd="sng" w="63500">
            <a:solidFill>
              <a:srgbClr val="E4E8E2"/>
            </a:solidFill>
            <a:prstDash val="solid"/>
            <a:round/>
            <a:headEnd len="sm" w="sm" type="none"/>
            <a:tailEnd len="sm" w="sm" type="none"/>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Font typeface="Playfair Display SemiBold"/>
              <a:buNone/>
              <a:defRPr sz="2800">
                <a:solidFill>
                  <a:schemeClr val="dk1"/>
                </a:solidFill>
                <a:latin typeface="Playfair Display SemiBold"/>
                <a:ea typeface="Playfair Display SemiBold"/>
                <a:cs typeface="Playfair Display SemiBold"/>
                <a:sym typeface="Playfair Display SemiBold"/>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Playfair Display SemiBold"/>
              <a:buChar char="●"/>
              <a:defRPr sz="1800">
                <a:solidFill>
                  <a:schemeClr val="dk2"/>
                </a:solidFill>
                <a:latin typeface="Playfair Display SemiBold"/>
                <a:ea typeface="Playfair Display SemiBold"/>
                <a:cs typeface="Playfair Display SemiBold"/>
                <a:sym typeface="Playfair Display SemiBold"/>
              </a:defRPr>
            </a:lvl1pPr>
            <a:lvl2pPr indent="-317500" lvl="1" marL="914400">
              <a:lnSpc>
                <a:spcPct val="115000"/>
              </a:lnSpc>
              <a:spcBef>
                <a:spcPts val="0"/>
              </a:spcBef>
              <a:spcAft>
                <a:spcPts val="0"/>
              </a:spcAft>
              <a:buClr>
                <a:schemeClr val="dk2"/>
              </a:buClr>
              <a:buSzPts val="1400"/>
              <a:buFont typeface="Pinyon Script"/>
              <a:buChar char="○"/>
              <a:defRPr>
                <a:solidFill>
                  <a:schemeClr val="dk2"/>
                </a:solidFill>
                <a:latin typeface="Pinyon Script"/>
                <a:ea typeface="Pinyon Script"/>
                <a:cs typeface="Pinyon Script"/>
                <a:sym typeface="Pinyon Script"/>
              </a:defRPr>
            </a:lvl2pPr>
            <a:lvl3pPr indent="-317500" lvl="2" marL="13716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3pPr>
            <a:lvl4pPr indent="-317500" lvl="3" marL="18288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4pPr>
            <a:lvl5pPr indent="-317500" lvl="4" marL="22860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5pPr>
            <a:lvl6pPr indent="-317500" lvl="5" marL="27432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6pPr>
            <a:lvl7pPr indent="-317500" lvl="6" marL="32004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7pPr>
            <a:lvl8pPr indent="-317500" lvl="7" marL="36576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8pPr>
            <a:lvl9pPr indent="-317500" lvl="8" marL="41148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0.xml"/><Relationship Id="rId3" Type="http://schemas.openxmlformats.org/officeDocument/2006/relationships/image" Target="../media/image17.png"/><Relationship Id="rId4" Type="http://schemas.openxmlformats.org/officeDocument/2006/relationships/image" Target="../media/image15.png"/><Relationship Id="rId5"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 Id="rId3" Type="http://schemas.openxmlformats.org/officeDocument/2006/relationships/image" Target="../media/image12.png"/><Relationship Id="rId4" Type="http://schemas.openxmlformats.org/officeDocument/2006/relationships/image" Target="../media/image20.jpg"/><Relationship Id="rId5" Type="http://schemas.openxmlformats.org/officeDocument/2006/relationships/image" Target="../media/image4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 Id="rId3" Type="http://schemas.openxmlformats.org/officeDocument/2006/relationships/image" Target="../media/image23.png"/><Relationship Id="rId4" Type="http://schemas.openxmlformats.org/officeDocument/2006/relationships/image" Target="../media/image21.png"/><Relationship Id="rId5" Type="http://schemas.openxmlformats.org/officeDocument/2006/relationships/image" Target="../media/image24.jpg"/><Relationship Id="rId6" Type="http://schemas.openxmlformats.org/officeDocument/2006/relationships/image" Target="../media/image26.jpg"/><Relationship Id="rId7" Type="http://schemas.openxmlformats.org/officeDocument/2006/relationships/image" Target="../media/image22.jpg"/><Relationship Id="rId8" Type="http://schemas.openxmlformats.org/officeDocument/2006/relationships/image" Target="../media/image2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3.xml"/><Relationship Id="rId3"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 Id="rId3" Type="http://schemas.openxmlformats.org/officeDocument/2006/relationships/image" Target="../media/image45.jpg"/><Relationship Id="rId4" Type="http://schemas.openxmlformats.org/officeDocument/2006/relationships/image" Target="../media/image47.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5.xml"/><Relationship Id="rId3" Type="http://schemas.openxmlformats.org/officeDocument/2006/relationships/image" Target="../media/image6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6.xml"/><Relationship Id="rId3" Type="http://schemas.openxmlformats.org/officeDocument/2006/relationships/image" Target="../media/image33.jpg"/><Relationship Id="rId4" Type="http://schemas.openxmlformats.org/officeDocument/2006/relationships/image" Target="../media/image42.jpg"/><Relationship Id="rId5" Type="http://schemas.openxmlformats.org/officeDocument/2006/relationships/image" Target="../media/image52.jpg"/></Relationships>
</file>

<file path=ppt/slides/_rels/slide17.xml.rels><?xml version="1.0" encoding="UTF-8" standalone="yes"?><Relationships xmlns="http://schemas.openxmlformats.org/package/2006/relationships"><Relationship Id="rId40" Type="http://schemas.openxmlformats.org/officeDocument/2006/relationships/image" Target="../media/image69.png"/><Relationship Id="rId20" Type="http://schemas.openxmlformats.org/officeDocument/2006/relationships/image" Target="../media/image46.png"/><Relationship Id="rId41" Type="http://schemas.openxmlformats.org/officeDocument/2006/relationships/image" Target="../media/image68.png"/><Relationship Id="rId22" Type="http://schemas.openxmlformats.org/officeDocument/2006/relationships/image" Target="../media/image49.png"/><Relationship Id="rId21" Type="http://schemas.openxmlformats.org/officeDocument/2006/relationships/image" Target="../media/image48.png"/><Relationship Id="rId24" Type="http://schemas.openxmlformats.org/officeDocument/2006/relationships/image" Target="../media/image53.png"/><Relationship Id="rId23" Type="http://schemas.openxmlformats.org/officeDocument/2006/relationships/image" Target="../media/image50.png"/><Relationship Id="rId1" Type="http://schemas.openxmlformats.org/officeDocument/2006/relationships/slideLayout" Target="../slideLayouts/slideLayout8.xml"/><Relationship Id="rId2" Type="http://schemas.openxmlformats.org/officeDocument/2006/relationships/notesSlide" Target="../notesSlides/notesSlide17.xml"/><Relationship Id="rId3" Type="http://schemas.openxmlformats.org/officeDocument/2006/relationships/image" Target="../media/image27.png"/><Relationship Id="rId4" Type="http://schemas.openxmlformats.org/officeDocument/2006/relationships/image" Target="../media/image28.png"/><Relationship Id="rId9" Type="http://schemas.openxmlformats.org/officeDocument/2006/relationships/image" Target="../media/image31.png"/><Relationship Id="rId26" Type="http://schemas.openxmlformats.org/officeDocument/2006/relationships/image" Target="../media/image54.png"/><Relationship Id="rId25" Type="http://schemas.openxmlformats.org/officeDocument/2006/relationships/image" Target="../media/image62.png"/><Relationship Id="rId28" Type="http://schemas.openxmlformats.org/officeDocument/2006/relationships/image" Target="../media/image56.png"/><Relationship Id="rId27" Type="http://schemas.openxmlformats.org/officeDocument/2006/relationships/image" Target="../media/image72.png"/><Relationship Id="rId5" Type="http://schemas.openxmlformats.org/officeDocument/2006/relationships/image" Target="../media/image34.png"/><Relationship Id="rId6" Type="http://schemas.openxmlformats.org/officeDocument/2006/relationships/image" Target="../media/image29.png"/><Relationship Id="rId29" Type="http://schemas.openxmlformats.org/officeDocument/2006/relationships/image" Target="../media/image58.png"/><Relationship Id="rId7" Type="http://schemas.openxmlformats.org/officeDocument/2006/relationships/image" Target="../media/image32.png"/><Relationship Id="rId8" Type="http://schemas.openxmlformats.org/officeDocument/2006/relationships/image" Target="../media/image30.png"/><Relationship Id="rId31" Type="http://schemas.openxmlformats.org/officeDocument/2006/relationships/image" Target="../media/image59.png"/><Relationship Id="rId30" Type="http://schemas.openxmlformats.org/officeDocument/2006/relationships/image" Target="../media/image57.png"/><Relationship Id="rId11" Type="http://schemas.openxmlformats.org/officeDocument/2006/relationships/image" Target="../media/image36.png"/><Relationship Id="rId33" Type="http://schemas.openxmlformats.org/officeDocument/2006/relationships/image" Target="../media/image61.png"/><Relationship Id="rId10" Type="http://schemas.openxmlformats.org/officeDocument/2006/relationships/image" Target="../media/image35.png"/><Relationship Id="rId32" Type="http://schemas.openxmlformats.org/officeDocument/2006/relationships/image" Target="../media/image60.png"/><Relationship Id="rId13" Type="http://schemas.openxmlformats.org/officeDocument/2006/relationships/image" Target="../media/image38.png"/><Relationship Id="rId35" Type="http://schemas.openxmlformats.org/officeDocument/2006/relationships/image" Target="../media/image71.png"/><Relationship Id="rId12" Type="http://schemas.openxmlformats.org/officeDocument/2006/relationships/image" Target="../media/image37.png"/><Relationship Id="rId34" Type="http://schemas.openxmlformats.org/officeDocument/2006/relationships/image" Target="../media/image63.png"/><Relationship Id="rId15" Type="http://schemas.openxmlformats.org/officeDocument/2006/relationships/image" Target="../media/image39.png"/><Relationship Id="rId37" Type="http://schemas.openxmlformats.org/officeDocument/2006/relationships/image" Target="../media/image64.png"/><Relationship Id="rId14" Type="http://schemas.openxmlformats.org/officeDocument/2006/relationships/image" Target="../media/image41.png"/><Relationship Id="rId36" Type="http://schemas.openxmlformats.org/officeDocument/2006/relationships/image" Target="../media/image65.png"/><Relationship Id="rId17" Type="http://schemas.openxmlformats.org/officeDocument/2006/relationships/image" Target="../media/image51.png"/><Relationship Id="rId39" Type="http://schemas.openxmlformats.org/officeDocument/2006/relationships/image" Target="../media/image73.png"/><Relationship Id="rId16" Type="http://schemas.openxmlformats.org/officeDocument/2006/relationships/image" Target="../media/image43.png"/><Relationship Id="rId38" Type="http://schemas.openxmlformats.org/officeDocument/2006/relationships/image" Target="../media/image66.png"/><Relationship Id="rId19" Type="http://schemas.openxmlformats.org/officeDocument/2006/relationships/image" Target="../media/image55.png"/><Relationship Id="rId18" Type="http://schemas.openxmlformats.org/officeDocument/2006/relationships/image" Target="../media/image4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8.xml"/><Relationship Id="rId3" Type="http://schemas.openxmlformats.org/officeDocument/2006/relationships/image" Target="../media/image7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 Id="rId3"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13.png"/><Relationship Id="rId5" Type="http://schemas.openxmlformats.org/officeDocument/2006/relationships/image" Target="../media/image11.png"/><Relationship Id="rId6" Type="http://schemas.openxmlformats.org/officeDocument/2006/relationships/image" Target="../media/image9.png"/><Relationship Id="rId7" Type="http://schemas.openxmlformats.org/officeDocument/2006/relationships/image" Target="../media/image1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 Id="rId3" Type="http://schemas.openxmlformats.org/officeDocument/2006/relationships/image" Target="../media/image19.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 Id="rId3" Type="http://schemas.openxmlformats.org/officeDocument/2006/relationships/image" Target="../media/image7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5" name="Shape 55"/>
        <p:cNvGrpSpPr/>
        <p:nvPr/>
      </p:nvGrpSpPr>
      <p:grpSpPr>
        <a:xfrm>
          <a:off x="0" y="0"/>
          <a:ext cx="0" cy="0"/>
          <a:chOff x="0" y="0"/>
          <a:chExt cx="0" cy="0"/>
        </a:xfrm>
      </p:grpSpPr>
      <p:pic>
        <p:nvPicPr>
          <p:cNvPr id="56" name="Google Shape;56;p10"/>
          <p:cNvPicPr preferRelativeResize="0"/>
          <p:nvPr/>
        </p:nvPicPr>
        <p:blipFill rotWithShape="1">
          <a:blip r:embed="rId3">
            <a:alphaModFix/>
          </a:blip>
          <a:srcRect b="9544" l="0" r="0" t="8809"/>
          <a:stretch/>
        </p:blipFill>
        <p:spPr>
          <a:xfrm>
            <a:off x="0" y="0"/>
            <a:ext cx="9144003" cy="5143501"/>
          </a:xfrm>
          <a:prstGeom prst="rect">
            <a:avLst/>
          </a:prstGeom>
          <a:noFill/>
          <a:ln>
            <a:noFill/>
          </a:ln>
        </p:spPr>
      </p:pic>
      <p:sp>
        <p:nvSpPr>
          <p:cNvPr id="57" name="Google Shape;57;p10"/>
          <p:cNvSpPr txBox="1"/>
          <p:nvPr/>
        </p:nvSpPr>
        <p:spPr>
          <a:xfrm>
            <a:off x="214400" y="3335000"/>
            <a:ext cx="8715300" cy="1431600"/>
          </a:xfrm>
          <a:prstGeom prst="rect">
            <a:avLst/>
          </a:prstGeom>
          <a:noFill/>
          <a:ln>
            <a:noFill/>
          </a:ln>
        </p:spPr>
        <p:txBody>
          <a:bodyPr anchorCtr="0" anchor="t" bIns="0" lIns="0" spcFirstLastPara="1" rIns="0" wrap="square" tIns="0">
            <a:spAutoFit/>
          </a:bodyPr>
          <a:lstStyle/>
          <a:p>
            <a:pPr indent="0" lvl="0" marL="0" marR="0" rtl="0" algn="ctr">
              <a:lnSpc>
                <a:spcPct val="140001"/>
              </a:lnSpc>
              <a:spcBef>
                <a:spcPts val="0"/>
              </a:spcBef>
              <a:spcAft>
                <a:spcPts val="0"/>
              </a:spcAft>
              <a:buNone/>
            </a:pPr>
            <a:r>
              <a:rPr b="1" i="0" lang="en" sz="9300" u="none" cap="none" strike="noStrike">
                <a:solidFill>
                  <a:srgbClr val="FFFFFF"/>
                </a:solidFill>
                <a:latin typeface="Playfair Display"/>
                <a:ea typeface="Playfair Display"/>
                <a:cs typeface="Playfair Display"/>
                <a:sym typeface="Playfair Display"/>
              </a:rPr>
              <a:t>BUDDHISM</a:t>
            </a:r>
            <a:endParaRPr sz="700"/>
          </a:p>
        </p:txBody>
      </p:sp>
      <p:sp>
        <p:nvSpPr>
          <p:cNvPr id="58" name="Google Shape;58;p10"/>
          <p:cNvSpPr txBox="1"/>
          <p:nvPr/>
        </p:nvSpPr>
        <p:spPr>
          <a:xfrm>
            <a:off x="1807501" y="2473883"/>
            <a:ext cx="5529000" cy="831300"/>
          </a:xfrm>
          <a:prstGeom prst="rect">
            <a:avLst/>
          </a:prstGeom>
          <a:noFill/>
          <a:ln>
            <a:noFill/>
          </a:ln>
        </p:spPr>
        <p:txBody>
          <a:bodyPr anchorCtr="0" anchor="t" bIns="0" lIns="0" spcFirstLastPara="1" rIns="0" wrap="square" tIns="0">
            <a:spAutoFit/>
          </a:bodyPr>
          <a:lstStyle/>
          <a:p>
            <a:pPr indent="0" lvl="0" marL="0" marR="0" rtl="0" algn="ctr">
              <a:lnSpc>
                <a:spcPct val="110007"/>
              </a:lnSpc>
              <a:spcBef>
                <a:spcPts val="0"/>
              </a:spcBef>
              <a:spcAft>
                <a:spcPts val="0"/>
              </a:spcAft>
              <a:buNone/>
            </a:pPr>
            <a:r>
              <a:rPr b="0" i="0" lang="en" sz="5400" u="none" cap="none" strike="noStrike">
                <a:solidFill>
                  <a:srgbClr val="E4E8E2"/>
                </a:solidFill>
                <a:latin typeface="Pinyon Script"/>
                <a:ea typeface="Pinyon Script"/>
                <a:cs typeface="Pinyon Script"/>
                <a:sym typeface="Pinyon Script"/>
              </a:rPr>
              <a:t>History of</a:t>
            </a:r>
            <a:endParaRPr sz="700"/>
          </a:p>
        </p:txBody>
      </p:sp>
      <p:cxnSp>
        <p:nvCxnSpPr>
          <p:cNvPr id="59" name="Google Shape;59;p10"/>
          <p:cNvCxnSpPr/>
          <p:nvPr/>
        </p:nvCxnSpPr>
        <p:spPr>
          <a:xfrm>
            <a:off x="1282824" y="3411200"/>
            <a:ext cx="3103241" cy="0"/>
          </a:xfrm>
          <a:prstGeom prst="straightConnector1">
            <a:avLst/>
          </a:prstGeom>
          <a:noFill/>
          <a:ln cap="flat" cmpd="sng" w="38100">
            <a:solidFill>
              <a:srgbClr val="E4E8E2"/>
            </a:solidFill>
            <a:prstDash val="solid"/>
            <a:round/>
            <a:headEnd len="sm" w="sm" type="none"/>
            <a:tailEnd len="sm" w="sm" type="none"/>
          </a:ln>
        </p:spPr>
      </p:cxnSp>
      <p:cxnSp>
        <p:nvCxnSpPr>
          <p:cNvPr id="60" name="Google Shape;60;p10"/>
          <p:cNvCxnSpPr/>
          <p:nvPr/>
        </p:nvCxnSpPr>
        <p:spPr>
          <a:xfrm>
            <a:off x="1282824" y="4734367"/>
            <a:ext cx="6554385" cy="0"/>
          </a:xfrm>
          <a:prstGeom prst="straightConnector1">
            <a:avLst/>
          </a:prstGeom>
          <a:noFill/>
          <a:ln cap="flat" cmpd="sng" w="38100">
            <a:solidFill>
              <a:srgbClr val="E4E8E2"/>
            </a:solidFill>
            <a:prstDash val="solid"/>
            <a:round/>
            <a:headEnd len="sm" w="sm" type="none"/>
            <a:tailEnd len="sm" w="sm" type="none"/>
          </a:ln>
        </p:spPr>
      </p:cxnSp>
      <p:cxnSp>
        <p:nvCxnSpPr>
          <p:cNvPr id="61" name="Google Shape;61;p10"/>
          <p:cNvCxnSpPr/>
          <p:nvPr/>
        </p:nvCxnSpPr>
        <p:spPr>
          <a:xfrm>
            <a:off x="5855618" y="3411200"/>
            <a:ext cx="1981591" cy="0"/>
          </a:xfrm>
          <a:prstGeom prst="straightConnector1">
            <a:avLst/>
          </a:prstGeom>
          <a:noFill/>
          <a:ln cap="flat" cmpd="sng" w="38100">
            <a:solidFill>
              <a:srgbClr val="E4E8E2"/>
            </a:solidFill>
            <a:prstDash val="solid"/>
            <a:round/>
            <a:headEnd len="sm" w="sm" type="none"/>
            <a:tailEnd len="sm" w="sm" type="none"/>
          </a:ln>
        </p:spPr>
      </p:cxn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71" name="Shape 171"/>
        <p:cNvGrpSpPr/>
        <p:nvPr/>
      </p:nvGrpSpPr>
      <p:grpSpPr>
        <a:xfrm>
          <a:off x="0" y="0"/>
          <a:ext cx="0" cy="0"/>
          <a:chOff x="0" y="0"/>
          <a:chExt cx="0" cy="0"/>
        </a:xfrm>
      </p:grpSpPr>
      <p:pic>
        <p:nvPicPr>
          <p:cNvPr id="172" name="Google Shape;172;p19"/>
          <p:cNvPicPr preferRelativeResize="0"/>
          <p:nvPr/>
        </p:nvPicPr>
        <p:blipFill>
          <a:blip r:embed="rId3">
            <a:alphaModFix/>
          </a:blip>
          <a:stretch>
            <a:fillRect/>
          </a:stretch>
        </p:blipFill>
        <p:spPr>
          <a:xfrm>
            <a:off x="803642" y="3104146"/>
            <a:ext cx="1922950" cy="1478021"/>
          </a:xfrm>
          <a:prstGeom prst="rect">
            <a:avLst/>
          </a:prstGeom>
          <a:noFill/>
          <a:ln>
            <a:noFill/>
          </a:ln>
        </p:spPr>
      </p:pic>
      <p:pic>
        <p:nvPicPr>
          <p:cNvPr id="173" name="Google Shape;173;p19"/>
          <p:cNvPicPr preferRelativeResize="0"/>
          <p:nvPr/>
        </p:nvPicPr>
        <p:blipFill>
          <a:blip r:embed="rId4">
            <a:alphaModFix/>
          </a:blip>
          <a:stretch>
            <a:fillRect/>
          </a:stretch>
        </p:blipFill>
        <p:spPr>
          <a:xfrm>
            <a:off x="3611079" y="3104155"/>
            <a:ext cx="1922950" cy="1478021"/>
          </a:xfrm>
          <a:prstGeom prst="rect">
            <a:avLst/>
          </a:prstGeom>
          <a:noFill/>
          <a:ln>
            <a:noFill/>
          </a:ln>
        </p:spPr>
      </p:pic>
      <p:pic>
        <p:nvPicPr>
          <p:cNvPr id="174" name="Google Shape;174;p19"/>
          <p:cNvPicPr preferRelativeResize="0"/>
          <p:nvPr/>
        </p:nvPicPr>
        <p:blipFill>
          <a:blip r:embed="rId5">
            <a:alphaModFix/>
          </a:blip>
          <a:stretch>
            <a:fillRect/>
          </a:stretch>
        </p:blipFill>
        <p:spPr>
          <a:xfrm>
            <a:off x="6418517" y="3104146"/>
            <a:ext cx="1922950" cy="1478021"/>
          </a:xfrm>
          <a:prstGeom prst="rect">
            <a:avLst/>
          </a:prstGeom>
          <a:noFill/>
          <a:ln>
            <a:noFill/>
          </a:ln>
        </p:spPr>
      </p:pic>
      <p:sp>
        <p:nvSpPr>
          <p:cNvPr id="175" name="Google Shape;175;p19"/>
          <p:cNvSpPr txBox="1"/>
          <p:nvPr/>
        </p:nvSpPr>
        <p:spPr>
          <a:xfrm>
            <a:off x="402990" y="490538"/>
            <a:ext cx="8338020" cy="616936"/>
          </a:xfrm>
          <a:prstGeom prst="rect">
            <a:avLst/>
          </a:prstGeom>
          <a:noFill/>
          <a:ln>
            <a:noFill/>
          </a:ln>
        </p:spPr>
        <p:txBody>
          <a:bodyPr anchorCtr="0" anchor="t" bIns="0" lIns="0" spcFirstLastPara="1" rIns="0" wrap="square" tIns="0">
            <a:spAutoFit/>
          </a:bodyPr>
          <a:lstStyle/>
          <a:p>
            <a:pPr indent="0" lvl="0" marL="0" marR="0" rtl="0" algn="ctr">
              <a:lnSpc>
                <a:spcPct val="126009"/>
              </a:lnSpc>
              <a:spcBef>
                <a:spcPts val="0"/>
              </a:spcBef>
              <a:spcAft>
                <a:spcPts val="0"/>
              </a:spcAft>
              <a:buNone/>
            </a:pPr>
            <a:r>
              <a:rPr b="1" i="0" lang="en" sz="3900" u="none" cap="none" strike="noStrike">
                <a:solidFill>
                  <a:srgbClr val="FFFFFF"/>
                </a:solidFill>
                <a:latin typeface="Playfair Display"/>
                <a:ea typeface="Playfair Display"/>
                <a:cs typeface="Playfair Display"/>
                <a:sym typeface="Playfair Display"/>
              </a:rPr>
              <a:t>SPREAD OF BUDDHISM IN ASIA</a:t>
            </a:r>
            <a:endParaRPr sz="700"/>
          </a:p>
        </p:txBody>
      </p:sp>
      <p:sp>
        <p:nvSpPr>
          <p:cNvPr id="176" name="Google Shape;176;p19"/>
          <p:cNvSpPr txBox="1"/>
          <p:nvPr/>
        </p:nvSpPr>
        <p:spPr>
          <a:xfrm>
            <a:off x="1181324" y="1470797"/>
            <a:ext cx="7160100" cy="11775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1" i="0" lang="en" sz="900" u="none" cap="none" strike="noStrike">
                <a:solidFill>
                  <a:srgbClr val="FFFFFF"/>
                </a:solidFill>
                <a:latin typeface="Montserrat Medium"/>
                <a:ea typeface="Montserrat Medium"/>
                <a:cs typeface="Montserrat Medium"/>
                <a:sym typeface="Montserrat Medium"/>
              </a:rPr>
              <a:t>Praesent varius condimentum tellus non placerat. Etiam aliquet augue non enim euismod aliquet. Phasellus vehicula blandit est commodo luctus. Nulla luctus sapien erat tempor tristique. Aenean purus nibh, ultrices sit amet facilisis ut, elementum vitae odio. Nam et sem nec ex venenatis aliquam. </a:t>
            </a:r>
            <a:endParaRPr sz="700"/>
          </a:p>
          <a:p>
            <a:pPr indent="0" lvl="0" marL="0" marR="0" rtl="0" algn="ctr">
              <a:lnSpc>
                <a:spcPct val="150000"/>
              </a:lnSpc>
              <a:spcBef>
                <a:spcPts val="0"/>
              </a:spcBef>
              <a:spcAft>
                <a:spcPts val="0"/>
              </a:spcAft>
              <a:buNone/>
            </a:pPr>
            <a:r>
              <a:t/>
            </a:r>
            <a:endParaRPr b="1" i="0" sz="900" u="none" cap="none" strike="noStrike">
              <a:solidFill>
                <a:srgbClr val="FFFFFF"/>
              </a:solidFill>
              <a:latin typeface="Montserrat Medium"/>
              <a:ea typeface="Montserrat Medium"/>
              <a:cs typeface="Montserrat Medium"/>
              <a:sym typeface="Montserrat Medium"/>
            </a:endParaRPr>
          </a:p>
          <a:p>
            <a:pPr indent="0" lvl="0" marL="0" marR="0" rtl="0" algn="ctr">
              <a:lnSpc>
                <a:spcPct val="150000"/>
              </a:lnSpc>
              <a:spcBef>
                <a:spcPts val="0"/>
              </a:spcBef>
              <a:spcAft>
                <a:spcPts val="0"/>
              </a:spcAft>
              <a:buNone/>
            </a:pPr>
            <a:r>
              <a:rPr b="1" i="0" lang="en" sz="900" u="none" cap="none" strike="noStrike">
                <a:solidFill>
                  <a:srgbClr val="FFFFFF"/>
                </a:solidFill>
                <a:latin typeface="Montserrat Medium"/>
                <a:ea typeface="Montserrat Medium"/>
                <a:cs typeface="Montserrat Medium"/>
                <a:sym typeface="Montserrat Medium"/>
              </a:rPr>
              <a:t>Phasellus vehicula blandit est commodo luctus. Nulla luctus sapien erat tempor tristique. Aenean purus nibh, ultrices sit amet facilisis ut, elementum vitae odio. Nam et sem nec ex venenatis aliquam. </a:t>
            </a:r>
            <a:endParaRPr sz="700"/>
          </a:p>
        </p:txBody>
      </p:sp>
      <p:cxnSp>
        <p:nvCxnSpPr>
          <p:cNvPr id="177" name="Google Shape;177;p19"/>
          <p:cNvCxnSpPr/>
          <p:nvPr/>
        </p:nvCxnSpPr>
        <p:spPr>
          <a:xfrm>
            <a:off x="801194" y="2905944"/>
            <a:ext cx="1922945" cy="0"/>
          </a:xfrm>
          <a:prstGeom prst="straightConnector1">
            <a:avLst/>
          </a:prstGeom>
          <a:noFill/>
          <a:ln cap="flat" cmpd="sng" w="38100">
            <a:solidFill>
              <a:srgbClr val="E4E8E2"/>
            </a:solidFill>
            <a:prstDash val="solid"/>
            <a:round/>
            <a:headEnd len="sm" w="sm" type="none"/>
            <a:tailEnd len="sm" w="sm" type="none"/>
          </a:ln>
        </p:spPr>
      </p:cxnSp>
      <p:cxnSp>
        <p:nvCxnSpPr>
          <p:cNvPr id="178" name="Google Shape;178;p19"/>
          <p:cNvCxnSpPr/>
          <p:nvPr/>
        </p:nvCxnSpPr>
        <p:spPr>
          <a:xfrm>
            <a:off x="3611093" y="2905944"/>
            <a:ext cx="1922945" cy="0"/>
          </a:xfrm>
          <a:prstGeom prst="straightConnector1">
            <a:avLst/>
          </a:prstGeom>
          <a:noFill/>
          <a:ln cap="flat" cmpd="sng" w="38100">
            <a:solidFill>
              <a:srgbClr val="E4E8E2"/>
            </a:solidFill>
            <a:prstDash val="solid"/>
            <a:round/>
            <a:headEnd len="sm" w="sm" type="none"/>
            <a:tailEnd len="sm" w="sm" type="none"/>
          </a:ln>
        </p:spPr>
      </p:cxnSp>
      <p:cxnSp>
        <p:nvCxnSpPr>
          <p:cNvPr id="179" name="Google Shape;179;p19"/>
          <p:cNvCxnSpPr/>
          <p:nvPr/>
        </p:nvCxnSpPr>
        <p:spPr>
          <a:xfrm>
            <a:off x="6419861" y="2905944"/>
            <a:ext cx="1922945" cy="0"/>
          </a:xfrm>
          <a:prstGeom prst="straightConnector1">
            <a:avLst/>
          </a:prstGeom>
          <a:noFill/>
          <a:ln cap="flat" cmpd="sng" w="38100">
            <a:solidFill>
              <a:srgbClr val="E4E8E2"/>
            </a:solidFill>
            <a:prstDash val="solid"/>
            <a:round/>
            <a:headEnd len="sm" w="sm" type="none"/>
            <a:tailEnd len="sm" w="sm" type="none"/>
          </a:ln>
        </p:spPr>
      </p:cxnSp>
      <p:cxnSp>
        <p:nvCxnSpPr>
          <p:cNvPr id="180" name="Google Shape;180;p19"/>
          <p:cNvCxnSpPr/>
          <p:nvPr/>
        </p:nvCxnSpPr>
        <p:spPr>
          <a:xfrm>
            <a:off x="801194" y="1244662"/>
            <a:ext cx="7540283" cy="0"/>
          </a:xfrm>
          <a:prstGeom prst="straightConnector1">
            <a:avLst/>
          </a:prstGeom>
          <a:noFill/>
          <a:ln cap="flat" cmpd="sng" w="38100">
            <a:solidFill>
              <a:srgbClr val="E4E8E2"/>
            </a:solidFill>
            <a:prstDash val="solid"/>
            <a:round/>
            <a:headEnd len="sm" w="sm" type="none"/>
            <a:tailEnd len="sm" w="sm" type="none"/>
          </a:ln>
        </p:spPr>
      </p:cxn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84" name="Shape 184"/>
        <p:cNvGrpSpPr/>
        <p:nvPr/>
      </p:nvGrpSpPr>
      <p:grpSpPr>
        <a:xfrm>
          <a:off x="0" y="0"/>
          <a:ext cx="0" cy="0"/>
          <a:chOff x="0" y="0"/>
          <a:chExt cx="0" cy="0"/>
        </a:xfrm>
      </p:grpSpPr>
      <p:pic>
        <p:nvPicPr>
          <p:cNvPr id="185" name="Google Shape;185;p20"/>
          <p:cNvPicPr preferRelativeResize="0"/>
          <p:nvPr/>
        </p:nvPicPr>
        <p:blipFill>
          <a:blip r:embed="rId3">
            <a:alphaModFix/>
          </a:blip>
          <a:stretch>
            <a:fillRect/>
          </a:stretch>
        </p:blipFill>
        <p:spPr>
          <a:xfrm>
            <a:off x="0" y="0"/>
            <a:ext cx="9144000" cy="5143500"/>
          </a:xfrm>
          <a:prstGeom prst="rect">
            <a:avLst/>
          </a:prstGeom>
          <a:noFill/>
          <a:ln>
            <a:noFill/>
          </a:ln>
        </p:spPr>
      </p:pic>
      <p:grpSp>
        <p:nvGrpSpPr>
          <p:cNvPr id="186" name="Google Shape;186;p20"/>
          <p:cNvGrpSpPr/>
          <p:nvPr/>
        </p:nvGrpSpPr>
        <p:grpSpPr>
          <a:xfrm>
            <a:off x="613383" y="2136478"/>
            <a:ext cx="3314902" cy="2644211"/>
            <a:chOff x="0" y="-28575"/>
            <a:chExt cx="1746121" cy="1392836"/>
          </a:xfrm>
        </p:grpSpPr>
        <p:sp>
          <p:nvSpPr>
            <p:cNvPr id="187" name="Google Shape;187;p20"/>
            <p:cNvSpPr/>
            <p:nvPr/>
          </p:nvSpPr>
          <p:spPr>
            <a:xfrm>
              <a:off x="0" y="0"/>
              <a:ext cx="1746121" cy="1364261"/>
            </a:xfrm>
            <a:custGeom>
              <a:rect b="b" l="l" r="r" t="t"/>
              <a:pathLst>
                <a:path extrusionOk="0" h="1364261" w="1746121">
                  <a:moveTo>
                    <a:pt x="0" y="0"/>
                  </a:moveTo>
                  <a:lnTo>
                    <a:pt x="1746121" y="0"/>
                  </a:lnTo>
                  <a:lnTo>
                    <a:pt x="1746121" y="1364261"/>
                  </a:lnTo>
                  <a:lnTo>
                    <a:pt x="0" y="1364261"/>
                  </a:lnTo>
                  <a:close/>
                </a:path>
              </a:pathLst>
            </a:custGeom>
            <a:solidFill>
              <a:srgbClr val="000000"/>
            </a:solidFill>
            <a:ln>
              <a:noFill/>
            </a:ln>
          </p:spPr>
        </p:sp>
        <p:sp>
          <p:nvSpPr>
            <p:cNvPr id="188" name="Google Shape;188;p20"/>
            <p:cNvSpPr txBox="1"/>
            <p:nvPr/>
          </p:nvSpPr>
          <p:spPr>
            <a:xfrm>
              <a:off x="0" y="-28575"/>
              <a:ext cx="1746121" cy="1392836"/>
            </a:xfrm>
            <a:prstGeom prst="rect">
              <a:avLst/>
            </a:prstGeom>
            <a:noFill/>
            <a:ln>
              <a:noFill/>
            </a:ln>
          </p:spPr>
          <p:txBody>
            <a:bodyPr anchorCtr="0" anchor="ctr" bIns="25400" lIns="25400" spcFirstLastPara="1" rIns="25400" wrap="square" tIns="25400">
              <a:noAutofit/>
            </a:bodyPr>
            <a:lstStyle/>
            <a:p>
              <a:pPr indent="0" lvl="0" marL="0" marR="0" rtl="0" algn="ctr">
                <a:lnSpc>
                  <a:spcPct val="1584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189" name="Google Shape;189;p20"/>
          <p:cNvSpPr/>
          <p:nvPr/>
        </p:nvSpPr>
        <p:spPr>
          <a:xfrm>
            <a:off x="1246295" y="362811"/>
            <a:ext cx="2049076" cy="2049076"/>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rotWithShape="1">
            <a:blip r:embed="rId4">
              <a:alphaModFix/>
            </a:blip>
            <a:stretch>
              <a:fillRect b="0" l="0" r="-50091" t="0"/>
            </a:stretch>
          </a:blip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90" name="Google Shape;190;p20"/>
          <p:cNvSpPr txBox="1"/>
          <p:nvPr/>
        </p:nvSpPr>
        <p:spPr>
          <a:xfrm>
            <a:off x="1423131" y="2607150"/>
            <a:ext cx="1695300" cy="354000"/>
          </a:xfrm>
          <a:prstGeom prst="rect">
            <a:avLst/>
          </a:prstGeom>
          <a:noFill/>
          <a:ln>
            <a:noFill/>
          </a:ln>
        </p:spPr>
        <p:txBody>
          <a:bodyPr anchorCtr="0" anchor="t" bIns="0" lIns="0" spcFirstLastPara="1" rIns="0" wrap="square" tIns="0">
            <a:spAutoFit/>
          </a:bodyPr>
          <a:lstStyle/>
          <a:p>
            <a:pPr indent="0" lvl="0" marL="0" marR="0" rtl="0" algn="ctr">
              <a:lnSpc>
                <a:spcPct val="110004"/>
              </a:lnSpc>
              <a:spcBef>
                <a:spcPts val="0"/>
              </a:spcBef>
              <a:spcAft>
                <a:spcPts val="0"/>
              </a:spcAft>
              <a:buNone/>
            </a:pPr>
            <a:r>
              <a:rPr b="0" i="0" lang="en" sz="2300" u="none" cap="none" strike="noStrike">
                <a:solidFill>
                  <a:srgbClr val="E4E8E2"/>
                </a:solidFill>
                <a:latin typeface="Pinyon Script"/>
                <a:ea typeface="Pinyon Script"/>
                <a:cs typeface="Pinyon Script"/>
                <a:sym typeface="Pinyon Script"/>
              </a:rPr>
              <a:t>Main Point</a:t>
            </a:r>
            <a:endParaRPr sz="700"/>
          </a:p>
        </p:txBody>
      </p:sp>
      <p:sp>
        <p:nvSpPr>
          <p:cNvPr id="191" name="Google Shape;191;p20"/>
          <p:cNvSpPr txBox="1"/>
          <p:nvPr/>
        </p:nvSpPr>
        <p:spPr>
          <a:xfrm>
            <a:off x="732700" y="3091425"/>
            <a:ext cx="3040800" cy="11775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1" i="0" lang="en" sz="900" u="none" cap="none" strike="noStrike">
                <a:solidFill>
                  <a:srgbClr val="FFFFFF"/>
                </a:solidFill>
                <a:latin typeface="Montserrat Medium"/>
                <a:ea typeface="Montserrat Medium"/>
                <a:cs typeface="Montserrat Medium"/>
                <a:sym typeface="Montserrat Medium"/>
              </a:rPr>
              <a:t>dapibus viverra. Praesent varius condimentum tellus non placerat. Etiam aliquet augue non enim euismod aliquet. Phasellus vehicula blandit est commodo luctus. Nulla luctus sapien erat tempor tristique. Aenean purus nibh, ultrices sit amet facilisis ut, elementum vitae odio.</a:t>
            </a:r>
            <a:endParaRPr sz="700"/>
          </a:p>
        </p:txBody>
      </p:sp>
      <p:cxnSp>
        <p:nvCxnSpPr>
          <p:cNvPr id="192" name="Google Shape;192;p20"/>
          <p:cNvCxnSpPr/>
          <p:nvPr/>
        </p:nvCxnSpPr>
        <p:spPr>
          <a:xfrm>
            <a:off x="832682" y="4479657"/>
            <a:ext cx="2857252" cy="0"/>
          </a:xfrm>
          <a:prstGeom prst="straightConnector1">
            <a:avLst/>
          </a:prstGeom>
          <a:noFill/>
          <a:ln cap="flat" cmpd="sng" w="38100">
            <a:solidFill>
              <a:srgbClr val="E4E8E2"/>
            </a:solidFill>
            <a:prstDash val="solid"/>
            <a:round/>
            <a:headEnd len="sm" w="sm" type="none"/>
            <a:tailEnd len="sm" w="sm" type="none"/>
          </a:ln>
        </p:spPr>
      </p:cxnSp>
      <p:cxnSp>
        <p:nvCxnSpPr>
          <p:cNvPr id="193" name="Google Shape;193;p20"/>
          <p:cNvCxnSpPr/>
          <p:nvPr/>
        </p:nvCxnSpPr>
        <p:spPr>
          <a:xfrm>
            <a:off x="832682" y="2755163"/>
            <a:ext cx="590449" cy="0"/>
          </a:xfrm>
          <a:prstGeom prst="straightConnector1">
            <a:avLst/>
          </a:prstGeom>
          <a:noFill/>
          <a:ln cap="flat" cmpd="sng" w="38100">
            <a:solidFill>
              <a:srgbClr val="E4E8E2"/>
            </a:solidFill>
            <a:prstDash val="solid"/>
            <a:round/>
            <a:headEnd len="sm" w="sm" type="none"/>
            <a:tailEnd len="sm" w="sm" type="none"/>
          </a:ln>
        </p:spPr>
      </p:cxnSp>
      <p:cxnSp>
        <p:nvCxnSpPr>
          <p:cNvPr id="194" name="Google Shape;194;p20"/>
          <p:cNvCxnSpPr/>
          <p:nvPr/>
        </p:nvCxnSpPr>
        <p:spPr>
          <a:xfrm>
            <a:off x="3109011" y="2755163"/>
            <a:ext cx="590449" cy="0"/>
          </a:xfrm>
          <a:prstGeom prst="straightConnector1">
            <a:avLst/>
          </a:prstGeom>
          <a:noFill/>
          <a:ln cap="flat" cmpd="sng" w="38100">
            <a:solidFill>
              <a:srgbClr val="E4E8E2"/>
            </a:solidFill>
            <a:prstDash val="solid"/>
            <a:round/>
            <a:headEnd len="sm" w="sm" type="none"/>
            <a:tailEnd len="sm" w="sm" type="none"/>
          </a:ln>
        </p:spPr>
      </p:cxnSp>
      <p:pic>
        <p:nvPicPr>
          <p:cNvPr id="195" name="Google Shape;195;p20"/>
          <p:cNvPicPr preferRelativeResize="0"/>
          <p:nvPr/>
        </p:nvPicPr>
        <p:blipFill rotWithShape="1">
          <a:blip r:embed="rId5">
            <a:alphaModFix/>
          </a:blip>
          <a:srcRect b="53108" l="13629" r="63961" t="0"/>
          <a:stretch/>
        </p:blipFill>
        <p:spPr>
          <a:xfrm>
            <a:off x="1246300" y="0"/>
            <a:ext cx="2049077" cy="241187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99" name="Shape 199"/>
        <p:cNvGrpSpPr/>
        <p:nvPr/>
      </p:nvGrpSpPr>
      <p:grpSpPr>
        <a:xfrm>
          <a:off x="0" y="0"/>
          <a:ext cx="0" cy="0"/>
          <a:chOff x="0" y="0"/>
          <a:chExt cx="0" cy="0"/>
        </a:xfrm>
      </p:grpSpPr>
      <p:pic>
        <p:nvPicPr>
          <p:cNvPr id="200" name="Google Shape;200;p21"/>
          <p:cNvPicPr preferRelativeResize="0"/>
          <p:nvPr/>
        </p:nvPicPr>
        <p:blipFill>
          <a:blip r:embed="rId3">
            <a:alphaModFix/>
          </a:blip>
          <a:stretch>
            <a:fillRect/>
          </a:stretch>
        </p:blipFill>
        <p:spPr>
          <a:xfrm>
            <a:off x="5598400" y="117517"/>
            <a:ext cx="1725032" cy="1643450"/>
          </a:xfrm>
          <a:prstGeom prst="rect">
            <a:avLst/>
          </a:prstGeom>
          <a:noFill/>
          <a:ln>
            <a:noFill/>
          </a:ln>
        </p:spPr>
      </p:pic>
      <p:pic>
        <p:nvPicPr>
          <p:cNvPr id="201" name="Google Shape;201;p21"/>
          <p:cNvPicPr preferRelativeResize="0"/>
          <p:nvPr/>
        </p:nvPicPr>
        <p:blipFill>
          <a:blip r:embed="rId4">
            <a:alphaModFix/>
          </a:blip>
          <a:stretch>
            <a:fillRect/>
          </a:stretch>
        </p:blipFill>
        <p:spPr>
          <a:xfrm>
            <a:off x="5598407" y="3381445"/>
            <a:ext cx="1725025" cy="1652555"/>
          </a:xfrm>
          <a:prstGeom prst="rect">
            <a:avLst/>
          </a:prstGeom>
          <a:noFill/>
          <a:ln>
            <a:noFill/>
          </a:ln>
        </p:spPr>
      </p:pic>
      <p:pic>
        <p:nvPicPr>
          <p:cNvPr id="202" name="Google Shape;202;p21"/>
          <p:cNvPicPr preferRelativeResize="0"/>
          <p:nvPr/>
        </p:nvPicPr>
        <p:blipFill rotWithShape="1">
          <a:blip r:embed="rId5">
            <a:alphaModFix/>
          </a:blip>
          <a:srcRect b="33125" l="0" r="0" t="33126"/>
          <a:stretch/>
        </p:blipFill>
        <p:spPr>
          <a:xfrm>
            <a:off x="7417632" y="4207894"/>
            <a:ext cx="1615048" cy="818072"/>
          </a:xfrm>
          <a:prstGeom prst="rect">
            <a:avLst/>
          </a:prstGeom>
          <a:noFill/>
          <a:ln>
            <a:noFill/>
          </a:ln>
        </p:spPr>
      </p:pic>
      <p:pic>
        <p:nvPicPr>
          <p:cNvPr id="203" name="Google Shape;203;p21"/>
          <p:cNvPicPr preferRelativeResize="0"/>
          <p:nvPr/>
        </p:nvPicPr>
        <p:blipFill rotWithShape="1">
          <a:blip r:embed="rId6">
            <a:alphaModFix/>
          </a:blip>
          <a:srcRect b="0" l="10299" r="10299" t="0"/>
          <a:stretch/>
        </p:blipFill>
        <p:spPr>
          <a:xfrm>
            <a:off x="5603680" y="1848585"/>
            <a:ext cx="1714500" cy="1438617"/>
          </a:xfrm>
          <a:prstGeom prst="rect">
            <a:avLst/>
          </a:prstGeom>
          <a:noFill/>
          <a:ln>
            <a:noFill/>
          </a:ln>
        </p:spPr>
      </p:pic>
      <p:pic>
        <p:nvPicPr>
          <p:cNvPr id="204" name="Google Shape;204;p21"/>
          <p:cNvPicPr preferRelativeResize="0"/>
          <p:nvPr/>
        </p:nvPicPr>
        <p:blipFill rotWithShape="1">
          <a:blip r:embed="rId7">
            <a:alphaModFix/>
          </a:blip>
          <a:srcRect b="12580" l="0" r="0" t="12580"/>
          <a:stretch/>
        </p:blipFill>
        <p:spPr>
          <a:xfrm>
            <a:off x="7417632" y="117534"/>
            <a:ext cx="1615048" cy="1636144"/>
          </a:xfrm>
          <a:prstGeom prst="rect">
            <a:avLst/>
          </a:prstGeom>
          <a:noFill/>
          <a:ln>
            <a:noFill/>
          </a:ln>
        </p:spPr>
      </p:pic>
      <p:pic>
        <p:nvPicPr>
          <p:cNvPr id="205" name="Google Shape;205;p21"/>
          <p:cNvPicPr preferRelativeResize="0"/>
          <p:nvPr/>
        </p:nvPicPr>
        <p:blipFill rotWithShape="1">
          <a:blip r:embed="rId8">
            <a:alphaModFix/>
          </a:blip>
          <a:srcRect b="0" l="52748" r="0" t="0"/>
          <a:stretch/>
        </p:blipFill>
        <p:spPr>
          <a:xfrm>
            <a:off x="7417632" y="1848585"/>
            <a:ext cx="1615048" cy="2264403"/>
          </a:xfrm>
          <a:prstGeom prst="rect">
            <a:avLst/>
          </a:prstGeom>
          <a:noFill/>
          <a:ln>
            <a:noFill/>
          </a:ln>
        </p:spPr>
      </p:pic>
      <p:sp>
        <p:nvSpPr>
          <p:cNvPr id="206" name="Google Shape;206;p21"/>
          <p:cNvSpPr txBox="1"/>
          <p:nvPr/>
        </p:nvSpPr>
        <p:spPr>
          <a:xfrm>
            <a:off x="514350" y="513087"/>
            <a:ext cx="4555180" cy="1903095"/>
          </a:xfrm>
          <a:prstGeom prst="rect">
            <a:avLst/>
          </a:prstGeom>
          <a:noFill/>
          <a:ln>
            <a:noFill/>
          </a:ln>
        </p:spPr>
        <p:txBody>
          <a:bodyPr anchorCtr="0" anchor="t" bIns="0" lIns="0" spcFirstLastPara="1" rIns="0" wrap="square" tIns="0">
            <a:spAutoFit/>
          </a:bodyPr>
          <a:lstStyle/>
          <a:p>
            <a:pPr indent="0" lvl="0" marL="0" marR="0" rtl="0" algn="ctr">
              <a:lnSpc>
                <a:spcPct val="126000"/>
              </a:lnSpc>
              <a:spcBef>
                <a:spcPts val="0"/>
              </a:spcBef>
              <a:spcAft>
                <a:spcPts val="0"/>
              </a:spcAft>
              <a:buNone/>
            </a:pPr>
            <a:r>
              <a:rPr b="1" i="0" lang="en" sz="4000" u="none" cap="none" strike="noStrike">
                <a:solidFill>
                  <a:srgbClr val="FFFFFF"/>
                </a:solidFill>
                <a:latin typeface="Playfair Display"/>
                <a:ea typeface="Playfair Display"/>
                <a:cs typeface="Playfair Display"/>
                <a:sym typeface="Playfair Display"/>
              </a:rPr>
              <a:t>THE DALAI LAMA AND TIBETAN BUDDHISM</a:t>
            </a:r>
            <a:endParaRPr sz="700"/>
          </a:p>
        </p:txBody>
      </p:sp>
      <p:sp>
        <p:nvSpPr>
          <p:cNvPr id="207" name="Google Shape;207;p21"/>
          <p:cNvSpPr txBox="1"/>
          <p:nvPr/>
        </p:nvSpPr>
        <p:spPr>
          <a:xfrm>
            <a:off x="650630" y="3177663"/>
            <a:ext cx="4282500" cy="13854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1" i="0" lang="en" sz="900" u="none" cap="none" strike="noStrike">
                <a:solidFill>
                  <a:srgbClr val="FFFFFF"/>
                </a:solidFill>
                <a:latin typeface="Montserrat Medium"/>
                <a:ea typeface="Montserrat Medium"/>
                <a:cs typeface="Montserrat Medium"/>
                <a:sym typeface="Montserrat Medium"/>
              </a:rPr>
              <a:t>Phasellus quam lorem, pellentesque at justo eget, efficitur volutpat quam. Proin sagittis, erat ac commodo euismod, est orci interdum erat, in sollicitudin massa lorem sed turpis. Class aptent taciti sociosqu ad litora torquent per conubia nostra, per inceptos himenaeos. Ut efficitur sapien id justo elementum, vitae sagittis massa ultricies. Aenean vitae commodo libero, id blandit diam. Aliquam ac tempus ligula, sed fermentum lorem.</a:t>
            </a:r>
            <a:endParaRPr sz="700"/>
          </a:p>
        </p:txBody>
      </p:sp>
      <p:cxnSp>
        <p:nvCxnSpPr>
          <p:cNvPr id="208" name="Google Shape;208;p21"/>
          <p:cNvCxnSpPr/>
          <p:nvPr/>
        </p:nvCxnSpPr>
        <p:spPr>
          <a:xfrm>
            <a:off x="514350" y="4661269"/>
            <a:ext cx="4555200" cy="0"/>
          </a:xfrm>
          <a:prstGeom prst="straightConnector1">
            <a:avLst/>
          </a:prstGeom>
          <a:noFill/>
          <a:ln cap="flat" cmpd="sng" w="38100">
            <a:solidFill>
              <a:srgbClr val="E4E8E2"/>
            </a:solidFill>
            <a:prstDash val="solid"/>
            <a:round/>
            <a:headEnd len="sm" w="sm" type="none"/>
            <a:tailEnd len="sm" w="sm" type="none"/>
          </a:ln>
        </p:spPr>
      </p:cxnSp>
      <p:sp>
        <p:nvSpPr>
          <p:cNvPr id="209" name="Google Shape;209;p21"/>
          <p:cNvSpPr txBox="1"/>
          <p:nvPr/>
        </p:nvSpPr>
        <p:spPr>
          <a:xfrm>
            <a:off x="1419944" y="2687645"/>
            <a:ext cx="2744100" cy="354000"/>
          </a:xfrm>
          <a:prstGeom prst="rect">
            <a:avLst/>
          </a:prstGeom>
          <a:noFill/>
          <a:ln>
            <a:noFill/>
          </a:ln>
        </p:spPr>
        <p:txBody>
          <a:bodyPr anchorCtr="0" anchor="t" bIns="0" lIns="0" spcFirstLastPara="1" rIns="0" wrap="square" tIns="0">
            <a:spAutoFit/>
          </a:bodyPr>
          <a:lstStyle/>
          <a:p>
            <a:pPr indent="0" lvl="0" marL="0" marR="0" rtl="0" algn="ctr">
              <a:lnSpc>
                <a:spcPct val="110004"/>
              </a:lnSpc>
              <a:spcBef>
                <a:spcPts val="0"/>
              </a:spcBef>
              <a:spcAft>
                <a:spcPts val="0"/>
              </a:spcAft>
              <a:buNone/>
            </a:pPr>
            <a:r>
              <a:rPr b="0" i="0" lang="en" sz="2300" u="none" cap="none" strike="noStrike">
                <a:solidFill>
                  <a:srgbClr val="E4E8E2"/>
                </a:solidFill>
                <a:latin typeface="Pinyon Script"/>
                <a:ea typeface="Pinyon Script"/>
                <a:cs typeface="Pinyon Script"/>
                <a:sym typeface="Pinyon Script"/>
              </a:rPr>
              <a:t>Topic One</a:t>
            </a:r>
            <a:endParaRPr sz="700"/>
          </a:p>
        </p:txBody>
      </p:sp>
      <p:cxnSp>
        <p:nvCxnSpPr>
          <p:cNvPr id="210" name="Google Shape;210;p21"/>
          <p:cNvCxnSpPr/>
          <p:nvPr/>
        </p:nvCxnSpPr>
        <p:spPr>
          <a:xfrm>
            <a:off x="514350" y="2861217"/>
            <a:ext cx="1455863" cy="0"/>
          </a:xfrm>
          <a:prstGeom prst="straightConnector1">
            <a:avLst/>
          </a:prstGeom>
          <a:noFill/>
          <a:ln cap="flat" cmpd="sng" w="38100">
            <a:solidFill>
              <a:srgbClr val="E4E8E2"/>
            </a:solidFill>
            <a:prstDash val="solid"/>
            <a:round/>
            <a:headEnd len="sm" w="sm" type="none"/>
            <a:tailEnd len="sm" w="sm" type="none"/>
          </a:ln>
        </p:spPr>
      </p:cxnSp>
      <p:cxnSp>
        <p:nvCxnSpPr>
          <p:cNvPr id="211" name="Google Shape;211;p21"/>
          <p:cNvCxnSpPr/>
          <p:nvPr/>
        </p:nvCxnSpPr>
        <p:spPr>
          <a:xfrm>
            <a:off x="3630441" y="2861217"/>
            <a:ext cx="1439100" cy="0"/>
          </a:xfrm>
          <a:prstGeom prst="straightConnector1">
            <a:avLst/>
          </a:prstGeom>
          <a:noFill/>
          <a:ln cap="flat" cmpd="sng" w="38100">
            <a:solidFill>
              <a:srgbClr val="E4E8E2"/>
            </a:solidFill>
            <a:prstDash val="solid"/>
            <a:round/>
            <a:headEnd len="sm" w="sm" type="none"/>
            <a:tailEnd len="sm" w="sm" type="none"/>
          </a:ln>
        </p:spPr>
      </p:cxn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15" name="Shape 215"/>
        <p:cNvGrpSpPr/>
        <p:nvPr/>
      </p:nvGrpSpPr>
      <p:grpSpPr>
        <a:xfrm>
          <a:off x="0" y="0"/>
          <a:ext cx="0" cy="0"/>
          <a:chOff x="0" y="0"/>
          <a:chExt cx="0" cy="0"/>
        </a:xfrm>
      </p:grpSpPr>
      <p:pic>
        <p:nvPicPr>
          <p:cNvPr id="216" name="Google Shape;216;p22"/>
          <p:cNvPicPr preferRelativeResize="0"/>
          <p:nvPr/>
        </p:nvPicPr>
        <p:blipFill rotWithShape="1">
          <a:blip r:embed="rId3">
            <a:alphaModFix/>
          </a:blip>
          <a:srcRect b="7769" l="0" r="0" t="7778"/>
          <a:stretch/>
        </p:blipFill>
        <p:spPr>
          <a:xfrm>
            <a:off x="0" y="0"/>
            <a:ext cx="9144003" cy="5143501"/>
          </a:xfrm>
          <a:prstGeom prst="rect">
            <a:avLst/>
          </a:prstGeom>
          <a:noFill/>
          <a:ln>
            <a:noFill/>
          </a:ln>
        </p:spPr>
      </p:pic>
      <p:sp>
        <p:nvSpPr>
          <p:cNvPr id="217" name="Google Shape;217;p22"/>
          <p:cNvSpPr txBox="1"/>
          <p:nvPr/>
        </p:nvSpPr>
        <p:spPr>
          <a:xfrm>
            <a:off x="835076" y="1942922"/>
            <a:ext cx="1287000" cy="18909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1" i="0" lang="en" sz="900" u="none" cap="none" strike="noStrike">
                <a:solidFill>
                  <a:srgbClr val="FFFFFF"/>
                </a:solidFill>
                <a:latin typeface="Montserrat Medium"/>
                <a:ea typeface="Montserrat Medium"/>
                <a:cs typeface="Montserrat Medium"/>
                <a:sym typeface="Montserrat Medium"/>
              </a:rPr>
              <a:t>Lorem ipsum dolor sit amet, adipiscing elit, so eiusmod tempor incididunt ut labore et dolore magna aliqua. Ut enim ad minim veniam, quis nostrud exercitation ullamco laboris nisi ut aliquip ex ea commodo consequat.</a:t>
            </a:r>
            <a:endParaRPr sz="700"/>
          </a:p>
        </p:txBody>
      </p:sp>
      <p:sp>
        <p:nvSpPr>
          <p:cNvPr id="218" name="Google Shape;218;p22"/>
          <p:cNvSpPr txBox="1"/>
          <p:nvPr/>
        </p:nvSpPr>
        <p:spPr>
          <a:xfrm>
            <a:off x="782184" y="1236704"/>
            <a:ext cx="1392824" cy="329364"/>
          </a:xfrm>
          <a:prstGeom prst="rect">
            <a:avLst/>
          </a:prstGeom>
          <a:noFill/>
          <a:ln>
            <a:noFill/>
          </a:ln>
        </p:spPr>
        <p:txBody>
          <a:bodyPr anchorCtr="0" anchor="t" bIns="0" lIns="0" spcFirstLastPara="1" rIns="0" wrap="square" tIns="0">
            <a:spAutoFit/>
          </a:bodyPr>
          <a:lstStyle/>
          <a:p>
            <a:pPr indent="0" lvl="0" marL="0" marR="0" rtl="0" algn="ctr">
              <a:lnSpc>
                <a:spcPct val="110004"/>
              </a:lnSpc>
              <a:spcBef>
                <a:spcPts val="0"/>
              </a:spcBef>
              <a:spcAft>
                <a:spcPts val="0"/>
              </a:spcAft>
              <a:buNone/>
            </a:pPr>
            <a:r>
              <a:rPr b="0" i="0" lang="en" sz="2300" u="none" cap="none" strike="noStrike">
                <a:solidFill>
                  <a:srgbClr val="E4E8E2"/>
                </a:solidFill>
                <a:latin typeface="Pinyon Script"/>
                <a:ea typeface="Pinyon Script"/>
                <a:cs typeface="Pinyon Script"/>
                <a:sym typeface="Pinyon Script"/>
              </a:rPr>
              <a:t>Main Point</a:t>
            </a:r>
            <a:endParaRPr sz="700"/>
          </a:p>
        </p:txBody>
      </p:sp>
      <p:sp>
        <p:nvSpPr>
          <p:cNvPr id="219" name="Google Shape;219;p22"/>
          <p:cNvSpPr txBox="1"/>
          <p:nvPr/>
        </p:nvSpPr>
        <p:spPr>
          <a:xfrm>
            <a:off x="2844453" y="1236704"/>
            <a:ext cx="1392824" cy="329364"/>
          </a:xfrm>
          <a:prstGeom prst="rect">
            <a:avLst/>
          </a:prstGeom>
          <a:noFill/>
          <a:ln>
            <a:noFill/>
          </a:ln>
        </p:spPr>
        <p:txBody>
          <a:bodyPr anchorCtr="0" anchor="t" bIns="0" lIns="0" spcFirstLastPara="1" rIns="0" wrap="square" tIns="0">
            <a:spAutoFit/>
          </a:bodyPr>
          <a:lstStyle/>
          <a:p>
            <a:pPr indent="0" lvl="0" marL="0" marR="0" rtl="0" algn="ctr">
              <a:lnSpc>
                <a:spcPct val="110004"/>
              </a:lnSpc>
              <a:spcBef>
                <a:spcPts val="0"/>
              </a:spcBef>
              <a:spcAft>
                <a:spcPts val="0"/>
              </a:spcAft>
              <a:buNone/>
            </a:pPr>
            <a:r>
              <a:rPr b="0" i="0" lang="en" sz="2300" u="none" cap="none" strike="noStrike">
                <a:solidFill>
                  <a:srgbClr val="E4E8E2"/>
                </a:solidFill>
                <a:latin typeface="Pinyon Script"/>
                <a:ea typeface="Pinyon Script"/>
                <a:cs typeface="Pinyon Script"/>
                <a:sym typeface="Pinyon Script"/>
              </a:rPr>
              <a:t>Main Point</a:t>
            </a:r>
            <a:endParaRPr sz="700"/>
          </a:p>
        </p:txBody>
      </p:sp>
      <p:sp>
        <p:nvSpPr>
          <p:cNvPr id="220" name="Google Shape;220;p22"/>
          <p:cNvSpPr txBox="1"/>
          <p:nvPr/>
        </p:nvSpPr>
        <p:spPr>
          <a:xfrm>
            <a:off x="2912862" y="1942922"/>
            <a:ext cx="1256100" cy="15723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1" i="0" lang="en" sz="900" u="none" cap="none" strike="noStrike">
                <a:solidFill>
                  <a:srgbClr val="FFFFFF"/>
                </a:solidFill>
                <a:latin typeface="Montserrat Medium"/>
                <a:ea typeface="Montserrat Medium"/>
                <a:cs typeface="Montserrat Medium"/>
                <a:sym typeface="Montserrat Medium"/>
              </a:rPr>
              <a:t>Lorem ipsum dolor sit amet, consectetur adipiscing elit. Vivamus pellentesque, urna at ullamcorper commodo, nulla nisi ultrices eros, non bibendum tellus.</a:t>
            </a:r>
            <a:endParaRPr sz="700"/>
          </a:p>
        </p:txBody>
      </p:sp>
      <p:sp>
        <p:nvSpPr>
          <p:cNvPr id="221" name="Google Shape;221;p22"/>
          <p:cNvSpPr txBox="1"/>
          <p:nvPr/>
        </p:nvSpPr>
        <p:spPr>
          <a:xfrm>
            <a:off x="7049038" y="1942922"/>
            <a:ext cx="1232700" cy="15723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1" i="0" lang="en" sz="900" u="none" cap="none" strike="noStrike">
                <a:solidFill>
                  <a:srgbClr val="FFFFFF"/>
                </a:solidFill>
                <a:latin typeface="Montserrat Medium"/>
                <a:ea typeface="Montserrat Medium"/>
                <a:cs typeface="Montserrat Medium"/>
                <a:sym typeface="Montserrat Medium"/>
              </a:rPr>
              <a:t>Lorem ipsum dolor sit amet, consectetur adipiscing elit. Vivamus pellentesque, urna at ullamcorper commodo, nulla nisi ultrices eros, non bibendum tellus.</a:t>
            </a:r>
            <a:endParaRPr sz="700"/>
          </a:p>
        </p:txBody>
      </p:sp>
      <p:sp>
        <p:nvSpPr>
          <p:cNvPr id="222" name="Google Shape;222;p22"/>
          <p:cNvSpPr txBox="1"/>
          <p:nvPr/>
        </p:nvSpPr>
        <p:spPr>
          <a:xfrm>
            <a:off x="6968993" y="1236704"/>
            <a:ext cx="1392824" cy="329364"/>
          </a:xfrm>
          <a:prstGeom prst="rect">
            <a:avLst/>
          </a:prstGeom>
          <a:noFill/>
          <a:ln>
            <a:noFill/>
          </a:ln>
        </p:spPr>
        <p:txBody>
          <a:bodyPr anchorCtr="0" anchor="t" bIns="0" lIns="0" spcFirstLastPara="1" rIns="0" wrap="square" tIns="0">
            <a:spAutoFit/>
          </a:bodyPr>
          <a:lstStyle/>
          <a:p>
            <a:pPr indent="0" lvl="0" marL="0" marR="0" rtl="0" algn="ctr">
              <a:lnSpc>
                <a:spcPct val="110004"/>
              </a:lnSpc>
              <a:spcBef>
                <a:spcPts val="0"/>
              </a:spcBef>
              <a:spcAft>
                <a:spcPts val="0"/>
              </a:spcAft>
              <a:buNone/>
            </a:pPr>
            <a:r>
              <a:rPr b="0" i="0" lang="en" sz="2300" u="none" cap="none" strike="noStrike">
                <a:solidFill>
                  <a:srgbClr val="E4E8E2"/>
                </a:solidFill>
                <a:latin typeface="Pinyon Script"/>
                <a:ea typeface="Pinyon Script"/>
                <a:cs typeface="Pinyon Script"/>
                <a:sym typeface="Pinyon Script"/>
              </a:rPr>
              <a:t>Main Point</a:t>
            </a:r>
            <a:endParaRPr sz="700"/>
          </a:p>
        </p:txBody>
      </p:sp>
      <p:sp>
        <p:nvSpPr>
          <p:cNvPr id="223" name="Google Shape;223;p22"/>
          <p:cNvSpPr txBox="1"/>
          <p:nvPr/>
        </p:nvSpPr>
        <p:spPr>
          <a:xfrm>
            <a:off x="4906723" y="1236704"/>
            <a:ext cx="1392824" cy="329364"/>
          </a:xfrm>
          <a:prstGeom prst="rect">
            <a:avLst/>
          </a:prstGeom>
          <a:noFill/>
          <a:ln>
            <a:noFill/>
          </a:ln>
        </p:spPr>
        <p:txBody>
          <a:bodyPr anchorCtr="0" anchor="t" bIns="0" lIns="0" spcFirstLastPara="1" rIns="0" wrap="square" tIns="0">
            <a:spAutoFit/>
          </a:bodyPr>
          <a:lstStyle/>
          <a:p>
            <a:pPr indent="0" lvl="0" marL="0" marR="0" rtl="0" algn="ctr">
              <a:lnSpc>
                <a:spcPct val="110004"/>
              </a:lnSpc>
              <a:spcBef>
                <a:spcPts val="0"/>
              </a:spcBef>
              <a:spcAft>
                <a:spcPts val="0"/>
              </a:spcAft>
              <a:buNone/>
            </a:pPr>
            <a:r>
              <a:rPr b="0" i="0" lang="en" sz="2300" u="none" cap="none" strike="noStrike">
                <a:solidFill>
                  <a:srgbClr val="E4E8E2"/>
                </a:solidFill>
                <a:latin typeface="Pinyon Script"/>
                <a:ea typeface="Pinyon Script"/>
                <a:cs typeface="Pinyon Script"/>
                <a:sym typeface="Pinyon Script"/>
              </a:rPr>
              <a:t>Main Point</a:t>
            </a:r>
            <a:endParaRPr sz="700"/>
          </a:p>
        </p:txBody>
      </p:sp>
      <p:sp>
        <p:nvSpPr>
          <p:cNvPr id="224" name="Google Shape;224;p22"/>
          <p:cNvSpPr txBox="1"/>
          <p:nvPr/>
        </p:nvSpPr>
        <p:spPr>
          <a:xfrm>
            <a:off x="4906723" y="1942922"/>
            <a:ext cx="1392900" cy="17316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1" i="0" lang="en" sz="900" u="none" cap="none" strike="noStrike">
                <a:solidFill>
                  <a:srgbClr val="FFFFFF"/>
                </a:solidFill>
                <a:latin typeface="Montserrat Medium"/>
                <a:ea typeface="Montserrat Medium"/>
                <a:cs typeface="Montserrat Medium"/>
                <a:sym typeface="Montserrat Medium"/>
              </a:rPr>
              <a:t>Lorem ipsum dolor sit amet, adipiscing elit, sed do eiusmod tempor incididunt ut labore et dolore magna aliqua. Ut enim ad minim veniam, quis nostrud exercitation ullamco laboris nisi ut aliquip ex ea commodo consequat.</a:t>
            </a:r>
            <a:endParaRPr sz="700"/>
          </a:p>
        </p:txBody>
      </p:sp>
      <p:cxnSp>
        <p:nvCxnSpPr>
          <p:cNvPr id="225" name="Google Shape;225;p22"/>
          <p:cNvCxnSpPr/>
          <p:nvPr/>
        </p:nvCxnSpPr>
        <p:spPr>
          <a:xfrm>
            <a:off x="782184" y="1671280"/>
            <a:ext cx="1361855" cy="0"/>
          </a:xfrm>
          <a:prstGeom prst="straightConnector1">
            <a:avLst/>
          </a:prstGeom>
          <a:noFill/>
          <a:ln cap="flat" cmpd="sng" w="38100">
            <a:solidFill>
              <a:srgbClr val="E4E8E2"/>
            </a:solidFill>
            <a:prstDash val="solid"/>
            <a:round/>
            <a:headEnd len="sm" w="sm" type="none"/>
            <a:tailEnd len="sm" w="sm" type="none"/>
          </a:ln>
        </p:spPr>
      </p:cxnSp>
      <p:cxnSp>
        <p:nvCxnSpPr>
          <p:cNvPr id="226" name="Google Shape;226;p22"/>
          <p:cNvCxnSpPr/>
          <p:nvPr/>
        </p:nvCxnSpPr>
        <p:spPr>
          <a:xfrm>
            <a:off x="782184" y="4149008"/>
            <a:ext cx="1361855" cy="0"/>
          </a:xfrm>
          <a:prstGeom prst="straightConnector1">
            <a:avLst/>
          </a:prstGeom>
          <a:noFill/>
          <a:ln cap="flat" cmpd="sng" w="38100">
            <a:solidFill>
              <a:srgbClr val="E4E8E2"/>
            </a:solidFill>
            <a:prstDash val="solid"/>
            <a:round/>
            <a:headEnd len="sm" w="sm" type="none"/>
            <a:tailEnd len="sm" w="sm" type="none"/>
          </a:ln>
        </p:spPr>
      </p:cxnSp>
      <p:cxnSp>
        <p:nvCxnSpPr>
          <p:cNvPr id="227" name="Google Shape;227;p22"/>
          <p:cNvCxnSpPr/>
          <p:nvPr/>
        </p:nvCxnSpPr>
        <p:spPr>
          <a:xfrm>
            <a:off x="2875423" y="4149008"/>
            <a:ext cx="1361854" cy="0"/>
          </a:xfrm>
          <a:prstGeom prst="straightConnector1">
            <a:avLst/>
          </a:prstGeom>
          <a:noFill/>
          <a:ln cap="flat" cmpd="sng" w="38100">
            <a:solidFill>
              <a:srgbClr val="E4E8E2"/>
            </a:solidFill>
            <a:prstDash val="solid"/>
            <a:round/>
            <a:headEnd len="sm" w="sm" type="none"/>
            <a:tailEnd len="sm" w="sm" type="none"/>
          </a:ln>
        </p:spPr>
      </p:cxnSp>
      <p:cxnSp>
        <p:nvCxnSpPr>
          <p:cNvPr id="228" name="Google Shape;228;p22"/>
          <p:cNvCxnSpPr/>
          <p:nvPr/>
        </p:nvCxnSpPr>
        <p:spPr>
          <a:xfrm>
            <a:off x="4922208" y="4149008"/>
            <a:ext cx="1361854" cy="0"/>
          </a:xfrm>
          <a:prstGeom prst="straightConnector1">
            <a:avLst/>
          </a:prstGeom>
          <a:noFill/>
          <a:ln cap="flat" cmpd="sng" w="38100">
            <a:solidFill>
              <a:srgbClr val="E4E8E2"/>
            </a:solidFill>
            <a:prstDash val="solid"/>
            <a:round/>
            <a:headEnd len="sm" w="sm" type="none"/>
            <a:tailEnd len="sm" w="sm" type="none"/>
          </a:ln>
        </p:spPr>
      </p:cxnSp>
      <p:cxnSp>
        <p:nvCxnSpPr>
          <p:cNvPr id="229" name="Google Shape;229;p22"/>
          <p:cNvCxnSpPr/>
          <p:nvPr/>
        </p:nvCxnSpPr>
        <p:spPr>
          <a:xfrm>
            <a:off x="6999962" y="4149008"/>
            <a:ext cx="1361854" cy="0"/>
          </a:xfrm>
          <a:prstGeom prst="straightConnector1">
            <a:avLst/>
          </a:prstGeom>
          <a:noFill/>
          <a:ln cap="flat" cmpd="sng" w="38100">
            <a:solidFill>
              <a:srgbClr val="E4E8E2"/>
            </a:solidFill>
            <a:prstDash val="solid"/>
            <a:round/>
            <a:headEnd len="sm" w="sm" type="none"/>
            <a:tailEnd len="sm" w="sm" type="none"/>
          </a:ln>
        </p:spPr>
      </p:cxnSp>
      <p:cxnSp>
        <p:nvCxnSpPr>
          <p:cNvPr id="230" name="Google Shape;230;p22"/>
          <p:cNvCxnSpPr/>
          <p:nvPr/>
        </p:nvCxnSpPr>
        <p:spPr>
          <a:xfrm>
            <a:off x="2859938" y="1671280"/>
            <a:ext cx="1361855" cy="0"/>
          </a:xfrm>
          <a:prstGeom prst="straightConnector1">
            <a:avLst/>
          </a:prstGeom>
          <a:noFill/>
          <a:ln cap="flat" cmpd="sng" w="38100">
            <a:solidFill>
              <a:srgbClr val="E4E8E2"/>
            </a:solidFill>
            <a:prstDash val="solid"/>
            <a:round/>
            <a:headEnd len="sm" w="sm" type="none"/>
            <a:tailEnd len="sm" w="sm" type="none"/>
          </a:ln>
        </p:spPr>
      </p:cxnSp>
      <p:cxnSp>
        <p:nvCxnSpPr>
          <p:cNvPr id="231" name="Google Shape;231;p22"/>
          <p:cNvCxnSpPr/>
          <p:nvPr/>
        </p:nvCxnSpPr>
        <p:spPr>
          <a:xfrm>
            <a:off x="4922208" y="1671280"/>
            <a:ext cx="1361854" cy="0"/>
          </a:xfrm>
          <a:prstGeom prst="straightConnector1">
            <a:avLst/>
          </a:prstGeom>
          <a:noFill/>
          <a:ln cap="flat" cmpd="sng" w="38100">
            <a:solidFill>
              <a:srgbClr val="E4E8E2"/>
            </a:solidFill>
            <a:prstDash val="solid"/>
            <a:round/>
            <a:headEnd len="sm" w="sm" type="none"/>
            <a:tailEnd len="sm" w="sm" type="none"/>
          </a:ln>
        </p:spPr>
      </p:cxnSp>
      <p:cxnSp>
        <p:nvCxnSpPr>
          <p:cNvPr id="232" name="Google Shape;232;p22"/>
          <p:cNvCxnSpPr/>
          <p:nvPr/>
        </p:nvCxnSpPr>
        <p:spPr>
          <a:xfrm>
            <a:off x="6999962" y="1671280"/>
            <a:ext cx="1361854" cy="0"/>
          </a:xfrm>
          <a:prstGeom prst="straightConnector1">
            <a:avLst/>
          </a:prstGeom>
          <a:noFill/>
          <a:ln cap="flat" cmpd="sng" w="38100">
            <a:solidFill>
              <a:srgbClr val="E4E8E2"/>
            </a:solidFill>
            <a:prstDash val="solid"/>
            <a:round/>
            <a:headEnd len="sm" w="sm" type="none"/>
            <a:tailEnd len="sm" w="sm" type="none"/>
          </a:ln>
        </p:spPr>
      </p:cxn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36" name="Shape 236"/>
        <p:cNvGrpSpPr/>
        <p:nvPr/>
      </p:nvGrpSpPr>
      <p:grpSpPr>
        <a:xfrm>
          <a:off x="0" y="0"/>
          <a:ext cx="0" cy="0"/>
          <a:chOff x="0" y="0"/>
          <a:chExt cx="0" cy="0"/>
        </a:xfrm>
      </p:grpSpPr>
      <p:pic>
        <p:nvPicPr>
          <p:cNvPr id="237" name="Google Shape;237;p23"/>
          <p:cNvPicPr preferRelativeResize="0"/>
          <p:nvPr/>
        </p:nvPicPr>
        <p:blipFill rotWithShape="1">
          <a:blip r:embed="rId3">
            <a:alphaModFix/>
          </a:blip>
          <a:srcRect b="12637" l="0" r="0" t="12637"/>
          <a:stretch/>
        </p:blipFill>
        <p:spPr>
          <a:xfrm>
            <a:off x="514350" y="600894"/>
            <a:ext cx="2886725" cy="1433143"/>
          </a:xfrm>
          <a:prstGeom prst="rect">
            <a:avLst/>
          </a:prstGeom>
          <a:noFill/>
          <a:ln>
            <a:noFill/>
          </a:ln>
        </p:spPr>
      </p:pic>
      <p:pic>
        <p:nvPicPr>
          <p:cNvPr id="238" name="Google Shape;238;p23"/>
          <p:cNvPicPr preferRelativeResize="0"/>
          <p:nvPr/>
        </p:nvPicPr>
        <p:blipFill rotWithShape="1">
          <a:blip r:embed="rId4">
            <a:alphaModFix/>
          </a:blip>
          <a:srcRect b="16482" l="0" r="0" t="16483"/>
          <a:stretch/>
        </p:blipFill>
        <p:spPr>
          <a:xfrm>
            <a:off x="4031591" y="2571750"/>
            <a:ext cx="4598060" cy="2057400"/>
          </a:xfrm>
          <a:prstGeom prst="rect">
            <a:avLst/>
          </a:prstGeom>
          <a:noFill/>
          <a:ln>
            <a:noFill/>
          </a:ln>
        </p:spPr>
      </p:pic>
      <p:sp>
        <p:nvSpPr>
          <p:cNvPr id="239" name="Google Shape;239;p23"/>
          <p:cNvSpPr txBox="1"/>
          <p:nvPr/>
        </p:nvSpPr>
        <p:spPr>
          <a:xfrm>
            <a:off x="4031600" y="934875"/>
            <a:ext cx="4598100" cy="840900"/>
          </a:xfrm>
          <a:prstGeom prst="rect">
            <a:avLst/>
          </a:prstGeom>
          <a:noFill/>
          <a:ln>
            <a:noFill/>
          </a:ln>
        </p:spPr>
        <p:txBody>
          <a:bodyPr anchorCtr="0" anchor="t" bIns="0" lIns="0" spcFirstLastPara="1" rIns="0" wrap="square" tIns="0">
            <a:spAutoFit/>
          </a:bodyPr>
          <a:lstStyle/>
          <a:p>
            <a:pPr indent="0" lvl="0" marL="0" marR="0" rtl="0" algn="ctr">
              <a:lnSpc>
                <a:spcPct val="169000"/>
              </a:lnSpc>
              <a:spcBef>
                <a:spcPts val="0"/>
              </a:spcBef>
              <a:spcAft>
                <a:spcPts val="0"/>
              </a:spcAft>
              <a:buNone/>
            </a:pPr>
            <a:r>
              <a:rPr b="1" i="0" lang="en" sz="900" u="none" cap="none" strike="noStrike">
                <a:solidFill>
                  <a:srgbClr val="FFFFFF"/>
                </a:solidFill>
                <a:latin typeface="Montserrat Medium"/>
                <a:ea typeface="Montserrat Medium"/>
                <a:cs typeface="Montserrat Medium"/>
                <a:sym typeface="Montserrat Medium"/>
              </a:rPr>
              <a:t>Elaborate on your topic here. Lorem ipsum dolor sit amet, consectetur adipiscing elit, sed do eiusmod tempor incididunt ut labore et dolore magna aliqua. Ut enim ad minim veniam, quis nostrud exercitation ullamco laboris nisi ut aliquip ex ea commodo consequat. </a:t>
            </a:r>
            <a:endParaRPr sz="700"/>
          </a:p>
        </p:txBody>
      </p:sp>
      <p:cxnSp>
        <p:nvCxnSpPr>
          <p:cNvPr id="240" name="Google Shape;240;p23"/>
          <p:cNvCxnSpPr/>
          <p:nvPr/>
        </p:nvCxnSpPr>
        <p:spPr>
          <a:xfrm>
            <a:off x="4031591" y="2022130"/>
            <a:ext cx="4598060" cy="0"/>
          </a:xfrm>
          <a:prstGeom prst="straightConnector1">
            <a:avLst/>
          </a:prstGeom>
          <a:noFill/>
          <a:ln cap="flat" cmpd="sng" w="38100">
            <a:solidFill>
              <a:srgbClr val="E4E8E2"/>
            </a:solidFill>
            <a:prstDash val="solid"/>
            <a:round/>
            <a:headEnd len="sm" w="sm" type="none"/>
            <a:tailEnd len="sm" w="sm" type="none"/>
          </a:ln>
        </p:spPr>
      </p:cxnSp>
      <p:cxnSp>
        <p:nvCxnSpPr>
          <p:cNvPr id="241" name="Google Shape;241;p23"/>
          <p:cNvCxnSpPr/>
          <p:nvPr/>
        </p:nvCxnSpPr>
        <p:spPr>
          <a:xfrm>
            <a:off x="514350" y="2583656"/>
            <a:ext cx="2886725" cy="0"/>
          </a:xfrm>
          <a:prstGeom prst="straightConnector1">
            <a:avLst/>
          </a:prstGeom>
          <a:noFill/>
          <a:ln cap="flat" cmpd="sng" w="38100">
            <a:solidFill>
              <a:srgbClr val="E4E8E2"/>
            </a:solidFill>
            <a:prstDash val="solid"/>
            <a:round/>
            <a:headEnd len="sm" w="sm" type="none"/>
            <a:tailEnd len="sm" w="sm" type="none"/>
          </a:ln>
        </p:spPr>
      </p:cxnSp>
      <p:cxnSp>
        <p:nvCxnSpPr>
          <p:cNvPr id="242" name="Google Shape;242;p23"/>
          <p:cNvCxnSpPr/>
          <p:nvPr/>
        </p:nvCxnSpPr>
        <p:spPr>
          <a:xfrm>
            <a:off x="514350" y="4617244"/>
            <a:ext cx="2886725" cy="0"/>
          </a:xfrm>
          <a:prstGeom prst="straightConnector1">
            <a:avLst/>
          </a:prstGeom>
          <a:noFill/>
          <a:ln cap="flat" cmpd="sng" w="38100">
            <a:solidFill>
              <a:srgbClr val="E4E8E2"/>
            </a:solidFill>
            <a:prstDash val="solid"/>
            <a:round/>
            <a:headEnd len="sm" w="sm" type="none"/>
            <a:tailEnd len="sm" w="sm" type="none"/>
          </a:ln>
        </p:spPr>
      </p:cxnSp>
      <p:cxnSp>
        <p:nvCxnSpPr>
          <p:cNvPr id="243" name="Google Shape;243;p23"/>
          <p:cNvCxnSpPr/>
          <p:nvPr/>
        </p:nvCxnSpPr>
        <p:spPr>
          <a:xfrm>
            <a:off x="4031591" y="637221"/>
            <a:ext cx="4598060" cy="0"/>
          </a:xfrm>
          <a:prstGeom prst="straightConnector1">
            <a:avLst/>
          </a:prstGeom>
          <a:noFill/>
          <a:ln cap="flat" cmpd="sng" w="38100">
            <a:solidFill>
              <a:srgbClr val="E4E8E2"/>
            </a:solidFill>
            <a:prstDash val="solid"/>
            <a:round/>
            <a:headEnd len="sm" w="sm" type="none"/>
            <a:tailEnd len="sm" w="sm" type="none"/>
          </a:ln>
        </p:spPr>
      </p:cxnSp>
      <p:sp>
        <p:nvSpPr>
          <p:cNvPr id="244" name="Google Shape;244;p23"/>
          <p:cNvSpPr txBox="1"/>
          <p:nvPr/>
        </p:nvSpPr>
        <p:spPr>
          <a:xfrm>
            <a:off x="252399" y="2968651"/>
            <a:ext cx="3410627" cy="1239786"/>
          </a:xfrm>
          <a:prstGeom prst="rect">
            <a:avLst/>
          </a:prstGeom>
          <a:noFill/>
          <a:ln>
            <a:noFill/>
          </a:ln>
        </p:spPr>
        <p:txBody>
          <a:bodyPr anchorCtr="0" anchor="t" bIns="0" lIns="0" spcFirstLastPara="1" rIns="0" wrap="square" tIns="0">
            <a:spAutoFit/>
          </a:bodyPr>
          <a:lstStyle/>
          <a:p>
            <a:pPr indent="0" lvl="0" marL="0" marR="0" rtl="0" algn="ctr">
              <a:lnSpc>
                <a:spcPct val="126009"/>
              </a:lnSpc>
              <a:spcBef>
                <a:spcPts val="0"/>
              </a:spcBef>
              <a:spcAft>
                <a:spcPts val="0"/>
              </a:spcAft>
              <a:buNone/>
            </a:pPr>
            <a:r>
              <a:rPr b="1" i="0" lang="en" sz="3900" u="none" cap="none" strike="noStrike">
                <a:solidFill>
                  <a:srgbClr val="FFFFFF"/>
                </a:solidFill>
                <a:latin typeface="Playfair Display"/>
                <a:ea typeface="Playfair Display"/>
                <a:cs typeface="Playfair Display"/>
                <a:sym typeface="Playfair Display"/>
              </a:rPr>
              <a:t>A GLOBAL RELIGION</a:t>
            </a:r>
            <a:endParaRPr sz="7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48" name="Shape 248"/>
        <p:cNvGrpSpPr/>
        <p:nvPr/>
      </p:nvGrpSpPr>
      <p:grpSpPr>
        <a:xfrm>
          <a:off x="0" y="0"/>
          <a:ext cx="0" cy="0"/>
          <a:chOff x="0" y="0"/>
          <a:chExt cx="0" cy="0"/>
        </a:xfrm>
      </p:grpSpPr>
      <p:sp>
        <p:nvSpPr>
          <p:cNvPr id="249" name="Google Shape;249;p24"/>
          <p:cNvSpPr txBox="1"/>
          <p:nvPr/>
        </p:nvSpPr>
        <p:spPr>
          <a:xfrm>
            <a:off x="3762705" y="1625805"/>
            <a:ext cx="2956105" cy="329364"/>
          </a:xfrm>
          <a:prstGeom prst="rect">
            <a:avLst/>
          </a:prstGeom>
          <a:noFill/>
          <a:ln>
            <a:noFill/>
          </a:ln>
        </p:spPr>
        <p:txBody>
          <a:bodyPr anchorCtr="0" anchor="t" bIns="0" lIns="0" spcFirstLastPara="1" rIns="0" wrap="square" tIns="0">
            <a:spAutoFit/>
          </a:bodyPr>
          <a:lstStyle/>
          <a:p>
            <a:pPr indent="0" lvl="0" marL="0" marR="0" rtl="0" algn="just">
              <a:lnSpc>
                <a:spcPct val="110004"/>
              </a:lnSpc>
              <a:spcBef>
                <a:spcPts val="0"/>
              </a:spcBef>
              <a:spcAft>
                <a:spcPts val="0"/>
              </a:spcAft>
              <a:buNone/>
            </a:pPr>
            <a:r>
              <a:rPr b="0" i="0" lang="en" sz="2300" u="none" cap="none" strike="noStrike">
                <a:solidFill>
                  <a:srgbClr val="E4E8E2"/>
                </a:solidFill>
                <a:latin typeface="Pinyon Script"/>
                <a:ea typeface="Pinyon Script"/>
                <a:cs typeface="Pinyon Script"/>
                <a:sym typeface="Pinyon Script"/>
              </a:rPr>
              <a:t>Add a main point</a:t>
            </a:r>
            <a:endParaRPr sz="700"/>
          </a:p>
        </p:txBody>
      </p:sp>
      <p:cxnSp>
        <p:nvCxnSpPr>
          <p:cNvPr id="250" name="Google Shape;250;p24"/>
          <p:cNvCxnSpPr/>
          <p:nvPr/>
        </p:nvCxnSpPr>
        <p:spPr>
          <a:xfrm>
            <a:off x="3762705" y="2798924"/>
            <a:ext cx="4805280" cy="0"/>
          </a:xfrm>
          <a:prstGeom prst="straightConnector1">
            <a:avLst/>
          </a:prstGeom>
          <a:noFill/>
          <a:ln cap="flat" cmpd="sng" w="38100">
            <a:solidFill>
              <a:srgbClr val="E4E8E2"/>
            </a:solidFill>
            <a:prstDash val="solid"/>
            <a:round/>
            <a:headEnd len="sm" w="sm" type="none"/>
            <a:tailEnd len="sm" w="sm" type="none"/>
          </a:ln>
        </p:spPr>
      </p:cxnSp>
      <p:cxnSp>
        <p:nvCxnSpPr>
          <p:cNvPr id="251" name="Google Shape;251;p24"/>
          <p:cNvCxnSpPr/>
          <p:nvPr/>
        </p:nvCxnSpPr>
        <p:spPr>
          <a:xfrm>
            <a:off x="5994567" y="1792869"/>
            <a:ext cx="2573418" cy="0"/>
          </a:xfrm>
          <a:prstGeom prst="straightConnector1">
            <a:avLst/>
          </a:prstGeom>
          <a:noFill/>
          <a:ln cap="flat" cmpd="sng" w="38100">
            <a:solidFill>
              <a:srgbClr val="E4E8E2"/>
            </a:solidFill>
            <a:prstDash val="solid"/>
            <a:round/>
            <a:headEnd len="sm" w="sm" type="none"/>
            <a:tailEnd len="sm" w="sm" type="none"/>
          </a:ln>
        </p:spPr>
      </p:cxnSp>
      <p:sp>
        <p:nvSpPr>
          <p:cNvPr id="252" name="Google Shape;252;p24"/>
          <p:cNvSpPr txBox="1"/>
          <p:nvPr/>
        </p:nvSpPr>
        <p:spPr>
          <a:xfrm>
            <a:off x="3762705" y="3379776"/>
            <a:ext cx="2956105" cy="329364"/>
          </a:xfrm>
          <a:prstGeom prst="rect">
            <a:avLst/>
          </a:prstGeom>
          <a:noFill/>
          <a:ln>
            <a:noFill/>
          </a:ln>
        </p:spPr>
        <p:txBody>
          <a:bodyPr anchorCtr="0" anchor="t" bIns="0" lIns="0" spcFirstLastPara="1" rIns="0" wrap="square" tIns="0">
            <a:spAutoFit/>
          </a:bodyPr>
          <a:lstStyle/>
          <a:p>
            <a:pPr indent="0" lvl="0" marL="0" marR="0" rtl="0" algn="just">
              <a:lnSpc>
                <a:spcPct val="110004"/>
              </a:lnSpc>
              <a:spcBef>
                <a:spcPts val="0"/>
              </a:spcBef>
              <a:spcAft>
                <a:spcPts val="0"/>
              </a:spcAft>
              <a:buNone/>
            </a:pPr>
            <a:r>
              <a:rPr b="0" i="0" lang="en" sz="2300" u="none" cap="none" strike="noStrike">
                <a:solidFill>
                  <a:srgbClr val="E4E8E2"/>
                </a:solidFill>
                <a:latin typeface="Pinyon Script"/>
                <a:ea typeface="Pinyon Script"/>
                <a:cs typeface="Pinyon Script"/>
                <a:sym typeface="Pinyon Script"/>
              </a:rPr>
              <a:t>Add a main point</a:t>
            </a:r>
            <a:endParaRPr sz="700"/>
          </a:p>
        </p:txBody>
      </p:sp>
      <p:cxnSp>
        <p:nvCxnSpPr>
          <p:cNvPr id="253" name="Google Shape;253;p24"/>
          <p:cNvCxnSpPr/>
          <p:nvPr/>
        </p:nvCxnSpPr>
        <p:spPr>
          <a:xfrm>
            <a:off x="3762705" y="4552895"/>
            <a:ext cx="4805280" cy="0"/>
          </a:xfrm>
          <a:prstGeom prst="straightConnector1">
            <a:avLst/>
          </a:prstGeom>
          <a:noFill/>
          <a:ln cap="flat" cmpd="sng" w="38100">
            <a:solidFill>
              <a:srgbClr val="E4E8E2"/>
            </a:solidFill>
            <a:prstDash val="solid"/>
            <a:round/>
            <a:headEnd len="sm" w="sm" type="none"/>
            <a:tailEnd len="sm" w="sm" type="none"/>
          </a:ln>
        </p:spPr>
      </p:cxnSp>
      <p:cxnSp>
        <p:nvCxnSpPr>
          <p:cNvPr id="254" name="Google Shape;254;p24"/>
          <p:cNvCxnSpPr/>
          <p:nvPr/>
        </p:nvCxnSpPr>
        <p:spPr>
          <a:xfrm>
            <a:off x="5994567" y="3546839"/>
            <a:ext cx="2573418" cy="0"/>
          </a:xfrm>
          <a:prstGeom prst="straightConnector1">
            <a:avLst/>
          </a:prstGeom>
          <a:noFill/>
          <a:ln cap="flat" cmpd="sng" w="38100">
            <a:solidFill>
              <a:srgbClr val="E4E8E2"/>
            </a:solidFill>
            <a:prstDash val="solid"/>
            <a:round/>
            <a:headEnd len="sm" w="sm" type="none"/>
            <a:tailEnd len="sm" w="sm" type="none"/>
          </a:ln>
        </p:spPr>
      </p:cxnSp>
      <p:sp>
        <p:nvSpPr>
          <p:cNvPr id="255" name="Google Shape;255;p24"/>
          <p:cNvSpPr txBox="1"/>
          <p:nvPr/>
        </p:nvSpPr>
        <p:spPr>
          <a:xfrm>
            <a:off x="3762705" y="502499"/>
            <a:ext cx="4866946" cy="684212"/>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 sz="4000" u="none" cap="none" strike="noStrike">
                <a:solidFill>
                  <a:srgbClr val="FFFFFF"/>
                </a:solidFill>
                <a:latin typeface="Playfair Display"/>
                <a:ea typeface="Playfair Display"/>
                <a:cs typeface="Playfair Display"/>
                <a:sym typeface="Playfair Display"/>
              </a:rPr>
              <a:t>BUDDHISM TODAY</a:t>
            </a:r>
            <a:endParaRPr sz="700"/>
          </a:p>
        </p:txBody>
      </p:sp>
      <p:sp>
        <p:nvSpPr>
          <p:cNvPr id="256" name="Google Shape;256;p24"/>
          <p:cNvSpPr txBox="1"/>
          <p:nvPr/>
        </p:nvSpPr>
        <p:spPr>
          <a:xfrm>
            <a:off x="3762700" y="2027600"/>
            <a:ext cx="4992900" cy="5541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 sz="900" u="none" cap="none" strike="noStrike">
                <a:solidFill>
                  <a:srgbClr val="FFFFFF"/>
                </a:solidFill>
                <a:latin typeface="Montserrat Medium"/>
                <a:ea typeface="Montserrat Medium"/>
                <a:cs typeface="Montserrat Medium"/>
                <a:sym typeface="Montserrat Medium"/>
              </a:rPr>
              <a:t>Maecenas consequat, nunc a consequat sodales, erat est laoreet diam, vitae convallis diam diam at augue. Aliquam erat volutpat. Quisque ac diam sollicitudin, sodales orci sit amet, malesuada eros. Nam congue nec neque nec lobortis. </a:t>
            </a:r>
            <a:endParaRPr sz="700"/>
          </a:p>
        </p:txBody>
      </p:sp>
      <p:sp>
        <p:nvSpPr>
          <p:cNvPr id="257" name="Google Shape;257;p24"/>
          <p:cNvSpPr txBox="1"/>
          <p:nvPr/>
        </p:nvSpPr>
        <p:spPr>
          <a:xfrm>
            <a:off x="3762705" y="3781572"/>
            <a:ext cx="4929900" cy="5541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 sz="900" u="none" cap="none" strike="noStrike">
                <a:solidFill>
                  <a:srgbClr val="FFFFFF"/>
                </a:solidFill>
                <a:latin typeface="Montserrat Medium"/>
                <a:ea typeface="Montserrat Medium"/>
                <a:cs typeface="Montserrat Medium"/>
                <a:sym typeface="Montserrat Medium"/>
              </a:rPr>
              <a:t>Maecenas consequat, nunc a consequat sodales, erat est laoreet diam, vitae convallis diam diam at augue. Aliquam erat volutpat. Quisque ac diam sollicitudin, sodales orci sit amet, malesuada eros. Nam congue nec neque nec lobortis. </a:t>
            </a:r>
            <a:endParaRPr sz="700"/>
          </a:p>
        </p:txBody>
      </p:sp>
      <p:pic>
        <p:nvPicPr>
          <p:cNvPr id="258" name="Google Shape;258;p24"/>
          <p:cNvPicPr preferRelativeResize="0"/>
          <p:nvPr/>
        </p:nvPicPr>
        <p:blipFill>
          <a:blip r:embed="rId3">
            <a:alphaModFix/>
          </a:blip>
          <a:stretch>
            <a:fillRect/>
          </a:stretch>
        </p:blipFill>
        <p:spPr>
          <a:xfrm>
            <a:off x="3" y="0"/>
            <a:ext cx="3201994" cy="5143502"/>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62" name="Shape 262"/>
        <p:cNvGrpSpPr/>
        <p:nvPr/>
      </p:nvGrpSpPr>
      <p:grpSpPr>
        <a:xfrm>
          <a:off x="0" y="0"/>
          <a:ext cx="0" cy="0"/>
          <a:chOff x="0" y="0"/>
          <a:chExt cx="0" cy="0"/>
        </a:xfrm>
      </p:grpSpPr>
      <p:pic>
        <p:nvPicPr>
          <p:cNvPr id="263" name="Google Shape;263;p25"/>
          <p:cNvPicPr preferRelativeResize="0"/>
          <p:nvPr/>
        </p:nvPicPr>
        <p:blipFill rotWithShape="1">
          <a:blip r:embed="rId3">
            <a:alphaModFix/>
          </a:blip>
          <a:srcRect b="25459" l="0" r="0" t="25460"/>
          <a:stretch/>
        </p:blipFill>
        <p:spPr>
          <a:xfrm>
            <a:off x="2750179" y="78594"/>
            <a:ext cx="3643643" cy="2684036"/>
          </a:xfrm>
          <a:prstGeom prst="rect">
            <a:avLst/>
          </a:prstGeom>
          <a:noFill/>
          <a:ln>
            <a:noFill/>
          </a:ln>
        </p:spPr>
      </p:pic>
      <p:pic>
        <p:nvPicPr>
          <p:cNvPr id="264" name="Google Shape;264;p25"/>
          <p:cNvPicPr preferRelativeResize="0"/>
          <p:nvPr/>
        </p:nvPicPr>
        <p:blipFill rotWithShape="1">
          <a:blip r:embed="rId4">
            <a:alphaModFix/>
          </a:blip>
          <a:srcRect b="0" l="18146" r="18146" t="0"/>
          <a:stretch/>
        </p:blipFill>
        <p:spPr>
          <a:xfrm>
            <a:off x="6489071" y="78594"/>
            <a:ext cx="2566517" cy="2684036"/>
          </a:xfrm>
          <a:prstGeom prst="rect">
            <a:avLst/>
          </a:prstGeom>
          <a:noFill/>
          <a:ln>
            <a:noFill/>
          </a:ln>
        </p:spPr>
      </p:pic>
      <p:pic>
        <p:nvPicPr>
          <p:cNvPr id="265" name="Google Shape;265;p25"/>
          <p:cNvPicPr preferRelativeResize="0"/>
          <p:nvPr/>
        </p:nvPicPr>
        <p:blipFill rotWithShape="1">
          <a:blip r:embed="rId5">
            <a:alphaModFix/>
          </a:blip>
          <a:srcRect b="0" l="17838" r="17839" t="0"/>
          <a:stretch/>
        </p:blipFill>
        <p:spPr>
          <a:xfrm>
            <a:off x="68765" y="78594"/>
            <a:ext cx="2586344" cy="2684036"/>
          </a:xfrm>
          <a:prstGeom prst="rect">
            <a:avLst/>
          </a:prstGeom>
          <a:noFill/>
          <a:ln>
            <a:noFill/>
          </a:ln>
        </p:spPr>
      </p:pic>
      <p:sp>
        <p:nvSpPr>
          <p:cNvPr id="266" name="Google Shape;266;p25"/>
          <p:cNvSpPr txBox="1"/>
          <p:nvPr/>
        </p:nvSpPr>
        <p:spPr>
          <a:xfrm>
            <a:off x="2498672" y="3115637"/>
            <a:ext cx="4146600" cy="615600"/>
          </a:xfrm>
          <a:prstGeom prst="rect">
            <a:avLst/>
          </a:prstGeom>
          <a:noFill/>
          <a:ln>
            <a:noFill/>
          </a:ln>
        </p:spPr>
        <p:txBody>
          <a:bodyPr anchorCtr="0" anchor="t" bIns="0" lIns="0" spcFirstLastPara="1" rIns="0" wrap="square" tIns="0">
            <a:spAutoFit/>
          </a:bodyPr>
          <a:lstStyle/>
          <a:p>
            <a:pPr indent="0" lvl="0" marL="0" marR="0" rtl="0" algn="ctr">
              <a:lnSpc>
                <a:spcPct val="126000"/>
              </a:lnSpc>
              <a:spcBef>
                <a:spcPts val="0"/>
              </a:spcBef>
              <a:spcAft>
                <a:spcPts val="0"/>
              </a:spcAft>
              <a:buNone/>
            </a:pPr>
            <a:r>
              <a:rPr b="1" i="0" lang="en" sz="4000" u="none" cap="none" strike="noStrike">
                <a:solidFill>
                  <a:srgbClr val="FFFFFF"/>
                </a:solidFill>
                <a:latin typeface="Playfair Display"/>
                <a:ea typeface="Playfair Display"/>
                <a:cs typeface="Playfair Display"/>
                <a:sym typeface="Playfair Display"/>
              </a:rPr>
              <a:t>THANK YOU!</a:t>
            </a:r>
            <a:endParaRPr sz="700"/>
          </a:p>
        </p:txBody>
      </p:sp>
      <p:sp>
        <p:nvSpPr>
          <p:cNvPr id="267" name="Google Shape;267;p25"/>
          <p:cNvSpPr txBox="1"/>
          <p:nvPr/>
        </p:nvSpPr>
        <p:spPr>
          <a:xfrm>
            <a:off x="3013550" y="3989291"/>
            <a:ext cx="3117000" cy="5541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1" i="0" lang="en" sz="900" u="none" cap="none" strike="noStrike">
                <a:solidFill>
                  <a:srgbClr val="FFFFFF"/>
                </a:solidFill>
                <a:latin typeface="Montserrat Medium"/>
                <a:ea typeface="Montserrat Medium"/>
                <a:cs typeface="Montserrat Medium"/>
                <a:sym typeface="Montserrat Medium"/>
              </a:rPr>
              <a:t>Etiam sed sollicitudin turpis. Vius natoque penatibus et magnis dis parturient montes, nascetur mus. </a:t>
            </a:r>
            <a:endParaRPr sz="700"/>
          </a:p>
        </p:txBody>
      </p:sp>
      <p:cxnSp>
        <p:nvCxnSpPr>
          <p:cNvPr id="268" name="Google Shape;268;p25"/>
          <p:cNvCxnSpPr/>
          <p:nvPr/>
        </p:nvCxnSpPr>
        <p:spPr>
          <a:xfrm>
            <a:off x="2734208" y="3829588"/>
            <a:ext cx="3675600" cy="0"/>
          </a:xfrm>
          <a:prstGeom prst="straightConnector1">
            <a:avLst/>
          </a:prstGeom>
          <a:noFill/>
          <a:ln cap="flat" cmpd="sng" w="38100">
            <a:solidFill>
              <a:srgbClr val="E4E8E2"/>
            </a:solidFill>
            <a:prstDash val="solid"/>
            <a:round/>
            <a:headEnd len="sm" w="sm" type="none"/>
            <a:tailEnd len="sm" w="sm" type="none"/>
          </a:ln>
        </p:spPr>
      </p:cxnSp>
      <p:cxnSp>
        <p:nvCxnSpPr>
          <p:cNvPr id="269" name="Google Shape;269;p25"/>
          <p:cNvCxnSpPr/>
          <p:nvPr/>
        </p:nvCxnSpPr>
        <p:spPr>
          <a:xfrm>
            <a:off x="2734208" y="4703168"/>
            <a:ext cx="3675584" cy="0"/>
          </a:xfrm>
          <a:prstGeom prst="straightConnector1">
            <a:avLst/>
          </a:prstGeom>
          <a:noFill/>
          <a:ln cap="flat" cmpd="sng" w="38100">
            <a:solidFill>
              <a:srgbClr val="E4E8E2"/>
            </a:solidFill>
            <a:prstDash val="solid"/>
            <a:round/>
            <a:headEnd len="sm" w="sm" type="none"/>
            <a:tailEnd len="sm" w="sm" type="none"/>
          </a:ln>
        </p:spPr>
      </p:cxn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73" name="Shape 273"/>
        <p:cNvGrpSpPr/>
        <p:nvPr/>
      </p:nvGrpSpPr>
      <p:grpSpPr>
        <a:xfrm>
          <a:off x="0" y="0"/>
          <a:ext cx="0" cy="0"/>
          <a:chOff x="0" y="0"/>
          <a:chExt cx="0" cy="0"/>
        </a:xfrm>
      </p:grpSpPr>
      <p:grpSp>
        <p:nvGrpSpPr>
          <p:cNvPr id="274" name="Google Shape;274;p26"/>
          <p:cNvGrpSpPr/>
          <p:nvPr/>
        </p:nvGrpSpPr>
        <p:grpSpPr>
          <a:xfrm>
            <a:off x="387109" y="1106783"/>
            <a:ext cx="2548821" cy="3736326"/>
            <a:chOff x="0" y="-19050"/>
            <a:chExt cx="1342589" cy="1968106"/>
          </a:xfrm>
        </p:grpSpPr>
        <p:sp>
          <p:nvSpPr>
            <p:cNvPr id="275" name="Google Shape;275;p26"/>
            <p:cNvSpPr/>
            <p:nvPr/>
          </p:nvSpPr>
          <p:spPr>
            <a:xfrm>
              <a:off x="0" y="0"/>
              <a:ext cx="1342589" cy="1949056"/>
            </a:xfrm>
            <a:custGeom>
              <a:rect b="b" l="l" r="r" t="t"/>
              <a:pathLst>
                <a:path extrusionOk="0" h="1949056" w="1342589">
                  <a:moveTo>
                    <a:pt x="36449" y="0"/>
                  </a:moveTo>
                  <a:lnTo>
                    <a:pt x="1306139" y="0"/>
                  </a:lnTo>
                  <a:cubicBezTo>
                    <a:pt x="1315806" y="0"/>
                    <a:pt x="1325077" y="3840"/>
                    <a:pt x="1331913" y="10676"/>
                  </a:cubicBezTo>
                  <a:cubicBezTo>
                    <a:pt x="1338748" y="17511"/>
                    <a:pt x="1342589" y="26782"/>
                    <a:pt x="1342589" y="36449"/>
                  </a:cubicBezTo>
                  <a:lnTo>
                    <a:pt x="1342589" y="1912607"/>
                  </a:lnTo>
                  <a:cubicBezTo>
                    <a:pt x="1342589" y="1932737"/>
                    <a:pt x="1326270" y="1949056"/>
                    <a:pt x="1306139" y="1949056"/>
                  </a:cubicBezTo>
                  <a:lnTo>
                    <a:pt x="36449" y="1949056"/>
                  </a:lnTo>
                  <a:cubicBezTo>
                    <a:pt x="16319" y="1949056"/>
                    <a:pt x="0" y="1932737"/>
                    <a:pt x="0" y="1912607"/>
                  </a:cubicBezTo>
                  <a:lnTo>
                    <a:pt x="0" y="36449"/>
                  </a:lnTo>
                  <a:cubicBezTo>
                    <a:pt x="0" y="16319"/>
                    <a:pt x="16319" y="0"/>
                    <a:pt x="36449" y="0"/>
                  </a:cubicBezTo>
                  <a:close/>
                </a:path>
              </a:pathLst>
            </a:custGeom>
            <a:solidFill>
              <a:srgbClr val="F0F0F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76" name="Google Shape;276;p26"/>
            <p:cNvSpPr txBox="1"/>
            <p:nvPr/>
          </p:nvSpPr>
          <p:spPr>
            <a:xfrm>
              <a:off x="0" y="-19050"/>
              <a:ext cx="1342589" cy="196810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77" name="Google Shape;277;p26"/>
          <p:cNvGrpSpPr/>
          <p:nvPr/>
        </p:nvGrpSpPr>
        <p:grpSpPr>
          <a:xfrm>
            <a:off x="3054992" y="1106783"/>
            <a:ext cx="5756490" cy="3736326"/>
            <a:chOff x="0" y="-19050"/>
            <a:chExt cx="3032225" cy="1968106"/>
          </a:xfrm>
        </p:grpSpPr>
        <p:sp>
          <p:nvSpPr>
            <p:cNvPr id="278" name="Google Shape;278;p26"/>
            <p:cNvSpPr/>
            <p:nvPr/>
          </p:nvSpPr>
          <p:spPr>
            <a:xfrm>
              <a:off x="0" y="0"/>
              <a:ext cx="3032225" cy="1949056"/>
            </a:xfrm>
            <a:custGeom>
              <a:rect b="b" l="l" r="r" t="t"/>
              <a:pathLst>
                <a:path extrusionOk="0" h="1949056" w="3032225">
                  <a:moveTo>
                    <a:pt x="16139" y="0"/>
                  </a:moveTo>
                  <a:lnTo>
                    <a:pt x="3016086" y="0"/>
                  </a:lnTo>
                  <a:cubicBezTo>
                    <a:pt x="3020366" y="0"/>
                    <a:pt x="3024471" y="1700"/>
                    <a:pt x="3027498" y="4727"/>
                  </a:cubicBezTo>
                  <a:cubicBezTo>
                    <a:pt x="3030525" y="7754"/>
                    <a:pt x="3032225" y="11859"/>
                    <a:pt x="3032225" y="16139"/>
                  </a:cubicBezTo>
                  <a:lnTo>
                    <a:pt x="3032225" y="1932917"/>
                  </a:lnTo>
                  <a:cubicBezTo>
                    <a:pt x="3032225" y="1937197"/>
                    <a:pt x="3030525" y="1941302"/>
                    <a:pt x="3027498" y="1944329"/>
                  </a:cubicBezTo>
                  <a:cubicBezTo>
                    <a:pt x="3024471" y="1947356"/>
                    <a:pt x="3020366" y="1949056"/>
                    <a:pt x="3016086" y="1949056"/>
                  </a:cubicBezTo>
                  <a:lnTo>
                    <a:pt x="16139" y="1949056"/>
                  </a:lnTo>
                  <a:cubicBezTo>
                    <a:pt x="11859" y="1949056"/>
                    <a:pt x="7754" y="1947356"/>
                    <a:pt x="4727" y="1944329"/>
                  </a:cubicBezTo>
                  <a:cubicBezTo>
                    <a:pt x="1700" y="1941302"/>
                    <a:pt x="0" y="1937197"/>
                    <a:pt x="0" y="1932917"/>
                  </a:cubicBezTo>
                  <a:lnTo>
                    <a:pt x="0" y="16139"/>
                  </a:lnTo>
                  <a:cubicBezTo>
                    <a:pt x="0" y="11859"/>
                    <a:pt x="1700" y="7754"/>
                    <a:pt x="4727" y="4727"/>
                  </a:cubicBezTo>
                  <a:cubicBezTo>
                    <a:pt x="7754" y="1700"/>
                    <a:pt x="11859" y="0"/>
                    <a:pt x="16139" y="0"/>
                  </a:cubicBezTo>
                  <a:close/>
                </a:path>
              </a:pathLst>
            </a:custGeom>
            <a:solidFill>
              <a:srgbClr val="F0F0F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79" name="Google Shape;279;p26"/>
            <p:cNvSpPr txBox="1"/>
            <p:nvPr/>
          </p:nvSpPr>
          <p:spPr>
            <a:xfrm>
              <a:off x="0" y="-19050"/>
              <a:ext cx="3032225" cy="196810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80" name="Google Shape;280;p26"/>
          <p:cNvGrpSpPr/>
          <p:nvPr/>
        </p:nvGrpSpPr>
        <p:grpSpPr>
          <a:xfrm>
            <a:off x="569502" y="1247142"/>
            <a:ext cx="2184034" cy="359784"/>
            <a:chOff x="0" y="-19050"/>
            <a:chExt cx="1150437" cy="189516"/>
          </a:xfrm>
        </p:grpSpPr>
        <p:sp>
          <p:nvSpPr>
            <p:cNvPr id="281" name="Google Shape;281;p26"/>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82" name="Google Shape;282;p26"/>
            <p:cNvSpPr txBox="1"/>
            <p:nvPr/>
          </p:nvSpPr>
          <p:spPr>
            <a:xfrm>
              <a:off x="0" y="-19050"/>
              <a:ext cx="1150437" cy="18951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83" name="Google Shape;283;p26"/>
          <p:cNvGrpSpPr/>
          <p:nvPr/>
        </p:nvGrpSpPr>
        <p:grpSpPr>
          <a:xfrm>
            <a:off x="4841220" y="1247142"/>
            <a:ext cx="2184034" cy="359784"/>
            <a:chOff x="0" y="-19050"/>
            <a:chExt cx="1150437" cy="189516"/>
          </a:xfrm>
        </p:grpSpPr>
        <p:sp>
          <p:nvSpPr>
            <p:cNvPr id="284" name="Google Shape;284;p26"/>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85" name="Google Shape;285;p26"/>
            <p:cNvSpPr txBox="1"/>
            <p:nvPr/>
          </p:nvSpPr>
          <p:spPr>
            <a:xfrm>
              <a:off x="0" y="-19050"/>
              <a:ext cx="1150437" cy="18951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86" name="Google Shape;286;p26"/>
          <p:cNvGrpSpPr/>
          <p:nvPr/>
        </p:nvGrpSpPr>
        <p:grpSpPr>
          <a:xfrm>
            <a:off x="569502" y="3564341"/>
            <a:ext cx="2184034" cy="359784"/>
            <a:chOff x="0" y="-19050"/>
            <a:chExt cx="1150437" cy="189516"/>
          </a:xfrm>
        </p:grpSpPr>
        <p:sp>
          <p:nvSpPr>
            <p:cNvPr id="287" name="Google Shape;287;p26"/>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88" name="Google Shape;288;p26"/>
            <p:cNvSpPr txBox="1"/>
            <p:nvPr/>
          </p:nvSpPr>
          <p:spPr>
            <a:xfrm>
              <a:off x="0" y="-19050"/>
              <a:ext cx="1150437" cy="18951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89" name="Google Shape;289;p26"/>
          <p:cNvGrpSpPr/>
          <p:nvPr/>
        </p:nvGrpSpPr>
        <p:grpSpPr>
          <a:xfrm>
            <a:off x="1257802" y="4048637"/>
            <a:ext cx="377102" cy="385940"/>
            <a:chOff x="0" y="-19050"/>
            <a:chExt cx="812800" cy="831850"/>
          </a:xfrm>
        </p:grpSpPr>
        <p:sp>
          <p:nvSpPr>
            <p:cNvPr id="290" name="Google Shape;290;p26"/>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91" name="Google Shape;291;p26"/>
            <p:cNvSpPr txBox="1"/>
            <p:nvPr/>
          </p:nvSpPr>
          <p:spPr>
            <a:xfrm>
              <a:off x="0" y="-19050"/>
              <a:ext cx="812800" cy="831850"/>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92" name="Google Shape;292;p26"/>
          <p:cNvGrpSpPr/>
          <p:nvPr/>
        </p:nvGrpSpPr>
        <p:grpSpPr>
          <a:xfrm>
            <a:off x="1724584" y="4048637"/>
            <a:ext cx="377102" cy="385940"/>
            <a:chOff x="0" y="-19050"/>
            <a:chExt cx="812800" cy="831850"/>
          </a:xfrm>
        </p:grpSpPr>
        <p:sp>
          <p:nvSpPr>
            <p:cNvPr id="293" name="Google Shape;293;p26"/>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FFFFFF"/>
            </a:solidFill>
            <a:ln cap="rnd" cmpd="sng" w="9525">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94" name="Google Shape;294;p26"/>
            <p:cNvSpPr txBox="1"/>
            <p:nvPr/>
          </p:nvSpPr>
          <p:spPr>
            <a:xfrm>
              <a:off x="0" y="-19050"/>
              <a:ext cx="812800" cy="831850"/>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295" name="Google Shape;295;p26"/>
          <p:cNvSpPr txBox="1"/>
          <p:nvPr/>
        </p:nvSpPr>
        <p:spPr>
          <a:xfrm>
            <a:off x="616198" y="1730823"/>
            <a:ext cx="2090643" cy="251841"/>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 sz="900" u="none" cap="none" strike="noStrike">
                <a:solidFill>
                  <a:srgbClr val="000000"/>
                </a:solidFill>
                <a:latin typeface="Arial"/>
                <a:ea typeface="Arial"/>
                <a:cs typeface="Arial"/>
                <a:sym typeface="Arial"/>
              </a:rPr>
              <a:t>This presentation template</a:t>
            </a:r>
            <a:endParaRPr sz="700"/>
          </a:p>
          <a:p>
            <a:pPr indent="0" lvl="0" marL="0" marR="0" rtl="0" algn="ctr">
              <a:lnSpc>
                <a:spcPct val="122000"/>
              </a:lnSpc>
              <a:spcBef>
                <a:spcPts val="0"/>
              </a:spcBef>
              <a:spcAft>
                <a:spcPts val="0"/>
              </a:spcAft>
              <a:buNone/>
            </a:pPr>
            <a:r>
              <a:rPr b="0" i="0" lang="en" sz="900" u="none" cap="none" strike="noStrike">
                <a:solidFill>
                  <a:srgbClr val="000000"/>
                </a:solidFill>
                <a:latin typeface="Arial"/>
                <a:ea typeface="Arial"/>
                <a:cs typeface="Arial"/>
                <a:sym typeface="Arial"/>
              </a:rPr>
              <a:t>uses the following free fonts:</a:t>
            </a:r>
            <a:endParaRPr sz="700"/>
          </a:p>
        </p:txBody>
      </p:sp>
      <p:sp>
        <p:nvSpPr>
          <p:cNvPr id="296" name="Google Shape;296;p26"/>
          <p:cNvSpPr txBox="1"/>
          <p:nvPr/>
        </p:nvSpPr>
        <p:spPr>
          <a:xfrm>
            <a:off x="587727" y="3275641"/>
            <a:ext cx="2184034" cy="124841"/>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 sz="900" u="none" cap="none" strike="noStrike">
                <a:solidFill>
                  <a:srgbClr val="000000"/>
                </a:solidFill>
                <a:latin typeface="Arial"/>
                <a:ea typeface="Arial"/>
                <a:cs typeface="Arial"/>
                <a:sym typeface="Arial"/>
              </a:rPr>
              <a:t>You can find these fonts online too.</a:t>
            </a:r>
            <a:endParaRPr sz="700"/>
          </a:p>
        </p:txBody>
      </p:sp>
      <p:sp>
        <p:nvSpPr>
          <p:cNvPr id="297" name="Google Shape;297;p26"/>
          <p:cNvSpPr txBox="1"/>
          <p:nvPr/>
        </p:nvSpPr>
        <p:spPr>
          <a:xfrm>
            <a:off x="873885" y="2123334"/>
            <a:ext cx="1575300" cy="10527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None/>
            </a:pPr>
            <a:r>
              <a:rPr b="1" i="0" lang="en" sz="700" u="none" cap="none" strike="noStrike">
                <a:solidFill>
                  <a:srgbClr val="000000"/>
                </a:solidFill>
                <a:latin typeface="Arial"/>
                <a:ea typeface="Arial"/>
                <a:cs typeface="Arial"/>
                <a:sym typeface="Arial"/>
              </a:rPr>
              <a:t>TITLES:</a:t>
            </a:r>
            <a:endParaRPr sz="700"/>
          </a:p>
          <a:p>
            <a:pPr indent="0" lvl="0" marL="0" marR="0" rtl="0" algn="ctr">
              <a:lnSpc>
                <a:spcPct val="90000"/>
              </a:lnSpc>
              <a:spcBef>
                <a:spcPts val="0"/>
              </a:spcBef>
              <a:spcAft>
                <a:spcPts val="0"/>
              </a:spcAft>
              <a:buNone/>
            </a:pPr>
            <a:r>
              <a:rPr b="0" i="0" lang="en" sz="1100" u="none" cap="none" strike="noStrike">
                <a:solidFill>
                  <a:srgbClr val="000000"/>
                </a:solidFill>
                <a:latin typeface="Arial"/>
                <a:ea typeface="Arial"/>
                <a:cs typeface="Arial"/>
                <a:sym typeface="Arial"/>
              </a:rPr>
              <a:t>PLAYFAIR DISPLAY</a:t>
            </a:r>
            <a:endParaRPr sz="700"/>
          </a:p>
          <a:p>
            <a:pPr indent="0" lvl="0" marL="0" marR="0" rtl="0" algn="ctr">
              <a:lnSpc>
                <a:spcPct val="90000"/>
              </a:lnSpc>
              <a:spcBef>
                <a:spcPts val="0"/>
              </a:spcBef>
              <a:spcAft>
                <a:spcPts val="0"/>
              </a:spcAft>
              <a:buNone/>
            </a:pPr>
            <a:r>
              <a:t/>
            </a:r>
            <a:endParaRPr b="0" i="0" sz="1100" u="none" cap="none" strike="noStrike">
              <a:solidFill>
                <a:srgbClr val="000000"/>
              </a:solidFill>
              <a:latin typeface="Arial"/>
              <a:ea typeface="Arial"/>
              <a:cs typeface="Arial"/>
              <a:sym typeface="Arial"/>
            </a:endParaRPr>
          </a:p>
          <a:p>
            <a:pPr indent="0" lvl="0" marL="0" marR="0" rtl="0" algn="ctr">
              <a:lnSpc>
                <a:spcPct val="90000"/>
              </a:lnSpc>
              <a:spcBef>
                <a:spcPts val="0"/>
              </a:spcBef>
              <a:spcAft>
                <a:spcPts val="0"/>
              </a:spcAft>
              <a:buNone/>
            </a:pPr>
            <a:r>
              <a:rPr b="1" i="0" lang="en" sz="700" u="none" cap="none" strike="noStrike">
                <a:solidFill>
                  <a:srgbClr val="000000"/>
                </a:solidFill>
                <a:latin typeface="Arial"/>
                <a:ea typeface="Arial"/>
                <a:cs typeface="Arial"/>
                <a:sym typeface="Arial"/>
              </a:rPr>
              <a:t>HEADERS:</a:t>
            </a:r>
            <a:endParaRPr sz="700"/>
          </a:p>
          <a:p>
            <a:pPr indent="0" lvl="0" marL="0" marR="0" rtl="0" algn="ctr">
              <a:lnSpc>
                <a:spcPct val="90000"/>
              </a:lnSpc>
              <a:spcBef>
                <a:spcPts val="0"/>
              </a:spcBef>
              <a:spcAft>
                <a:spcPts val="0"/>
              </a:spcAft>
              <a:buNone/>
            </a:pPr>
            <a:r>
              <a:rPr b="0" i="0" lang="en" sz="1100" u="none" cap="none" strike="noStrike">
                <a:solidFill>
                  <a:srgbClr val="000000"/>
                </a:solidFill>
                <a:latin typeface="Arial"/>
                <a:ea typeface="Arial"/>
                <a:cs typeface="Arial"/>
                <a:sym typeface="Arial"/>
              </a:rPr>
              <a:t>PINYON SCRIPT</a:t>
            </a:r>
            <a:endParaRPr sz="700"/>
          </a:p>
          <a:p>
            <a:pPr indent="0" lvl="0" marL="0" marR="0" rtl="0" algn="ctr">
              <a:lnSpc>
                <a:spcPct val="90000"/>
              </a:lnSpc>
              <a:spcBef>
                <a:spcPts val="0"/>
              </a:spcBef>
              <a:spcAft>
                <a:spcPts val="0"/>
              </a:spcAft>
              <a:buNone/>
            </a:pPr>
            <a:r>
              <a:t/>
            </a:r>
            <a:endParaRPr b="0" i="0" sz="1100" u="none" cap="none" strike="noStrike">
              <a:solidFill>
                <a:srgbClr val="000000"/>
              </a:solidFill>
              <a:latin typeface="Arial"/>
              <a:ea typeface="Arial"/>
              <a:cs typeface="Arial"/>
              <a:sym typeface="Arial"/>
            </a:endParaRPr>
          </a:p>
          <a:p>
            <a:pPr indent="0" lvl="0" marL="0" marR="0" rtl="0" algn="ctr">
              <a:lnSpc>
                <a:spcPct val="90000"/>
              </a:lnSpc>
              <a:spcBef>
                <a:spcPts val="0"/>
              </a:spcBef>
              <a:spcAft>
                <a:spcPts val="0"/>
              </a:spcAft>
              <a:buNone/>
            </a:pPr>
            <a:r>
              <a:rPr b="1" i="0" lang="en" sz="700" u="none" cap="none" strike="noStrike">
                <a:solidFill>
                  <a:srgbClr val="000000"/>
                </a:solidFill>
                <a:latin typeface="Arial"/>
                <a:ea typeface="Arial"/>
                <a:cs typeface="Arial"/>
                <a:sym typeface="Arial"/>
              </a:rPr>
              <a:t>BODY COPY:</a:t>
            </a:r>
            <a:endParaRPr sz="700"/>
          </a:p>
          <a:p>
            <a:pPr indent="0" lvl="0" marL="0" marR="0" rtl="0" algn="ctr">
              <a:lnSpc>
                <a:spcPct val="90000"/>
              </a:lnSpc>
              <a:spcBef>
                <a:spcPts val="0"/>
              </a:spcBef>
              <a:spcAft>
                <a:spcPts val="0"/>
              </a:spcAft>
              <a:buNone/>
            </a:pPr>
            <a:r>
              <a:rPr b="0" i="0" lang="en" sz="1100" u="none" cap="none" strike="noStrike">
                <a:solidFill>
                  <a:srgbClr val="000000"/>
                </a:solidFill>
                <a:latin typeface="Arial"/>
                <a:ea typeface="Arial"/>
                <a:cs typeface="Arial"/>
                <a:sym typeface="Arial"/>
              </a:rPr>
              <a:t> MONTSERRAT</a:t>
            </a:r>
            <a:endParaRPr sz="700"/>
          </a:p>
        </p:txBody>
      </p:sp>
      <p:sp>
        <p:nvSpPr>
          <p:cNvPr id="298" name="Google Shape;298;p26"/>
          <p:cNvSpPr txBox="1"/>
          <p:nvPr/>
        </p:nvSpPr>
        <p:spPr>
          <a:xfrm>
            <a:off x="1141010" y="4496301"/>
            <a:ext cx="610687" cy="90233"/>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i="0" lang="en" sz="700" u="none" cap="none" strike="noStrike">
                <a:solidFill>
                  <a:srgbClr val="000000"/>
                </a:solidFill>
                <a:latin typeface="Arial"/>
                <a:ea typeface="Arial"/>
                <a:cs typeface="Arial"/>
                <a:sym typeface="Arial"/>
              </a:rPr>
              <a:t>#0F1A38</a:t>
            </a:r>
            <a:endParaRPr sz="700"/>
          </a:p>
        </p:txBody>
      </p:sp>
      <p:sp>
        <p:nvSpPr>
          <p:cNvPr id="299" name="Google Shape;299;p26"/>
          <p:cNvSpPr txBox="1"/>
          <p:nvPr/>
        </p:nvSpPr>
        <p:spPr>
          <a:xfrm>
            <a:off x="1607791" y="4496301"/>
            <a:ext cx="610687" cy="90233"/>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i="0" lang="en" sz="700" u="none" cap="none" strike="noStrike">
                <a:solidFill>
                  <a:srgbClr val="000000"/>
                </a:solidFill>
                <a:latin typeface="Arial"/>
                <a:ea typeface="Arial"/>
                <a:cs typeface="Arial"/>
                <a:sym typeface="Arial"/>
              </a:rPr>
              <a:t>#FFFFFF</a:t>
            </a:r>
            <a:endParaRPr sz="700"/>
          </a:p>
        </p:txBody>
      </p:sp>
      <p:sp>
        <p:nvSpPr>
          <p:cNvPr id="300" name="Google Shape;300;p26"/>
          <p:cNvSpPr txBox="1"/>
          <p:nvPr/>
        </p:nvSpPr>
        <p:spPr>
          <a:xfrm>
            <a:off x="2105002" y="798906"/>
            <a:ext cx="4933995" cy="177356"/>
          </a:xfrm>
          <a:prstGeom prst="rect">
            <a:avLst/>
          </a:prstGeom>
          <a:noFill/>
          <a:ln>
            <a:noFill/>
          </a:ln>
        </p:spPr>
        <p:txBody>
          <a:bodyPr anchorCtr="0" anchor="t" bIns="0" lIns="0" spcFirstLastPara="1" rIns="0" wrap="square" tIns="0">
            <a:spAutoFit/>
          </a:bodyPr>
          <a:lstStyle/>
          <a:p>
            <a:pPr indent="0" lvl="0" marL="0" marR="0" rtl="0" algn="ctr">
              <a:lnSpc>
                <a:spcPct val="169000"/>
              </a:lnSpc>
              <a:spcBef>
                <a:spcPts val="0"/>
              </a:spcBef>
              <a:spcAft>
                <a:spcPts val="0"/>
              </a:spcAft>
              <a:buNone/>
            </a:pPr>
            <a:r>
              <a:rPr b="1" i="0" lang="en" sz="900" u="none" cap="none" strike="noStrike">
                <a:solidFill>
                  <a:srgbClr val="FFFFFF"/>
                </a:solidFill>
                <a:latin typeface="Montserrat Medium"/>
                <a:ea typeface="Montserrat Medium"/>
                <a:cs typeface="Montserrat Medium"/>
                <a:sym typeface="Montserrat Medium"/>
              </a:rPr>
              <a:t>Use these design resources in your Canva Presentation.</a:t>
            </a:r>
            <a:endParaRPr sz="700"/>
          </a:p>
        </p:txBody>
      </p:sp>
      <p:sp>
        <p:nvSpPr>
          <p:cNvPr id="301" name="Google Shape;301;p26"/>
          <p:cNvSpPr txBox="1"/>
          <p:nvPr/>
        </p:nvSpPr>
        <p:spPr>
          <a:xfrm>
            <a:off x="1348679" y="182805"/>
            <a:ext cx="6446642" cy="627086"/>
          </a:xfrm>
          <a:prstGeom prst="rect">
            <a:avLst/>
          </a:prstGeom>
          <a:noFill/>
          <a:ln>
            <a:noFill/>
          </a:ln>
        </p:spPr>
        <p:txBody>
          <a:bodyPr anchorCtr="0" anchor="t" bIns="0" lIns="0" spcFirstLastPara="1" rIns="0" wrap="square" tIns="0">
            <a:spAutoFit/>
          </a:bodyPr>
          <a:lstStyle/>
          <a:p>
            <a:pPr indent="0" lvl="0" marL="0" marR="0" rtl="0" algn="ctr">
              <a:lnSpc>
                <a:spcPct val="126000"/>
              </a:lnSpc>
              <a:spcBef>
                <a:spcPts val="0"/>
              </a:spcBef>
              <a:spcAft>
                <a:spcPts val="0"/>
              </a:spcAft>
              <a:buNone/>
            </a:pPr>
            <a:r>
              <a:rPr b="1" i="0" lang="en" sz="4000" u="none" cap="none" strike="noStrike">
                <a:solidFill>
                  <a:srgbClr val="FFFFFF"/>
                </a:solidFill>
                <a:latin typeface="Playfair Display"/>
                <a:ea typeface="Playfair Display"/>
                <a:cs typeface="Playfair Display"/>
                <a:sym typeface="Playfair Display"/>
              </a:rPr>
              <a:t>RESOURCE PAGE</a:t>
            </a:r>
            <a:endParaRPr sz="700"/>
          </a:p>
        </p:txBody>
      </p:sp>
      <p:sp>
        <p:nvSpPr>
          <p:cNvPr id="302" name="Google Shape;302;p26"/>
          <p:cNvSpPr txBox="1"/>
          <p:nvPr/>
        </p:nvSpPr>
        <p:spPr>
          <a:xfrm>
            <a:off x="873885" y="1346692"/>
            <a:ext cx="1575268" cy="192088"/>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1" i="0" lang="en" sz="1200" u="none" cap="none" strike="noStrike">
                <a:solidFill>
                  <a:srgbClr val="0F1A38"/>
                </a:solidFill>
                <a:latin typeface="Arial"/>
                <a:ea typeface="Arial"/>
                <a:cs typeface="Arial"/>
                <a:sym typeface="Arial"/>
              </a:rPr>
              <a:t>Fonts</a:t>
            </a:r>
            <a:endParaRPr sz="700"/>
          </a:p>
        </p:txBody>
      </p:sp>
      <p:sp>
        <p:nvSpPr>
          <p:cNvPr id="303" name="Google Shape;303;p26"/>
          <p:cNvSpPr txBox="1"/>
          <p:nvPr/>
        </p:nvSpPr>
        <p:spPr>
          <a:xfrm>
            <a:off x="5145603" y="1346692"/>
            <a:ext cx="1575268" cy="192088"/>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1" i="0" lang="en" sz="1200" u="none" cap="none" strike="noStrike">
                <a:solidFill>
                  <a:srgbClr val="0F1A38"/>
                </a:solidFill>
                <a:latin typeface="Arial"/>
                <a:ea typeface="Arial"/>
                <a:cs typeface="Arial"/>
                <a:sym typeface="Arial"/>
              </a:rPr>
              <a:t>Design Elements</a:t>
            </a:r>
            <a:endParaRPr sz="700"/>
          </a:p>
        </p:txBody>
      </p:sp>
      <p:sp>
        <p:nvSpPr>
          <p:cNvPr id="304" name="Google Shape;304;p26"/>
          <p:cNvSpPr txBox="1"/>
          <p:nvPr/>
        </p:nvSpPr>
        <p:spPr>
          <a:xfrm>
            <a:off x="873885" y="3648261"/>
            <a:ext cx="1575268" cy="192088"/>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1" i="0" lang="en" sz="1200" u="none" cap="none" strike="noStrike">
                <a:solidFill>
                  <a:srgbClr val="0F1A38"/>
                </a:solidFill>
                <a:latin typeface="Arial"/>
                <a:ea typeface="Arial"/>
                <a:cs typeface="Arial"/>
                <a:sym typeface="Arial"/>
              </a:rPr>
              <a:t>Colors</a:t>
            </a:r>
            <a:endParaRPr sz="700"/>
          </a:p>
        </p:txBody>
      </p:sp>
      <p:grpSp>
        <p:nvGrpSpPr>
          <p:cNvPr id="305" name="Google Shape;305;p26"/>
          <p:cNvGrpSpPr/>
          <p:nvPr/>
        </p:nvGrpSpPr>
        <p:grpSpPr>
          <a:xfrm>
            <a:off x="4006874" y="1730823"/>
            <a:ext cx="3852727" cy="2911584"/>
            <a:chOff x="0" y="0"/>
            <a:chExt cx="10273937" cy="7764224"/>
          </a:xfrm>
        </p:grpSpPr>
        <p:sp>
          <p:nvSpPr>
            <p:cNvPr id="306" name="Google Shape;306;p26"/>
            <p:cNvSpPr/>
            <p:nvPr/>
          </p:nvSpPr>
          <p:spPr>
            <a:xfrm>
              <a:off x="6643" y="0"/>
              <a:ext cx="931905" cy="801438"/>
            </a:xfrm>
            <a:custGeom>
              <a:rect b="b" l="l" r="r" t="t"/>
              <a:pathLst>
                <a:path extrusionOk="0" h="801438" w="931905">
                  <a:moveTo>
                    <a:pt x="0" y="0"/>
                  </a:moveTo>
                  <a:lnTo>
                    <a:pt x="931905" y="0"/>
                  </a:lnTo>
                  <a:lnTo>
                    <a:pt x="931905" y="801438"/>
                  </a:lnTo>
                  <a:lnTo>
                    <a:pt x="0" y="801438"/>
                  </a:lnTo>
                  <a:lnTo>
                    <a:pt x="0" y="0"/>
                  </a:lnTo>
                  <a:close/>
                </a:path>
              </a:pathLst>
            </a:custGeom>
            <a:blipFill rotWithShape="1">
              <a:blip r:embed="rId3">
                <a:alphaModFix/>
              </a:blip>
              <a:stretch>
                <a:fillRect b="0" l="0" r="0" t="0"/>
              </a:stretch>
            </a:blipFill>
            <a:ln>
              <a:noFill/>
            </a:ln>
          </p:spPr>
        </p:sp>
        <p:sp>
          <p:nvSpPr>
            <p:cNvPr id="307" name="Google Shape;307;p26"/>
            <p:cNvSpPr/>
            <p:nvPr/>
          </p:nvSpPr>
          <p:spPr>
            <a:xfrm>
              <a:off x="9517017" y="0"/>
              <a:ext cx="662343" cy="915298"/>
            </a:xfrm>
            <a:custGeom>
              <a:rect b="b" l="l" r="r" t="t"/>
              <a:pathLst>
                <a:path extrusionOk="0" h="915298" w="662343">
                  <a:moveTo>
                    <a:pt x="0" y="0"/>
                  </a:moveTo>
                  <a:lnTo>
                    <a:pt x="662342" y="0"/>
                  </a:lnTo>
                  <a:lnTo>
                    <a:pt x="662342" y="915298"/>
                  </a:lnTo>
                  <a:lnTo>
                    <a:pt x="0" y="915298"/>
                  </a:lnTo>
                  <a:lnTo>
                    <a:pt x="0" y="0"/>
                  </a:lnTo>
                  <a:close/>
                </a:path>
              </a:pathLst>
            </a:custGeom>
            <a:blipFill rotWithShape="1">
              <a:blip r:embed="rId4">
                <a:alphaModFix/>
              </a:blip>
              <a:stretch>
                <a:fillRect b="0" l="0" r="0" t="0"/>
              </a:stretch>
            </a:blipFill>
            <a:ln>
              <a:noFill/>
            </a:ln>
          </p:spPr>
        </p:sp>
        <p:sp>
          <p:nvSpPr>
            <p:cNvPr id="308" name="Google Shape;308;p26"/>
            <p:cNvSpPr/>
            <p:nvPr/>
          </p:nvSpPr>
          <p:spPr>
            <a:xfrm>
              <a:off x="8447403" y="48758"/>
              <a:ext cx="545684" cy="817782"/>
            </a:xfrm>
            <a:custGeom>
              <a:rect b="b" l="l" r="r" t="t"/>
              <a:pathLst>
                <a:path extrusionOk="0" h="817782" w="545684">
                  <a:moveTo>
                    <a:pt x="0" y="0"/>
                  </a:moveTo>
                  <a:lnTo>
                    <a:pt x="545684" y="0"/>
                  </a:lnTo>
                  <a:lnTo>
                    <a:pt x="545684" y="817782"/>
                  </a:lnTo>
                  <a:lnTo>
                    <a:pt x="0" y="817782"/>
                  </a:lnTo>
                  <a:lnTo>
                    <a:pt x="0" y="0"/>
                  </a:lnTo>
                  <a:close/>
                </a:path>
              </a:pathLst>
            </a:custGeom>
            <a:blipFill rotWithShape="1">
              <a:blip r:embed="rId5">
                <a:alphaModFix/>
              </a:blip>
              <a:stretch>
                <a:fillRect b="0" l="0" r="0" t="0"/>
              </a:stretch>
            </a:blipFill>
            <a:ln>
              <a:noFill/>
            </a:ln>
          </p:spPr>
        </p:sp>
        <p:sp>
          <p:nvSpPr>
            <p:cNvPr id="309" name="Google Shape;309;p26"/>
            <p:cNvSpPr/>
            <p:nvPr/>
          </p:nvSpPr>
          <p:spPr>
            <a:xfrm>
              <a:off x="7023318" y="48758"/>
              <a:ext cx="904990" cy="817782"/>
            </a:xfrm>
            <a:custGeom>
              <a:rect b="b" l="l" r="r" t="t"/>
              <a:pathLst>
                <a:path extrusionOk="0" h="817782" w="904990">
                  <a:moveTo>
                    <a:pt x="0" y="0"/>
                  </a:moveTo>
                  <a:lnTo>
                    <a:pt x="904991" y="0"/>
                  </a:lnTo>
                  <a:lnTo>
                    <a:pt x="904991" y="817782"/>
                  </a:lnTo>
                  <a:lnTo>
                    <a:pt x="0" y="817782"/>
                  </a:lnTo>
                  <a:lnTo>
                    <a:pt x="0" y="0"/>
                  </a:lnTo>
                  <a:close/>
                </a:path>
              </a:pathLst>
            </a:custGeom>
            <a:blipFill rotWithShape="1">
              <a:blip r:embed="rId6">
                <a:alphaModFix/>
              </a:blip>
              <a:stretch>
                <a:fillRect b="0" l="0" r="0" t="0"/>
              </a:stretch>
            </a:blipFill>
            <a:ln>
              <a:noFill/>
            </a:ln>
          </p:spPr>
        </p:sp>
        <p:sp>
          <p:nvSpPr>
            <p:cNvPr id="310" name="Google Shape;310;p26"/>
            <p:cNvSpPr/>
            <p:nvPr/>
          </p:nvSpPr>
          <p:spPr>
            <a:xfrm>
              <a:off x="5686442" y="48758"/>
              <a:ext cx="817782" cy="817782"/>
            </a:xfrm>
            <a:custGeom>
              <a:rect b="b" l="l" r="r" t="t"/>
              <a:pathLst>
                <a:path extrusionOk="0" h="817782" w="817782">
                  <a:moveTo>
                    <a:pt x="0" y="0"/>
                  </a:moveTo>
                  <a:lnTo>
                    <a:pt x="817783" y="0"/>
                  </a:lnTo>
                  <a:lnTo>
                    <a:pt x="817783" y="817782"/>
                  </a:lnTo>
                  <a:lnTo>
                    <a:pt x="0" y="817782"/>
                  </a:lnTo>
                  <a:lnTo>
                    <a:pt x="0" y="0"/>
                  </a:lnTo>
                  <a:close/>
                </a:path>
              </a:pathLst>
            </a:custGeom>
            <a:blipFill rotWithShape="1">
              <a:blip r:embed="rId7">
                <a:alphaModFix/>
              </a:blip>
              <a:stretch>
                <a:fillRect b="0" l="0" r="0" t="0"/>
              </a:stretch>
            </a:blipFill>
            <a:ln>
              <a:noFill/>
            </a:ln>
          </p:spPr>
        </p:sp>
        <p:sp>
          <p:nvSpPr>
            <p:cNvPr id="311" name="Google Shape;311;p26"/>
            <p:cNvSpPr/>
            <p:nvPr/>
          </p:nvSpPr>
          <p:spPr>
            <a:xfrm>
              <a:off x="4048508" y="56930"/>
              <a:ext cx="1118841" cy="687578"/>
            </a:xfrm>
            <a:custGeom>
              <a:rect b="b" l="l" r="r" t="t"/>
              <a:pathLst>
                <a:path extrusionOk="0" h="687578" w="1118841">
                  <a:moveTo>
                    <a:pt x="0" y="0"/>
                  </a:moveTo>
                  <a:lnTo>
                    <a:pt x="1118840" y="0"/>
                  </a:lnTo>
                  <a:lnTo>
                    <a:pt x="1118840" y="687578"/>
                  </a:lnTo>
                  <a:lnTo>
                    <a:pt x="0" y="687578"/>
                  </a:lnTo>
                  <a:lnTo>
                    <a:pt x="0" y="0"/>
                  </a:lnTo>
                  <a:close/>
                </a:path>
              </a:pathLst>
            </a:custGeom>
            <a:blipFill rotWithShape="1">
              <a:blip r:embed="rId8">
                <a:alphaModFix/>
              </a:blip>
              <a:stretch>
                <a:fillRect b="0" l="0" r="0" t="0"/>
              </a:stretch>
            </a:blipFill>
            <a:ln>
              <a:noFill/>
            </a:ln>
          </p:spPr>
        </p:sp>
        <p:sp>
          <p:nvSpPr>
            <p:cNvPr id="312" name="Google Shape;312;p26"/>
            <p:cNvSpPr/>
            <p:nvPr/>
          </p:nvSpPr>
          <p:spPr>
            <a:xfrm>
              <a:off x="1457642" y="0"/>
              <a:ext cx="915298" cy="915298"/>
            </a:xfrm>
            <a:custGeom>
              <a:rect b="b" l="l" r="r" t="t"/>
              <a:pathLst>
                <a:path extrusionOk="0" h="915298" w="915298">
                  <a:moveTo>
                    <a:pt x="0" y="0"/>
                  </a:moveTo>
                  <a:lnTo>
                    <a:pt x="915298" y="0"/>
                  </a:lnTo>
                  <a:lnTo>
                    <a:pt x="915298" y="915298"/>
                  </a:lnTo>
                  <a:lnTo>
                    <a:pt x="0" y="915298"/>
                  </a:lnTo>
                  <a:lnTo>
                    <a:pt x="0" y="0"/>
                  </a:lnTo>
                  <a:close/>
                </a:path>
              </a:pathLst>
            </a:custGeom>
            <a:blipFill rotWithShape="1">
              <a:blip r:embed="rId9">
                <a:alphaModFix/>
              </a:blip>
              <a:stretch>
                <a:fillRect b="0" l="0" r="0" t="0"/>
              </a:stretch>
            </a:blipFill>
            <a:ln>
              <a:noFill/>
            </a:ln>
          </p:spPr>
        </p:sp>
        <p:sp>
          <p:nvSpPr>
            <p:cNvPr id="313" name="Google Shape;313;p26"/>
            <p:cNvSpPr/>
            <p:nvPr/>
          </p:nvSpPr>
          <p:spPr>
            <a:xfrm>
              <a:off x="2892034" y="0"/>
              <a:ext cx="637380" cy="915298"/>
            </a:xfrm>
            <a:custGeom>
              <a:rect b="b" l="l" r="r" t="t"/>
              <a:pathLst>
                <a:path extrusionOk="0" h="915298" w="637380">
                  <a:moveTo>
                    <a:pt x="0" y="0"/>
                  </a:moveTo>
                  <a:lnTo>
                    <a:pt x="637380" y="0"/>
                  </a:lnTo>
                  <a:lnTo>
                    <a:pt x="637380" y="915298"/>
                  </a:lnTo>
                  <a:lnTo>
                    <a:pt x="0" y="915298"/>
                  </a:lnTo>
                  <a:lnTo>
                    <a:pt x="0" y="0"/>
                  </a:lnTo>
                  <a:close/>
                </a:path>
              </a:pathLst>
            </a:custGeom>
            <a:blipFill rotWithShape="1">
              <a:blip r:embed="rId10">
                <a:alphaModFix/>
              </a:blip>
              <a:stretch>
                <a:fillRect b="0" l="0" r="0" t="0"/>
              </a:stretch>
            </a:blipFill>
            <a:ln>
              <a:noFill/>
            </a:ln>
          </p:spPr>
        </p:sp>
        <p:sp>
          <p:nvSpPr>
            <p:cNvPr id="314" name="Google Shape;314;p26"/>
            <p:cNvSpPr/>
            <p:nvPr/>
          </p:nvSpPr>
          <p:spPr>
            <a:xfrm>
              <a:off x="6550046" y="1703464"/>
              <a:ext cx="803798" cy="915298"/>
            </a:xfrm>
            <a:custGeom>
              <a:rect b="b" l="l" r="r" t="t"/>
              <a:pathLst>
                <a:path extrusionOk="0" h="915298" w="803798">
                  <a:moveTo>
                    <a:pt x="0" y="0"/>
                  </a:moveTo>
                  <a:lnTo>
                    <a:pt x="803798" y="0"/>
                  </a:lnTo>
                  <a:lnTo>
                    <a:pt x="803798" y="915298"/>
                  </a:lnTo>
                  <a:lnTo>
                    <a:pt x="0" y="915298"/>
                  </a:lnTo>
                  <a:lnTo>
                    <a:pt x="0" y="0"/>
                  </a:lnTo>
                  <a:close/>
                </a:path>
              </a:pathLst>
            </a:custGeom>
            <a:blipFill rotWithShape="1">
              <a:blip r:embed="rId11">
                <a:alphaModFix/>
              </a:blip>
              <a:stretch>
                <a:fillRect b="0" l="0" r="0" t="0"/>
              </a:stretch>
            </a:blipFill>
            <a:ln>
              <a:noFill/>
            </a:ln>
          </p:spPr>
        </p:sp>
        <p:sp>
          <p:nvSpPr>
            <p:cNvPr id="315" name="Google Shape;315;p26"/>
            <p:cNvSpPr/>
            <p:nvPr/>
          </p:nvSpPr>
          <p:spPr>
            <a:xfrm>
              <a:off x="9205372" y="1869529"/>
              <a:ext cx="1061225" cy="630947"/>
            </a:xfrm>
            <a:custGeom>
              <a:rect b="b" l="l" r="r" t="t"/>
              <a:pathLst>
                <a:path extrusionOk="0" h="630947" w="1061225">
                  <a:moveTo>
                    <a:pt x="0" y="0"/>
                  </a:moveTo>
                  <a:lnTo>
                    <a:pt x="1061225" y="0"/>
                  </a:lnTo>
                  <a:lnTo>
                    <a:pt x="1061225" y="630947"/>
                  </a:lnTo>
                  <a:lnTo>
                    <a:pt x="0" y="630947"/>
                  </a:lnTo>
                  <a:lnTo>
                    <a:pt x="0" y="0"/>
                  </a:lnTo>
                  <a:close/>
                </a:path>
              </a:pathLst>
            </a:custGeom>
            <a:blipFill rotWithShape="1">
              <a:blip r:embed="rId12">
                <a:alphaModFix/>
              </a:blip>
              <a:stretch>
                <a:fillRect b="0" l="0" r="0" t="0"/>
              </a:stretch>
            </a:blipFill>
            <a:ln>
              <a:noFill/>
            </a:ln>
          </p:spPr>
        </p:sp>
        <p:sp>
          <p:nvSpPr>
            <p:cNvPr id="316" name="Google Shape;316;p26"/>
            <p:cNvSpPr/>
            <p:nvPr/>
          </p:nvSpPr>
          <p:spPr>
            <a:xfrm>
              <a:off x="1273131" y="1752222"/>
              <a:ext cx="817782" cy="817782"/>
            </a:xfrm>
            <a:custGeom>
              <a:rect b="b" l="l" r="r" t="t"/>
              <a:pathLst>
                <a:path extrusionOk="0" h="817782" w="817782">
                  <a:moveTo>
                    <a:pt x="0" y="0"/>
                  </a:moveTo>
                  <a:lnTo>
                    <a:pt x="817783" y="0"/>
                  </a:lnTo>
                  <a:lnTo>
                    <a:pt x="817783" y="817782"/>
                  </a:lnTo>
                  <a:lnTo>
                    <a:pt x="0" y="817782"/>
                  </a:lnTo>
                  <a:lnTo>
                    <a:pt x="0" y="0"/>
                  </a:lnTo>
                  <a:close/>
                </a:path>
              </a:pathLst>
            </a:custGeom>
            <a:blipFill rotWithShape="1">
              <a:blip r:embed="rId13">
                <a:alphaModFix/>
              </a:blip>
              <a:stretch>
                <a:fillRect b="0" l="0" r="0" t="0"/>
              </a:stretch>
            </a:blipFill>
            <a:ln>
              <a:noFill/>
            </a:ln>
          </p:spPr>
        </p:sp>
        <p:sp>
          <p:nvSpPr>
            <p:cNvPr id="317" name="Google Shape;317;p26"/>
            <p:cNvSpPr/>
            <p:nvPr/>
          </p:nvSpPr>
          <p:spPr>
            <a:xfrm>
              <a:off x="6643" y="1752222"/>
              <a:ext cx="817782" cy="817782"/>
            </a:xfrm>
            <a:custGeom>
              <a:rect b="b" l="l" r="r" t="t"/>
              <a:pathLst>
                <a:path extrusionOk="0" h="817782" w="817782">
                  <a:moveTo>
                    <a:pt x="0" y="0"/>
                  </a:moveTo>
                  <a:lnTo>
                    <a:pt x="817782" y="0"/>
                  </a:lnTo>
                  <a:lnTo>
                    <a:pt x="817782" y="817782"/>
                  </a:lnTo>
                  <a:lnTo>
                    <a:pt x="0" y="817782"/>
                  </a:lnTo>
                  <a:lnTo>
                    <a:pt x="0" y="0"/>
                  </a:lnTo>
                  <a:close/>
                </a:path>
              </a:pathLst>
            </a:custGeom>
            <a:blipFill rotWithShape="1">
              <a:blip r:embed="rId14">
                <a:alphaModFix/>
              </a:blip>
              <a:stretch>
                <a:fillRect b="0" l="0" r="0" t="0"/>
              </a:stretch>
            </a:blipFill>
            <a:ln>
              <a:noFill/>
            </a:ln>
          </p:spPr>
        </p:sp>
        <p:sp>
          <p:nvSpPr>
            <p:cNvPr id="318" name="Google Shape;318;p26"/>
            <p:cNvSpPr/>
            <p:nvPr/>
          </p:nvSpPr>
          <p:spPr>
            <a:xfrm>
              <a:off x="5154166" y="1727970"/>
              <a:ext cx="907537" cy="866285"/>
            </a:xfrm>
            <a:custGeom>
              <a:rect b="b" l="l" r="r" t="t"/>
              <a:pathLst>
                <a:path extrusionOk="0" h="866285" w="907537">
                  <a:moveTo>
                    <a:pt x="0" y="0"/>
                  </a:moveTo>
                  <a:lnTo>
                    <a:pt x="907536" y="0"/>
                  </a:lnTo>
                  <a:lnTo>
                    <a:pt x="907536" y="866285"/>
                  </a:lnTo>
                  <a:lnTo>
                    <a:pt x="0" y="866285"/>
                  </a:lnTo>
                  <a:lnTo>
                    <a:pt x="0" y="0"/>
                  </a:lnTo>
                  <a:close/>
                </a:path>
              </a:pathLst>
            </a:custGeom>
            <a:blipFill rotWithShape="1">
              <a:blip r:embed="rId15">
                <a:alphaModFix/>
              </a:blip>
              <a:stretch>
                <a:fillRect b="0" l="0" r="0" t="0"/>
              </a:stretch>
            </a:blipFill>
            <a:ln>
              <a:noFill/>
            </a:ln>
          </p:spPr>
        </p:sp>
        <p:sp>
          <p:nvSpPr>
            <p:cNvPr id="319" name="Google Shape;319;p26"/>
            <p:cNvSpPr/>
            <p:nvPr/>
          </p:nvSpPr>
          <p:spPr>
            <a:xfrm>
              <a:off x="2558115" y="1703464"/>
              <a:ext cx="908641" cy="915298"/>
            </a:xfrm>
            <a:custGeom>
              <a:rect b="b" l="l" r="r" t="t"/>
              <a:pathLst>
                <a:path extrusionOk="0" h="915298" w="908641">
                  <a:moveTo>
                    <a:pt x="0" y="0"/>
                  </a:moveTo>
                  <a:lnTo>
                    <a:pt x="908641" y="0"/>
                  </a:lnTo>
                  <a:lnTo>
                    <a:pt x="908641" y="915298"/>
                  </a:lnTo>
                  <a:lnTo>
                    <a:pt x="0" y="915298"/>
                  </a:lnTo>
                  <a:lnTo>
                    <a:pt x="0" y="0"/>
                  </a:lnTo>
                  <a:close/>
                </a:path>
              </a:pathLst>
            </a:custGeom>
            <a:blipFill rotWithShape="1">
              <a:blip r:embed="rId16">
                <a:alphaModFix/>
              </a:blip>
              <a:stretch>
                <a:fillRect b="0" l="0" r="0" t="0"/>
              </a:stretch>
            </a:blipFill>
            <a:ln>
              <a:noFill/>
            </a:ln>
          </p:spPr>
        </p:sp>
        <p:sp>
          <p:nvSpPr>
            <p:cNvPr id="320" name="Google Shape;320;p26"/>
            <p:cNvSpPr/>
            <p:nvPr/>
          </p:nvSpPr>
          <p:spPr>
            <a:xfrm>
              <a:off x="3924710" y="1694471"/>
              <a:ext cx="757918" cy="924291"/>
            </a:xfrm>
            <a:custGeom>
              <a:rect b="b" l="l" r="r" t="t"/>
              <a:pathLst>
                <a:path extrusionOk="0" h="924291" w="757918">
                  <a:moveTo>
                    <a:pt x="0" y="0"/>
                  </a:moveTo>
                  <a:lnTo>
                    <a:pt x="757919" y="0"/>
                  </a:lnTo>
                  <a:lnTo>
                    <a:pt x="757919" y="924291"/>
                  </a:lnTo>
                  <a:lnTo>
                    <a:pt x="0" y="924291"/>
                  </a:lnTo>
                  <a:lnTo>
                    <a:pt x="0" y="0"/>
                  </a:lnTo>
                  <a:close/>
                </a:path>
              </a:pathLst>
            </a:custGeom>
            <a:blipFill rotWithShape="1">
              <a:blip r:embed="rId17">
                <a:alphaModFix/>
              </a:blip>
              <a:stretch>
                <a:fillRect b="0" l="0" r="0" t="0"/>
              </a:stretch>
            </a:blipFill>
            <a:ln>
              <a:noFill/>
            </a:ln>
          </p:spPr>
        </p:sp>
        <p:sp>
          <p:nvSpPr>
            <p:cNvPr id="321" name="Google Shape;321;p26"/>
            <p:cNvSpPr/>
            <p:nvPr/>
          </p:nvSpPr>
          <p:spPr>
            <a:xfrm>
              <a:off x="7863712" y="1752222"/>
              <a:ext cx="860840" cy="865561"/>
            </a:xfrm>
            <a:custGeom>
              <a:rect b="b" l="l" r="r" t="t"/>
              <a:pathLst>
                <a:path extrusionOk="0" h="865561" w="860840">
                  <a:moveTo>
                    <a:pt x="0" y="0"/>
                  </a:moveTo>
                  <a:lnTo>
                    <a:pt x="860840" y="0"/>
                  </a:lnTo>
                  <a:lnTo>
                    <a:pt x="860840" y="865561"/>
                  </a:lnTo>
                  <a:lnTo>
                    <a:pt x="0" y="865561"/>
                  </a:lnTo>
                  <a:lnTo>
                    <a:pt x="0" y="0"/>
                  </a:lnTo>
                  <a:close/>
                </a:path>
              </a:pathLst>
            </a:custGeom>
            <a:blipFill rotWithShape="1">
              <a:blip r:embed="rId18">
                <a:alphaModFix/>
              </a:blip>
              <a:stretch>
                <a:fillRect b="0" l="0" r="0" t="0"/>
              </a:stretch>
            </a:blipFill>
            <a:ln>
              <a:noFill/>
            </a:ln>
          </p:spPr>
        </p:sp>
        <p:sp>
          <p:nvSpPr>
            <p:cNvPr id="322" name="Google Shape;322;p26"/>
            <p:cNvSpPr/>
            <p:nvPr/>
          </p:nvSpPr>
          <p:spPr>
            <a:xfrm>
              <a:off x="7771699" y="3385578"/>
              <a:ext cx="738895" cy="915298"/>
            </a:xfrm>
            <a:custGeom>
              <a:rect b="b" l="l" r="r" t="t"/>
              <a:pathLst>
                <a:path extrusionOk="0" h="915298" w="738895">
                  <a:moveTo>
                    <a:pt x="0" y="0"/>
                  </a:moveTo>
                  <a:lnTo>
                    <a:pt x="738895" y="0"/>
                  </a:lnTo>
                  <a:lnTo>
                    <a:pt x="738895" y="915298"/>
                  </a:lnTo>
                  <a:lnTo>
                    <a:pt x="0" y="915298"/>
                  </a:lnTo>
                  <a:lnTo>
                    <a:pt x="0" y="0"/>
                  </a:lnTo>
                  <a:close/>
                </a:path>
              </a:pathLst>
            </a:custGeom>
            <a:blipFill rotWithShape="1">
              <a:blip r:embed="rId19">
                <a:alphaModFix/>
              </a:blip>
              <a:stretch>
                <a:fillRect b="0" l="0" r="0" t="0"/>
              </a:stretch>
            </a:blipFill>
            <a:ln>
              <a:noFill/>
            </a:ln>
          </p:spPr>
        </p:sp>
        <p:sp>
          <p:nvSpPr>
            <p:cNvPr id="323" name="Google Shape;323;p26"/>
            <p:cNvSpPr/>
            <p:nvPr/>
          </p:nvSpPr>
          <p:spPr>
            <a:xfrm>
              <a:off x="6179530" y="3385578"/>
              <a:ext cx="994889" cy="915298"/>
            </a:xfrm>
            <a:custGeom>
              <a:rect b="b" l="l" r="r" t="t"/>
              <a:pathLst>
                <a:path extrusionOk="0" h="915298" w="994889">
                  <a:moveTo>
                    <a:pt x="0" y="0"/>
                  </a:moveTo>
                  <a:lnTo>
                    <a:pt x="994889" y="0"/>
                  </a:lnTo>
                  <a:lnTo>
                    <a:pt x="994889" y="915298"/>
                  </a:lnTo>
                  <a:lnTo>
                    <a:pt x="0" y="915298"/>
                  </a:lnTo>
                  <a:lnTo>
                    <a:pt x="0" y="0"/>
                  </a:lnTo>
                  <a:close/>
                </a:path>
              </a:pathLst>
            </a:custGeom>
            <a:blipFill rotWithShape="1">
              <a:blip r:embed="rId20">
                <a:alphaModFix/>
              </a:blip>
              <a:stretch>
                <a:fillRect b="0" l="0" r="0" t="0"/>
              </a:stretch>
            </a:blipFill>
            <a:ln>
              <a:noFill/>
            </a:ln>
          </p:spPr>
        </p:sp>
        <p:sp>
          <p:nvSpPr>
            <p:cNvPr id="324" name="Google Shape;324;p26"/>
            <p:cNvSpPr/>
            <p:nvPr/>
          </p:nvSpPr>
          <p:spPr>
            <a:xfrm>
              <a:off x="9169323" y="3593146"/>
              <a:ext cx="1045986" cy="600967"/>
            </a:xfrm>
            <a:custGeom>
              <a:rect b="b" l="l" r="r" t="t"/>
              <a:pathLst>
                <a:path extrusionOk="0" h="600967" w="1045986">
                  <a:moveTo>
                    <a:pt x="0" y="0"/>
                  </a:moveTo>
                  <a:lnTo>
                    <a:pt x="1045986" y="0"/>
                  </a:lnTo>
                  <a:lnTo>
                    <a:pt x="1045986" y="600966"/>
                  </a:lnTo>
                  <a:lnTo>
                    <a:pt x="0" y="600966"/>
                  </a:lnTo>
                  <a:lnTo>
                    <a:pt x="0" y="0"/>
                  </a:lnTo>
                  <a:close/>
                </a:path>
              </a:pathLst>
            </a:custGeom>
            <a:blipFill rotWithShape="1">
              <a:blip r:embed="rId21">
                <a:alphaModFix/>
              </a:blip>
              <a:stretch>
                <a:fillRect b="0" l="0" r="0" t="0"/>
              </a:stretch>
            </a:blipFill>
            <a:ln>
              <a:noFill/>
            </a:ln>
          </p:spPr>
        </p:sp>
        <p:sp>
          <p:nvSpPr>
            <p:cNvPr id="325" name="Google Shape;325;p26"/>
            <p:cNvSpPr/>
            <p:nvPr/>
          </p:nvSpPr>
          <p:spPr>
            <a:xfrm>
              <a:off x="3174485" y="3385578"/>
              <a:ext cx="915298" cy="915298"/>
            </a:xfrm>
            <a:custGeom>
              <a:rect b="b" l="l" r="r" t="t"/>
              <a:pathLst>
                <a:path extrusionOk="0" h="915298" w="915298">
                  <a:moveTo>
                    <a:pt x="0" y="0"/>
                  </a:moveTo>
                  <a:lnTo>
                    <a:pt x="915298" y="0"/>
                  </a:lnTo>
                  <a:lnTo>
                    <a:pt x="915298" y="915298"/>
                  </a:lnTo>
                  <a:lnTo>
                    <a:pt x="0" y="915298"/>
                  </a:lnTo>
                  <a:lnTo>
                    <a:pt x="0" y="0"/>
                  </a:lnTo>
                  <a:close/>
                </a:path>
              </a:pathLst>
            </a:custGeom>
            <a:blipFill rotWithShape="1">
              <a:blip r:embed="rId22">
                <a:alphaModFix/>
              </a:blip>
              <a:stretch>
                <a:fillRect b="0" l="0" r="0" t="0"/>
              </a:stretch>
            </a:blipFill>
            <a:ln>
              <a:noFill/>
            </a:ln>
          </p:spPr>
        </p:sp>
        <p:sp>
          <p:nvSpPr>
            <p:cNvPr id="326" name="Google Shape;326;p26"/>
            <p:cNvSpPr/>
            <p:nvPr/>
          </p:nvSpPr>
          <p:spPr>
            <a:xfrm>
              <a:off x="6643" y="3385578"/>
              <a:ext cx="1064300" cy="915298"/>
            </a:xfrm>
            <a:custGeom>
              <a:rect b="b" l="l" r="r" t="t"/>
              <a:pathLst>
                <a:path extrusionOk="0" h="915298" w="1064300">
                  <a:moveTo>
                    <a:pt x="0" y="0"/>
                  </a:moveTo>
                  <a:lnTo>
                    <a:pt x="1064300" y="0"/>
                  </a:lnTo>
                  <a:lnTo>
                    <a:pt x="1064300" y="915298"/>
                  </a:lnTo>
                  <a:lnTo>
                    <a:pt x="0" y="915298"/>
                  </a:lnTo>
                  <a:lnTo>
                    <a:pt x="0" y="0"/>
                  </a:lnTo>
                  <a:close/>
                </a:path>
              </a:pathLst>
            </a:custGeom>
            <a:blipFill rotWithShape="1">
              <a:blip r:embed="rId23">
                <a:alphaModFix/>
              </a:blip>
              <a:stretch>
                <a:fillRect b="0" l="0" r="0" t="0"/>
              </a:stretch>
            </a:blipFill>
            <a:ln>
              <a:noFill/>
            </a:ln>
          </p:spPr>
        </p:sp>
        <p:sp>
          <p:nvSpPr>
            <p:cNvPr id="327" name="Google Shape;327;p26"/>
            <p:cNvSpPr/>
            <p:nvPr/>
          </p:nvSpPr>
          <p:spPr>
            <a:xfrm>
              <a:off x="4578861" y="3385578"/>
              <a:ext cx="913634" cy="915298"/>
            </a:xfrm>
            <a:custGeom>
              <a:rect b="b" l="l" r="r" t="t"/>
              <a:pathLst>
                <a:path extrusionOk="0" h="915298" w="913634">
                  <a:moveTo>
                    <a:pt x="0" y="0"/>
                  </a:moveTo>
                  <a:lnTo>
                    <a:pt x="913634" y="0"/>
                  </a:lnTo>
                  <a:lnTo>
                    <a:pt x="913634" y="915298"/>
                  </a:lnTo>
                  <a:lnTo>
                    <a:pt x="0" y="915298"/>
                  </a:lnTo>
                  <a:lnTo>
                    <a:pt x="0" y="0"/>
                  </a:lnTo>
                  <a:close/>
                </a:path>
              </a:pathLst>
            </a:custGeom>
            <a:blipFill rotWithShape="1">
              <a:blip r:embed="rId24">
                <a:alphaModFix/>
              </a:blip>
              <a:stretch>
                <a:fillRect b="0" l="0" r="0" t="0"/>
              </a:stretch>
            </a:blipFill>
            <a:ln>
              <a:noFill/>
            </a:ln>
          </p:spPr>
        </p:sp>
        <p:sp>
          <p:nvSpPr>
            <p:cNvPr id="328" name="Google Shape;328;p26"/>
            <p:cNvSpPr/>
            <p:nvPr/>
          </p:nvSpPr>
          <p:spPr>
            <a:xfrm>
              <a:off x="1665065" y="3385578"/>
              <a:ext cx="915298" cy="915298"/>
            </a:xfrm>
            <a:custGeom>
              <a:rect b="b" l="l" r="r" t="t"/>
              <a:pathLst>
                <a:path extrusionOk="0" h="915298" w="915298">
                  <a:moveTo>
                    <a:pt x="0" y="0"/>
                  </a:moveTo>
                  <a:lnTo>
                    <a:pt x="915298" y="0"/>
                  </a:lnTo>
                  <a:lnTo>
                    <a:pt x="915298" y="915298"/>
                  </a:lnTo>
                  <a:lnTo>
                    <a:pt x="0" y="915298"/>
                  </a:lnTo>
                  <a:lnTo>
                    <a:pt x="0" y="0"/>
                  </a:lnTo>
                  <a:close/>
                </a:path>
              </a:pathLst>
            </a:custGeom>
            <a:blipFill rotWithShape="1">
              <a:blip r:embed="rId25">
                <a:alphaModFix/>
              </a:blip>
              <a:stretch>
                <a:fillRect b="0" l="0" r="0" t="0"/>
              </a:stretch>
            </a:blipFill>
            <a:ln>
              <a:noFill/>
            </a:ln>
          </p:spPr>
        </p:sp>
        <p:sp>
          <p:nvSpPr>
            <p:cNvPr id="329" name="Google Shape;329;p26"/>
            <p:cNvSpPr/>
            <p:nvPr/>
          </p:nvSpPr>
          <p:spPr>
            <a:xfrm>
              <a:off x="6676585" y="5092854"/>
              <a:ext cx="1003119" cy="791552"/>
            </a:xfrm>
            <a:custGeom>
              <a:rect b="b" l="l" r="r" t="t"/>
              <a:pathLst>
                <a:path extrusionOk="0" h="791552" w="1003119">
                  <a:moveTo>
                    <a:pt x="0" y="0"/>
                  </a:moveTo>
                  <a:lnTo>
                    <a:pt x="1003119" y="0"/>
                  </a:lnTo>
                  <a:lnTo>
                    <a:pt x="1003119" y="791552"/>
                  </a:lnTo>
                  <a:lnTo>
                    <a:pt x="0" y="791552"/>
                  </a:lnTo>
                  <a:lnTo>
                    <a:pt x="0" y="0"/>
                  </a:lnTo>
                  <a:close/>
                </a:path>
              </a:pathLst>
            </a:custGeom>
            <a:blipFill rotWithShape="1">
              <a:blip r:embed="rId26">
                <a:alphaModFix/>
              </a:blip>
              <a:stretch>
                <a:fillRect b="0" l="0" r="0" t="0"/>
              </a:stretch>
            </a:blipFill>
            <a:ln>
              <a:noFill/>
            </a:ln>
          </p:spPr>
        </p:sp>
        <p:sp>
          <p:nvSpPr>
            <p:cNvPr id="330" name="Google Shape;330;p26"/>
            <p:cNvSpPr/>
            <p:nvPr/>
          </p:nvSpPr>
          <p:spPr>
            <a:xfrm>
              <a:off x="5139080" y="5130054"/>
              <a:ext cx="1034532" cy="622600"/>
            </a:xfrm>
            <a:custGeom>
              <a:rect b="b" l="l" r="r" t="t"/>
              <a:pathLst>
                <a:path extrusionOk="0" h="622600" w="1034532">
                  <a:moveTo>
                    <a:pt x="0" y="0"/>
                  </a:moveTo>
                  <a:lnTo>
                    <a:pt x="1034532" y="0"/>
                  </a:lnTo>
                  <a:lnTo>
                    <a:pt x="1034532" y="622600"/>
                  </a:lnTo>
                  <a:lnTo>
                    <a:pt x="0" y="622600"/>
                  </a:lnTo>
                  <a:lnTo>
                    <a:pt x="0" y="0"/>
                  </a:lnTo>
                  <a:close/>
                </a:path>
              </a:pathLst>
            </a:custGeom>
            <a:blipFill rotWithShape="1">
              <a:blip r:embed="rId27">
                <a:alphaModFix/>
              </a:blip>
              <a:stretch>
                <a:fillRect b="0" l="0" r="0" t="0"/>
              </a:stretch>
            </a:blipFill>
            <a:ln>
              <a:noFill/>
            </a:ln>
          </p:spPr>
        </p:sp>
        <p:sp>
          <p:nvSpPr>
            <p:cNvPr id="331" name="Google Shape;331;p26"/>
            <p:cNvSpPr/>
            <p:nvPr/>
          </p:nvSpPr>
          <p:spPr>
            <a:xfrm>
              <a:off x="2703309" y="5034948"/>
              <a:ext cx="851272" cy="907363"/>
            </a:xfrm>
            <a:custGeom>
              <a:rect b="b" l="l" r="r" t="t"/>
              <a:pathLst>
                <a:path extrusionOk="0" h="907363" w="851272">
                  <a:moveTo>
                    <a:pt x="0" y="0"/>
                  </a:moveTo>
                  <a:lnTo>
                    <a:pt x="851272" y="0"/>
                  </a:lnTo>
                  <a:lnTo>
                    <a:pt x="851272" y="907364"/>
                  </a:lnTo>
                  <a:lnTo>
                    <a:pt x="0" y="907364"/>
                  </a:lnTo>
                  <a:lnTo>
                    <a:pt x="0" y="0"/>
                  </a:lnTo>
                  <a:close/>
                </a:path>
              </a:pathLst>
            </a:custGeom>
            <a:blipFill rotWithShape="1">
              <a:blip r:embed="rId28">
                <a:alphaModFix/>
              </a:blip>
              <a:stretch>
                <a:fillRect b="0" l="0" r="0" t="0"/>
              </a:stretch>
            </a:blipFill>
            <a:ln>
              <a:noFill/>
            </a:ln>
          </p:spPr>
        </p:sp>
        <p:sp>
          <p:nvSpPr>
            <p:cNvPr id="332" name="Google Shape;332;p26"/>
            <p:cNvSpPr/>
            <p:nvPr/>
          </p:nvSpPr>
          <p:spPr>
            <a:xfrm>
              <a:off x="4057554" y="5045578"/>
              <a:ext cx="578553" cy="791552"/>
            </a:xfrm>
            <a:custGeom>
              <a:rect b="b" l="l" r="r" t="t"/>
              <a:pathLst>
                <a:path extrusionOk="0" h="791552" w="578553">
                  <a:moveTo>
                    <a:pt x="0" y="0"/>
                  </a:moveTo>
                  <a:lnTo>
                    <a:pt x="578553" y="0"/>
                  </a:lnTo>
                  <a:lnTo>
                    <a:pt x="578553" y="791552"/>
                  </a:lnTo>
                  <a:lnTo>
                    <a:pt x="0" y="791552"/>
                  </a:lnTo>
                  <a:lnTo>
                    <a:pt x="0" y="0"/>
                  </a:lnTo>
                  <a:close/>
                </a:path>
              </a:pathLst>
            </a:custGeom>
            <a:blipFill rotWithShape="1">
              <a:blip r:embed="rId29">
                <a:alphaModFix/>
              </a:blip>
              <a:stretch>
                <a:fillRect b="0" l="0" r="0" t="0"/>
              </a:stretch>
            </a:blipFill>
            <a:ln>
              <a:noFill/>
            </a:ln>
          </p:spPr>
        </p:sp>
        <p:sp>
          <p:nvSpPr>
            <p:cNvPr id="333" name="Google Shape;333;p26"/>
            <p:cNvSpPr/>
            <p:nvPr/>
          </p:nvSpPr>
          <p:spPr>
            <a:xfrm>
              <a:off x="1536194" y="5034948"/>
              <a:ext cx="661550" cy="907363"/>
            </a:xfrm>
            <a:custGeom>
              <a:rect b="b" l="l" r="r" t="t"/>
              <a:pathLst>
                <a:path extrusionOk="0" h="907363" w="661550">
                  <a:moveTo>
                    <a:pt x="0" y="0"/>
                  </a:moveTo>
                  <a:lnTo>
                    <a:pt x="661551" y="0"/>
                  </a:lnTo>
                  <a:lnTo>
                    <a:pt x="661551" y="907364"/>
                  </a:lnTo>
                  <a:lnTo>
                    <a:pt x="0" y="907364"/>
                  </a:lnTo>
                  <a:lnTo>
                    <a:pt x="0" y="0"/>
                  </a:lnTo>
                  <a:close/>
                </a:path>
              </a:pathLst>
            </a:custGeom>
            <a:blipFill rotWithShape="1">
              <a:blip r:embed="rId30">
                <a:alphaModFix/>
              </a:blip>
              <a:stretch>
                <a:fillRect b="0" l="0" r="0" t="0"/>
              </a:stretch>
            </a:blipFill>
            <a:ln>
              <a:noFill/>
            </a:ln>
          </p:spPr>
        </p:sp>
        <p:sp>
          <p:nvSpPr>
            <p:cNvPr id="334" name="Google Shape;334;p26"/>
            <p:cNvSpPr/>
            <p:nvPr/>
          </p:nvSpPr>
          <p:spPr>
            <a:xfrm>
              <a:off x="9482385" y="5092854"/>
              <a:ext cx="791552" cy="791552"/>
            </a:xfrm>
            <a:custGeom>
              <a:rect b="b" l="l" r="r" t="t"/>
              <a:pathLst>
                <a:path extrusionOk="0" h="791552" w="791552">
                  <a:moveTo>
                    <a:pt x="0" y="0"/>
                  </a:moveTo>
                  <a:lnTo>
                    <a:pt x="791552" y="0"/>
                  </a:lnTo>
                  <a:lnTo>
                    <a:pt x="791552" y="791552"/>
                  </a:lnTo>
                  <a:lnTo>
                    <a:pt x="0" y="791552"/>
                  </a:lnTo>
                  <a:lnTo>
                    <a:pt x="0" y="0"/>
                  </a:lnTo>
                  <a:close/>
                </a:path>
              </a:pathLst>
            </a:custGeom>
            <a:blipFill rotWithShape="1">
              <a:blip r:embed="rId31">
                <a:alphaModFix/>
              </a:blip>
              <a:stretch>
                <a:fillRect b="0" l="0" r="0" t="0"/>
              </a:stretch>
            </a:blipFill>
            <a:ln>
              <a:noFill/>
            </a:ln>
          </p:spPr>
        </p:sp>
        <p:sp>
          <p:nvSpPr>
            <p:cNvPr id="335" name="Google Shape;335;p26"/>
            <p:cNvSpPr/>
            <p:nvPr/>
          </p:nvSpPr>
          <p:spPr>
            <a:xfrm>
              <a:off x="8186564" y="5092854"/>
              <a:ext cx="791552" cy="791552"/>
            </a:xfrm>
            <a:custGeom>
              <a:rect b="b" l="l" r="r" t="t"/>
              <a:pathLst>
                <a:path extrusionOk="0" h="791552" w="791552">
                  <a:moveTo>
                    <a:pt x="0" y="0"/>
                  </a:moveTo>
                  <a:lnTo>
                    <a:pt x="791552" y="0"/>
                  </a:lnTo>
                  <a:lnTo>
                    <a:pt x="791552" y="791552"/>
                  </a:lnTo>
                  <a:lnTo>
                    <a:pt x="0" y="791552"/>
                  </a:lnTo>
                  <a:lnTo>
                    <a:pt x="0" y="0"/>
                  </a:lnTo>
                  <a:close/>
                </a:path>
              </a:pathLst>
            </a:custGeom>
            <a:blipFill rotWithShape="1">
              <a:blip r:embed="rId32">
                <a:alphaModFix/>
              </a:blip>
              <a:stretch>
                <a:fillRect b="0" l="0" r="0" t="0"/>
              </a:stretch>
            </a:blipFill>
            <a:ln>
              <a:noFill/>
            </a:ln>
          </p:spPr>
        </p:sp>
        <p:sp>
          <p:nvSpPr>
            <p:cNvPr id="336" name="Google Shape;336;p26"/>
            <p:cNvSpPr/>
            <p:nvPr/>
          </p:nvSpPr>
          <p:spPr>
            <a:xfrm>
              <a:off x="6643" y="4983705"/>
              <a:ext cx="1025283" cy="915298"/>
            </a:xfrm>
            <a:custGeom>
              <a:rect b="b" l="l" r="r" t="t"/>
              <a:pathLst>
                <a:path extrusionOk="0" h="915298" w="1025283">
                  <a:moveTo>
                    <a:pt x="0" y="0"/>
                  </a:moveTo>
                  <a:lnTo>
                    <a:pt x="1025283" y="0"/>
                  </a:lnTo>
                  <a:lnTo>
                    <a:pt x="1025283" y="915298"/>
                  </a:lnTo>
                  <a:lnTo>
                    <a:pt x="0" y="915298"/>
                  </a:lnTo>
                  <a:lnTo>
                    <a:pt x="0" y="0"/>
                  </a:lnTo>
                  <a:close/>
                </a:path>
              </a:pathLst>
            </a:custGeom>
            <a:blipFill rotWithShape="1">
              <a:blip r:embed="rId33">
                <a:alphaModFix/>
              </a:blip>
              <a:stretch>
                <a:fillRect b="0" l="0" r="0" t="0"/>
              </a:stretch>
            </a:blipFill>
            <a:ln>
              <a:noFill/>
            </a:ln>
          </p:spPr>
        </p:sp>
        <p:sp>
          <p:nvSpPr>
            <p:cNvPr id="337" name="Google Shape;337;p26"/>
            <p:cNvSpPr/>
            <p:nvPr/>
          </p:nvSpPr>
          <p:spPr>
            <a:xfrm>
              <a:off x="9287756" y="6787733"/>
              <a:ext cx="783600" cy="896008"/>
            </a:xfrm>
            <a:custGeom>
              <a:rect b="b" l="l" r="r" t="t"/>
              <a:pathLst>
                <a:path extrusionOk="0" h="896008" w="783600">
                  <a:moveTo>
                    <a:pt x="0" y="0"/>
                  </a:moveTo>
                  <a:lnTo>
                    <a:pt x="783600" y="0"/>
                  </a:lnTo>
                  <a:lnTo>
                    <a:pt x="783600" y="896008"/>
                  </a:lnTo>
                  <a:lnTo>
                    <a:pt x="0" y="896008"/>
                  </a:lnTo>
                  <a:lnTo>
                    <a:pt x="0" y="0"/>
                  </a:lnTo>
                  <a:close/>
                </a:path>
              </a:pathLst>
            </a:custGeom>
            <a:blipFill rotWithShape="1">
              <a:blip r:embed="rId34">
                <a:alphaModFix/>
              </a:blip>
              <a:stretch>
                <a:fillRect b="0" l="0" r="0" t="0"/>
              </a:stretch>
            </a:blipFill>
            <a:ln>
              <a:noFill/>
            </a:ln>
          </p:spPr>
        </p:sp>
        <p:sp>
          <p:nvSpPr>
            <p:cNvPr id="338" name="Google Shape;338;p26"/>
            <p:cNvSpPr/>
            <p:nvPr/>
          </p:nvSpPr>
          <p:spPr>
            <a:xfrm>
              <a:off x="7736603" y="6905549"/>
              <a:ext cx="943394" cy="660376"/>
            </a:xfrm>
            <a:custGeom>
              <a:rect b="b" l="l" r="r" t="t"/>
              <a:pathLst>
                <a:path extrusionOk="0" h="660376" w="943394">
                  <a:moveTo>
                    <a:pt x="0" y="0"/>
                  </a:moveTo>
                  <a:lnTo>
                    <a:pt x="943394" y="0"/>
                  </a:lnTo>
                  <a:lnTo>
                    <a:pt x="943394" y="660376"/>
                  </a:lnTo>
                  <a:lnTo>
                    <a:pt x="0" y="660376"/>
                  </a:lnTo>
                  <a:lnTo>
                    <a:pt x="0" y="0"/>
                  </a:lnTo>
                  <a:close/>
                </a:path>
              </a:pathLst>
            </a:custGeom>
            <a:blipFill rotWithShape="1">
              <a:blip r:embed="rId35">
                <a:alphaModFix/>
              </a:blip>
              <a:stretch>
                <a:fillRect b="0" l="0" r="0" t="0"/>
              </a:stretch>
            </a:blipFill>
            <a:ln>
              <a:noFill/>
            </a:ln>
          </p:spPr>
        </p:sp>
        <p:sp>
          <p:nvSpPr>
            <p:cNvPr id="339" name="Google Shape;339;p26"/>
            <p:cNvSpPr/>
            <p:nvPr/>
          </p:nvSpPr>
          <p:spPr>
            <a:xfrm>
              <a:off x="6313435" y="6905549"/>
              <a:ext cx="807126" cy="660376"/>
            </a:xfrm>
            <a:custGeom>
              <a:rect b="b" l="l" r="r" t="t"/>
              <a:pathLst>
                <a:path extrusionOk="0" h="660376" w="807126">
                  <a:moveTo>
                    <a:pt x="0" y="0"/>
                  </a:moveTo>
                  <a:lnTo>
                    <a:pt x="807126" y="0"/>
                  </a:lnTo>
                  <a:lnTo>
                    <a:pt x="807126" y="660376"/>
                  </a:lnTo>
                  <a:lnTo>
                    <a:pt x="0" y="660376"/>
                  </a:lnTo>
                  <a:lnTo>
                    <a:pt x="0" y="0"/>
                  </a:lnTo>
                  <a:close/>
                </a:path>
              </a:pathLst>
            </a:custGeom>
            <a:blipFill rotWithShape="1">
              <a:blip r:embed="rId36">
                <a:alphaModFix/>
              </a:blip>
              <a:stretch>
                <a:fillRect b="0" l="0" r="0" t="0"/>
              </a:stretch>
            </a:blipFill>
            <a:ln>
              <a:noFill/>
            </a:ln>
          </p:spPr>
        </p:sp>
        <p:sp>
          <p:nvSpPr>
            <p:cNvPr id="340" name="Google Shape;340;p26"/>
            <p:cNvSpPr/>
            <p:nvPr/>
          </p:nvSpPr>
          <p:spPr>
            <a:xfrm>
              <a:off x="3986279" y="6787733"/>
              <a:ext cx="451262" cy="896008"/>
            </a:xfrm>
            <a:custGeom>
              <a:rect b="b" l="l" r="r" t="t"/>
              <a:pathLst>
                <a:path extrusionOk="0" h="896008" w="451262">
                  <a:moveTo>
                    <a:pt x="0" y="0"/>
                  </a:moveTo>
                  <a:lnTo>
                    <a:pt x="451262" y="0"/>
                  </a:lnTo>
                  <a:lnTo>
                    <a:pt x="451262" y="896008"/>
                  </a:lnTo>
                  <a:lnTo>
                    <a:pt x="0" y="896008"/>
                  </a:lnTo>
                  <a:lnTo>
                    <a:pt x="0" y="0"/>
                  </a:lnTo>
                  <a:close/>
                </a:path>
              </a:pathLst>
            </a:custGeom>
            <a:blipFill rotWithShape="1">
              <a:blip r:embed="rId37">
                <a:alphaModFix/>
              </a:blip>
              <a:stretch>
                <a:fillRect b="0" l="0" r="0" t="0"/>
              </a:stretch>
            </a:blipFill>
            <a:ln>
              <a:noFill/>
            </a:ln>
          </p:spPr>
        </p:sp>
        <p:sp>
          <p:nvSpPr>
            <p:cNvPr id="341" name="Google Shape;341;p26"/>
            <p:cNvSpPr/>
            <p:nvPr/>
          </p:nvSpPr>
          <p:spPr>
            <a:xfrm>
              <a:off x="5045300" y="6905549"/>
              <a:ext cx="660376" cy="660376"/>
            </a:xfrm>
            <a:custGeom>
              <a:rect b="b" l="l" r="r" t="t"/>
              <a:pathLst>
                <a:path extrusionOk="0" h="660376" w="660376">
                  <a:moveTo>
                    <a:pt x="0" y="0"/>
                  </a:moveTo>
                  <a:lnTo>
                    <a:pt x="660376" y="0"/>
                  </a:lnTo>
                  <a:lnTo>
                    <a:pt x="660376" y="660376"/>
                  </a:lnTo>
                  <a:lnTo>
                    <a:pt x="0" y="660376"/>
                  </a:lnTo>
                  <a:lnTo>
                    <a:pt x="0" y="0"/>
                  </a:lnTo>
                  <a:close/>
                </a:path>
              </a:pathLst>
            </a:custGeom>
            <a:blipFill rotWithShape="1">
              <a:blip r:embed="rId38">
                <a:alphaModFix/>
              </a:blip>
              <a:stretch>
                <a:fillRect b="0" l="0" r="0" t="0"/>
              </a:stretch>
            </a:blipFill>
            <a:ln>
              <a:noFill/>
            </a:ln>
          </p:spPr>
        </p:sp>
        <p:sp>
          <p:nvSpPr>
            <p:cNvPr id="342" name="Google Shape;342;p26"/>
            <p:cNvSpPr/>
            <p:nvPr/>
          </p:nvSpPr>
          <p:spPr>
            <a:xfrm>
              <a:off x="0" y="6707249"/>
              <a:ext cx="568845" cy="1056975"/>
            </a:xfrm>
            <a:custGeom>
              <a:rect b="b" l="l" r="r" t="t"/>
              <a:pathLst>
                <a:path extrusionOk="0" h="1056975" w="568845">
                  <a:moveTo>
                    <a:pt x="0" y="0"/>
                  </a:moveTo>
                  <a:lnTo>
                    <a:pt x="568845" y="0"/>
                  </a:lnTo>
                  <a:lnTo>
                    <a:pt x="568845" y="1056976"/>
                  </a:lnTo>
                  <a:lnTo>
                    <a:pt x="0" y="1056976"/>
                  </a:lnTo>
                  <a:lnTo>
                    <a:pt x="0" y="0"/>
                  </a:lnTo>
                  <a:close/>
                </a:path>
              </a:pathLst>
            </a:custGeom>
            <a:blipFill rotWithShape="1">
              <a:blip r:embed="rId39">
                <a:alphaModFix/>
              </a:blip>
              <a:stretch>
                <a:fillRect b="0" l="0" r="0" t="0"/>
              </a:stretch>
            </a:blipFill>
            <a:ln>
              <a:noFill/>
            </a:ln>
          </p:spPr>
        </p:sp>
        <p:sp>
          <p:nvSpPr>
            <p:cNvPr id="343" name="Google Shape;343;p26"/>
            <p:cNvSpPr/>
            <p:nvPr/>
          </p:nvSpPr>
          <p:spPr>
            <a:xfrm>
              <a:off x="1178260" y="6707249"/>
              <a:ext cx="818675" cy="1056975"/>
            </a:xfrm>
            <a:custGeom>
              <a:rect b="b" l="l" r="r" t="t"/>
              <a:pathLst>
                <a:path extrusionOk="0" h="1056975" w="818675">
                  <a:moveTo>
                    <a:pt x="0" y="0"/>
                  </a:moveTo>
                  <a:lnTo>
                    <a:pt x="818676" y="0"/>
                  </a:lnTo>
                  <a:lnTo>
                    <a:pt x="818676" y="1056976"/>
                  </a:lnTo>
                  <a:lnTo>
                    <a:pt x="0" y="1056976"/>
                  </a:lnTo>
                  <a:lnTo>
                    <a:pt x="0" y="0"/>
                  </a:lnTo>
                  <a:close/>
                </a:path>
              </a:pathLst>
            </a:custGeom>
            <a:blipFill rotWithShape="1">
              <a:blip r:embed="rId40">
                <a:alphaModFix/>
              </a:blip>
              <a:stretch>
                <a:fillRect b="0" l="0" r="0" t="0"/>
              </a:stretch>
            </a:blipFill>
            <a:ln>
              <a:noFill/>
            </a:ln>
          </p:spPr>
        </p:sp>
        <p:sp>
          <p:nvSpPr>
            <p:cNvPr id="344" name="Google Shape;344;p26"/>
            <p:cNvSpPr/>
            <p:nvPr/>
          </p:nvSpPr>
          <p:spPr>
            <a:xfrm>
              <a:off x="2604695" y="6787733"/>
              <a:ext cx="773825" cy="896008"/>
            </a:xfrm>
            <a:custGeom>
              <a:rect b="b" l="l" r="r" t="t"/>
              <a:pathLst>
                <a:path extrusionOk="0" h="896008" w="773825">
                  <a:moveTo>
                    <a:pt x="0" y="0"/>
                  </a:moveTo>
                  <a:lnTo>
                    <a:pt x="773825" y="0"/>
                  </a:lnTo>
                  <a:lnTo>
                    <a:pt x="773825" y="896008"/>
                  </a:lnTo>
                  <a:lnTo>
                    <a:pt x="0" y="896008"/>
                  </a:lnTo>
                  <a:lnTo>
                    <a:pt x="0" y="0"/>
                  </a:lnTo>
                  <a:close/>
                </a:path>
              </a:pathLst>
            </a:custGeom>
            <a:blipFill rotWithShape="1">
              <a:blip r:embed="rId41">
                <a:alphaModFix/>
              </a:blip>
              <a:stretch>
                <a:fillRect b="0" l="0" r="0" t="0"/>
              </a:stretch>
            </a:blipFill>
            <a:ln>
              <a:noFill/>
            </a:ln>
          </p:spPr>
        </p:sp>
      </p:grpSp>
      <p:sp>
        <p:nvSpPr>
          <p:cNvPr id="345" name="Google Shape;345;p26"/>
          <p:cNvSpPr txBox="1"/>
          <p:nvPr/>
        </p:nvSpPr>
        <p:spPr>
          <a:xfrm>
            <a:off x="5853103" y="4957918"/>
            <a:ext cx="2958379" cy="83510"/>
          </a:xfrm>
          <a:prstGeom prst="rect">
            <a:avLst/>
          </a:prstGeom>
          <a:noFill/>
          <a:ln>
            <a:noFill/>
          </a:ln>
        </p:spPr>
        <p:txBody>
          <a:bodyPr anchorCtr="0" anchor="t" bIns="0" lIns="0" spcFirstLastPara="1" rIns="0" wrap="square" tIns="0">
            <a:spAutoFit/>
          </a:bodyPr>
          <a:lstStyle/>
          <a:p>
            <a:pPr indent="0" lvl="1" marL="0" marR="0" rtl="0" algn="r">
              <a:lnSpc>
                <a:spcPct val="122018"/>
              </a:lnSpc>
              <a:spcBef>
                <a:spcPts val="0"/>
              </a:spcBef>
              <a:spcAft>
                <a:spcPts val="0"/>
              </a:spcAft>
              <a:buNone/>
            </a:pPr>
            <a:r>
              <a:rPr b="1" i="0" lang="en" sz="600" u="none" cap="none" strike="noStrike">
                <a:solidFill>
                  <a:srgbClr val="FFFFFF"/>
                </a:solidFill>
                <a:latin typeface="Arial"/>
                <a:ea typeface="Arial"/>
                <a:cs typeface="Arial"/>
                <a:sym typeface="Arial"/>
              </a:rPr>
              <a:t>DON'T FORGET TO DELETE THIS PAGE BEFORE PRESENTING. </a:t>
            </a:r>
            <a:endParaRPr sz="7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49" name="Shape 349"/>
        <p:cNvGrpSpPr/>
        <p:nvPr/>
      </p:nvGrpSpPr>
      <p:grpSpPr>
        <a:xfrm>
          <a:off x="0" y="0"/>
          <a:ext cx="0" cy="0"/>
          <a:chOff x="0" y="0"/>
          <a:chExt cx="0" cy="0"/>
        </a:xfrm>
      </p:grpSpPr>
      <p:grpSp>
        <p:nvGrpSpPr>
          <p:cNvPr id="350" name="Google Shape;350;p27"/>
          <p:cNvGrpSpPr/>
          <p:nvPr/>
        </p:nvGrpSpPr>
        <p:grpSpPr>
          <a:xfrm>
            <a:off x="2997636" y="1290019"/>
            <a:ext cx="3148728" cy="1287724"/>
            <a:chOff x="0" y="-19050"/>
            <a:chExt cx="1658589" cy="678307"/>
          </a:xfrm>
        </p:grpSpPr>
        <p:sp>
          <p:nvSpPr>
            <p:cNvPr id="351" name="Google Shape;351;p27"/>
            <p:cNvSpPr/>
            <p:nvPr/>
          </p:nvSpPr>
          <p:spPr>
            <a:xfrm>
              <a:off x="0" y="0"/>
              <a:ext cx="1658589" cy="659257"/>
            </a:xfrm>
            <a:custGeom>
              <a:rect b="b" l="l" r="r" t="t"/>
              <a:pathLst>
                <a:path extrusionOk="0" h="659257" w="1658589">
                  <a:moveTo>
                    <a:pt x="29505" y="0"/>
                  </a:moveTo>
                  <a:lnTo>
                    <a:pt x="1629084" y="0"/>
                  </a:lnTo>
                  <a:cubicBezTo>
                    <a:pt x="1636910" y="0"/>
                    <a:pt x="1644414" y="3109"/>
                    <a:pt x="1649948" y="8642"/>
                  </a:cubicBezTo>
                  <a:cubicBezTo>
                    <a:pt x="1655481" y="14175"/>
                    <a:pt x="1658589" y="21680"/>
                    <a:pt x="1658589" y="29505"/>
                  </a:cubicBezTo>
                  <a:lnTo>
                    <a:pt x="1658589" y="629752"/>
                  </a:lnTo>
                  <a:cubicBezTo>
                    <a:pt x="1658589" y="637577"/>
                    <a:pt x="1655481" y="645082"/>
                    <a:pt x="1649948" y="650615"/>
                  </a:cubicBezTo>
                  <a:cubicBezTo>
                    <a:pt x="1644414" y="656149"/>
                    <a:pt x="1636910" y="659257"/>
                    <a:pt x="1629084" y="659257"/>
                  </a:cubicBezTo>
                  <a:lnTo>
                    <a:pt x="29505" y="659257"/>
                  </a:lnTo>
                  <a:cubicBezTo>
                    <a:pt x="21680" y="659257"/>
                    <a:pt x="14175" y="656149"/>
                    <a:pt x="8642" y="650615"/>
                  </a:cubicBezTo>
                  <a:cubicBezTo>
                    <a:pt x="3109" y="645082"/>
                    <a:pt x="0" y="637577"/>
                    <a:pt x="0" y="629752"/>
                  </a:cubicBezTo>
                  <a:lnTo>
                    <a:pt x="0" y="29505"/>
                  </a:lnTo>
                  <a:cubicBezTo>
                    <a:pt x="0" y="21680"/>
                    <a:pt x="3109" y="14175"/>
                    <a:pt x="8642" y="8642"/>
                  </a:cubicBezTo>
                  <a:cubicBezTo>
                    <a:pt x="14175" y="3109"/>
                    <a:pt x="21680" y="0"/>
                    <a:pt x="29505" y="0"/>
                  </a:cubicBezTo>
                  <a:close/>
                </a:path>
              </a:pathLst>
            </a:custGeom>
            <a:solidFill>
              <a:srgbClr val="F0F0F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52" name="Google Shape;352;p27"/>
            <p:cNvSpPr txBox="1"/>
            <p:nvPr/>
          </p:nvSpPr>
          <p:spPr>
            <a:xfrm>
              <a:off x="0" y="-19050"/>
              <a:ext cx="1658589" cy="678307"/>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53" name="Google Shape;353;p27"/>
          <p:cNvSpPr/>
          <p:nvPr/>
        </p:nvSpPr>
        <p:spPr>
          <a:xfrm>
            <a:off x="3389498" y="1593770"/>
            <a:ext cx="2365004" cy="583719"/>
          </a:xfrm>
          <a:custGeom>
            <a:rect b="b" l="l" r="r" t="t"/>
            <a:pathLst>
              <a:path extrusionOk="0" h="1506372" w="6025487">
                <a:moveTo>
                  <a:pt x="0" y="0"/>
                </a:moveTo>
                <a:lnTo>
                  <a:pt x="6025488" y="0"/>
                </a:lnTo>
                <a:lnTo>
                  <a:pt x="6025488" y="1506372"/>
                </a:lnTo>
                <a:lnTo>
                  <a:pt x="0" y="1506372"/>
                </a:lnTo>
                <a:lnTo>
                  <a:pt x="0" y="0"/>
                </a:lnTo>
                <a:close/>
              </a:path>
            </a:pathLst>
          </a:custGeom>
          <a:blipFill rotWithShape="1">
            <a:blip r:embed="rId3">
              <a:alphaModFix/>
            </a:blip>
            <a:stretch>
              <a:fillRect b="0" l="0" r="0" t="0"/>
            </a:stretch>
          </a:blipFill>
          <a:ln>
            <a:noFill/>
          </a:ln>
        </p:spPr>
      </p:sp>
      <p:grpSp>
        <p:nvGrpSpPr>
          <p:cNvPr id="354" name="Google Shape;354;p27"/>
          <p:cNvGrpSpPr/>
          <p:nvPr/>
        </p:nvGrpSpPr>
        <p:grpSpPr>
          <a:xfrm>
            <a:off x="2997636" y="2827327"/>
            <a:ext cx="3148728" cy="1287724"/>
            <a:chOff x="0" y="-19050"/>
            <a:chExt cx="1658589" cy="678307"/>
          </a:xfrm>
        </p:grpSpPr>
        <p:sp>
          <p:nvSpPr>
            <p:cNvPr id="355" name="Google Shape;355;p27"/>
            <p:cNvSpPr/>
            <p:nvPr/>
          </p:nvSpPr>
          <p:spPr>
            <a:xfrm>
              <a:off x="0" y="0"/>
              <a:ext cx="1658589" cy="659257"/>
            </a:xfrm>
            <a:custGeom>
              <a:rect b="b" l="l" r="r" t="t"/>
              <a:pathLst>
                <a:path extrusionOk="0" h="659257" w="1658589">
                  <a:moveTo>
                    <a:pt x="29505" y="0"/>
                  </a:moveTo>
                  <a:lnTo>
                    <a:pt x="1629084" y="0"/>
                  </a:lnTo>
                  <a:cubicBezTo>
                    <a:pt x="1636910" y="0"/>
                    <a:pt x="1644414" y="3109"/>
                    <a:pt x="1649948" y="8642"/>
                  </a:cubicBezTo>
                  <a:cubicBezTo>
                    <a:pt x="1655481" y="14175"/>
                    <a:pt x="1658589" y="21680"/>
                    <a:pt x="1658589" y="29505"/>
                  </a:cubicBezTo>
                  <a:lnTo>
                    <a:pt x="1658589" y="629752"/>
                  </a:lnTo>
                  <a:cubicBezTo>
                    <a:pt x="1658589" y="637577"/>
                    <a:pt x="1655481" y="645082"/>
                    <a:pt x="1649948" y="650615"/>
                  </a:cubicBezTo>
                  <a:cubicBezTo>
                    <a:pt x="1644414" y="656149"/>
                    <a:pt x="1636910" y="659257"/>
                    <a:pt x="1629084" y="659257"/>
                  </a:cubicBezTo>
                  <a:lnTo>
                    <a:pt x="29505" y="659257"/>
                  </a:lnTo>
                  <a:cubicBezTo>
                    <a:pt x="21680" y="659257"/>
                    <a:pt x="14175" y="656149"/>
                    <a:pt x="8642" y="650615"/>
                  </a:cubicBezTo>
                  <a:cubicBezTo>
                    <a:pt x="3109" y="645082"/>
                    <a:pt x="0" y="637577"/>
                    <a:pt x="0" y="629752"/>
                  </a:cubicBezTo>
                  <a:lnTo>
                    <a:pt x="0" y="29505"/>
                  </a:lnTo>
                  <a:cubicBezTo>
                    <a:pt x="0" y="21680"/>
                    <a:pt x="3109" y="14175"/>
                    <a:pt x="8642" y="8642"/>
                  </a:cubicBezTo>
                  <a:cubicBezTo>
                    <a:pt x="14175" y="3109"/>
                    <a:pt x="21680" y="0"/>
                    <a:pt x="29505" y="0"/>
                  </a:cubicBezTo>
                  <a:close/>
                </a:path>
              </a:pathLst>
            </a:custGeom>
            <a:solidFill>
              <a:srgbClr val="F0F0F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56" name="Google Shape;356;p27"/>
            <p:cNvSpPr txBox="1"/>
            <p:nvPr/>
          </p:nvSpPr>
          <p:spPr>
            <a:xfrm>
              <a:off x="0" y="-19050"/>
              <a:ext cx="1658589" cy="678307"/>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57" name="Google Shape;357;p27"/>
          <p:cNvSpPr txBox="1"/>
          <p:nvPr/>
        </p:nvSpPr>
        <p:spPr>
          <a:xfrm>
            <a:off x="1688740" y="954282"/>
            <a:ext cx="5766520" cy="177356"/>
          </a:xfrm>
          <a:prstGeom prst="rect">
            <a:avLst/>
          </a:prstGeom>
          <a:noFill/>
          <a:ln>
            <a:noFill/>
          </a:ln>
        </p:spPr>
        <p:txBody>
          <a:bodyPr anchorCtr="0" anchor="t" bIns="0" lIns="0" spcFirstLastPara="1" rIns="0" wrap="square" tIns="0">
            <a:spAutoFit/>
          </a:bodyPr>
          <a:lstStyle/>
          <a:p>
            <a:pPr indent="0" lvl="0" marL="0" marR="0" rtl="0" algn="ctr">
              <a:lnSpc>
                <a:spcPct val="169000"/>
              </a:lnSpc>
              <a:spcBef>
                <a:spcPts val="0"/>
              </a:spcBef>
              <a:spcAft>
                <a:spcPts val="0"/>
              </a:spcAft>
              <a:buNone/>
            </a:pPr>
            <a:r>
              <a:rPr b="1" i="0" lang="en" sz="900" u="none" cap="none" strike="noStrike">
                <a:solidFill>
                  <a:srgbClr val="FFFFFF"/>
                </a:solidFill>
                <a:latin typeface="Montserrat Medium"/>
                <a:ea typeface="Montserrat Medium"/>
                <a:cs typeface="Montserrat Medium"/>
                <a:sym typeface="Montserrat Medium"/>
              </a:rPr>
              <a:t>This presentation template is free for everyone to use thanks to the following:</a:t>
            </a:r>
            <a:endParaRPr sz="700"/>
          </a:p>
        </p:txBody>
      </p:sp>
      <p:sp>
        <p:nvSpPr>
          <p:cNvPr id="358" name="Google Shape;358;p27"/>
          <p:cNvSpPr txBox="1"/>
          <p:nvPr/>
        </p:nvSpPr>
        <p:spPr>
          <a:xfrm>
            <a:off x="2316633" y="4401797"/>
            <a:ext cx="4510734" cy="435724"/>
          </a:xfrm>
          <a:prstGeom prst="rect">
            <a:avLst/>
          </a:prstGeom>
          <a:noFill/>
          <a:ln>
            <a:noFill/>
          </a:ln>
        </p:spPr>
        <p:txBody>
          <a:bodyPr anchorCtr="0" anchor="t" bIns="0" lIns="0" spcFirstLastPara="1" rIns="0" wrap="square" tIns="0">
            <a:spAutoFit/>
          </a:bodyPr>
          <a:lstStyle/>
          <a:p>
            <a:pPr indent="0" lvl="0" marL="0" marR="0" rtl="0" algn="ctr">
              <a:lnSpc>
                <a:spcPct val="110003"/>
              </a:lnSpc>
              <a:spcBef>
                <a:spcPts val="0"/>
              </a:spcBef>
              <a:spcAft>
                <a:spcPts val="0"/>
              </a:spcAft>
              <a:buNone/>
            </a:pPr>
            <a:r>
              <a:rPr b="0" i="0" lang="en" sz="3100" u="none" cap="none" strike="noStrike">
                <a:solidFill>
                  <a:srgbClr val="E4E8E2"/>
                </a:solidFill>
                <a:latin typeface="Pinyon Script"/>
                <a:ea typeface="Pinyon Script"/>
                <a:cs typeface="Pinyon Script"/>
                <a:sym typeface="Pinyon Script"/>
              </a:rPr>
              <a:t>Happy designing!</a:t>
            </a:r>
            <a:endParaRPr sz="700"/>
          </a:p>
        </p:txBody>
      </p:sp>
      <p:sp>
        <p:nvSpPr>
          <p:cNvPr id="359" name="Google Shape;359;p27"/>
          <p:cNvSpPr txBox="1"/>
          <p:nvPr/>
        </p:nvSpPr>
        <p:spPr>
          <a:xfrm>
            <a:off x="2105002" y="2245364"/>
            <a:ext cx="4933995" cy="154622"/>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 sz="1000" u="none" cap="none" strike="noStrike">
                <a:solidFill>
                  <a:srgbClr val="000000"/>
                </a:solidFill>
                <a:latin typeface="Arial"/>
                <a:ea typeface="Arial"/>
                <a:cs typeface="Arial"/>
                <a:sym typeface="Arial"/>
              </a:rPr>
              <a:t>for the presentation template</a:t>
            </a:r>
            <a:endParaRPr sz="700"/>
          </a:p>
        </p:txBody>
      </p:sp>
      <p:sp>
        <p:nvSpPr>
          <p:cNvPr id="360" name="Google Shape;360;p27"/>
          <p:cNvSpPr txBox="1"/>
          <p:nvPr/>
        </p:nvSpPr>
        <p:spPr>
          <a:xfrm>
            <a:off x="2105002" y="3597618"/>
            <a:ext cx="4933995" cy="154622"/>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 sz="1000" u="none" cap="none" strike="noStrike">
                <a:solidFill>
                  <a:srgbClr val="000000"/>
                </a:solidFill>
                <a:latin typeface="Arial"/>
                <a:ea typeface="Arial"/>
                <a:cs typeface="Arial"/>
                <a:sym typeface="Arial"/>
              </a:rPr>
              <a:t>for the photos</a:t>
            </a:r>
            <a:endParaRPr sz="700"/>
          </a:p>
        </p:txBody>
      </p:sp>
      <p:sp>
        <p:nvSpPr>
          <p:cNvPr id="361" name="Google Shape;361;p27"/>
          <p:cNvSpPr txBox="1"/>
          <p:nvPr/>
        </p:nvSpPr>
        <p:spPr>
          <a:xfrm>
            <a:off x="2734987" y="303724"/>
            <a:ext cx="3674027" cy="626745"/>
          </a:xfrm>
          <a:prstGeom prst="rect">
            <a:avLst/>
          </a:prstGeom>
          <a:noFill/>
          <a:ln>
            <a:noFill/>
          </a:ln>
        </p:spPr>
        <p:txBody>
          <a:bodyPr anchorCtr="0" anchor="t" bIns="0" lIns="0" spcFirstLastPara="1" rIns="0" wrap="square" tIns="0">
            <a:spAutoFit/>
          </a:bodyPr>
          <a:lstStyle/>
          <a:p>
            <a:pPr indent="0" lvl="0" marL="0" marR="0" rtl="0" algn="ctr">
              <a:lnSpc>
                <a:spcPct val="126000"/>
              </a:lnSpc>
              <a:spcBef>
                <a:spcPts val="0"/>
              </a:spcBef>
              <a:spcAft>
                <a:spcPts val="0"/>
              </a:spcAft>
              <a:buNone/>
            </a:pPr>
            <a:r>
              <a:rPr b="1" i="0" lang="en" sz="4000" u="none" cap="none" strike="noStrike">
                <a:solidFill>
                  <a:srgbClr val="FFFFFF"/>
                </a:solidFill>
                <a:latin typeface="Playfair Display"/>
                <a:ea typeface="Playfair Display"/>
                <a:cs typeface="Playfair Display"/>
                <a:sym typeface="Playfair Display"/>
              </a:rPr>
              <a:t>CREDITS</a:t>
            </a:r>
            <a:endParaRPr sz="700"/>
          </a:p>
        </p:txBody>
      </p:sp>
      <p:sp>
        <p:nvSpPr>
          <p:cNvPr id="362" name="Google Shape;362;p27"/>
          <p:cNvSpPr txBox="1"/>
          <p:nvPr/>
        </p:nvSpPr>
        <p:spPr>
          <a:xfrm>
            <a:off x="3055013" y="3231385"/>
            <a:ext cx="3033973" cy="309083"/>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2400" u="none" cap="none" strike="noStrike">
                <a:solidFill>
                  <a:srgbClr val="0F1A38"/>
                </a:solidFill>
                <a:latin typeface="Arial"/>
                <a:ea typeface="Arial"/>
                <a:cs typeface="Arial"/>
                <a:sym typeface="Arial"/>
              </a:rPr>
              <a:t>Pexels, Pixabay</a:t>
            </a:r>
            <a:endParaRPr sz="7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65" name="Shape 65"/>
        <p:cNvGrpSpPr/>
        <p:nvPr/>
      </p:nvGrpSpPr>
      <p:grpSpPr>
        <a:xfrm>
          <a:off x="0" y="0"/>
          <a:ext cx="0" cy="0"/>
          <a:chOff x="0" y="0"/>
          <a:chExt cx="0" cy="0"/>
        </a:xfrm>
      </p:grpSpPr>
      <p:pic>
        <p:nvPicPr>
          <p:cNvPr id="66" name="Google Shape;66;p11"/>
          <p:cNvPicPr preferRelativeResize="0"/>
          <p:nvPr/>
        </p:nvPicPr>
        <p:blipFill rotWithShape="1">
          <a:blip r:embed="rId3">
            <a:alphaModFix/>
          </a:blip>
          <a:srcRect b="9158" l="3780" r="3780" t="12832"/>
          <a:stretch/>
        </p:blipFill>
        <p:spPr>
          <a:xfrm>
            <a:off x="0" y="0"/>
            <a:ext cx="9144003" cy="5143501"/>
          </a:xfrm>
          <a:prstGeom prst="rect">
            <a:avLst/>
          </a:prstGeom>
          <a:noFill/>
          <a:ln>
            <a:noFill/>
          </a:ln>
        </p:spPr>
      </p:pic>
      <p:sp>
        <p:nvSpPr>
          <p:cNvPr id="67" name="Google Shape;67;p11"/>
          <p:cNvSpPr txBox="1"/>
          <p:nvPr/>
        </p:nvSpPr>
        <p:spPr>
          <a:xfrm>
            <a:off x="3310724" y="2243808"/>
            <a:ext cx="2522553" cy="687388"/>
          </a:xfrm>
          <a:prstGeom prst="rect">
            <a:avLst/>
          </a:prstGeom>
          <a:noFill/>
          <a:ln>
            <a:noFill/>
          </a:ln>
        </p:spPr>
        <p:txBody>
          <a:bodyPr anchorCtr="0" anchor="t" bIns="0" lIns="0" spcFirstLastPara="1" rIns="0" wrap="square" tIns="0">
            <a:spAutoFit/>
          </a:bodyPr>
          <a:lstStyle/>
          <a:p>
            <a:pPr indent="0" lvl="0" marL="0" marR="0" rtl="0" algn="ctr">
              <a:lnSpc>
                <a:spcPct val="140010"/>
              </a:lnSpc>
              <a:spcBef>
                <a:spcPts val="0"/>
              </a:spcBef>
              <a:spcAft>
                <a:spcPts val="0"/>
              </a:spcAft>
              <a:buNone/>
            </a:pPr>
            <a:r>
              <a:rPr b="1" i="0" lang="en" sz="2000" u="none" cap="none" strike="noStrike">
                <a:solidFill>
                  <a:srgbClr val="FFFFFF"/>
                </a:solidFill>
                <a:latin typeface="Playfair Display"/>
                <a:ea typeface="Playfair Display"/>
                <a:cs typeface="Playfair Display"/>
                <a:sym typeface="Playfair Display"/>
              </a:rPr>
              <a:t>WRITE AN</a:t>
            </a:r>
            <a:endParaRPr sz="700"/>
          </a:p>
          <a:p>
            <a:pPr indent="0" lvl="0" marL="0" marR="0" rtl="0" algn="ctr">
              <a:lnSpc>
                <a:spcPct val="140010"/>
              </a:lnSpc>
              <a:spcBef>
                <a:spcPts val="0"/>
              </a:spcBef>
              <a:spcAft>
                <a:spcPts val="0"/>
              </a:spcAft>
              <a:buNone/>
            </a:pPr>
            <a:r>
              <a:rPr b="1" i="0" lang="en" sz="2000" u="none" cap="none" strike="noStrike">
                <a:solidFill>
                  <a:srgbClr val="FFFFFF"/>
                </a:solidFill>
                <a:latin typeface="Playfair Display"/>
                <a:ea typeface="Playfair Display"/>
                <a:cs typeface="Playfair Display"/>
                <a:sym typeface="Playfair Display"/>
              </a:rPr>
              <a:t>AGENDA HERE</a:t>
            </a:r>
            <a:endParaRPr sz="700"/>
          </a:p>
        </p:txBody>
      </p:sp>
      <p:sp>
        <p:nvSpPr>
          <p:cNvPr id="68" name="Google Shape;68;p11"/>
          <p:cNvSpPr txBox="1"/>
          <p:nvPr/>
        </p:nvSpPr>
        <p:spPr>
          <a:xfrm>
            <a:off x="3844836" y="3162417"/>
            <a:ext cx="1454328" cy="367856"/>
          </a:xfrm>
          <a:prstGeom prst="rect">
            <a:avLst/>
          </a:prstGeom>
          <a:noFill/>
          <a:ln>
            <a:noFill/>
          </a:ln>
        </p:spPr>
        <p:txBody>
          <a:bodyPr anchorCtr="0" anchor="t" bIns="0" lIns="0" spcFirstLastPara="1" rIns="0" wrap="square" tIns="0">
            <a:spAutoFit/>
          </a:bodyPr>
          <a:lstStyle/>
          <a:p>
            <a:pPr indent="0" lvl="0" marL="0" marR="0" rtl="0" algn="ctr">
              <a:lnSpc>
                <a:spcPct val="169000"/>
              </a:lnSpc>
              <a:spcBef>
                <a:spcPts val="0"/>
              </a:spcBef>
              <a:spcAft>
                <a:spcPts val="0"/>
              </a:spcAft>
              <a:buNone/>
            </a:pPr>
            <a:r>
              <a:rPr b="1" i="0" lang="en" sz="900" u="none" cap="none" strike="noStrike">
                <a:solidFill>
                  <a:srgbClr val="FFFFFF"/>
                </a:solidFill>
                <a:latin typeface="Montserrat Medium"/>
                <a:ea typeface="Montserrat Medium"/>
                <a:cs typeface="Montserrat Medium"/>
                <a:sym typeface="Montserrat Medium"/>
              </a:rPr>
              <a:t>Elaborate on what you want to discuss. </a:t>
            </a:r>
            <a:endParaRPr sz="700"/>
          </a:p>
        </p:txBody>
      </p:sp>
      <p:sp>
        <p:nvSpPr>
          <p:cNvPr id="69" name="Google Shape;69;p11"/>
          <p:cNvSpPr txBox="1"/>
          <p:nvPr/>
        </p:nvSpPr>
        <p:spPr>
          <a:xfrm>
            <a:off x="4204449" y="1652788"/>
            <a:ext cx="642847" cy="356447"/>
          </a:xfrm>
          <a:prstGeom prst="rect">
            <a:avLst/>
          </a:prstGeom>
          <a:noFill/>
          <a:ln>
            <a:noFill/>
          </a:ln>
        </p:spPr>
        <p:txBody>
          <a:bodyPr anchorCtr="0" anchor="t" bIns="0" lIns="0" spcFirstLastPara="1" rIns="0" wrap="square" tIns="0">
            <a:spAutoFit/>
          </a:bodyPr>
          <a:lstStyle/>
          <a:p>
            <a:pPr indent="0" lvl="0" marL="0" marR="0" rtl="0" algn="ctr">
              <a:lnSpc>
                <a:spcPct val="110000"/>
              </a:lnSpc>
              <a:spcBef>
                <a:spcPts val="0"/>
              </a:spcBef>
              <a:spcAft>
                <a:spcPts val="0"/>
              </a:spcAft>
              <a:buNone/>
            </a:pPr>
            <a:r>
              <a:rPr b="0" i="0" lang="en" sz="2500" u="none" cap="none" strike="noStrike">
                <a:solidFill>
                  <a:srgbClr val="E4E8E2"/>
                </a:solidFill>
                <a:latin typeface="Pinyon Script"/>
                <a:ea typeface="Pinyon Script"/>
                <a:cs typeface="Pinyon Script"/>
                <a:sym typeface="Pinyon Script"/>
              </a:rPr>
              <a:t>02.</a:t>
            </a:r>
            <a:endParaRPr sz="700"/>
          </a:p>
        </p:txBody>
      </p:sp>
      <p:sp>
        <p:nvSpPr>
          <p:cNvPr id="70" name="Google Shape;70;p11"/>
          <p:cNvSpPr txBox="1"/>
          <p:nvPr/>
        </p:nvSpPr>
        <p:spPr>
          <a:xfrm>
            <a:off x="390781" y="2243808"/>
            <a:ext cx="2522553" cy="687388"/>
          </a:xfrm>
          <a:prstGeom prst="rect">
            <a:avLst/>
          </a:prstGeom>
          <a:noFill/>
          <a:ln>
            <a:noFill/>
          </a:ln>
        </p:spPr>
        <p:txBody>
          <a:bodyPr anchorCtr="0" anchor="t" bIns="0" lIns="0" spcFirstLastPara="1" rIns="0" wrap="square" tIns="0">
            <a:spAutoFit/>
          </a:bodyPr>
          <a:lstStyle/>
          <a:p>
            <a:pPr indent="0" lvl="0" marL="0" marR="0" rtl="0" algn="ctr">
              <a:lnSpc>
                <a:spcPct val="140010"/>
              </a:lnSpc>
              <a:spcBef>
                <a:spcPts val="0"/>
              </a:spcBef>
              <a:spcAft>
                <a:spcPts val="0"/>
              </a:spcAft>
              <a:buNone/>
            </a:pPr>
            <a:r>
              <a:rPr b="1" i="0" lang="en" sz="2000" u="none" cap="none" strike="noStrike">
                <a:solidFill>
                  <a:srgbClr val="FFFFFF"/>
                </a:solidFill>
                <a:latin typeface="Playfair Display"/>
                <a:ea typeface="Playfair Display"/>
                <a:cs typeface="Playfair Display"/>
                <a:sym typeface="Playfair Display"/>
              </a:rPr>
              <a:t>WRITE AN</a:t>
            </a:r>
            <a:endParaRPr sz="700"/>
          </a:p>
          <a:p>
            <a:pPr indent="0" lvl="0" marL="0" marR="0" rtl="0" algn="ctr">
              <a:lnSpc>
                <a:spcPct val="140010"/>
              </a:lnSpc>
              <a:spcBef>
                <a:spcPts val="0"/>
              </a:spcBef>
              <a:spcAft>
                <a:spcPts val="0"/>
              </a:spcAft>
              <a:buNone/>
            </a:pPr>
            <a:r>
              <a:rPr b="1" i="0" lang="en" sz="2000" u="none" cap="none" strike="noStrike">
                <a:solidFill>
                  <a:srgbClr val="FFFFFF"/>
                </a:solidFill>
                <a:latin typeface="Playfair Display"/>
                <a:ea typeface="Playfair Display"/>
                <a:cs typeface="Playfair Display"/>
                <a:sym typeface="Playfair Display"/>
              </a:rPr>
              <a:t>AGENDA HERE</a:t>
            </a:r>
            <a:endParaRPr sz="700"/>
          </a:p>
        </p:txBody>
      </p:sp>
      <p:sp>
        <p:nvSpPr>
          <p:cNvPr id="71" name="Google Shape;71;p11"/>
          <p:cNvSpPr txBox="1"/>
          <p:nvPr/>
        </p:nvSpPr>
        <p:spPr>
          <a:xfrm>
            <a:off x="924893" y="3162417"/>
            <a:ext cx="1454328" cy="367856"/>
          </a:xfrm>
          <a:prstGeom prst="rect">
            <a:avLst/>
          </a:prstGeom>
          <a:noFill/>
          <a:ln>
            <a:noFill/>
          </a:ln>
        </p:spPr>
        <p:txBody>
          <a:bodyPr anchorCtr="0" anchor="t" bIns="0" lIns="0" spcFirstLastPara="1" rIns="0" wrap="square" tIns="0">
            <a:spAutoFit/>
          </a:bodyPr>
          <a:lstStyle/>
          <a:p>
            <a:pPr indent="0" lvl="0" marL="0" marR="0" rtl="0" algn="ctr">
              <a:lnSpc>
                <a:spcPct val="169000"/>
              </a:lnSpc>
              <a:spcBef>
                <a:spcPts val="0"/>
              </a:spcBef>
              <a:spcAft>
                <a:spcPts val="0"/>
              </a:spcAft>
              <a:buNone/>
            </a:pPr>
            <a:r>
              <a:rPr b="1" i="0" lang="en" sz="900" u="none" cap="none" strike="noStrike">
                <a:solidFill>
                  <a:srgbClr val="FFFFFF"/>
                </a:solidFill>
                <a:latin typeface="Montserrat Medium"/>
                <a:ea typeface="Montserrat Medium"/>
                <a:cs typeface="Montserrat Medium"/>
                <a:sym typeface="Montserrat Medium"/>
              </a:rPr>
              <a:t>Elaborate on what you want to discuss. </a:t>
            </a:r>
            <a:endParaRPr sz="700"/>
          </a:p>
        </p:txBody>
      </p:sp>
      <p:sp>
        <p:nvSpPr>
          <p:cNvPr id="72" name="Google Shape;72;p11"/>
          <p:cNvSpPr txBox="1"/>
          <p:nvPr/>
        </p:nvSpPr>
        <p:spPr>
          <a:xfrm>
            <a:off x="1284506" y="1653635"/>
            <a:ext cx="642847" cy="355600"/>
          </a:xfrm>
          <a:prstGeom prst="rect">
            <a:avLst/>
          </a:prstGeom>
          <a:noFill/>
          <a:ln>
            <a:noFill/>
          </a:ln>
        </p:spPr>
        <p:txBody>
          <a:bodyPr anchorCtr="0" anchor="t" bIns="0" lIns="0" spcFirstLastPara="1" rIns="0" wrap="square" tIns="0">
            <a:spAutoFit/>
          </a:bodyPr>
          <a:lstStyle/>
          <a:p>
            <a:pPr indent="0" lvl="0" marL="0" marR="0" rtl="0" algn="ctr">
              <a:lnSpc>
                <a:spcPct val="110000"/>
              </a:lnSpc>
              <a:spcBef>
                <a:spcPts val="0"/>
              </a:spcBef>
              <a:spcAft>
                <a:spcPts val="0"/>
              </a:spcAft>
              <a:buNone/>
            </a:pPr>
            <a:r>
              <a:rPr b="0" i="0" lang="en" sz="2500" u="none" cap="none" strike="noStrike">
                <a:solidFill>
                  <a:srgbClr val="E4E8E2"/>
                </a:solidFill>
                <a:latin typeface="Pinyon Script"/>
                <a:ea typeface="Pinyon Script"/>
                <a:cs typeface="Pinyon Script"/>
                <a:sym typeface="Pinyon Script"/>
              </a:rPr>
              <a:t>01.</a:t>
            </a:r>
            <a:endParaRPr sz="700"/>
          </a:p>
        </p:txBody>
      </p:sp>
      <p:sp>
        <p:nvSpPr>
          <p:cNvPr id="73" name="Google Shape;73;p11"/>
          <p:cNvSpPr txBox="1"/>
          <p:nvPr/>
        </p:nvSpPr>
        <p:spPr>
          <a:xfrm>
            <a:off x="6230667" y="2243808"/>
            <a:ext cx="2522553" cy="687388"/>
          </a:xfrm>
          <a:prstGeom prst="rect">
            <a:avLst/>
          </a:prstGeom>
          <a:noFill/>
          <a:ln>
            <a:noFill/>
          </a:ln>
        </p:spPr>
        <p:txBody>
          <a:bodyPr anchorCtr="0" anchor="t" bIns="0" lIns="0" spcFirstLastPara="1" rIns="0" wrap="square" tIns="0">
            <a:spAutoFit/>
          </a:bodyPr>
          <a:lstStyle/>
          <a:p>
            <a:pPr indent="0" lvl="0" marL="0" marR="0" rtl="0" algn="ctr">
              <a:lnSpc>
                <a:spcPct val="140010"/>
              </a:lnSpc>
              <a:spcBef>
                <a:spcPts val="0"/>
              </a:spcBef>
              <a:spcAft>
                <a:spcPts val="0"/>
              </a:spcAft>
              <a:buNone/>
            </a:pPr>
            <a:r>
              <a:rPr b="1" i="0" lang="en" sz="2000" u="none" cap="none" strike="noStrike">
                <a:solidFill>
                  <a:srgbClr val="FFFFFF"/>
                </a:solidFill>
                <a:latin typeface="Playfair Display"/>
                <a:ea typeface="Playfair Display"/>
                <a:cs typeface="Playfair Display"/>
                <a:sym typeface="Playfair Display"/>
              </a:rPr>
              <a:t>WRITE AN</a:t>
            </a:r>
            <a:endParaRPr sz="700"/>
          </a:p>
          <a:p>
            <a:pPr indent="0" lvl="0" marL="0" marR="0" rtl="0" algn="ctr">
              <a:lnSpc>
                <a:spcPct val="140010"/>
              </a:lnSpc>
              <a:spcBef>
                <a:spcPts val="0"/>
              </a:spcBef>
              <a:spcAft>
                <a:spcPts val="0"/>
              </a:spcAft>
              <a:buNone/>
            </a:pPr>
            <a:r>
              <a:rPr b="1" i="0" lang="en" sz="2000" u="none" cap="none" strike="noStrike">
                <a:solidFill>
                  <a:srgbClr val="FFFFFF"/>
                </a:solidFill>
                <a:latin typeface="Playfair Display"/>
                <a:ea typeface="Playfair Display"/>
                <a:cs typeface="Playfair Display"/>
                <a:sym typeface="Playfair Display"/>
              </a:rPr>
              <a:t>AGENDA HERE</a:t>
            </a:r>
            <a:endParaRPr sz="700"/>
          </a:p>
        </p:txBody>
      </p:sp>
      <p:sp>
        <p:nvSpPr>
          <p:cNvPr id="74" name="Google Shape;74;p11"/>
          <p:cNvSpPr txBox="1"/>
          <p:nvPr/>
        </p:nvSpPr>
        <p:spPr>
          <a:xfrm>
            <a:off x="6764779" y="3162417"/>
            <a:ext cx="1454327" cy="367856"/>
          </a:xfrm>
          <a:prstGeom prst="rect">
            <a:avLst/>
          </a:prstGeom>
          <a:noFill/>
          <a:ln>
            <a:noFill/>
          </a:ln>
        </p:spPr>
        <p:txBody>
          <a:bodyPr anchorCtr="0" anchor="t" bIns="0" lIns="0" spcFirstLastPara="1" rIns="0" wrap="square" tIns="0">
            <a:spAutoFit/>
          </a:bodyPr>
          <a:lstStyle/>
          <a:p>
            <a:pPr indent="0" lvl="0" marL="0" marR="0" rtl="0" algn="ctr">
              <a:lnSpc>
                <a:spcPct val="169000"/>
              </a:lnSpc>
              <a:spcBef>
                <a:spcPts val="0"/>
              </a:spcBef>
              <a:spcAft>
                <a:spcPts val="0"/>
              </a:spcAft>
              <a:buNone/>
            </a:pPr>
            <a:r>
              <a:rPr b="1" i="0" lang="en" sz="900" u="none" cap="none" strike="noStrike">
                <a:solidFill>
                  <a:srgbClr val="FFFFFF"/>
                </a:solidFill>
                <a:latin typeface="Montserrat Medium"/>
                <a:ea typeface="Montserrat Medium"/>
                <a:cs typeface="Montserrat Medium"/>
                <a:sym typeface="Montserrat Medium"/>
              </a:rPr>
              <a:t>Elaborate on what you want to discuss. </a:t>
            </a:r>
            <a:endParaRPr sz="700"/>
          </a:p>
        </p:txBody>
      </p:sp>
      <p:sp>
        <p:nvSpPr>
          <p:cNvPr id="75" name="Google Shape;75;p11"/>
          <p:cNvSpPr txBox="1"/>
          <p:nvPr/>
        </p:nvSpPr>
        <p:spPr>
          <a:xfrm>
            <a:off x="7124391" y="1652788"/>
            <a:ext cx="642848" cy="356447"/>
          </a:xfrm>
          <a:prstGeom prst="rect">
            <a:avLst/>
          </a:prstGeom>
          <a:noFill/>
          <a:ln>
            <a:noFill/>
          </a:ln>
        </p:spPr>
        <p:txBody>
          <a:bodyPr anchorCtr="0" anchor="t" bIns="0" lIns="0" spcFirstLastPara="1" rIns="0" wrap="square" tIns="0">
            <a:spAutoFit/>
          </a:bodyPr>
          <a:lstStyle/>
          <a:p>
            <a:pPr indent="0" lvl="0" marL="0" marR="0" rtl="0" algn="ctr">
              <a:lnSpc>
                <a:spcPct val="110000"/>
              </a:lnSpc>
              <a:spcBef>
                <a:spcPts val="0"/>
              </a:spcBef>
              <a:spcAft>
                <a:spcPts val="0"/>
              </a:spcAft>
              <a:buNone/>
            </a:pPr>
            <a:r>
              <a:rPr b="0" i="0" lang="en" sz="2500" u="none" cap="none" strike="noStrike">
                <a:solidFill>
                  <a:srgbClr val="E4E8E2"/>
                </a:solidFill>
                <a:latin typeface="Pinyon Script"/>
                <a:ea typeface="Pinyon Script"/>
                <a:cs typeface="Pinyon Script"/>
                <a:sym typeface="Pinyon Script"/>
              </a:rPr>
              <a:t>03.</a:t>
            </a:r>
            <a:endParaRPr sz="700"/>
          </a:p>
        </p:txBody>
      </p:sp>
      <p:cxnSp>
        <p:nvCxnSpPr>
          <p:cNvPr id="76" name="Google Shape;76;p11"/>
          <p:cNvCxnSpPr/>
          <p:nvPr/>
        </p:nvCxnSpPr>
        <p:spPr>
          <a:xfrm>
            <a:off x="3197376" y="1020130"/>
            <a:ext cx="0" cy="3103241"/>
          </a:xfrm>
          <a:prstGeom prst="straightConnector1">
            <a:avLst/>
          </a:prstGeom>
          <a:noFill/>
          <a:ln cap="flat" cmpd="sng" w="38100">
            <a:solidFill>
              <a:srgbClr val="E4E8E2"/>
            </a:solidFill>
            <a:prstDash val="solid"/>
            <a:round/>
            <a:headEnd len="sm" w="sm" type="none"/>
            <a:tailEnd len="sm" w="sm" type="none"/>
          </a:ln>
        </p:spPr>
      </p:cxnSp>
      <p:cxnSp>
        <p:nvCxnSpPr>
          <p:cNvPr id="77" name="Google Shape;77;p11"/>
          <p:cNvCxnSpPr/>
          <p:nvPr/>
        </p:nvCxnSpPr>
        <p:spPr>
          <a:xfrm>
            <a:off x="5946624" y="1020130"/>
            <a:ext cx="0" cy="3103241"/>
          </a:xfrm>
          <a:prstGeom prst="straightConnector1">
            <a:avLst/>
          </a:prstGeom>
          <a:noFill/>
          <a:ln cap="flat" cmpd="sng" w="38100">
            <a:solidFill>
              <a:srgbClr val="E4E8E2"/>
            </a:solidFill>
            <a:prstDash val="solid"/>
            <a:round/>
            <a:headEnd len="sm" w="sm" type="none"/>
            <a:tailEnd len="sm" w="sm" type="none"/>
          </a:ln>
        </p:spPr>
      </p:cxn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81" name="Shape 81"/>
        <p:cNvGrpSpPr/>
        <p:nvPr/>
      </p:nvGrpSpPr>
      <p:grpSpPr>
        <a:xfrm>
          <a:off x="0" y="0"/>
          <a:ext cx="0" cy="0"/>
          <a:chOff x="0" y="0"/>
          <a:chExt cx="0" cy="0"/>
        </a:xfrm>
      </p:grpSpPr>
      <p:sp>
        <p:nvSpPr>
          <p:cNvPr id="82" name="Google Shape;82;p12"/>
          <p:cNvSpPr txBox="1"/>
          <p:nvPr/>
        </p:nvSpPr>
        <p:spPr>
          <a:xfrm>
            <a:off x="456717" y="1915681"/>
            <a:ext cx="4344300" cy="7620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 sz="900" u="none" cap="none" strike="noStrike">
                <a:solidFill>
                  <a:srgbClr val="FFFFFF"/>
                </a:solidFill>
                <a:latin typeface="Montserrat Medium"/>
                <a:ea typeface="Montserrat Medium"/>
                <a:cs typeface="Montserrat Medium"/>
                <a:sym typeface="Montserrat Medium"/>
              </a:rPr>
              <a:t>Lorem ipsum dolor sit amet, consectetur adipiscing elit. Suspendisse in tortor non sem porta tempor ut a neque. Nam et sem nec ex venenatis aliquam. Integer ut lacus dolor. Aenean. Suspendisse in tortor non sem porta tempor ut a neque. Nam et sem nec ex  aliquam.</a:t>
            </a:r>
            <a:endParaRPr sz="700"/>
          </a:p>
        </p:txBody>
      </p:sp>
      <p:sp>
        <p:nvSpPr>
          <p:cNvPr id="83" name="Google Shape;83;p12"/>
          <p:cNvSpPr txBox="1"/>
          <p:nvPr/>
        </p:nvSpPr>
        <p:spPr>
          <a:xfrm>
            <a:off x="451369" y="479018"/>
            <a:ext cx="4712646" cy="684212"/>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 sz="4000" u="none" cap="none" strike="noStrike">
                <a:solidFill>
                  <a:srgbClr val="FFFFFF"/>
                </a:solidFill>
                <a:latin typeface="Playfair Display"/>
                <a:ea typeface="Playfair Display"/>
                <a:cs typeface="Playfair Display"/>
                <a:sym typeface="Playfair Display"/>
              </a:rPr>
              <a:t>INTRODUCTION</a:t>
            </a:r>
            <a:endParaRPr sz="700"/>
          </a:p>
        </p:txBody>
      </p:sp>
      <p:sp>
        <p:nvSpPr>
          <p:cNvPr id="84" name="Google Shape;84;p12"/>
          <p:cNvSpPr txBox="1"/>
          <p:nvPr/>
        </p:nvSpPr>
        <p:spPr>
          <a:xfrm>
            <a:off x="451369" y="3257188"/>
            <a:ext cx="2273364" cy="332581"/>
          </a:xfrm>
          <a:prstGeom prst="rect">
            <a:avLst/>
          </a:prstGeom>
          <a:noFill/>
          <a:ln>
            <a:noFill/>
          </a:ln>
        </p:spPr>
        <p:txBody>
          <a:bodyPr anchorCtr="0" anchor="t" bIns="0" lIns="0" spcFirstLastPara="1" rIns="0" wrap="square" tIns="0">
            <a:spAutoFit/>
          </a:bodyPr>
          <a:lstStyle/>
          <a:p>
            <a:pPr indent="0" lvl="0" marL="0" marR="0" rtl="0" algn="just">
              <a:lnSpc>
                <a:spcPct val="110004"/>
              </a:lnSpc>
              <a:spcBef>
                <a:spcPts val="0"/>
              </a:spcBef>
              <a:spcAft>
                <a:spcPts val="0"/>
              </a:spcAft>
              <a:buNone/>
            </a:pPr>
            <a:r>
              <a:rPr b="0" i="0" lang="en" sz="2300" u="none" cap="none" strike="noStrike">
                <a:solidFill>
                  <a:srgbClr val="E4E8E2"/>
                </a:solidFill>
                <a:latin typeface="Pinyon Script"/>
                <a:ea typeface="Pinyon Script"/>
                <a:cs typeface="Pinyon Script"/>
                <a:sym typeface="Pinyon Script"/>
              </a:rPr>
              <a:t>Buddhism</a:t>
            </a:r>
            <a:endParaRPr sz="700"/>
          </a:p>
        </p:txBody>
      </p:sp>
      <p:sp>
        <p:nvSpPr>
          <p:cNvPr id="85" name="Google Shape;85;p12"/>
          <p:cNvSpPr txBox="1"/>
          <p:nvPr/>
        </p:nvSpPr>
        <p:spPr>
          <a:xfrm>
            <a:off x="451369" y="1591640"/>
            <a:ext cx="1960512" cy="332112"/>
          </a:xfrm>
          <a:prstGeom prst="rect">
            <a:avLst/>
          </a:prstGeom>
          <a:noFill/>
          <a:ln>
            <a:noFill/>
          </a:ln>
        </p:spPr>
        <p:txBody>
          <a:bodyPr anchorCtr="0" anchor="t" bIns="0" lIns="0" spcFirstLastPara="1" rIns="0" wrap="square" tIns="0">
            <a:spAutoFit/>
          </a:bodyPr>
          <a:lstStyle/>
          <a:p>
            <a:pPr indent="0" lvl="0" marL="0" marR="0" rtl="0" algn="just">
              <a:lnSpc>
                <a:spcPct val="110004"/>
              </a:lnSpc>
              <a:spcBef>
                <a:spcPts val="0"/>
              </a:spcBef>
              <a:spcAft>
                <a:spcPts val="0"/>
              </a:spcAft>
              <a:buNone/>
            </a:pPr>
            <a:r>
              <a:rPr b="0" i="0" lang="en" sz="2300" u="none" cap="none" strike="noStrike">
                <a:solidFill>
                  <a:srgbClr val="E4E8E2"/>
                </a:solidFill>
                <a:latin typeface="Pinyon Script"/>
                <a:ea typeface="Pinyon Script"/>
                <a:cs typeface="Pinyon Script"/>
                <a:sym typeface="Pinyon Script"/>
              </a:rPr>
              <a:t>About me</a:t>
            </a:r>
            <a:endParaRPr sz="700"/>
          </a:p>
        </p:txBody>
      </p:sp>
      <p:sp>
        <p:nvSpPr>
          <p:cNvPr id="86" name="Google Shape;86;p12"/>
          <p:cNvSpPr txBox="1"/>
          <p:nvPr/>
        </p:nvSpPr>
        <p:spPr>
          <a:xfrm>
            <a:off x="451300" y="3599675"/>
            <a:ext cx="4439400" cy="7620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 sz="900" u="none" cap="none" strike="noStrike">
                <a:solidFill>
                  <a:srgbClr val="FFFFFF"/>
                </a:solidFill>
                <a:latin typeface="Montserrat Medium"/>
                <a:ea typeface="Montserrat Medium"/>
                <a:cs typeface="Montserrat Medium"/>
                <a:sym typeface="Montserrat Medium"/>
              </a:rPr>
              <a:t>Lorem ipsum dolor sit amet, consectetur adipiscing elit. Suspendisse in tortor non sem porta tempor ut a neque. Nam et sem nec ex venenatis aliquam. Integer ut lacus dolor. Aenean. Suspendisse in tortor non sem porta tempor ut a neque. Nam et sem nec ex venenatis aliquam ut.</a:t>
            </a:r>
            <a:endParaRPr sz="700"/>
          </a:p>
        </p:txBody>
      </p:sp>
      <p:cxnSp>
        <p:nvCxnSpPr>
          <p:cNvPr id="87" name="Google Shape;87;p12"/>
          <p:cNvCxnSpPr/>
          <p:nvPr/>
        </p:nvCxnSpPr>
        <p:spPr>
          <a:xfrm>
            <a:off x="1697654" y="3425860"/>
            <a:ext cx="3103241" cy="0"/>
          </a:xfrm>
          <a:prstGeom prst="straightConnector1">
            <a:avLst/>
          </a:prstGeom>
          <a:noFill/>
          <a:ln cap="flat" cmpd="sng" w="38100">
            <a:solidFill>
              <a:srgbClr val="E4E8E2"/>
            </a:solidFill>
            <a:prstDash val="solid"/>
            <a:round/>
            <a:headEnd len="sm" w="sm" type="none"/>
            <a:tailEnd len="sm" w="sm" type="none"/>
          </a:ln>
        </p:spPr>
      </p:cxnSp>
      <p:cxnSp>
        <p:nvCxnSpPr>
          <p:cNvPr id="88" name="Google Shape;88;p12"/>
          <p:cNvCxnSpPr/>
          <p:nvPr/>
        </p:nvCxnSpPr>
        <p:spPr>
          <a:xfrm>
            <a:off x="1697654" y="1768221"/>
            <a:ext cx="3103241" cy="0"/>
          </a:xfrm>
          <a:prstGeom prst="straightConnector1">
            <a:avLst/>
          </a:prstGeom>
          <a:noFill/>
          <a:ln cap="flat" cmpd="sng" w="38100">
            <a:solidFill>
              <a:srgbClr val="E4E8E2"/>
            </a:solidFill>
            <a:prstDash val="solid"/>
            <a:round/>
            <a:headEnd len="sm" w="sm" type="none"/>
            <a:tailEnd len="sm" w="sm" type="none"/>
          </a:ln>
        </p:spPr>
      </p:cxnSp>
      <p:cxnSp>
        <p:nvCxnSpPr>
          <p:cNvPr id="89" name="Google Shape;89;p12"/>
          <p:cNvCxnSpPr/>
          <p:nvPr/>
        </p:nvCxnSpPr>
        <p:spPr>
          <a:xfrm>
            <a:off x="451305" y="4538855"/>
            <a:ext cx="4349590" cy="0"/>
          </a:xfrm>
          <a:prstGeom prst="straightConnector1">
            <a:avLst/>
          </a:prstGeom>
          <a:noFill/>
          <a:ln cap="flat" cmpd="sng" w="38100">
            <a:solidFill>
              <a:srgbClr val="E4E8E2"/>
            </a:solidFill>
            <a:prstDash val="solid"/>
            <a:round/>
            <a:headEnd len="sm" w="sm" type="none"/>
            <a:tailEnd len="sm" w="sm" type="none"/>
          </a:ln>
        </p:spPr>
      </p:cxnSp>
      <p:cxnSp>
        <p:nvCxnSpPr>
          <p:cNvPr id="90" name="Google Shape;90;p12"/>
          <p:cNvCxnSpPr/>
          <p:nvPr/>
        </p:nvCxnSpPr>
        <p:spPr>
          <a:xfrm>
            <a:off x="451305" y="2820416"/>
            <a:ext cx="4349590" cy="0"/>
          </a:xfrm>
          <a:prstGeom prst="straightConnector1">
            <a:avLst/>
          </a:prstGeom>
          <a:noFill/>
          <a:ln cap="flat" cmpd="sng" w="38100">
            <a:solidFill>
              <a:srgbClr val="E4E8E2"/>
            </a:solidFill>
            <a:prstDash val="solid"/>
            <a:round/>
            <a:headEnd len="sm" w="sm" type="none"/>
            <a:tailEnd len="sm" w="sm" type="none"/>
          </a:ln>
        </p:spPr>
      </p:cxnSp>
      <p:pic>
        <p:nvPicPr>
          <p:cNvPr id="91" name="Google Shape;91;p12"/>
          <p:cNvPicPr preferRelativeResize="0"/>
          <p:nvPr/>
        </p:nvPicPr>
        <p:blipFill>
          <a:blip r:embed="rId3">
            <a:alphaModFix/>
          </a:blip>
          <a:stretch>
            <a:fillRect/>
          </a:stretch>
        </p:blipFill>
        <p:spPr>
          <a:xfrm>
            <a:off x="5696291" y="0"/>
            <a:ext cx="3447717" cy="5143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95" name="Shape 95"/>
        <p:cNvGrpSpPr/>
        <p:nvPr/>
      </p:nvGrpSpPr>
      <p:grpSpPr>
        <a:xfrm>
          <a:off x="0" y="0"/>
          <a:ext cx="0" cy="0"/>
          <a:chOff x="0" y="0"/>
          <a:chExt cx="0" cy="0"/>
        </a:xfrm>
      </p:grpSpPr>
      <p:pic>
        <p:nvPicPr>
          <p:cNvPr id="96" name="Google Shape;96;p13"/>
          <p:cNvPicPr preferRelativeResize="0"/>
          <p:nvPr/>
        </p:nvPicPr>
        <p:blipFill>
          <a:blip r:embed="rId3">
            <a:alphaModFix/>
          </a:blip>
          <a:stretch>
            <a:fillRect/>
          </a:stretch>
        </p:blipFill>
        <p:spPr>
          <a:xfrm>
            <a:off x="1268700" y="1049225"/>
            <a:ext cx="1929650" cy="1929650"/>
          </a:xfrm>
          <a:prstGeom prst="rect">
            <a:avLst/>
          </a:prstGeom>
          <a:noFill/>
          <a:ln>
            <a:noFill/>
          </a:ln>
        </p:spPr>
      </p:pic>
      <p:pic>
        <p:nvPicPr>
          <p:cNvPr id="97" name="Google Shape;97;p13"/>
          <p:cNvPicPr preferRelativeResize="0"/>
          <p:nvPr/>
        </p:nvPicPr>
        <p:blipFill>
          <a:blip r:embed="rId4">
            <a:alphaModFix/>
          </a:blip>
          <a:stretch>
            <a:fillRect/>
          </a:stretch>
        </p:blipFill>
        <p:spPr>
          <a:xfrm>
            <a:off x="5945651" y="1049250"/>
            <a:ext cx="1929650" cy="1929650"/>
          </a:xfrm>
          <a:prstGeom prst="rect">
            <a:avLst/>
          </a:prstGeom>
          <a:noFill/>
          <a:ln>
            <a:noFill/>
          </a:ln>
        </p:spPr>
      </p:pic>
      <p:sp>
        <p:nvSpPr>
          <p:cNvPr id="98" name="Google Shape;98;p13"/>
          <p:cNvSpPr txBox="1"/>
          <p:nvPr/>
        </p:nvSpPr>
        <p:spPr>
          <a:xfrm>
            <a:off x="1106346" y="3290700"/>
            <a:ext cx="2254371" cy="329364"/>
          </a:xfrm>
          <a:prstGeom prst="rect">
            <a:avLst/>
          </a:prstGeom>
          <a:noFill/>
          <a:ln>
            <a:noFill/>
          </a:ln>
        </p:spPr>
        <p:txBody>
          <a:bodyPr anchorCtr="0" anchor="t" bIns="0" lIns="0" spcFirstLastPara="1" rIns="0" wrap="square" tIns="0">
            <a:spAutoFit/>
          </a:bodyPr>
          <a:lstStyle/>
          <a:p>
            <a:pPr indent="0" lvl="0" marL="0" marR="0" rtl="0" algn="ctr">
              <a:lnSpc>
                <a:spcPct val="110004"/>
              </a:lnSpc>
              <a:spcBef>
                <a:spcPts val="0"/>
              </a:spcBef>
              <a:spcAft>
                <a:spcPts val="0"/>
              </a:spcAft>
              <a:buNone/>
            </a:pPr>
            <a:r>
              <a:rPr b="0" i="0" lang="en" sz="2300" u="none" cap="none" strike="noStrike">
                <a:solidFill>
                  <a:srgbClr val="E4E8E2"/>
                </a:solidFill>
                <a:latin typeface="Pinyon Script"/>
                <a:ea typeface="Pinyon Script"/>
                <a:cs typeface="Pinyon Script"/>
                <a:sym typeface="Pinyon Script"/>
              </a:rPr>
              <a:t>Main Point</a:t>
            </a:r>
            <a:endParaRPr sz="700"/>
          </a:p>
        </p:txBody>
      </p:sp>
      <p:sp>
        <p:nvSpPr>
          <p:cNvPr id="99" name="Google Shape;99;p13"/>
          <p:cNvSpPr txBox="1"/>
          <p:nvPr/>
        </p:nvSpPr>
        <p:spPr>
          <a:xfrm>
            <a:off x="1268708" y="3823969"/>
            <a:ext cx="1929647" cy="367856"/>
          </a:xfrm>
          <a:prstGeom prst="rect">
            <a:avLst/>
          </a:prstGeom>
          <a:noFill/>
          <a:ln>
            <a:noFill/>
          </a:ln>
        </p:spPr>
        <p:txBody>
          <a:bodyPr anchorCtr="0" anchor="t" bIns="0" lIns="0" spcFirstLastPara="1" rIns="0" wrap="square" tIns="0">
            <a:spAutoFit/>
          </a:bodyPr>
          <a:lstStyle/>
          <a:p>
            <a:pPr indent="0" lvl="0" marL="0" marR="0" rtl="0" algn="ctr">
              <a:lnSpc>
                <a:spcPct val="169000"/>
              </a:lnSpc>
              <a:spcBef>
                <a:spcPts val="0"/>
              </a:spcBef>
              <a:spcAft>
                <a:spcPts val="0"/>
              </a:spcAft>
              <a:buNone/>
            </a:pPr>
            <a:r>
              <a:rPr b="1" i="0" lang="en" sz="900" u="none" cap="none" strike="noStrike">
                <a:solidFill>
                  <a:srgbClr val="FFFFFF"/>
                </a:solidFill>
                <a:latin typeface="Montserrat Medium"/>
                <a:ea typeface="Montserrat Medium"/>
                <a:cs typeface="Montserrat Medium"/>
                <a:sym typeface="Montserrat Medium"/>
              </a:rPr>
              <a:t>Briefly elaborate on what you want to discuss. </a:t>
            </a:r>
            <a:endParaRPr sz="700"/>
          </a:p>
        </p:txBody>
      </p:sp>
      <p:sp>
        <p:nvSpPr>
          <p:cNvPr id="100" name="Google Shape;100;p13"/>
          <p:cNvSpPr txBox="1"/>
          <p:nvPr/>
        </p:nvSpPr>
        <p:spPr>
          <a:xfrm>
            <a:off x="5764438" y="3288813"/>
            <a:ext cx="2292063" cy="329364"/>
          </a:xfrm>
          <a:prstGeom prst="rect">
            <a:avLst/>
          </a:prstGeom>
          <a:noFill/>
          <a:ln>
            <a:noFill/>
          </a:ln>
        </p:spPr>
        <p:txBody>
          <a:bodyPr anchorCtr="0" anchor="t" bIns="0" lIns="0" spcFirstLastPara="1" rIns="0" wrap="square" tIns="0">
            <a:spAutoFit/>
          </a:bodyPr>
          <a:lstStyle/>
          <a:p>
            <a:pPr indent="0" lvl="0" marL="0" marR="0" rtl="0" algn="ctr">
              <a:lnSpc>
                <a:spcPct val="110004"/>
              </a:lnSpc>
              <a:spcBef>
                <a:spcPts val="0"/>
              </a:spcBef>
              <a:spcAft>
                <a:spcPts val="0"/>
              </a:spcAft>
              <a:buNone/>
            </a:pPr>
            <a:r>
              <a:rPr b="0" i="0" lang="en" sz="2300" u="none" cap="none" strike="noStrike">
                <a:solidFill>
                  <a:srgbClr val="E4E8E2"/>
                </a:solidFill>
                <a:latin typeface="Pinyon Script"/>
                <a:ea typeface="Pinyon Script"/>
                <a:cs typeface="Pinyon Script"/>
                <a:sym typeface="Pinyon Script"/>
              </a:rPr>
              <a:t>Main Point</a:t>
            </a:r>
            <a:endParaRPr sz="700"/>
          </a:p>
        </p:txBody>
      </p:sp>
      <p:sp>
        <p:nvSpPr>
          <p:cNvPr id="101" name="Google Shape;101;p13"/>
          <p:cNvSpPr txBox="1"/>
          <p:nvPr/>
        </p:nvSpPr>
        <p:spPr>
          <a:xfrm>
            <a:off x="6008372" y="3814932"/>
            <a:ext cx="1804195" cy="367856"/>
          </a:xfrm>
          <a:prstGeom prst="rect">
            <a:avLst/>
          </a:prstGeom>
          <a:noFill/>
          <a:ln>
            <a:noFill/>
          </a:ln>
        </p:spPr>
        <p:txBody>
          <a:bodyPr anchorCtr="0" anchor="t" bIns="0" lIns="0" spcFirstLastPara="1" rIns="0" wrap="square" tIns="0">
            <a:spAutoFit/>
          </a:bodyPr>
          <a:lstStyle/>
          <a:p>
            <a:pPr indent="0" lvl="0" marL="0" marR="0" rtl="0" algn="ctr">
              <a:lnSpc>
                <a:spcPct val="169000"/>
              </a:lnSpc>
              <a:spcBef>
                <a:spcPts val="0"/>
              </a:spcBef>
              <a:spcAft>
                <a:spcPts val="0"/>
              </a:spcAft>
              <a:buNone/>
            </a:pPr>
            <a:r>
              <a:rPr b="1" i="0" lang="en" sz="900" u="none" cap="none" strike="noStrike">
                <a:solidFill>
                  <a:srgbClr val="FFFFFF"/>
                </a:solidFill>
                <a:latin typeface="Montserrat Medium"/>
                <a:ea typeface="Montserrat Medium"/>
                <a:cs typeface="Montserrat Medium"/>
                <a:sym typeface="Montserrat Medium"/>
              </a:rPr>
              <a:t>Briefly elaborate on what you want to discuss. </a:t>
            </a:r>
            <a:endParaRPr sz="700"/>
          </a:p>
        </p:txBody>
      </p:sp>
      <p:cxnSp>
        <p:nvCxnSpPr>
          <p:cNvPr id="102" name="Google Shape;102;p13"/>
          <p:cNvCxnSpPr/>
          <p:nvPr/>
        </p:nvCxnSpPr>
        <p:spPr>
          <a:xfrm>
            <a:off x="443695" y="4651852"/>
            <a:ext cx="3579673" cy="0"/>
          </a:xfrm>
          <a:prstGeom prst="straightConnector1">
            <a:avLst/>
          </a:prstGeom>
          <a:noFill/>
          <a:ln cap="flat" cmpd="sng" w="38100">
            <a:solidFill>
              <a:srgbClr val="E4E8E2"/>
            </a:solidFill>
            <a:prstDash val="solid"/>
            <a:round/>
            <a:headEnd len="sm" w="sm" type="none"/>
            <a:tailEnd len="sm" w="sm" type="none"/>
          </a:ln>
        </p:spPr>
      </p:cxnSp>
      <p:cxnSp>
        <p:nvCxnSpPr>
          <p:cNvPr id="103" name="Google Shape;103;p13"/>
          <p:cNvCxnSpPr/>
          <p:nvPr/>
        </p:nvCxnSpPr>
        <p:spPr>
          <a:xfrm>
            <a:off x="5120633" y="4651852"/>
            <a:ext cx="3579672" cy="0"/>
          </a:xfrm>
          <a:prstGeom prst="straightConnector1">
            <a:avLst/>
          </a:prstGeom>
          <a:noFill/>
          <a:ln cap="flat" cmpd="sng" w="38100">
            <a:solidFill>
              <a:srgbClr val="E4E8E2"/>
            </a:solidFill>
            <a:prstDash val="solid"/>
            <a:round/>
            <a:headEnd len="sm" w="sm" type="none"/>
            <a:tailEnd len="sm" w="sm" type="none"/>
          </a:ln>
        </p:spPr>
      </p:cxnSp>
      <p:cxnSp>
        <p:nvCxnSpPr>
          <p:cNvPr id="104" name="Google Shape;104;p13"/>
          <p:cNvCxnSpPr/>
          <p:nvPr/>
        </p:nvCxnSpPr>
        <p:spPr>
          <a:xfrm>
            <a:off x="5933952" y="491648"/>
            <a:ext cx="1953033" cy="0"/>
          </a:xfrm>
          <a:prstGeom prst="straightConnector1">
            <a:avLst/>
          </a:prstGeom>
          <a:noFill/>
          <a:ln cap="flat" cmpd="sng" w="38100">
            <a:solidFill>
              <a:srgbClr val="E4E8E2"/>
            </a:solidFill>
            <a:prstDash val="solid"/>
            <a:round/>
            <a:headEnd len="sm" w="sm" type="none"/>
            <a:tailEnd len="sm" w="sm" type="none"/>
          </a:ln>
        </p:spPr>
      </p:cxnSp>
      <p:cxnSp>
        <p:nvCxnSpPr>
          <p:cNvPr id="105" name="Google Shape;105;p13"/>
          <p:cNvCxnSpPr/>
          <p:nvPr/>
        </p:nvCxnSpPr>
        <p:spPr>
          <a:xfrm>
            <a:off x="1268708" y="491648"/>
            <a:ext cx="1953033" cy="0"/>
          </a:xfrm>
          <a:prstGeom prst="straightConnector1">
            <a:avLst/>
          </a:prstGeom>
          <a:noFill/>
          <a:ln cap="flat" cmpd="sng" w="38100">
            <a:solidFill>
              <a:srgbClr val="E4E8E2"/>
            </a:solidFill>
            <a:prstDash val="solid"/>
            <a:round/>
            <a:headEnd len="sm" w="sm" type="none"/>
            <a:tailEnd len="sm" w="sm" type="none"/>
          </a:ln>
        </p:spPr>
      </p:cxn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09" name="Shape 109"/>
        <p:cNvGrpSpPr/>
        <p:nvPr/>
      </p:nvGrpSpPr>
      <p:grpSpPr>
        <a:xfrm>
          <a:off x="0" y="0"/>
          <a:ext cx="0" cy="0"/>
          <a:chOff x="0" y="0"/>
          <a:chExt cx="0" cy="0"/>
        </a:xfrm>
      </p:grpSpPr>
      <p:pic>
        <p:nvPicPr>
          <p:cNvPr id="110" name="Google Shape;110;p14"/>
          <p:cNvPicPr preferRelativeResize="0"/>
          <p:nvPr/>
        </p:nvPicPr>
        <p:blipFill>
          <a:blip r:embed="rId3">
            <a:alphaModFix/>
          </a:blip>
          <a:stretch>
            <a:fillRect/>
          </a:stretch>
        </p:blipFill>
        <p:spPr>
          <a:xfrm>
            <a:off x="5408579" y="0"/>
            <a:ext cx="3735742" cy="5143501"/>
          </a:xfrm>
          <a:prstGeom prst="rect">
            <a:avLst/>
          </a:prstGeom>
          <a:noFill/>
          <a:ln>
            <a:noFill/>
          </a:ln>
        </p:spPr>
      </p:pic>
      <p:sp>
        <p:nvSpPr>
          <p:cNvPr id="111" name="Google Shape;111;p14"/>
          <p:cNvSpPr txBox="1"/>
          <p:nvPr/>
        </p:nvSpPr>
        <p:spPr>
          <a:xfrm>
            <a:off x="445451" y="2506825"/>
            <a:ext cx="1917300" cy="1777500"/>
          </a:xfrm>
          <a:prstGeom prst="rect">
            <a:avLst/>
          </a:prstGeom>
          <a:noFill/>
          <a:ln>
            <a:noFill/>
          </a:ln>
        </p:spPr>
        <p:txBody>
          <a:bodyPr anchorCtr="0" anchor="t" bIns="0" lIns="0" spcFirstLastPara="1" rIns="0" wrap="square" tIns="0">
            <a:spAutoFit/>
          </a:bodyPr>
          <a:lstStyle/>
          <a:p>
            <a:pPr indent="0" lvl="0" marL="0" marR="0" rtl="0" algn="l">
              <a:lnSpc>
                <a:spcPct val="169000"/>
              </a:lnSpc>
              <a:spcBef>
                <a:spcPts val="0"/>
              </a:spcBef>
              <a:spcAft>
                <a:spcPts val="0"/>
              </a:spcAft>
              <a:buNone/>
            </a:pPr>
            <a:r>
              <a:rPr b="1" i="0" lang="en" sz="900" u="none" cap="none" strike="noStrike">
                <a:solidFill>
                  <a:srgbClr val="FFFFFF"/>
                </a:solidFill>
                <a:latin typeface="Montserrat Medium"/>
                <a:ea typeface="Montserrat Medium"/>
                <a:cs typeface="Montserrat Medium"/>
                <a:sym typeface="Montserrat Medium"/>
              </a:rPr>
              <a:t>Maecenas consequat, nunc a consequat sodales, erat est laoreet diam, vitae convallis diam diam at augue. Aliquam erat volutpat. Quisque ac diam sollicitudin, sodales orci sit amet, malesuada eros. Nam congue nec neque nec lobortis. </a:t>
            </a:r>
            <a:endParaRPr sz="700"/>
          </a:p>
        </p:txBody>
      </p:sp>
      <p:sp>
        <p:nvSpPr>
          <p:cNvPr id="112" name="Google Shape;112;p14"/>
          <p:cNvSpPr txBox="1"/>
          <p:nvPr/>
        </p:nvSpPr>
        <p:spPr>
          <a:xfrm>
            <a:off x="2926125" y="2506825"/>
            <a:ext cx="1917300" cy="1777500"/>
          </a:xfrm>
          <a:prstGeom prst="rect">
            <a:avLst/>
          </a:prstGeom>
          <a:noFill/>
          <a:ln>
            <a:noFill/>
          </a:ln>
        </p:spPr>
        <p:txBody>
          <a:bodyPr anchorCtr="0" anchor="t" bIns="0" lIns="0" spcFirstLastPara="1" rIns="0" wrap="square" tIns="0">
            <a:spAutoFit/>
          </a:bodyPr>
          <a:lstStyle/>
          <a:p>
            <a:pPr indent="0" lvl="0" marL="0" marR="0" rtl="0" algn="l">
              <a:lnSpc>
                <a:spcPct val="169000"/>
              </a:lnSpc>
              <a:spcBef>
                <a:spcPts val="0"/>
              </a:spcBef>
              <a:spcAft>
                <a:spcPts val="0"/>
              </a:spcAft>
              <a:buNone/>
            </a:pPr>
            <a:r>
              <a:rPr b="1" i="0" lang="en" sz="900" u="none" cap="none" strike="noStrike">
                <a:solidFill>
                  <a:srgbClr val="FFFFFF"/>
                </a:solidFill>
                <a:latin typeface="Montserrat Medium"/>
                <a:ea typeface="Montserrat Medium"/>
                <a:cs typeface="Montserrat Medium"/>
                <a:sym typeface="Montserrat Medium"/>
              </a:rPr>
              <a:t>Maecenas consequat, nunc a consequat sodales, erat est laoreet diam, vitae convallis diam diam at augue. Aliquam erat volutpat. Quisque ac diam sollicitudin, sodales orci sit amet, malesuada eros. Nam congue nec neque nec lobortis. </a:t>
            </a:r>
            <a:endParaRPr sz="700"/>
          </a:p>
        </p:txBody>
      </p:sp>
      <p:sp>
        <p:nvSpPr>
          <p:cNvPr id="113" name="Google Shape;113;p14"/>
          <p:cNvSpPr txBox="1"/>
          <p:nvPr/>
        </p:nvSpPr>
        <p:spPr>
          <a:xfrm>
            <a:off x="445438" y="1557814"/>
            <a:ext cx="1342500" cy="743400"/>
          </a:xfrm>
          <a:prstGeom prst="rect">
            <a:avLst/>
          </a:prstGeom>
          <a:noFill/>
          <a:ln>
            <a:noFill/>
          </a:ln>
        </p:spPr>
        <p:txBody>
          <a:bodyPr anchorCtr="0" anchor="t" bIns="0" lIns="0" spcFirstLastPara="1" rIns="0" wrap="square" tIns="0">
            <a:spAutoFit/>
          </a:bodyPr>
          <a:lstStyle/>
          <a:p>
            <a:pPr indent="0" lvl="0" marL="0" marR="0" rtl="0" algn="just">
              <a:lnSpc>
                <a:spcPct val="110004"/>
              </a:lnSpc>
              <a:spcBef>
                <a:spcPts val="0"/>
              </a:spcBef>
              <a:spcAft>
                <a:spcPts val="0"/>
              </a:spcAft>
              <a:buNone/>
            </a:pPr>
            <a:r>
              <a:rPr b="0" i="0" lang="en" sz="2300" u="none" cap="none" strike="noStrike">
                <a:solidFill>
                  <a:srgbClr val="E4E8E2"/>
                </a:solidFill>
                <a:latin typeface="Pinyon Script"/>
                <a:ea typeface="Pinyon Script"/>
                <a:cs typeface="Pinyon Script"/>
                <a:sym typeface="Pinyon Script"/>
              </a:rPr>
              <a:t>Add a</a:t>
            </a:r>
            <a:endParaRPr sz="700"/>
          </a:p>
          <a:p>
            <a:pPr indent="0" lvl="0" marL="0" marR="0" rtl="0" algn="just">
              <a:lnSpc>
                <a:spcPct val="110004"/>
              </a:lnSpc>
              <a:spcBef>
                <a:spcPts val="0"/>
              </a:spcBef>
              <a:spcAft>
                <a:spcPts val="0"/>
              </a:spcAft>
              <a:buNone/>
            </a:pPr>
            <a:r>
              <a:rPr b="0" i="0" lang="en" sz="2300" u="none" cap="none" strike="noStrike">
                <a:solidFill>
                  <a:srgbClr val="E4E8E2"/>
                </a:solidFill>
                <a:latin typeface="Pinyon Script"/>
                <a:ea typeface="Pinyon Script"/>
                <a:cs typeface="Pinyon Script"/>
                <a:sym typeface="Pinyon Script"/>
              </a:rPr>
              <a:t>main point</a:t>
            </a:r>
            <a:endParaRPr sz="700"/>
          </a:p>
        </p:txBody>
      </p:sp>
      <p:sp>
        <p:nvSpPr>
          <p:cNvPr id="114" name="Google Shape;114;p14"/>
          <p:cNvSpPr txBox="1"/>
          <p:nvPr/>
        </p:nvSpPr>
        <p:spPr>
          <a:xfrm>
            <a:off x="2926132" y="1557814"/>
            <a:ext cx="1342500" cy="743400"/>
          </a:xfrm>
          <a:prstGeom prst="rect">
            <a:avLst/>
          </a:prstGeom>
          <a:noFill/>
          <a:ln>
            <a:noFill/>
          </a:ln>
        </p:spPr>
        <p:txBody>
          <a:bodyPr anchorCtr="0" anchor="t" bIns="0" lIns="0" spcFirstLastPara="1" rIns="0" wrap="square" tIns="0">
            <a:spAutoFit/>
          </a:bodyPr>
          <a:lstStyle/>
          <a:p>
            <a:pPr indent="0" lvl="0" marL="0" marR="0" rtl="0" algn="just">
              <a:lnSpc>
                <a:spcPct val="110004"/>
              </a:lnSpc>
              <a:spcBef>
                <a:spcPts val="0"/>
              </a:spcBef>
              <a:spcAft>
                <a:spcPts val="0"/>
              </a:spcAft>
              <a:buNone/>
            </a:pPr>
            <a:r>
              <a:rPr b="0" i="0" lang="en" sz="2300" u="none" cap="none" strike="noStrike">
                <a:solidFill>
                  <a:srgbClr val="E4E8E2"/>
                </a:solidFill>
                <a:latin typeface="Pinyon Script"/>
                <a:ea typeface="Pinyon Script"/>
                <a:cs typeface="Pinyon Script"/>
                <a:sym typeface="Pinyon Script"/>
              </a:rPr>
              <a:t>Add a</a:t>
            </a:r>
            <a:endParaRPr sz="700"/>
          </a:p>
          <a:p>
            <a:pPr indent="0" lvl="0" marL="0" marR="0" rtl="0" algn="just">
              <a:lnSpc>
                <a:spcPct val="110004"/>
              </a:lnSpc>
              <a:spcBef>
                <a:spcPts val="0"/>
              </a:spcBef>
              <a:spcAft>
                <a:spcPts val="0"/>
              </a:spcAft>
              <a:buNone/>
            </a:pPr>
            <a:r>
              <a:rPr b="0" i="0" lang="en" sz="2300" u="none" cap="none" strike="noStrike">
                <a:solidFill>
                  <a:srgbClr val="E4E8E2"/>
                </a:solidFill>
                <a:latin typeface="Pinyon Script"/>
                <a:ea typeface="Pinyon Script"/>
                <a:cs typeface="Pinyon Script"/>
                <a:sym typeface="Pinyon Script"/>
              </a:rPr>
              <a:t>main point</a:t>
            </a:r>
            <a:endParaRPr sz="700"/>
          </a:p>
        </p:txBody>
      </p:sp>
      <p:sp>
        <p:nvSpPr>
          <p:cNvPr id="115" name="Google Shape;115;p14"/>
          <p:cNvSpPr txBox="1"/>
          <p:nvPr/>
        </p:nvSpPr>
        <p:spPr>
          <a:xfrm>
            <a:off x="445438" y="728810"/>
            <a:ext cx="4316071" cy="684212"/>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 sz="4000" u="none" cap="none" strike="noStrike">
                <a:solidFill>
                  <a:srgbClr val="FFFFFF"/>
                </a:solidFill>
                <a:latin typeface="Playfair Display"/>
                <a:ea typeface="Playfair Display"/>
                <a:cs typeface="Playfair Display"/>
                <a:sym typeface="Playfair Display"/>
              </a:rPr>
              <a:t>ADD YOUR TITLE</a:t>
            </a:r>
            <a:endParaRPr sz="700"/>
          </a:p>
        </p:txBody>
      </p:sp>
      <p:cxnSp>
        <p:nvCxnSpPr>
          <p:cNvPr id="116" name="Google Shape;116;p14"/>
          <p:cNvCxnSpPr/>
          <p:nvPr/>
        </p:nvCxnSpPr>
        <p:spPr>
          <a:xfrm>
            <a:off x="443695" y="631179"/>
            <a:ext cx="4317814" cy="0"/>
          </a:xfrm>
          <a:prstGeom prst="straightConnector1">
            <a:avLst/>
          </a:prstGeom>
          <a:noFill/>
          <a:ln cap="flat" cmpd="sng" w="38100">
            <a:solidFill>
              <a:srgbClr val="E4E8E2"/>
            </a:solidFill>
            <a:prstDash val="solid"/>
            <a:round/>
            <a:headEnd len="sm" w="sm" type="none"/>
            <a:tailEnd len="sm" w="sm" type="none"/>
          </a:ln>
        </p:spPr>
      </p:cxnSp>
      <p:cxnSp>
        <p:nvCxnSpPr>
          <p:cNvPr id="117" name="Google Shape;117;p14"/>
          <p:cNvCxnSpPr/>
          <p:nvPr/>
        </p:nvCxnSpPr>
        <p:spPr>
          <a:xfrm>
            <a:off x="443695" y="4512322"/>
            <a:ext cx="1843834" cy="0"/>
          </a:xfrm>
          <a:prstGeom prst="straightConnector1">
            <a:avLst/>
          </a:prstGeom>
          <a:noFill/>
          <a:ln cap="flat" cmpd="sng" w="38100">
            <a:solidFill>
              <a:srgbClr val="E4E8E2"/>
            </a:solidFill>
            <a:prstDash val="solid"/>
            <a:round/>
            <a:headEnd len="sm" w="sm" type="none"/>
            <a:tailEnd len="sm" w="sm" type="none"/>
          </a:ln>
        </p:spPr>
      </p:cxnSp>
      <p:cxnSp>
        <p:nvCxnSpPr>
          <p:cNvPr id="118" name="Google Shape;118;p14"/>
          <p:cNvCxnSpPr/>
          <p:nvPr/>
        </p:nvCxnSpPr>
        <p:spPr>
          <a:xfrm>
            <a:off x="2926132" y="4512322"/>
            <a:ext cx="1843833" cy="0"/>
          </a:xfrm>
          <a:prstGeom prst="straightConnector1">
            <a:avLst/>
          </a:prstGeom>
          <a:noFill/>
          <a:ln cap="flat" cmpd="sng" w="38100">
            <a:solidFill>
              <a:srgbClr val="E4E8E2"/>
            </a:solidFill>
            <a:prstDash val="solid"/>
            <a:round/>
            <a:headEnd len="sm" w="sm" type="none"/>
            <a:tailEnd len="sm" w="sm" type="none"/>
          </a:ln>
        </p:spPr>
      </p:cxn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22" name="Shape 122"/>
        <p:cNvGrpSpPr/>
        <p:nvPr/>
      </p:nvGrpSpPr>
      <p:grpSpPr>
        <a:xfrm>
          <a:off x="0" y="0"/>
          <a:ext cx="0" cy="0"/>
          <a:chOff x="0" y="0"/>
          <a:chExt cx="0" cy="0"/>
        </a:xfrm>
      </p:grpSpPr>
      <p:pic>
        <p:nvPicPr>
          <p:cNvPr id="123" name="Google Shape;123;p15"/>
          <p:cNvPicPr preferRelativeResize="0"/>
          <p:nvPr/>
        </p:nvPicPr>
        <p:blipFill>
          <a:blip r:embed="rId3">
            <a:alphaModFix/>
          </a:blip>
          <a:stretch>
            <a:fillRect/>
          </a:stretch>
        </p:blipFill>
        <p:spPr>
          <a:xfrm>
            <a:off x="4715950" y="2322253"/>
            <a:ext cx="4305875" cy="2687728"/>
          </a:xfrm>
          <a:prstGeom prst="rect">
            <a:avLst/>
          </a:prstGeom>
          <a:noFill/>
          <a:ln>
            <a:noFill/>
          </a:ln>
        </p:spPr>
      </p:pic>
      <p:pic>
        <p:nvPicPr>
          <p:cNvPr id="124" name="Google Shape;124;p15"/>
          <p:cNvPicPr preferRelativeResize="0"/>
          <p:nvPr/>
        </p:nvPicPr>
        <p:blipFill>
          <a:blip r:embed="rId4">
            <a:alphaModFix/>
          </a:blip>
          <a:stretch>
            <a:fillRect/>
          </a:stretch>
        </p:blipFill>
        <p:spPr>
          <a:xfrm>
            <a:off x="4715950" y="116375"/>
            <a:ext cx="4305875" cy="2136263"/>
          </a:xfrm>
          <a:prstGeom prst="rect">
            <a:avLst/>
          </a:prstGeom>
          <a:noFill/>
          <a:ln>
            <a:noFill/>
          </a:ln>
        </p:spPr>
      </p:pic>
      <p:pic>
        <p:nvPicPr>
          <p:cNvPr id="125" name="Google Shape;125;p15"/>
          <p:cNvPicPr preferRelativeResize="0"/>
          <p:nvPr/>
        </p:nvPicPr>
        <p:blipFill>
          <a:blip r:embed="rId5">
            <a:alphaModFix/>
          </a:blip>
          <a:stretch>
            <a:fillRect/>
          </a:stretch>
        </p:blipFill>
        <p:spPr>
          <a:xfrm>
            <a:off x="122175" y="2791340"/>
            <a:ext cx="1633225" cy="2218641"/>
          </a:xfrm>
          <a:prstGeom prst="rect">
            <a:avLst/>
          </a:prstGeom>
          <a:noFill/>
          <a:ln>
            <a:noFill/>
          </a:ln>
        </p:spPr>
      </p:pic>
      <p:pic>
        <p:nvPicPr>
          <p:cNvPr id="126" name="Google Shape;126;p15"/>
          <p:cNvPicPr preferRelativeResize="0"/>
          <p:nvPr/>
        </p:nvPicPr>
        <p:blipFill>
          <a:blip r:embed="rId6">
            <a:alphaModFix/>
          </a:blip>
          <a:stretch>
            <a:fillRect/>
          </a:stretch>
        </p:blipFill>
        <p:spPr>
          <a:xfrm>
            <a:off x="122179" y="116375"/>
            <a:ext cx="1633225" cy="2584926"/>
          </a:xfrm>
          <a:prstGeom prst="rect">
            <a:avLst/>
          </a:prstGeom>
          <a:noFill/>
          <a:ln>
            <a:noFill/>
          </a:ln>
        </p:spPr>
      </p:pic>
      <p:pic>
        <p:nvPicPr>
          <p:cNvPr id="127" name="Google Shape;127;p15"/>
          <p:cNvPicPr preferRelativeResize="0"/>
          <p:nvPr/>
        </p:nvPicPr>
        <p:blipFill>
          <a:blip r:embed="rId7">
            <a:alphaModFix/>
          </a:blip>
          <a:stretch>
            <a:fillRect/>
          </a:stretch>
        </p:blipFill>
        <p:spPr>
          <a:xfrm>
            <a:off x="1864925" y="116375"/>
            <a:ext cx="2741500" cy="489360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31" name="Shape 131"/>
        <p:cNvGrpSpPr/>
        <p:nvPr/>
      </p:nvGrpSpPr>
      <p:grpSpPr>
        <a:xfrm>
          <a:off x="0" y="0"/>
          <a:ext cx="0" cy="0"/>
          <a:chOff x="0" y="0"/>
          <a:chExt cx="0" cy="0"/>
        </a:xfrm>
      </p:grpSpPr>
      <p:pic>
        <p:nvPicPr>
          <p:cNvPr id="132" name="Google Shape;132;p16"/>
          <p:cNvPicPr preferRelativeResize="0"/>
          <p:nvPr/>
        </p:nvPicPr>
        <p:blipFill rotWithShape="1">
          <a:blip r:embed="rId3">
            <a:alphaModFix/>
          </a:blip>
          <a:srcRect b="7778" l="0" r="0" t="7769"/>
          <a:stretch/>
        </p:blipFill>
        <p:spPr>
          <a:xfrm>
            <a:off x="0" y="0"/>
            <a:ext cx="9144003" cy="5143501"/>
          </a:xfrm>
          <a:prstGeom prst="rect">
            <a:avLst/>
          </a:prstGeom>
          <a:noFill/>
          <a:ln>
            <a:noFill/>
          </a:ln>
        </p:spPr>
      </p:pic>
      <p:sp>
        <p:nvSpPr>
          <p:cNvPr id="133" name="Google Shape;133;p16"/>
          <p:cNvSpPr txBox="1"/>
          <p:nvPr/>
        </p:nvSpPr>
        <p:spPr>
          <a:xfrm>
            <a:off x="1237342" y="782594"/>
            <a:ext cx="4146600" cy="1391400"/>
          </a:xfrm>
          <a:prstGeom prst="rect">
            <a:avLst/>
          </a:prstGeom>
          <a:noFill/>
          <a:ln>
            <a:noFill/>
          </a:ln>
        </p:spPr>
        <p:txBody>
          <a:bodyPr anchorCtr="0" anchor="t" bIns="0" lIns="0" spcFirstLastPara="1" rIns="0" wrap="square" tIns="0">
            <a:spAutoFit/>
          </a:bodyPr>
          <a:lstStyle/>
          <a:p>
            <a:pPr indent="0" lvl="0" marL="0" marR="0" rtl="0" algn="ctr">
              <a:lnSpc>
                <a:spcPct val="126000"/>
              </a:lnSpc>
              <a:spcBef>
                <a:spcPts val="0"/>
              </a:spcBef>
              <a:spcAft>
                <a:spcPts val="0"/>
              </a:spcAft>
              <a:buNone/>
            </a:pPr>
            <a:r>
              <a:rPr b="1" i="0" lang="en" sz="4000" u="none" cap="none" strike="noStrike">
                <a:solidFill>
                  <a:srgbClr val="FFFFFF"/>
                </a:solidFill>
                <a:latin typeface="Playfair Display"/>
                <a:ea typeface="Playfair Display"/>
                <a:cs typeface="Playfair Display"/>
                <a:sym typeface="Playfair Display"/>
              </a:rPr>
              <a:t>THE FOUR NOBLE TRUTHS</a:t>
            </a:r>
            <a:endParaRPr sz="700"/>
          </a:p>
        </p:txBody>
      </p:sp>
      <p:sp>
        <p:nvSpPr>
          <p:cNvPr id="134" name="Google Shape;134;p16"/>
          <p:cNvSpPr txBox="1"/>
          <p:nvPr/>
        </p:nvSpPr>
        <p:spPr>
          <a:xfrm>
            <a:off x="1359279" y="2595949"/>
            <a:ext cx="3902738" cy="1593113"/>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1" i="0" lang="en" sz="900" u="none" cap="none" strike="noStrike">
                <a:solidFill>
                  <a:srgbClr val="FFFFFF"/>
                </a:solidFill>
                <a:latin typeface="Montserrat Medium"/>
                <a:ea typeface="Montserrat Medium"/>
                <a:cs typeface="Montserrat Medium"/>
                <a:sym typeface="Montserrat Medium"/>
              </a:rPr>
              <a:t>Etiam sed sollicitudin turpis. Vius natoque penatibus et magnis dis parturient montes, nascetur mus. </a:t>
            </a:r>
            <a:endParaRPr sz="700"/>
          </a:p>
          <a:p>
            <a:pPr indent="0" lvl="0" marL="0" marR="0" rtl="0" algn="ctr">
              <a:lnSpc>
                <a:spcPct val="150000"/>
              </a:lnSpc>
              <a:spcBef>
                <a:spcPts val="0"/>
              </a:spcBef>
              <a:spcAft>
                <a:spcPts val="0"/>
              </a:spcAft>
              <a:buNone/>
            </a:pPr>
            <a:r>
              <a:t/>
            </a:r>
            <a:endParaRPr b="1" i="0" sz="900" u="none" cap="none" strike="noStrike">
              <a:solidFill>
                <a:srgbClr val="FFFFFF"/>
              </a:solidFill>
              <a:latin typeface="Montserrat Medium"/>
              <a:ea typeface="Montserrat Medium"/>
              <a:cs typeface="Montserrat Medium"/>
              <a:sym typeface="Montserrat Medium"/>
            </a:endParaRPr>
          </a:p>
          <a:p>
            <a:pPr indent="0" lvl="0" marL="0" marR="0" rtl="0" algn="ctr">
              <a:lnSpc>
                <a:spcPct val="150000"/>
              </a:lnSpc>
              <a:spcBef>
                <a:spcPts val="0"/>
              </a:spcBef>
              <a:spcAft>
                <a:spcPts val="0"/>
              </a:spcAft>
              <a:buNone/>
            </a:pPr>
            <a:r>
              <a:rPr b="1" i="0" lang="en" sz="900" u="none" cap="none" strike="noStrike">
                <a:solidFill>
                  <a:srgbClr val="FFFFFF"/>
                </a:solidFill>
                <a:latin typeface="Montserrat Medium"/>
                <a:ea typeface="Montserrat Medium"/>
                <a:cs typeface="Montserrat Medium"/>
                <a:sym typeface="Montserrat Medium"/>
              </a:rPr>
              <a:t>Praesent varius condimentum tellus non placerat. Etiam aliquet augue non enim euismod aliquet. Phasellus vehicula blandit est commodo luctus. Nulla luctus sapien erat tempor tristique. Aenean purus nibh, ultrices sit amet facilisis ut, elementum vitae odio. Nam et sem nec ex venenatis aliquam. </a:t>
            </a:r>
            <a:endParaRPr sz="700"/>
          </a:p>
        </p:txBody>
      </p:sp>
      <p:cxnSp>
        <p:nvCxnSpPr>
          <p:cNvPr id="135" name="Google Shape;135;p16"/>
          <p:cNvCxnSpPr/>
          <p:nvPr/>
        </p:nvCxnSpPr>
        <p:spPr>
          <a:xfrm>
            <a:off x="1359279" y="2389472"/>
            <a:ext cx="3902781" cy="0"/>
          </a:xfrm>
          <a:prstGeom prst="straightConnector1">
            <a:avLst/>
          </a:prstGeom>
          <a:noFill/>
          <a:ln cap="flat" cmpd="sng" w="38100">
            <a:solidFill>
              <a:srgbClr val="E4E8E2"/>
            </a:solidFill>
            <a:prstDash val="solid"/>
            <a:round/>
            <a:headEnd len="sm" w="sm" type="none"/>
            <a:tailEnd len="sm" w="sm" type="none"/>
          </a:ln>
        </p:spPr>
      </p:cxnSp>
      <p:cxnSp>
        <p:nvCxnSpPr>
          <p:cNvPr id="136" name="Google Shape;136;p16"/>
          <p:cNvCxnSpPr/>
          <p:nvPr/>
        </p:nvCxnSpPr>
        <p:spPr>
          <a:xfrm>
            <a:off x="1359279" y="4410912"/>
            <a:ext cx="3902700" cy="0"/>
          </a:xfrm>
          <a:prstGeom prst="straightConnector1">
            <a:avLst/>
          </a:prstGeom>
          <a:noFill/>
          <a:ln cap="flat" cmpd="sng" w="38100">
            <a:solidFill>
              <a:srgbClr val="E4E8E2"/>
            </a:solidFill>
            <a:prstDash val="solid"/>
            <a:round/>
            <a:headEnd len="sm" w="sm" type="none"/>
            <a:tailEnd len="sm" w="sm" type="none"/>
          </a:ln>
        </p:spPr>
      </p:cxn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40" name="Shape 140"/>
        <p:cNvGrpSpPr/>
        <p:nvPr/>
      </p:nvGrpSpPr>
      <p:grpSpPr>
        <a:xfrm>
          <a:off x="0" y="0"/>
          <a:ext cx="0" cy="0"/>
          <a:chOff x="0" y="0"/>
          <a:chExt cx="0" cy="0"/>
        </a:xfrm>
      </p:grpSpPr>
      <p:pic>
        <p:nvPicPr>
          <p:cNvPr id="141" name="Google Shape;141;p17"/>
          <p:cNvPicPr preferRelativeResize="0"/>
          <p:nvPr/>
        </p:nvPicPr>
        <p:blipFill>
          <a:blip r:embed="rId3">
            <a:alphaModFix/>
          </a:blip>
          <a:stretch>
            <a:fillRect/>
          </a:stretch>
        </p:blipFill>
        <p:spPr>
          <a:xfrm>
            <a:off x="491700" y="656025"/>
            <a:ext cx="2352575" cy="2608572"/>
          </a:xfrm>
          <a:prstGeom prst="rect">
            <a:avLst/>
          </a:prstGeom>
          <a:noFill/>
          <a:ln>
            <a:noFill/>
          </a:ln>
        </p:spPr>
      </p:pic>
      <p:pic>
        <p:nvPicPr>
          <p:cNvPr id="142" name="Google Shape;142;p17"/>
          <p:cNvPicPr preferRelativeResize="0"/>
          <p:nvPr/>
        </p:nvPicPr>
        <p:blipFill>
          <a:blip r:embed="rId4">
            <a:alphaModFix/>
          </a:blip>
          <a:stretch>
            <a:fillRect/>
          </a:stretch>
        </p:blipFill>
        <p:spPr>
          <a:xfrm>
            <a:off x="6251100" y="640250"/>
            <a:ext cx="2401300" cy="2662588"/>
          </a:xfrm>
          <a:prstGeom prst="rect">
            <a:avLst/>
          </a:prstGeom>
          <a:noFill/>
          <a:ln>
            <a:noFill/>
          </a:ln>
        </p:spPr>
      </p:pic>
      <p:sp>
        <p:nvSpPr>
          <p:cNvPr id="143" name="Google Shape;143;p17"/>
          <p:cNvSpPr txBox="1"/>
          <p:nvPr/>
        </p:nvSpPr>
        <p:spPr>
          <a:xfrm>
            <a:off x="348792" y="3797226"/>
            <a:ext cx="8446500" cy="6156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 sz="4000" u="none" cap="none" strike="noStrike">
                <a:solidFill>
                  <a:srgbClr val="FFFFFF"/>
                </a:solidFill>
                <a:latin typeface="Playfair Display"/>
                <a:ea typeface="Playfair Display"/>
                <a:cs typeface="Playfair Display"/>
                <a:sym typeface="Playfair Display"/>
              </a:rPr>
              <a:t>ORIGINS OF BUDDHISM IN INDIA</a:t>
            </a:r>
            <a:endParaRPr sz="700"/>
          </a:p>
        </p:txBody>
      </p:sp>
      <p:sp>
        <p:nvSpPr>
          <p:cNvPr id="144" name="Google Shape;144;p17"/>
          <p:cNvSpPr txBox="1"/>
          <p:nvPr/>
        </p:nvSpPr>
        <p:spPr>
          <a:xfrm>
            <a:off x="3501492" y="593713"/>
            <a:ext cx="2141100" cy="28398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1" i="0" lang="en" sz="900" u="none" cap="none" strike="noStrike">
                <a:solidFill>
                  <a:srgbClr val="FFFFFF"/>
                </a:solidFill>
                <a:latin typeface="Montserrat Medium"/>
                <a:ea typeface="Montserrat Medium"/>
                <a:cs typeface="Montserrat Medium"/>
                <a:sym typeface="Montserrat Medium"/>
              </a:rPr>
              <a:t>Phasellus quam lorem, pellentesque at justo eget, efficitur volutpat quam. Proin sagittis, erat ac commodo euismod, est orci interdum erat, in sollicitudin massa lorem sed turpis. Class aptent taciti sociosqu ad litora torquent per conubia nostra, per inceptos himenaeos. Ut efficitur sapien id justo elementum, vitae sagittis massa ultricies. Aenean vitae commodo libero, id blandit diam. Aliquam ac tempus ligula, sed fermentum lorem.</a:t>
            </a:r>
            <a:endParaRPr sz="700"/>
          </a:p>
        </p:txBody>
      </p:sp>
      <p:cxnSp>
        <p:nvCxnSpPr>
          <p:cNvPr id="145" name="Google Shape;145;p17"/>
          <p:cNvCxnSpPr/>
          <p:nvPr/>
        </p:nvCxnSpPr>
        <p:spPr>
          <a:xfrm>
            <a:off x="443695" y="4617244"/>
            <a:ext cx="8208614" cy="0"/>
          </a:xfrm>
          <a:prstGeom prst="straightConnector1">
            <a:avLst/>
          </a:prstGeom>
          <a:noFill/>
          <a:ln cap="flat" cmpd="sng" w="38100">
            <a:solidFill>
              <a:srgbClr val="E4E8E2"/>
            </a:solidFill>
            <a:prstDash val="solid"/>
            <a:round/>
            <a:headEnd len="sm" w="sm" type="none"/>
            <a:tailEnd len="sm" w="sm" type="none"/>
          </a:ln>
        </p:spPr>
      </p:cxnSp>
      <p:cxnSp>
        <p:nvCxnSpPr>
          <p:cNvPr id="146" name="Google Shape;146;p17"/>
          <p:cNvCxnSpPr/>
          <p:nvPr/>
        </p:nvCxnSpPr>
        <p:spPr>
          <a:xfrm>
            <a:off x="443695" y="3592792"/>
            <a:ext cx="2401310" cy="0"/>
          </a:xfrm>
          <a:prstGeom prst="straightConnector1">
            <a:avLst/>
          </a:prstGeom>
          <a:noFill/>
          <a:ln cap="flat" cmpd="sng" w="38100">
            <a:solidFill>
              <a:srgbClr val="E4E8E2"/>
            </a:solidFill>
            <a:prstDash val="solid"/>
            <a:round/>
            <a:headEnd len="sm" w="sm" type="none"/>
            <a:tailEnd len="sm" w="sm" type="none"/>
          </a:ln>
        </p:spPr>
      </p:cxnSp>
      <p:cxnSp>
        <p:nvCxnSpPr>
          <p:cNvPr id="147" name="Google Shape;147;p17"/>
          <p:cNvCxnSpPr/>
          <p:nvPr/>
        </p:nvCxnSpPr>
        <p:spPr>
          <a:xfrm>
            <a:off x="3371346" y="3592792"/>
            <a:ext cx="2401310" cy="0"/>
          </a:xfrm>
          <a:prstGeom prst="straightConnector1">
            <a:avLst/>
          </a:prstGeom>
          <a:noFill/>
          <a:ln cap="flat" cmpd="sng" w="38100">
            <a:solidFill>
              <a:srgbClr val="E4E8E2"/>
            </a:solidFill>
            <a:prstDash val="solid"/>
            <a:round/>
            <a:headEnd len="sm" w="sm" type="none"/>
            <a:tailEnd len="sm" w="sm" type="none"/>
          </a:ln>
        </p:spPr>
      </p:cxnSp>
      <p:cxnSp>
        <p:nvCxnSpPr>
          <p:cNvPr id="148" name="Google Shape;148;p17"/>
          <p:cNvCxnSpPr/>
          <p:nvPr/>
        </p:nvCxnSpPr>
        <p:spPr>
          <a:xfrm>
            <a:off x="6228341" y="3592792"/>
            <a:ext cx="2401310" cy="0"/>
          </a:xfrm>
          <a:prstGeom prst="straightConnector1">
            <a:avLst/>
          </a:prstGeom>
          <a:noFill/>
          <a:ln cap="flat" cmpd="sng" w="38100">
            <a:solidFill>
              <a:srgbClr val="E4E8E2"/>
            </a:solidFill>
            <a:prstDash val="solid"/>
            <a:round/>
            <a:headEnd len="sm" w="sm" type="none"/>
            <a:tailEnd len="sm" w="sm" type="none"/>
          </a:ln>
        </p:spPr>
      </p:cxn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52" name="Shape 152"/>
        <p:cNvGrpSpPr/>
        <p:nvPr/>
      </p:nvGrpSpPr>
      <p:grpSpPr>
        <a:xfrm>
          <a:off x="0" y="0"/>
          <a:ext cx="0" cy="0"/>
          <a:chOff x="0" y="0"/>
          <a:chExt cx="0" cy="0"/>
        </a:xfrm>
      </p:grpSpPr>
      <p:pic>
        <p:nvPicPr>
          <p:cNvPr id="153" name="Google Shape;153;p18"/>
          <p:cNvPicPr preferRelativeResize="0"/>
          <p:nvPr/>
        </p:nvPicPr>
        <p:blipFill>
          <a:blip r:embed="rId3">
            <a:alphaModFix/>
          </a:blip>
          <a:stretch>
            <a:fillRect/>
          </a:stretch>
        </p:blipFill>
        <p:spPr>
          <a:xfrm>
            <a:off x="-7" y="-18"/>
            <a:ext cx="9144068" cy="5143500"/>
          </a:xfrm>
          <a:prstGeom prst="rect">
            <a:avLst/>
          </a:prstGeom>
          <a:noFill/>
          <a:ln>
            <a:noFill/>
          </a:ln>
        </p:spPr>
      </p:pic>
      <p:grpSp>
        <p:nvGrpSpPr>
          <p:cNvPr id="154" name="Google Shape;154;p18"/>
          <p:cNvGrpSpPr/>
          <p:nvPr/>
        </p:nvGrpSpPr>
        <p:grpSpPr>
          <a:xfrm>
            <a:off x="304774" y="893971"/>
            <a:ext cx="2303328" cy="3301311"/>
            <a:chOff x="0" y="-28575"/>
            <a:chExt cx="1213275" cy="1738962"/>
          </a:xfrm>
        </p:grpSpPr>
        <p:sp>
          <p:nvSpPr>
            <p:cNvPr id="155" name="Google Shape;155;p18"/>
            <p:cNvSpPr/>
            <p:nvPr/>
          </p:nvSpPr>
          <p:spPr>
            <a:xfrm>
              <a:off x="0" y="0"/>
              <a:ext cx="1213275" cy="1710387"/>
            </a:xfrm>
            <a:custGeom>
              <a:rect b="b" l="l" r="r" t="t"/>
              <a:pathLst>
                <a:path extrusionOk="0" h="1710387" w="1213275">
                  <a:moveTo>
                    <a:pt x="0" y="0"/>
                  </a:moveTo>
                  <a:lnTo>
                    <a:pt x="1213275" y="0"/>
                  </a:lnTo>
                  <a:lnTo>
                    <a:pt x="1213275" y="1710387"/>
                  </a:lnTo>
                  <a:lnTo>
                    <a:pt x="0" y="1710387"/>
                  </a:lnTo>
                  <a:close/>
                </a:path>
              </a:pathLst>
            </a:custGeom>
            <a:solidFill>
              <a:srgbClr val="000000"/>
            </a:solidFill>
            <a:ln>
              <a:noFill/>
            </a:ln>
          </p:spPr>
        </p:sp>
        <p:sp>
          <p:nvSpPr>
            <p:cNvPr id="156" name="Google Shape;156;p18"/>
            <p:cNvSpPr txBox="1"/>
            <p:nvPr/>
          </p:nvSpPr>
          <p:spPr>
            <a:xfrm>
              <a:off x="0" y="-28575"/>
              <a:ext cx="1213275" cy="1738962"/>
            </a:xfrm>
            <a:prstGeom prst="rect">
              <a:avLst/>
            </a:prstGeom>
            <a:noFill/>
            <a:ln>
              <a:noFill/>
            </a:ln>
          </p:spPr>
          <p:txBody>
            <a:bodyPr anchorCtr="0" anchor="ctr" bIns="25400" lIns="25400" spcFirstLastPara="1" rIns="25400" wrap="square" tIns="25400">
              <a:noAutofit/>
            </a:bodyPr>
            <a:lstStyle/>
            <a:p>
              <a:pPr indent="0" lvl="0" marL="0" marR="0" rtl="0" algn="ctr">
                <a:lnSpc>
                  <a:spcPct val="1584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157" name="Google Shape;157;p18"/>
          <p:cNvSpPr txBox="1"/>
          <p:nvPr/>
        </p:nvSpPr>
        <p:spPr>
          <a:xfrm>
            <a:off x="545801" y="2227650"/>
            <a:ext cx="2062200" cy="15930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 sz="900" u="none" cap="none" strike="noStrike">
                <a:solidFill>
                  <a:srgbClr val="FFFFFF"/>
                </a:solidFill>
                <a:latin typeface="Montserrat Medium"/>
                <a:ea typeface="Montserrat Medium"/>
                <a:cs typeface="Montserrat Medium"/>
                <a:sym typeface="Montserrat Medium"/>
              </a:rPr>
              <a:t>Maecenas consequat, nunc a consequat sodales, erat est laoreet diam, vitae convallis diam diam at augue. Aliquam erat volutpat. Quisque ac diam sollicitudin, sodales orci sit amet, malesuada eros. Nam congue nec neque nec lobortis. </a:t>
            </a:r>
            <a:endParaRPr sz="700"/>
          </a:p>
        </p:txBody>
      </p:sp>
      <p:sp>
        <p:nvSpPr>
          <p:cNvPr id="158" name="Google Shape;158;p18"/>
          <p:cNvSpPr txBox="1"/>
          <p:nvPr/>
        </p:nvSpPr>
        <p:spPr>
          <a:xfrm>
            <a:off x="545791" y="1211968"/>
            <a:ext cx="1821293" cy="648451"/>
          </a:xfrm>
          <a:prstGeom prst="rect">
            <a:avLst/>
          </a:prstGeom>
          <a:noFill/>
          <a:ln>
            <a:noFill/>
          </a:ln>
        </p:spPr>
        <p:txBody>
          <a:bodyPr anchorCtr="0" anchor="t" bIns="0" lIns="0" spcFirstLastPara="1" rIns="0" wrap="square" tIns="0">
            <a:spAutoFit/>
          </a:bodyPr>
          <a:lstStyle/>
          <a:p>
            <a:pPr indent="0" lvl="0" marL="0" marR="0" rtl="0" algn="just">
              <a:lnSpc>
                <a:spcPct val="110004"/>
              </a:lnSpc>
              <a:spcBef>
                <a:spcPts val="0"/>
              </a:spcBef>
              <a:spcAft>
                <a:spcPts val="0"/>
              </a:spcAft>
              <a:buNone/>
            </a:pPr>
            <a:r>
              <a:rPr b="0" i="0" lang="en" sz="2300" u="none" cap="none" strike="noStrike">
                <a:solidFill>
                  <a:srgbClr val="E4E8E2"/>
                </a:solidFill>
                <a:latin typeface="Pinyon Script"/>
                <a:ea typeface="Pinyon Script"/>
                <a:cs typeface="Pinyon Script"/>
                <a:sym typeface="Pinyon Script"/>
              </a:rPr>
              <a:t>Add a</a:t>
            </a:r>
            <a:endParaRPr sz="700"/>
          </a:p>
          <a:p>
            <a:pPr indent="0" lvl="0" marL="0" marR="0" rtl="0" algn="just">
              <a:lnSpc>
                <a:spcPct val="110004"/>
              </a:lnSpc>
              <a:spcBef>
                <a:spcPts val="0"/>
              </a:spcBef>
              <a:spcAft>
                <a:spcPts val="0"/>
              </a:spcAft>
              <a:buNone/>
            </a:pPr>
            <a:r>
              <a:rPr b="0" i="0" lang="en" sz="2300" u="none" cap="none" strike="noStrike">
                <a:solidFill>
                  <a:srgbClr val="E4E8E2"/>
                </a:solidFill>
                <a:latin typeface="Pinyon Script"/>
                <a:ea typeface="Pinyon Script"/>
                <a:cs typeface="Pinyon Script"/>
                <a:sym typeface="Pinyon Script"/>
              </a:rPr>
              <a:t>main point</a:t>
            </a:r>
            <a:endParaRPr sz="700"/>
          </a:p>
        </p:txBody>
      </p:sp>
      <p:cxnSp>
        <p:nvCxnSpPr>
          <p:cNvPr id="159" name="Google Shape;159;p18"/>
          <p:cNvCxnSpPr/>
          <p:nvPr/>
        </p:nvCxnSpPr>
        <p:spPr>
          <a:xfrm>
            <a:off x="545791" y="2065471"/>
            <a:ext cx="1821293" cy="0"/>
          </a:xfrm>
          <a:prstGeom prst="straightConnector1">
            <a:avLst/>
          </a:prstGeom>
          <a:noFill/>
          <a:ln cap="flat" cmpd="sng" w="38100">
            <a:solidFill>
              <a:srgbClr val="E4E8E2"/>
            </a:solidFill>
            <a:prstDash val="solid"/>
            <a:round/>
            <a:headEnd len="sm" w="sm" type="none"/>
            <a:tailEnd len="sm" w="sm" type="none"/>
          </a:ln>
        </p:spPr>
      </p:cxnSp>
      <p:cxnSp>
        <p:nvCxnSpPr>
          <p:cNvPr id="160" name="Google Shape;160;p18"/>
          <p:cNvCxnSpPr/>
          <p:nvPr/>
        </p:nvCxnSpPr>
        <p:spPr>
          <a:xfrm>
            <a:off x="545791" y="3945684"/>
            <a:ext cx="1821293" cy="0"/>
          </a:xfrm>
          <a:prstGeom prst="straightConnector1">
            <a:avLst/>
          </a:prstGeom>
          <a:noFill/>
          <a:ln cap="flat" cmpd="sng" w="38100">
            <a:solidFill>
              <a:srgbClr val="E4E8E2"/>
            </a:solidFill>
            <a:prstDash val="solid"/>
            <a:round/>
            <a:headEnd len="sm" w="sm" type="none"/>
            <a:tailEnd len="sm" w="sm" type="none"/>
          </a:ln>
        </p:spPr>
      </p:cxnSp>
      <p:grpSp>
        <p:nvGrpSpPr>
          <p:cNvPr id="161" name="Google Shape;161;p18"/>
          <p:cNvGrpSpPr/>
          <p:nvPr/>
        </p:nvGrpSpPr>
        <p:grpSpPr>
          <a:xfrm>
            <a:off x="6535899" y="893971"/>
            <a:ext cx="2303328" cy="3301311"/>
            <a:chOff x="0" y="-28575"/>
            <a:chExt cx="1213275" cy="1738962"/>
          </a:xfrm>
        </p:grpSpPr>
        <p:sp>
          <p:nvSpPr>
            <p:cNvPr id="162" name="Google Shape;162;p18"/>
            <p:cNvSpPr/>
            <p:nvPr/>
          </p:nvSpPr>
          <p:spPr>
            <a:xfrm>
              <a:off x="0" y="0"/>
              <a:ext cx="1213275" cy="1710387"/>
            </a:xfrm>
            <a:custGeom>
              <a:rect b="b" l="l" r="r" t="t"/>
              <a:pathLst>
                <a:path extrusionOk="0" h="1710387" w="1213275">
                  <a:moveTo>
                    <a:pt x="0" y="0"/>
                  </a:moveTo>
                  <a:lnTo>
                    <a:pt x="1213275" y="0"/>
                  </a:lnTo>
                  <a:lnTo>
                    <a:pt x="1213275" y="1710387"/>
                  </a:lnTo>
                  <a:lnTo>
                    <a:pt x="0" y="1710387"/>
                  </a:lnTo>
                  <a:close/>
                </a:path>
              </a:pathLst>
            </a:custGeom>
            <a:solidFill>
              <a:srgbClr val="000000"/>
            </a:solidFill>
            <a:ln>
              <a:noFill/>
            </a:ln>
          </p:spPr>
        </p:sp>
        <p:sp>
          <p:nvSpPr>
            <p:cNvPr id="163" name="Google Shape;163;p18"/>
            <p:cNvSpPr txBox="1"/>
            <p:nvPr/>
          </p:nvSpPr>
          <p:spPr>
            <a:xfrm>
              <a:off x="0" y="-28575"/>
              <a:ext cx="1213275" cy="1738962"/>
            </a:xfrm>
            <a:prstGeom prst="rect">
              <a:avLst/>
            </a:prstGeom>
            <a:noFill/>
            <a:ln>
              <a:noFill/>
            </a:ln>
          </p:spPr>
          <p:txBody>
            <a:bodyPr anchorCtr="0" anchor="ctr" bIns="25400" lIns="25400" spcFirstLastPara="1" rIns="25400" wrap="square" tIns="25400">
              <a:noAutofit/>
            </a:bodyPr>
            <a:lstStyle/>
            <a:p>
              <a:pPr indent="0" lvl="0" marL="0" marR="0" rtl="0" algn="ctr">
                <a:lnSpc>
                  <a:spcPct val="1584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164" name="Google Shape;164;p18"/>
          <p:cNvSpPr txBox="1"/>
          <p:nvPr/>
        </p:nvSpPr>
        <p:spPr>
          <a:xfrm>
            <a:off x="6776926" y="2227650"/>
            <a:ext cx="2062200" cy="15930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 sz="900" u="none" cap="none" strike="noStrike">
                <a:solidFill>
                  <a:srgbClr val="FFFFFF"/>
                </a:solidFill>
                <a:latin typeface="Montserrat Medium"/>
                <a:ea typeface="Montserrat Medium"/>
                <a:cs typeface="Montserrat Medium"/>
                <a:sym typeface="Montserrat Medium"/>
              </a:rPr>
              <a:t>Maecenas consequat, nunc a consequat sodales, erat est laoreet diam, vitae convallis diam diam at augue. Aliquam erat volutpat. Quisque ac diam sollicitudin, sodales orci sit amet, malesuada eros. Nam congue nec neque nec lobortis. </a:t>
            </a:r>
            <a:endParaRPr sz="700"/>
          </a:p>
        </p:txBody>
      </p:sp>
      <p:sp>
        <p:nvSpPr>
          <p:cNvPr id="165" name="Google Shape;165;p18"/>
          <p:cNvSpPr txBox="1"/>
          <p:nvPr/>
        </p:nvSpPr>
        <p:spPr>
          <a:xfrm>
            <a:off x="6776916" y="1211968"/>
            <a:ext cx="1821293" cy="648451"/>
          </a:xfrm>
          <a:prstGeom prst="rect">
            <a:avLst/>
          </a:prstGeom>
          <a:noFill/>
          <a:ln>
            <a:noFill/>
          </a:ln>
        </p:spPr>
        <p:txBody>
          <a:bodyPr anchorCtr="0" anchor="t" bIns="0" lIns="0" spcFirstLastPara="1" rIns="0" wrap="square" tIns="0">
            <a:spAutoFit/>
          </a:bodyPr>
          <a:lstStyle/>
          <a:p>
            <a:pPr indent="0" lvl="0" marL="0" marR="0" rtl="0" algn="just">
              <a:lnSpc>
                <a:spcPct val="110004"/>
              </a:lnSpc>
              <a:spcBef>
                <a:spcPts val="0"/>
              </a:spcBef>
              <a:spcAft>
                <a:spcPts val="0"/>
              </a:spcAft>
              <a:buNone/>
            </a:pPr>
            <a:r>
              <a:rPr b="0" i="0" lang="en" sz="2300" u="none" cap="none" strike="noStrike">
                <a:solidFill>
                  <a:srgbClr val="E4E8E2"/>
                </a:solidFill>
                <a:latin typeface="Pinyon Script"/>
                <a:ea typeface="Pinyon Script"/>
                <a:cs typeface="Pinyon Script"/>
                <a:sym typeface="Pinyon Script"/>
              </a:rPr>
              <a:t>Add a</a:t>
            </a:r>
            <a:endParaRPr sz="700"/>
          </a:p>
          <a:p>
            <a:pPr indent="0" lvl="0" marL="0" marR="0" rtl="0" algn="just">
              <a:lnSpc>
                <a:spcPct val="110004"/>
              </a:lnSpc>
              <a:spcBef>
                <a:spcPts val="0"/>
              </a:spcBef>
              <a:spcAft>
                <a:spcPts val="0"/>
              </a:spcAft>
              <a:buNone/>
            </a:pPr>
            <a:r>
              <a:rPr b="0" i="0" lang="en" sz="2300" u="none" cap="none" strike="noStrike">
                <a:solidFill>
                  <a:srgbClr val="E4E8E2"/>
                </a:solidFill>
                <a:latin typeface="Pinyon Script"/>
                <a:ea typeface="Pinyon Script"/>
                <a:cs typeface="Pinyon Script"/>
                <a:sym typeface="Pinyon Script"/>
              </a:rPr>
              <a:t>main point</a:t>
            </a:r>
            <a:endParaRPr sz="700"/>
          </a:p>
        </p:txBody>
      </p:sp>
      <p:cxnSp>
        <p:nvCxnSpPr>
          <p:cNvPr id="166" name="Google Shape;166;p18"/>
          <p:cNvCxnSpPr/>
          <p:nvPr/>
        </p:nvCxnSpPr>
        <p:spPr>
          <a:xfrm>
            <a:off x="6776916" y="2065471"/>
            <a:ext cx="1821293" cy="0"/>
          </a:xfrm>
          <a:prstGeom prst="straightConnector1">
            <a:avLst/>
          </a:prstGeom>
          <a:noFill/>
          <a:ln cap="flat" cmpd="sng" w="38100">
            <a:solidFill>
              <a:srgbClr val="E4E8E2"/>
            </a:solidFill>
            <a:prstDash val="solid"/>
            <a:round/>
            <a:headEnd len="sm" w="sm" type="none"/>
            <a:tailEnd len="sm" w="sm" type="none"/>
          </a:ln>
        </p:spPr>
      </p:cxnSp>
      <p:cxnSp>
        <p:nvCxnSpPr>
          <p:cNvPr id="167" name="Google Shape;167;p18"/>
          <p:cNvCxnSpPr/>
          <p:nvPr/>
        </p:nvCxnSpPr>
        <p:spPr>
          <a:xfrm>
            <a:off x="6776916" y="3945684"/>
            <a:ext cx="1821293" cy="0"/>
          </a:xfrm>
          <a:prstGeom prst="straightConnector1">
            <a:avLst/>
          </a:prstGeom>
          <a:noFill/>
          <a:ln cap="flat" cmpd="sng" w="38100">
            <a:solidFill>
              <a:srgbClr val="E4E8E2"/>
            </a:solidFill>
            <a:prstDash val="solid"/>
            <a:round/>
            <a:headEnd len="sm" w="sm" type="none"/>
            <a:tailEnd len="sm" w="sm" type="none"/>
          </a:ln>
        </p:spPr>
      </p:cxn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FFFFFF"/>
      </a:dk1>
      <a:lt1>
        <a:srgbClr val="000000"/>
      </a:lt1>
      <a:dk2>
        <a:srgbClr val="FFFFFF"/>
      </a:dk2>
      <a:lt2>
        <a:srgbClr val="000000"/>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