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77" r:id="rId2"/>
    <p:sldId id="257" r:id="rId3"/>
    <p:sldId id="464" r:id="rId4"/>
    <p:sldId id="452" r:id="rId5"/>
    <p:sldId id="435" r:id="rId6"/>
    <p:sldId id="436" r:id="rId7"/>
    <p:sldId id="487" r:id="rId8"/>
    <p:sldId id="488" r:id="rId9"/>
    <p:sldId id="489" r:id="rId10"/>
    <p:sldId id="490" r:id="rId11"/>
    <p:sldId id="491" r:id="rId12"/>
    <p:sldId id="492" r:id="rId13"/>
    <p:sldId id="493" r:id="rId14"/>
    <p:sldId id="495" r:id="rId15"/>
    <p:sldId id="494" r:id="rId16"/>
    <p:sldId id="496" r:id="rId17"/>
    <p:sldId id="486" r:id="rId18"/>
    <p:sldId id="292" r:id="rId19"/>
    <p:sldId id="287" r:id="rId20"/>
    <p:sldId id="389" r:id="rId21"/>
    <p:sldId id="450" r:id="rId22"/>
    <p:sldId id="417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2751"/>
    <a:srgbClr val="01C49A"/>
    <a:srgbClr val="DBF4F7"/>
    <a:srgbClr val="FCFDFD"/>
    <a:srgbClr val="E2574C"/>
    <a:srgbClr val="54B2E0"/>
    <a:srgbClr val="FC573E"/>
    <a:srgbClr val="325A57"/>
    <a:srgbClr val="F28471"/>
    <a:srgbClr val="C3DA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66" autoAdjust="0"/>
    <p:restoredTop sz="94660"/>
  </p:normalViewPr>
  <p:slideViewPr>
    <p:cSldViewPr snapToGrid="0">
      <p:cViewPr>
        <p:scale>
          <a:sx n="75" d="100"/>
          <a:sy n="75" d="100"/>
        </p:scale>
        <p:origin x="1014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30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2020-05-17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2.sv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://www.pptmon.com/" TargetMode="Externa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4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12.svg"/><Relationship Id="rId7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10.svg"/><Relationship Id="rId4" Type="http://schemas.openxmlformats.org/officeDocument/2006/relationships/hyperlink" Target="http://www.pptmon.com/" TargetMode="External"/><Relationship Id="rId9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4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10" Type="http://schemas.openxmlformats.org/officeDocument/2006/relationships/image" Target="../media/image22.svg"/><Relationship Id="rId4" Type="http://schemas.openxmlformats.org/officeDocument/2006/relationships/image" Target="../media/image4.svg"/><Relationship Id="rId9" Type="http://schemas.openxmlformats.org/officeDocument/2006/relationships/image" Target="../media/image2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4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4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래픽 8">
            <a:extLst>
              <a:ext uri="{FF2B5EF4-FFF2-40B4-BE49-F238E27FC236}">
                <a16:creationId xmlns:a16="http://schemas.microsoft.com/office/drawing/2014/main" id="{9CADD716-86EE-49F6-85E4-7AD31A3EF5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-3" r="17179" b="556"/>
          <a:stretch/>
        </p:blipFill>
        <p:spPr>
          <a:xfrm>
            <a:off x="6460301" y="0"/>
            <a:ext cx="5731699" cy="6858000"/>
          </a:xfrm>
          <a:prstGeom prst="rect">
            <a:avLst/>
          </a:prstGeom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28A15105-CACC-4621-9B5C-71AD3B770FC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39254" y="1762806"/>
            <a:ext cx="620077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40B0E58C-1252-4A8A-8EE5-341B521484A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5494242"/>
            <a:ext cx="2264229" cy="1363758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DE5B8DF7-31FC-42A4-B387-50B84C7A571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509850" y="1"/>
            <a:ext cx="1682150" cy="113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9674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래픽 6">
            <a:extLst>
              <a:ext uri="{FF2B5EF4-FFF2-40B4-BE49-F238E27FC236}">
                <a16:creationId xmlns:a16="http://schemas.microsoft.com/office/drawing/2014/main" id="{0FDEA881-CFEE-406B-952A-65BCCADA74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0" y="0"/>
            <a:ext cx="6472052" cy="6858000"/>
          </a:xfrm>
          <a:prstGeom prst="rect">
            <a:avLst/>
          </a:prstGeom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DCD1AFA4-51AE-4351-A203-D6020397F30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33400" y="1533524"/>
            <a:ext cx="5735269" cy="3590925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18E1B70B-06AF-4F6C-B477-AF1BD1738DD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509850" y="1"/>
            <a:ext cx="1682150" cy="113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8198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795E25AF-15B4-4EF0-94B2-A714535C5B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06761" y="920541"/>
            <a:ext cx="5185242" cy="5334000"/>
          </a:xfrm>
          <a:prstGeom prst="rect">
            <a:avLst/>
          </a:prstGeom>
        </p:spPr>
      </p:pic>
      <p:sp>
        <p:nvSpPr>
          <p:cNvPr id="5" name="그림 개체 틀 17">
            <a:extLst>
              <a:ext uri="{FF2B5EF4-FFF2-40B4-BE49-F238E27FC236}">
                <a16:creationId xmlns:a16="http://schemas.microsoft.com/office/drawing/2014/main" id="{9DA58D1B-1BD2-4DDF-981B-686B172F9C4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525371" y="1700910"/>
            <a:ext cx="1976212" cy="197621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17">
            <a:extLst>
              <a:ext uri="{FF2B5EF4-FFF2-40B4-BE49-F238E27FC236}">
                <a16:creationId xmlns:a16="http://schemas.microsoft.com/office/drawing/2014/main" id="{A80F63D7-6522-4D2D-8A24-60DFA09F50D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771649" y="304799"/>
            <a:ext cx="1181851" cy="118185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17">
            <a:extLst>
              <a:ext uri="{FF2B5EF4-FFF2-40B4-BE49-F238E27FC236}">
                <a16:creationId xmlns:a16="http://schemas.microsoft.com/office/drawing/2014/main" id="{F31774A1-7411-4BFB-926C-60662E1D4FC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8974" y="2642946"/>
            <a:ext cx="1346951" cy="134695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17">
            <a:extLst>
              <a:ext uri="{FF2B5EF4-FFF2-40B4-BE49-F238E27FC236}">
                <a16:creationId xmlns:a16="http://schemas.microsoft.com/office/drawing/2014/main" id="{6F3BD1A9-F3AC-4581-8343-7E284E0BAA1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829463" y="4457699"/>
            <a:ext cx="927438" cy="92743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8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17">
            <a:extLst>
              <a:ext uri="{FF2B5EF4-FFF2-40B4-BE49-F238E27FC236}">
                <a16:creationId xmlns:a16="http://schemas.microsoft.com/office/drawing/2014/main" id="{0601D200-7804-429E-BE2B-B959D2829AE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763656" y="4921417"/>
            <a:ext cx="1066843" cy="106684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8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17">
            <a:extLst>
              <a:ext uri="{FF2B5EF4-FFF2-40B4-BE49-F238E27FC236}">
                <a16:creationId xmlns:a16="http://schemas.microsoft.com/office/drawing/2014/main" id="{C06D8FD1-35EB-48F4-A736-3FD56DB45D3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0002156" y="1472864"/>
            <a:ext cx="1066843" cy="106684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8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8C75CEE8-BAC3-4BA0-81A1-AA719D0EFE3D}"/>
              </a:ext>
            </a:extLst>
          </p:cNvPr>
          <p:cNvSpPr/>
          <p:nvPr userDrawn="1"/>
        </p:nvSpPr>
        <p:spPr>
          <a:xfrm>
            <a:off x="9612514" y="401448"/>
            <a:ext cx="353107" cy="353107"/>
          </a:xfrm>
          <a:prstGeom prst="ellipse">
            <a:avLst/>
          </a:prstGeom>
          <a:solidFill>
            <a:srgbClr val="DBF4F7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70D8A1D6-8ED3-4930-BE16-25650DF2C08E}"/>
              </a:ext>
            </a:extLst>
          </p:cNvPr>
          <p:cNvSpPr/>
          <p:nvPr userDrawn="1"/>
        </p:nvSpPr>
        <p:spPr>
          <a:xfrm>
            <a:off x="9208110" y="2106083"/>
            <a:ext cx="306917" cy="306917"/>
          </a:xfrm>
          <a:prstGeom prst="ellipse">
            <a:avLst/>
          </a:prstGeom>
          <a:solidFill>
            <a:srgbClr val="01C49A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E400D7EC-79C1-42E4-80BF-D2F9BEA52938}"/>
              </a:ext>
            </a:extLst>
          </p:cNvPr>
          <p:cNvSpPr>
            <a:spLocks noChangeAspect="1"/>
          </p:cNvSpPr>
          <p:nvPr userDrawn="1"/>
        </p:nvSpPr>
        <p:spPr>
          <a:xfrm>
            <a:off x="10128080" y="561829"/>
            <a:ext cx="108000" cy="108000"/>
          </a:xfrm>
          <a:prstGeom prst="ellipse">
            <a:avLst/>
          </a:prstGeom>
          <a:solidFill>
            <a:srgbClr val="05275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7D344462-C684-4B66-9789-41B17EA8A4F9}"/>
              </a:ext>
            </a:extLst>
          </p:cNvPr>
          <p:cNvSpPr/>
          <p:nvPr userDrawn="1"/>
        </p:nvSpPr>
        <p:spPr>
          <a:xfrm>
            <a:off x="11317786" y="5125006"/>
            <a:ext cx="177747" cy="177747"/>
          </a:xfrm>
          <a:prstGeom prst="ellipse">
            <a:avLst/>
          </a:prstGeom>
          <a:solidFill>
            <a:srgbClr val="01C49A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58D87CAD-CBD1-4D6F-95F8-522A19EB3241}"/>
              </a:ext>
            </a:extLst>
          </p:cNvPr>
          <p:cNvSpPr/>
          <p:nvPr userDrawn="1"/>
        </p:nvSpPr>
        <p:spPr>
          <a:xfrm>
            <a:off x="5656295" y="4082967"/>
            <a:ext cx="514693" cy="514693"/>
          </a:xfrm>
          <a:prstGeom prst="ellipse">
            <a:avLst/>
          </a:prstGeom>
          <a:solidFill>
            <a:srgbClr val="AAE6EE">
              <a:alpha val="15000"/>
            </a:srgbClr>
          </a:solidFill>
          <a:ln w="12687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C5DDF0D3-3A64-466B-91A9-0769376F068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5494242"/>
            <a:ext cx="2264229" cy="1363758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B13F79E0-0C57-4CC0-B339-FF874F36964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509850" y="1"/>
            <a:ext cx="1682150" cy="113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54443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75A9CF94-09BB-4C6C-8A50-8A529F4D68A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38883" y="1893366"/>
            <a:ext cx="3228740" cy="3239006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71BE2D24-F596-49E0-A925-0ED25D1C6AF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5494242"/>
            <a:ext cx="2264229" cy="1363758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1F50E76F-3F34-4F1A-B1F7-257D5ED7441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509850" y="1"/>
            <a:ext cx="1682150" cy="113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77599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8E6F84ED-DB02-4DC9-9674-D7250EBF39E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5494242"/>
            <a:ext cx="2264229" cy="1363758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A0BA032B-D839-4855-930D-964712CE6E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1664"/>
          <a:stretch/>
        </p:blipFill>
        <p:spPr>
          <a:xfrm flipH="1">
            <a:off x="5715000" y="0"/>
            <a:ext cx="6477000" cy="6858000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CE017CF0-46E7-4C2D-9FEC-4056ADA5B95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418340" y="1512792"/>
            <a:ext cx="6524625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2644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D18CD2A1-8D29-4643-80F1-6102E8E9C5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-3" r="17179" b="556"/>
          <a:stretch/>
        </p:blipFill>
        <p:spPr>
          <a:xfrm>
            <a:off x="6460301" y="0"/>
            <a:ext cx="5731699" cy="6858000"/>
          </a:xfrm>
          <a:prstGeom prst="rect">
            <a:avLst/>
          </a:prstGeom>
        </p:spPr>
      </p:pic>
      <p:sp>
        <p:nvSpPr>
          <p:cNvPr id="6" name="그림 개체 틀 11">
            <a:extLst>
              <a:ext uri="{FF2B5EF4-FFF2-40B4-BE49-F238E27FC236}">
                <a16:creationId xmlns:a16="http://schemas.microsoft.com/office/drawing/2014/main" id="{07619839-09DA-4D3E-B171-24B8F8FCACB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044814" y="1071562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8100386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D2AAB430-2B5F-4746-99B7-94C5E832B38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19948" y="0"/>
            <a:ext cx="6472052" cy="6858000"/>
          </a:xfrm>
          <a:prstGeom prst="rect">
            <a:avLst/>
          </a:prstGeom>
        </p:spPr>
      </p:pic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B978DB40-4B24-4266-A543-63AC8959EC7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959917" y="664052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9787380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FB636F0F-EC73-4ACF-B347-3E9FB4E29C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1664"/>
          <a:stretch/>
        </p:blipFill>
        <p:spPr>
          <a:xfrm flipH="1">
            <a:off x="5715000" y="0"/>
            <a:ext cx="6477000" cy="6858000"/>
          </a:xfrm>
          <a:prstGeom prst="rect">
            <a:avLst/>
          </a:prstGeom>
        </p:spPr>
      </p:pic>
      <p:sp>
        <p:nvSpPr>
          <p:cNvPr id="6" name="그림 개체 틀 8">
            <a:extLst>
              <a:ext uri="{FF2B5EF4-FFF2-40B4-BE49-F238E27FC236}">
                <a16:creationId xmlns:a16="http://schemas.microsoft.com/office/drawing/2014/main" id="{1111AD2B-9B93-4D78-806C-DD19C6CEE8B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60578" y="768350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276142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87" r:id="rId10"/>
    <p:sldLayoutId id="2147483664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svg"/><Relationship Id="rId7" Type="http://schemas.openxmlformats.org/officeDocument/2006/relationships/image" Target="../media/image32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Relationship Id="rId9" Type="http://schemas.openxmlformats.org/officeDocument/2006/relationships/image" Target="../media/image34.sv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3D5B480-E8BE-40D9-9C5B-1D01761BFAA6}"/>
              </a:ext>
            </a:extLst>
          </p:cNvPr>
          <p:cNvSpPr txBox="1"/>
          <p:nvPr/>
        </p:nvSpPr>
        <p:spPr>
          <a:xfrm>
            <a:off x="500076" y="1757742"/>
            <a:ext cx="53948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>
                <a:solidFill>
                  <a:srgbClr val="052751"/>
                </a:solidFill>
                <a:latin typeface="+mj-lt"/>
                <a:cs typeface="Arial" panose="020B0604020202020204" pitchFamily="34" charset="0"/>
              </a:rPr>
              <a:t>PRESENTATION</a:t>
            </a:r>
          </a:p>
          <a:p>
            <a:r>
              <a:rPr lang="en-US" altLang="ko-KR" sz="4800" dirty="0">
                <a:solidFill>
                  <a:srgbClr val="052751"/>
                </a:solidFill>
                <a:latin typeface="+mj-lt"/>
                <a:cs typeface="Arial" panose="020B0604020202020204" pitchFamily="34" charset="0"/>
              </a:rPr>
              <a:t>COVER TITLE</a:t>
            </a:r>
            <a:endParaRPr lang="ko-KR" altLang="en-US" sz="4800" dirty="0">
              <a:solidFill>
                <a:srgbClr val="05275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D52693-E806-4CB3-B827-F721B987745C}"/>
              </a:ext>
            </a:extLst>
          </p:cNvPr>
          <p:cNvSpPr txBox="1"/>
          <p:nvPr/>
        </p:nvSpPr>
        <p:spPr>
          <a:xfrm>
            <a:off x="500076" y="3911271"/>
            <a:ext cx="53948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rgbClr val="052751"/>
                </a:solidFill>
                <a:cs typeface="Arial" panose="020B0604020202020204" pitchFamily="34" charset="0"/>
              </a:rPr>
              <a:t>Insert</a:t>
            </a:r>
            <a:r>
              <a:rPr lang="ko-KR" altLang="en-US" sz="2400" b="1" dirty="0">
                <a:solidFill>
                  <a:srgbClr val="05275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solidFill>
                  <a:srgbClr val="052751"/>
                </a:solidFill>
                <a:cs typeface="Arial" panose="020B0604020202020204" pitchFamily="34" charset="0"/>
              </a:rPr>
              <a:t>the</a:t>
            </a:r>
            <a:r>
              <a:rPr lang="ko-KR" altLang="en-US" sz="2400" b="1" dirty="0">
                <a:solidFill>
                  <a:srgbClr val="05275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solidFill>
                  <a:srgbClr val="052751"/>
                </a:solidFill>
                <a:cs typeface="Arial" panose="020B0604020202020204" pitchFamily="34" charset="0"/>
              </a:rPr>
              <a:t>sub</a:t>
            </a:r>
            <a:r>
              <a:rPr lang="ko-KR" altLang="en-US" sz="2400" b="1" dirty="0">
                <a:solidFill>
                  <a:srgbClr val="05275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solidFill>
                  <a:srgbClr val="052751"/>
                </a:solidFill>
                <a:cs typeface="Arial" panose="020B0604020202020204" pitchFamily="34" charset="0"/>
              </a:rPr>
              <a:t>title</a:t>
            </a:r>
            <a:r>
              <a:rPr lang="ko-KR" altLang="en-US" sz="2400" b="1" dirty="0">
                <a:solidFill>
                  <a:srgbClr val="05275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solidFill>
                  <a:srgbClr val="052751"/>
                </a:solidFill>
                <a:cs typeface="Arial" panose="020B0604020202020204" pitchFamily="34" charset="0"/>
              </a:rPr>
              <a:t>of</a:t>
            </a:r>
            <a:r>
              <a:rPr lang="ko-KR" altLang="en-US" sz="2400" b="1" dirty="0">
                <a:solidFill>
                  <a:srgbClr val="05275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solidFill>
                  <a:srgbClr val="052751"/>
                </a:solidFill>
                <a:cs typeface="Arial" panose="020B0604020202020204" pitchFamily="34" charset="0"/>
              </a:rPr>
              <a:t>your</a:t>
            </a:r>
            <a:r>
              <a:rPr lang="ko-KR" altLang="en-US" sz="2400" b="1" dirty="0">
                <a:solidFill>
                  <a:srgbClr val="05275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solidFill>
                  <a:srgbClr val="052751"/>
                </a:solidFill>
                <a:cs typeface="Arial" panose="020B0604020202020204" pitchFamily="34" charset="0"/>
              </a:rPr>
              <a:t>presentation</a:t>
            </a:r>
            <a:endParaRPr lang="ko-KR" altLang="en-US" sz="2400" b="1" dirty="0">
              <a:solidFill>
                <a:srgbClr val="052751"/>
              </a:solidFill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B87123-CF7F-4D02-A59C-C4B80BCF0CB6}"/>
              </a:ext>
            </a:extLst>
          </p:cNvPr>
          <p:cNvSpPr txBox="1"/>
          <p:nvPr/>
        </p:nvSpPr>
        <p:spPr>
          <a:xfrm>
            <a:off x="500078" y="4314376"/>
            <a:ext cx="53948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5275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2751"/>
                </a:solidFill>
              </a:rPr>
              <a:t>amet</a:t>
            </a:r>
            <a:r>
              <a:rPr lang="en-US" altLang="ko-KR" sz="1400" dirty="0">
                <a:solidFill>
                  <a:srgbClr val="052751"/>
                </a:solidFill>
              </a:rPr>
              <a:t>, </a:t>
            </a:r>
            <a:r>
              <a:rPr lang="en-US" altLang="ko-KR" sz="1400" dirty="0" err="1">
                <a:solidFill>
                  <a:srgbClr val="052751"/>
                </a:solidFill>
              </a:rPr>
              <a:t>consectetur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adipisicing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elit</a:t>
            </a:r>
            <a:r>
              <a:rPr lang="en-US" altLang="ko-KR" sz="1400" dirty="0">
                <a:solidFill>
                  <a:srgbClr val="052751"/>
                </a:solidFill>
              </a:rPr>
              <a:t>, sed do </a:t>
            </a:r>
            <a:r>
              <a:rPr lang="en-US" altLang="ko-KR" sz="1400" dirty="0" err="1">
                <a:solidFill>
                  <a:srgbClr val="052751"/>
                </a:solidFill>
              </a:rPr>
              <a:t>eiusmod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tempor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incididunt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ut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labore</a:t>
            </a:r>
            <a:r>
              <a:rPr lang="en-US" altLang="ko-KR" sz="1400" dirty="0">
                <a:solidFill>
                  <a:srgbClr val="052751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52751"/>
                </a:solidFill>
              </a:rPr>
              <a:t>aliqua</a:t>
            </a:r>
            <a:endParaRPr lang="ko-KR" altLang="en-US" sz="1400" dirty="0">
              <a:solidFill>
                <a:srgbClr val="052751"/>
              </a:solidFill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E92A599A-9819-411D-86E5-EFE07163B0A4}"/>
              </a:ext>
            </a:extLst>
          </p:cNvPr>
          <p:cNvSpPr/>
          <p:nvPr/>
        </p:nvSpPr>
        <p:spPr>
          <a:xfrm>
            <a:off x="576027" y="5456493"/>
            <a:ext cx="2288994" cy="495300"/>
          </a:xfrm>
          <a:prstGeom prst="roundRect">
            <a:avLst>
              <a:gd name="adj" fmla="val 50000"/>
            </a:avLst>
          </a:prstGeom>
          <a:solidFill>
            <a:srgbClr val="01C49A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800" b="1" dirty="0">
                <a:solidFill>
                  <a:schemeClr val="bg1"/>
                </a:solidFill>
              </a:rPr>
              <a:t>00. 00. 20xx</a:t>
            </a:r>
            <a:endParaRPr lang="ko-KR" altLang="en-US" sz="18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01ACC2-F39A-4B58-AD37-2679E092D7E6}"/>
              </a:ext>
            </a:extLst>
          </p:cNvPr>
          <p:cNvSpPr txBox="1"/>
          <p:nvPr/>
        </p:nvSpPr>
        <p:spPr>
          <a:xfrm>
            <a:off x="842065" y="466055"/>
            <a:ext cx="22168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rgbClr val="052751"/>
                </a:solidFill>
              </a:rPr>
              <a:t>COMPANY NAME</a:t>
            </a:r>
            <a:endParaRPr lang="ko-KR" altLang="en-US" sz="1600" b="1" dirty="0">
              <a:solidFill>
                <a:srgbClr val="052751"/>
              </a:solidFill>
            </a:endParaRP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51FACA83-7FFE-4755-AD7E-EE5B24DEB952}"/>
              </a:ext>
            </a:extLst>
          </p:cNvPr>
          <p:cNvSpPr/>
          <p:nvPr/>
        </p:nvSpPr>
        <p:spPr>
          <a:xfrm>
            <a:off x="358312" y="397351"/>
            <a:ext cx="470587" cy="470587"/>
          </a:xfrm>
          <a:prstGeom prst="ellipse">
            <a:avLst/>
          </a:prstGeom>
          <a:solidFill>
            <a:srgbClr val="0527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BFC893B2-883D-49ED-92E1-68A58E4AC23F}"/>
              </a:ext>
            </a:extLst>
          </p:cNvPr>
          <p:cNvCxnSpPr>
            <a:cxnSpLocks/>
          </p:cNvCxnSpPr>
          <p:nvPr/>
        </p:nvCxnSpPr>
        <p:spPr>
          <a:xfrm>
            <a:off x="0" y="3429000"/>
            <a:ext cx="8737600" cy="19050"/>
          </a:xfrm>
          <a:prstGeom prst="line">
            <a:avLst/>
          </a:prstGeom>
          <a:ln w="63500">
            <a:solidFill>
              <a:srgbClr val="01C4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타원 2">
            <a:extLst>
              <a:ext uri="{FF2B5EF4-FFF2-40B4-BE49-F238E27FC236}">
                <a16:creationId xmlns:a16="http://schemas.microsoft.com/office/drawing/2014/main" id="{F4C56B9A-DA2D-48DE-A855-C9A34038479E}"/>
              </a:ext>
            </a:extLst>
          </p:cNvPr>
          <p:cNvSpPr/>
          <p:nvPr/>
        </p:nvSpPr>
        <p:spPr>
          <a:xfrm>
            <a:off x="825500" y="1314450"/>
            <a:ext cx="1041400" cy="1041400"/>
          </a:xfrm>
          <a:prstGeom prst="ellipse">
            <a:avLst/>
          </a:prstGeom>
          <a:solidFill>
            <a:srgbClr val="05275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07ED3E63-92AF-4F0C-9CF1-2B86AB2984E5}"/>
              </a:ext>
            </a:extLst>
          </p:cNvPr>
          <p:cNvCxnSpPr>
            <a:stCxn id="3" idx="4"/>
          </p:cNvCxnSpPr>
          <p:nvPr/>
        </p:nvCxnSpPr>
        <p:spPr>
          <a:xfrm>
            <a:off x="1346200" y="2355850"/>
            <a:ext cx="12700" cy="749300"/>
          </a:xfrm>
          <a:prstGeom prst="line">
            <a:avLst/>
          </a:prstGeom>
          <a:ln w="63500" cap="rnd">
            <a:solidFill>
              <a:srgbClr val="0527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225AF7B7-0B21-4CDF-95FD-F868CC988791}"/>
              </a:ext>
            </a:extLst>
          </p:cNvPr>
          <p:cNvSpPr txBox="1"/>
          <p:nvPr/>
        </p:nvSpPr>
        <p:spPr>
          <a:xfrm>
            <a:off x="2063750" y="1874163"/>
            <a:ext cx="20383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05275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2751"/>
                </a:solidFill>
              </a:rPr>
              <a:t>amet</a:t>
            </a:r>
            <a:r>
              <a:rPr lang="en-US" altLang="ko-KR" sz="1400" dirty="0">
                <a:solidFill>
                  <a:srgbClr val="052751"/>
                </a:solidFill>
              </a:rPr>
              <a:t>, </a:t>
            </a:r>
            <a:r>
              <a:rPr lang="en-US" altLang="ko-KR" sz="1400" dirty="0" err="1">
                <a:solidFill>
                  <a:srgbClr val="052751"/>
                </a:solidFill>
              </a:rPr>
              <a:t>consectetur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adipisicing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elit</a:t>
            </a:r>
            <a:r>
              <a:rPr lang="en-US" altLang="ko-KR" sz="1400" dirty="0">
                <a:solidFill>
                  <a:srgbClr val="052751"/>
                </a:solidFill>
              </a:rPr>
              <a:t>, sed do </a:t>
            </a:r>
            <a:r>
              <a:rPr lang="en-US" altLang="ko-KR" sz="1400" dirty="0" err="1">
                <a:solidFill>
                  <a:srgbClr val="052751"/>
                </a:solidFill>
              </a:rPr>
              <a:t>eiusmod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tempor</a:t>
            </a:r>
            <a:endParaRPr lang="ko-KR" altLang="en-US" sz="1400" dirty="0">
              <a:solidFill>
                <a:srgbClr val="05275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7BA7736-0F62-4C8F-BBD3-3D70CDE4023F}"/>
              </a:ext>
            </a:extLst>
          </p:cNvPr>
          <p:cNvSpPr/>
          <p:nvPr/>
        </p:nvSpPr>
        <p:spPr>
          <a:xfrm>
            <a:off x="2063749" y="1526262"/>
            <a:ext cx="203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052751"/>
                </a:solidFill>
                <a:latin typeface="+mj-lt"/>
              </a:rPr>
              <a:t>Lorem ipsum</a:t>
            </a: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F84078FD-243A-43A3-B74F-5BAD42D4B6F9}"/>
              </a:ext>
            </a:extLst>
          </p:cNvPr>
          <p:cNvSpPr/>
          <p:nvPr/>
        </p:nvSpPr>
        <p:spPr>
          <a:xfrm>
            <a:off x="4806951" y="1314450"/>
            <a:ext cx="1041400" cy="1041400"/>
          </a:xfrm>
          <a:prstGeom prst="ellipse">
            <a:avLst/>
          </a:prstGeom>
          <a:solidFill>
            <a:srgbClr val="05275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D07CEBA8-9A8D-4F88-A286-1DCCAA93C85B}"/>
              </a:ext>
            </a:extLst>
          </p:cNvPr>
          <p:cNvCxnSpPr>
            <a:stCxn id="7" idx="4"/>
          </p:cNvCxnSpPr>
          <p:nvPr/>
        </p:nvCxnSpPr>
        <p:spPr>
          <a:xfrm>
            <a:off x="5327651" y="2355850"/>
            <a:ext cx="12700" cy="749300"/>
          </a:xfrm>
          <a:prstGeom prst="line">
            <a:avLst/>
          </a:prstGeom>
          <a:ln w="63500" cap="rnd">
            <a:solidFill>
              <a:srgbClr val="0527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6E87990-9576-4E67-BEAF-0F44145073BF}"/>
              </a:ext>
            </a:extLst>
          </p:cNvPr>
          <p:cNvSpPr txBox="1"/>
          <p:nvPr/>
        </p:nvSpPr>
        <p:spPr>
          <a:xfrm>
            <a:off x="6045201" y="1874163"/>
            <a:ext cx="20383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05275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2751"/>
                </a:solidFill>
              </a:rPr>
              <a:t>amet</a:t>
            </a:r>
            <a:r>
              <a:rPr lang="en-US" altLang="ko-KR" sz="1400" dirty="0">
                <a:solidFill>
                  <a:srgbClr val="052751"/>
                </a:solidFill>
              </a:rPr>
              <a:t>, </a:t>
            </a:r>
            <a:r>
              <a:rPr lang="en-US" altLang="ko-KR" sz="1400" dirty="0" err="1">
                <a:solidFill>
                  <a:srgbClr val="052751"/>
                </a:solidFill>
              </a:rPr>
              <a:t>consectetur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adipisicing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elit</a:t>
            </a:r>
            <a:r>
              <a:rPr lang="en-US" altLang="ko-KR" sz="1400" dirty="0">
                <a:solidFill>
                  <a:srgbClr val="052751"/>
                </a:solidFill>
              </a:rPr>
              <a:t>, sed do </a:t>
            </a:r>
            <a:r>
              <a:rPr lang="en-US" altLang="ko-KR" sz="1400" dirty="0" err="1">
                <a:solidFill>
                  <a:srgbClr val="052751"/>
                </a:solidFill>
              </a:rPr>
              <a:t>eiusmod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tempor</a:t>
            </a:r>
            <a:endParaRPr lang="ko-KR" altLang="en-US" sz="1400" dirty="0">
              <a:solidFill>
                <a:srgbClr val="05275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91475E35-1DFB-456E-A7C6-222336D1FE78}"/>
              </a:ext>
            </a:extLst>
          </p:cNvPr>
          <p:cNvSpPr/>
          <p:nvPr/>
        </p:nvSpPr>
        <p:spPr>
          <a:xfrm>
            <a:off x="6045200" y="1526262"/>
            <a:ext cx="203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052751"/>
                </a:solidFill>
                <a:latin typeface="+mj-lt"/>
              </a:rPr>
              <a:t>Lorem ipsum</a:t>
            </a: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1EF06140-E663-41EE-B31D-9424530D3EA7}"/>
              </a:ext>
            </a:extLst>
          </p:cNvPr>
          <p:cNvSpPr/>
          <p:nvPr/>
        </p:nvSpPr>
        <p:spPr>
          <a:xfrm>
            <a:off x="3194051" y="4521200"/>
            <a:ext cx="1041400" cy="1041400"/>
          </a:xfrm>
          <a:prstGeom prst="ellipse">
            <a:avLst/>
          </a:prstGeom>
          <a:solidFill>
            <a:srgbClr val="05275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02502A9E-A657-4E6B-B666-1B5A84F44AD7}"/>
              </a:ext>
            </a:extLst>
          </p:cNvPr>
          <p:cNvCxnSpPr>
            <a:cxnSpLocks/>
          </p:cNvCxnSpPr>
          <p:nvPr/>
        </p:nvCxnSpPr>
        <p:spPr>
          <a:xfrm>
            <a:off x="3714751" y="3771900"/>
            <a:ext cx="12700" cy="749300"/>
          </a:xfrm>
          <a:prstGeom prst="line">
            <a:avLst/>
          </a:prstGeom>
          <a:ln w="63500" cap="rnd">
            <a:solidFill>
              <a:srgbClr val="0527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AA4C1449-89D4-4195-B2B6-3FE6E0B00386}"/>
              </a:ext>
            </a:extLst>
          </p:cNvPr>
          <p:cNvSpPr txBox="1"/>
          <p:nvPr/>
        </p:nvSpPr>
        <p:spPr>
          <a:xfrm>
            <a:off x="4432301" y="4900851"/>
            <a:ext cx="20383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05275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2751"/>
                </a:solidFill>
              </a:rPr>
              <a:t>amet</a:t>
            </a:r>
            <a:r>
              <a:rPr lang="en-US" altLang="ko-KR" sz="1400" dirty="0">
                <a:solidFill>
                  <a:srgbClr val="052751"/>
                </a:solidFill>
              </a:rPr>
              <a:t>, </a:t>
            </a:r>
            <a:r>
              <a:rPr lang="en-US" altLang="ko-KR" sz="1400" dirty="0" err="1">
                <a:solidFill>
                  <a:srgbClr val="052751"/>
                </a:solidFill>
              </a:rPr>
              <a:t>consectetur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adipisicing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elit</a:t>
            </a:r>
            <a:r>
              <a:rPr lang="en-US" altLang="ko-KR" sz="1400" dirty="0">
                <a:solidFill>
                  <a:srgbClr val="052751"/>
                </a:solidFill>
              </a:rPr>
              <a:t>, sed do </a:t>
            </a:r>
            <a:r>
              <a:rPr lang="en-US" altLang="ko-KR" sz="1400" dirty="0" err="1">
                <a:solidFill>
                  <a:srgbClr val="052751"/>
                </a:solidFill>
              </a:rPr>
              <a:t>eiusmod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tempor</a:t>
            </a:r>
            <a:endParaRPr lang="ko-KR" altLang="en-US" sz="1400" dirty="0">
              <a:solidFill>
                <a:srgbClr val="05275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DBCEF7C-AFBE-45E9-BEDC-DA7B0DB2D225}"/>
              </a:ext>
            </a:extLst>
          </p:cNvPr>
          <p:cNvSpPr/>
          <p:nvPr/>
        </p:nvSpPr>
        <p:spPr>
          <a:xfrm>
            <a:off x="4432300" y="4552950"/>
            <a:ext cx="203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052751"/>
                </a:solidFill>
                <a:latin typeface="+mj-lt"/>
              </a:rPr>
              <a:t>Lorem ipsum</a:t>
            </a: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F146E39D-71C8-40F9-B03A-AA66E662A7A5}"/>
              </a:ext>
            </a:extLst>
          </p:cNvPr>
          <p:cNvSpPr/>
          <p:nvPr/>
        </p:nvSpPr>
        <p:spPr>
          <a:xfrm>
            <a:off x="8737600" y="2305050"/>
            <a:ext cx="2247900" cy="2247900"/>
          </a:xfrm>
          <a:prstGeom prst="ellipse">
            <a:avLst/>
          </a:prstGeom>
          <a:solidFill>
            <a:srgbClr val="01C49A"/>
          </a:solidFill>
          <a:ln w="9525" cap="flat">
            <a:noFill/>
            <a:prstDash val="solid"/>
            <a:miter/>
          </a:ln>
        </p:spPr>
        <p:txBody>
          <a:bodyPr lIns="36000" tIns="36000" rIns="36000" bIns="36000" rtlCol="0" anchor="ctr"/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And</a:t>
            </a:r>
          </a:p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Now !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43219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9B83E277-7783-4306-B4BB-97F69A723330}"/>
              </a:ext>
            </a:extLst>
          </p:cNvPr>
          <p:cNvSpPr/>
          <p:nvPr/>
        </p:nvSpPr>
        <p:spPr>
          <a:xfrm>
            <a:off x="1625757" y="4281902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rgbClr val="323037"/>
                </a:solidFill>
              </a:rPr>
              <a:t>Lorem ipsum</a:t>
            </a:r>
            <a:endParaRPr lang="ko-KR" altLang="en-US" dirty="0">
              <a:solidFill>
                <a:srgbClr val="323037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51626C38-6117-4C7E-AF12-389B3774EADD}"/>
              </a:ext>
            </a:extLst>
          </p:cNvPr>
          <p:cNvSpPr/>
          <p:nvPr/>
        </p:nvSpPr>
        <p:spPr>
          <a:xfrm>
            <a:off x="1625757" y="4669512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23037"/>
                </a:solidFill>
              </a:rPr>
              <a:t>amet</a:t>
            </a:r>
            <a:r>
              <a:rPr lang="en-US" altLang="ko-KR" sz="1200" dirty="0">
                <a:solidFill>
                  <a:srgbClr val="323037"/>
                </a:solidFill>
              </a:rPr>
              <a:t>, </a:t>
            </a:r>
            <a:r>
              <a:rPr lang="en-US" altLang="ko-KR" sz="12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adipisicing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elit</a:t>
            </a:r>
            <a:endParaRPr lang="ko-KR" altLang="en-US" sz="1200" dirty="0">
              <a:solidFill>
                <a:srgbClr val="323037"/>
              </a:solidFill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B5778438-62D9-46C0-BDD8-D48C29EE2C37}"/>
              </a:ext>
            </a:extLst>
          </p:cNvPr>
          <p:cNvSpPr/>
          <p:nvPr/>
        </p:nvSpPr>
        <p:spPr>
          <a:xfrm>
            <a:off x="2152453" y="2283245"/>
            <a:ext cx="645952" cy="1886779"/>
          </a:xfrm>
          <a:prstGeom prst="roundRect">
            <a:avLst>
              <a:gd name="adj" fmla="val 50000"/>
            </a:avLst>
          </a:prstGeom>
          <a:solidFill>
            <a:srgbClr val="01C49A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F9F9ED"/>
                </a:solidFill>
              </a:rPr>
              <a:t>150</a:t>
            </a:r>
            <a:endParaRPr lang="ko-KR" altLang="en-US" sz="1400" b="1" dirty="0">
              <a:solidFill>
                <a:srgbClr val="F9F9ED"/>
              </a:solidFill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D442291C-5EDC-46F5-B212-4EE84E367DD9}"/>
              </a:ext>
            </a:extLst>
          </p:cNvPr>
          <p:cNvSpPr/>
          <p:nvPr/>
        </p:nvSpPr>
        <p:spPr>
          <a:xfrm>
            <a:off x="2949407" y="1292601"/>
            <a:ext cx="645952" cy="2877424"/>
          </a:xfrm>
          <a:prstGeom prst="roundRect">
            <a:avLst>
              <a:gd name="adj" fmla="val 50000"/>
            </a:avLst>
          </a:prstGeom>
          <a:solidFill>
            <a:srgbClr val="052751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F9F9ED"/>
                </a:solidFill>
              </a:rPr>
              <a:t>210</a:t>
            </a:r>
            <a:endParaRPr lang="ko-KR" altLang="en-US" sz="1400" b="1" dirty="0">
              <a:solidFill>
                <a:srgbClr val="F9F9ED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A1C22806-AE4B-41DD-972E-DE2F2F95505D}"/>
              </a:ext>
            </a:extLst>
          </p:cNvPr>
          <p:cNvSpPr/>
          <p:nvPr/>
        </p:nvSpPr>
        <p:spPr>
          <a:xfrm>
            <a:off x="4847850" y="4281902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rgbClr val="323037"/>
                </a:solidFill>
              </a:rPr>
              <a:t>Lorem ipsum</a:t>
            </a:r>
            <a:endParaRPr lang="ko-KR" altLang="en-US" dirty="0">
              <a:solidFill>
                <a:srgbClr val="323037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E12C87CD-343B-4D49-A78B-CC17CB37CB1F}"/>
              </a:ext>
            </a:extLst>
          </p:cNvPr>
          <p:cNvSpPr/>
          <p:nvPr/>
        </p:nvSpPr>
        <p:spPr>
          <a:xfrm>
            <a:off x="4847850" y="4669512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23037"/>
                </a:solidFill>
              </a:rPr>
              <a:t>amet</a:t>
            </a:r>
            <a:r>
              <a:rPr lang="en-US" altLang="ko-KR" sz="1200" dirty="0">
                <a:solidFill>
                  <a:srgbClr val="323037"/>
                </a:solidFill>
              </a:rPr>
              <a:t>, </a:t>
            </a:r>
            <a:r>
              <a:rPr lang="en-US" altLang="ko-KR" sz="12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adipisicing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elit</a:t>
            </a:r>
            <a:endParaRPr lang="ko-KR" altLang="en-US" sz="1200" dirty="0">
              <a:solidFill>
                <a:srgbClr val="323037"/>
              </a:solidFill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F6420B38-D784-48A6-B8A7-71A96D9EAA0D}"/>
              </a:ext>
            </a:extLst>
          </p:cNvPr>
          <p:cNvSpPr/>
          <p:nvPr/>
        </p:nvSpPr>
        <p:spPr>
          <a:xfrm>
            <a:off x="5374546" y="1495567"/>
            <a:ext cx="645952" cy="2674458"/>
          </a:xfrm>
          <a:prstGeom prst="roundRect">
            <a:avLst>
              <a:gd name="adj" fmla="val 50000"/>
            </a:avLst>
          </a:prstGeom>
          <a:solidFill>
            <a:srgbClr val="01C49A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F9F9ED"/>
                </a:solidFill>
              </a:rPr>
              <a:t>200</a:t>
            </a:r>
            <a:endParaRPr lang="ko-KR" altLang="en-US" sz="1400" b="1" dirty="0">
              <a:solidFill>
                <a:srgbClr val="F9F9ED"/>
              </a:solidFill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A140E989-237E-4515-A8C9-03AE912D4858}"/>
              </a:ext>
            </a:extLst>
          </p:cNvPr>
          <p:cNvSpPr/>
          <p:nvPr/>
        </p:nvSpPr>
        <p:spPr>
          <a:xfrm>
            <a:off x="6171500" y="2524286"/>
            <a:ext cx="645952" cy="1645738"/>
          </a:xfrm>
          <a:prstGeom prst="roundRect">
            <a:avLst>
              <a:gd name="adj" fmla="val 50000"/>
            </a:avLst>
          </a:prstGeom>
          <a:solidFill>
            <a:srgbClr val="052751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F9F9ED"/>
                </a:solidFill>
              </a:rPr>
              <a:t>140</a:t>
            </a:r>
            <a:endParaRPr lang="ko-KR" altLang="en-US" sz="1400" b="1" dirty="0">
              <a:solidFill>
                <a:srgbClr val="F9F9ED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79A0ADD7-5872-46FD-9111-E8728C443BAE}"/>
              </a:ext>
            </a:extLst>
          </p:cNvPr>
          <p:cNvSpPr/>
          <p:nvPr/>
        </p:nvSpPr>
        <p:spPr>
          <a:xfrm>
            <a:off x="8069943" y="4281902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rgbClr val="323037"/>
                </a:solidFill>
              </a:rPr>
              <a:t>Lorem ipsum</a:t>
            </a:r>
            <a:endParaRPr lang="ko-KR" altLang="en-US" dirty="0">
              <a:solidFill>
                <a:srgbClr val="323037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43CDEA77-3F14-49B8-9C37-7E0DBE4FBA8F}"/>
              </a:ext>
            </a:extLst>
          </p:cNvPr>
          <p:cNvSpPr/>
          <p:nvPr/>
        </p:nvSpPr>
        <p:spPr>
          <a:xfrm>
            <a:off x="8069943" y="4669512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23037"/>
                </a:solidFill>
              </a:rPr>
              <a:t>amet</a:t>
            </a:r>
            <a:r>
              <a:rPr lang="en-US" altLang="ko-KR" sz="1200" dirty="0">
                <a:solidFill>
                  <a:srgbClr val="323037"/>
                </a:solidFill>
              </a:rPr>
              <a:t>, </a:t>
            </a:r>
            <a:r>
              <a:rPr lang="en-US" altLang="ko-KR" sz="12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adipisicing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elit</a:t>
            </a:r>
            <a:endParaRPr lang="ko-KR" altLang="en-US" sz="1200" dirty="0">
              <a:solidFill>
                <a:srgbClr val="323037"/>
              </a:solidFill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9F7F75BD-FC97-47A0-AAF5-01701CD1F04B}"/>
              </a:ext>
            </a:extLst>
          </p:cNvPr>
          <p:cNvSpPr/>
          <p:nvPr/>
        </p:nvSpPr>
        <p:spPr>
          <a:xfrm>
            <a:off x="8596639" y="1816401"/>
            <a:ext cx="645952" cy="2353624"/>
          </a:xfrm>
          <a:prstGeom prst="roundRect">
            <a:avLst>
              <a:gd name="adj" fmla="val 50000"/>
            </a:avLst>
          </a:prstGeom>
          <a:solidFill>
            <a:srgbClr val="01C49A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F9F9ED"/>
                </a:solidFill>
              </a:rPr>
              <a:t>180</a:t>
            </a:r>
            <a:endParaRPr lang="ko-KR" altLang="en-US" sz="1400" b="1" dirty="0">
              <a:solidFill>
                <a:srgbClr val="F9F9ED"/>
              </a:solidFill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67B1BFEF-C434-4085-B093-FA031A6F53D8}"/>
              </a:ext>
            </a:extLst>
          </p:cNvPr>
          <p:cNvSpPr/>
          <p:nvPr/>
        </p:nvSpPr>
        <p:spPr>
          <a:xfrm>
            <a:off x="9393593" y="1694139"/>
            <a:ext cx="645952" cy="2475885"/>
          </a:xfrm>
          <a:prstGeom prst="roundRect">
            <a:avLst>
              <a:gd name="adj" fmla="val 50000"/>
            </a:avLst>
          </a:prstGeom>
          <a:solidFill>
            <a:srgbClr val="052751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F9F9ED"/>
                </a:solidFill>
              </a:rPr>
              <a:t>195</a:t>
            </a:r>
            <a:endParaRPr lang="ko-KR" altLang="en-US" sz="1400" b="1" dirty="0">
              <a:solidFill>
                <a:srgbClr val="F9F9ED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5CB2BDDC-2DE3-4D13-9D33-A9BE83EE484A}"/>
              </a:ext>
            </a:extLst>
          </p:cNvPr>
          <p:cNvSpPr/>
          <p:nvPr/>
        </p:nvSpPr>
        <p:spPr>
          <a:xfrm>
            <a:off x="4024099" y="5446173"/>
            <a:ext cx="357691" cy="357691"/>
          </a:xfrm>
          <a:prstGeom prst="rect">
            <a:avLst/>
          </a:prstGeom>
          <a:solidFill>
            <a:srgbClr val="01C49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FEF8EA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B0B87A1B-15C6-4878-A664-0B13BF4B35DB}"/>
              </a:ext>
            </a:extLst>
          </p:cNvPr>
          <p:cNvSpPr/>
          <p:nvPr/>
        </p:nvSpPr>
        <p:spPr>
          <a:xfrm>
            <a:off x="4381790" y="5471130"/>
            <a:ext cx="14429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rgbClr val="323037"/>
                </a:solidFill>
              </a:rPr>
              <a:t>Lorem ipsum</a:t>
            </a:r>
            <a:endParaRPr lang="ko-KR" altLang="en-US" sz="1400" dirty="0">
              <a:solidFill>
                <a:srgbClr val="323037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80D50B6B-FDB3-4E9E-82D3-56FC4472FF2F}"/>
              </a:ext>
            </a:extLst>
          </p:cNvPr>
          <p:cNvSpPr/>
          <p:nvPr/>
        </p:nvSpPr>
        <p:spPr>
          <a:xfrm>
            <a:off x="6367303" y="5446173"/>
            <a:ext cx="357691" cy="357691"/>
          </a:xfrm>
          <a:prstGeom prst="rect">
            <a:avLst/>
          </a:prstGeom>
          <a:solidFill>
            <a:srgbClr val="05275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FEF8EA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60644FDF-3AD6-494C-B7FA-19F60453AAC2}"/>
              </a:ext>
            </a:extLst>
          </p:cNvPr>
          <p:cNvSpPr/>
          <p:nvPr/>
        </p:nvSpPr>
        <p:spPr>
          <a:xfrm>
            <a:off x="6724994" y="5471130"/>
            <a:ext cx="14429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rgbClr val="323037"/>
                </a:solidFill>
              </a:rPr>
              <a:t>Lorem ipsum</a:t>
            </a:r>
            <a:endParaRPr lang="ko-KR" altLang="en-US" sz="1400" dirty="0">
              <a:solidFill>
                <a:srgbClr val="3230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44482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E6981031-20D9-4165-9423-66A51CE185D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44CCDA2-3568-4700-B907-B1EE81C1FA2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21A2C0C0-EA48-48CA-9618-7F15999D604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D1EC8DC9-0E5C-4469-A0EF-B3668008818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51A62BDA-F7BB-4B0B-903B-94B76F2AEDC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5E8F09B7-4709-4912-A523-35F6E37FBA6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045469-1159-42B4-9B01-8EE9B1321715}"/>
              </a:ext>
            </a:extLst>
          </p:cNvPr>
          <p:cNvSpPr txBox="1"/>
          <p:nvPr/>
        </p:nvSpPr>
        <p:spPr>
          <a:xfrm>
            <a:off x="1059795" y="2788390"/>
            <a:ext cx="37266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052751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52751"/>
                </a:solidFill>
              </a:rPr>
              <a:t>amet</a:t>
            </a:r>
            <a:endParaRPr lang="en-US" altLang="ko-KR" sz="1600" dirty="0">
              <a:solidFill>
                <a:srgbClr val="05275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100621-9FF4-4274-9C1D-75425E105CED}"/>
              </a:ext>
            </a:extLst>
          </p:cNvPr>
          <p:cNvSpPr txBox="1"/>
          <p:nvPr/>
        </p:nvSpPr>
        <p:spPr>
          <a:xfrm>
            <a:off x="1059795" y="3184778"/>
            <a:ext cx="3726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rgbClr val="052751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52751"/>
                </a:solidFill>
              </a:rPr>
              <a:t>amet</a:t>
            </a:r>
            <a:r>
              <a:rPr lang="en-US" altLang="ko-KR" sz="1200" dirty="0">
                <a:solidFill>
                  <a:srgbClr val="052751"/>
                </a:solidFill>
              </a:rPr>
              <a:t>, </a:t>
            </a:r>
            <a:r>
              <a:rPr lang="en-US" altLang="ko-KR" sz="1200" dirty="0" err="1">
                <a:solidFill>
                  <a:srgbClr val="052751"/>
                </a:solidFill>
              </a:rPr>
              <a:t>consectetur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adipiscing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elit</a:t>
            </a:r>
            <a:r>
              <a:rPr lang="en-US" altLang="ko-KR" sz="1200" dirty="0">
                <a:solidFill>
                  <a:srgbClr val="052751"/>
                </a:solidFill>
              </a:rPr>
              <a:t>, sed do </a:t>
            </a:r>
            <a:r>
              <a:rPr lang="en-US" altLang="ko-KR" sz="1200" dirty="0" err="1">
                <a:solidFill>
                  <a:srgbClr val="052751"/>
                </a:solidFill>
              </a:rPr>
              <a:t>eiusmod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tempor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incididunt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ut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labore</a:t>
            </a:r>
            <a:r>
              <a:rPr lang="en-US" altLang="ko-KR" sz="1200" dirty="0">
                <a:solidFill>
                  <a:srgbClr val="052751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052751"/>
                </a:solidFill>
              </a:rPr>
              <a:t>aliqua</a:t>
            </a:r>
            <a:r>
              <a:rPr lang="en-US" altLang="ko-KR" sz="1200" dirty="0">
                <a:solidFill>
                  <a:srgbClr val="052751"/>
                </a:solidFill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DB7FA9-F2DB-462D-9954-9660CB7149AF}"/>
              </a:ext>
            </a:extLst>
          </p:cNvPr>
          <p:cNvSpPr txBox="1"/>
          <p:nvPr/>
        </p:nvSpPr>
        <p:spPr>
          <a:xfrm>
            <a:off x="1059795" y="4229274"/>
            <a:ext cx="37266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052751"/>
                </a:solidFill>
              </a:rPr>
              <a:t>Duis </a:t>
            </a:r>
            <a:r>
              <a:rPr lang="en-US" altLang="ko-KR" sz="1600" dirty="0" err="1">
                <a:solidFill>
                  <a:srgbClr val="052751"/>
                </a:solidFill>
              </a:rPr>
              <a:t>aute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irure</a:t>
            </a:r>
            <a:r>
              <a:rPr lang="en-US" altLang="ko-KR" sz="1600" dirty="0">
                <a:solidFill>
                  <a:srgbClr val="052751"/>
                </a:solidFill>
              </a:rPr>
              <a:t> dolor in </a:t>
            </a:r>
            <a:r>
              <a:rPr lang="en-US" altLang="ko-KR" sz="1600" dirty="0" err="1">
                <a:solidFill>
                  <a:srgbClr val="052751"/>
                </a:solidFill>
              </a:rPr>
              <a:t>reprehenderit</a:t>
            </a:r>
            <a:endParaRPr lang="en-US" altLang="ko-KR" sz="1600" dirty="0">
              <a:solidFill>
                <a:srgbClr val="05275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486B45-DEEB-468E-90CC-CE970768B40A}"/>
              </a:ext>
            </a:extLst>
          </p:cNvPr>
          <p:cNvSpPr txBox="1"/>
          <p:nvPr/>
        </p:nvSpPr>
        <p:spPr>
          <a:xfrm>
            <a:off x="1059795" y="4631328"/>
            <a:ext cx="3726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rgbClr val="052751"/>
                </a:solidFill>
              </a:rPr>
              <a:t>Duis </a:t>
            </a:r>
            <a:r>
              <a:rPr lang="en-US" altLang="ko-KR" sz="1200" dirty="0" err="1">
                <a:solidFill>
                  <a:srgbClr val="052751"/>
                </a:solidFill>
              </a:rPr>
              <a:t>aute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irure</a:t>
            </a:r>
            <a:r>
              <a:rPr lang="en-US" altLang="ko-KR" sz="1200" dirty="0">
                <a:solidFill>
                  <a:srgbClr val="052751"/>
                </a:solidFill>
              </a:rPr>
              <a:t> dolor in </a:t>
            </a:r>
            <a:r>
              <a:rPr lang="en-US" altLang="ko-KR" sz="1200" dirty="0" err="1">
                <a:solidFill>
                  <a:srgbClr val="052751"/>
                </a:solidFill>
              </a:rPr>
              <a:t>reprehenderit</a:t>
            </a:r>
            <a:r>
              <a:rPr lang="en-US" altLang="ko-KR" sz="1200" dirty="0">
                <a:solidFill>
                  <a:srgbClr val="052751"/>
                </a:solidFill>
              </a:rPr>
              <a:t> in </a:t>
            </a:r>
            <a:r>
              <a:rPr lang="en-US" altLang="ko-KR" sz="1200" dirty="0" err="1">
                <a:solidFill>
                  <a:srgbClr val="052751"/>
                </a:solidFill>
              </a:rPr>
              <a:t>voluptate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velit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esse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cillum</a:t>
            </a:r>
            <a:r>
              <a:rPr lang="en-US" altLang="ko-KR" sz="1200" dirty="0">
                <a:solidFill>
                  <a:srgbClr val="052751"/>
                </a:solidFill>
              </a:rPr>
              <a:t> dolore </a:t>
            </a:r>
            <a:r>
              <a:rPr lang="en-US" altLang="ko-KR" sz="1200" dirty="0" err="1">
                <a:solidFill>
                  <a:srgbClr val="052751"/>
                </a:solidFill>
              </a:rPr>
              <a:t>eu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fugiat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nulla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pariatur</a:t>
            </a:r>
            <a:r>
              <a:rPr lang="en-US" altLang="ko-KR" sz="1200" dirty="0">
                <a:solidFill>
                  <a:srgbClr val="052751"/>
                </a:solidFill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94F3467-8A00-4C19-8927-6B8303ABC24E}"/>
              </a:ext>
            </a:extLst>
          </p:cNvPr>
          <p:cNvSpPr txBox="1"/>
          <p:nvPr/>
        </p:nvSpPr>
        <p:spPr>
          <a:xfrm>
            <a:off x="983594" y="1700574"/>
            <a:ext cx="37266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052751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3200" dirty="0">
              <a:solidFill>
                <a:srgbClr val="05275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1044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B7B33CCA-A9EE-4CF8-BE00-64E2F882CA7C}"/>
              </a:ext>
            </a:extLst>
          </p:cNvPr>
          <p:cNvSpPr/>
          <p:nvPr/>
        </p:nvSpPr>
        <p:spPr>
          <a:xfrm>
            <a:off x="1263960" y="1028115"/>
            <a:ext cx="3136265" cy="1692860"/>
          </a:xfrm>
          <a:prstGeom prst="roundRect">
            <a:avLst>
              <a:gd name="adj" fmla="val 8415"/>
            </a:avLst>
          </a:prstGeom>
          <a:solidFill>
            <a:srgbClr val="54B2E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BASIC</a:t>
            </a:r>
          </a:p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$ 19</a:t>
            </a:r>
          </a:p>
          <a:p>
            <a:pPr algn="ctr"/>
            <a:r>
              <a:rPr lang="en-US" altLang="ko-KR" sz="11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bg1"/>
                </a:solidFill>
              </a:rPr>
              <a:t>amet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385863AC-98EF-4217-9DA8-FF898346693B}"/>
              </a:ext>
            </a:extLst>
          </p:cNvPr>
          <p:cNvSpPr/>
          <p:nvPr/>
        </p:nvSpPr>
        <p:spPr>
          <a:xfrm>
            <a:off x="4531198" y="1028115"/>
            <a:ext cx="3136265" cy="1692860"/>
          </a:xfrm>
          <a:prstGeom prst="roundRect">
            <a:avLst>
              <a:gd name="adj" fmla="val 8415"/>
            </a:avLst>
          </a:prstGeom>
          <a:solidFill>
            <a:srgbClr val="01C49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STANDARD</a:t>
            </a:r>
          </a:p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$ 39</a:t>
            </a:r>
          </a:p>
          <a:p>
            <a:pPr algn="ctr"/>
            <a:r>
              <a:rPr lang="en-US" altLang="ko-KR" sz="11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bg1"/>
                </a:solidFill>
              </a:rPr>
              <a:t>amet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8BF520DC-E07C-4CD1-A339-D921D7932347}"/>
              </a:ext>
            </a:extLst>
          </p:cNvPr>
          <p:cNvSpPr/>
          <p:nvPr/>
        </p:nvSpPr>
        <p:spPr>
          <a:xfrm>
            <a:off x="7798435" y="1028115"/>
            <a:ext cx="3136265" cy="1692860"/>
          </a:xfrm>
          <a:prstGeom prst="roundRect">
            <a:avLst>
              <a:gd name="adj" fmla="val 8415"/>
            </a:avLst>
          </a:prstGeom>
          <a:solidFill>
            <a:srgbClr val="05275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PREMIUM</a:t>
            </a:r>
          </a:p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$ 59</a:t>
            </a:r>
          </a:p>
          <a:p>
            <a:pPr algn="ctr"/>
            <a:r>
              <a:rPr lang="en-US" altLang="ko-KR" sz="11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bg1"/>
                </a:solidFill>
              </a:rPr>
              <a:t>amet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1C30858B-1616-4D7B-9768-B6DC0479EC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40353" y="5713555"/>
            <a:ext cx="233052" cy="23305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C6B78D3-0B52-415A-B163-193C5D610EAD}"/>
              </a:ext>
            </a:extLst>
          </p:cNvPr>
          <p:cNvSpPr txBox="1"/>
          <p:nvPr/>
        </p:nvSpPr>
        <p:spPr>
          <a:xfrm>
            <a:off x="1684823" y="2932191"/>
            <a:ext cx="2574440" cy="3048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lnSpc>
                <a:spcPct val="200000"/>
              </a:lnSpc>
            </a:pPr>
            <a:r>
              <a:rPr lang="en-US" altLang="ko-KR" sz="1400" dirty="0">
                <a:solidFill>
                  <a:srgbClr val="0F2937"/>
                </a:solidFill>
              </a:rPr>
              <a:t>Lorem ipsum dolor</a:t>
            </a:r>
          </a:p>
          <a:p>
            <a:pPr>
              <a:lnSpc>
                <a:spcPct val="200000"/>
              </a:lnSpc>
            </a:pPr>
            <a:r>
              <a:rPr lang="en-US" altLang="ko-KR" sz="1400" dirty="0">
                <a:solidFill>
                  <a:srgbClr val="0F2937"/>
                </a:solidFill>
              </a:rPr>
              <a:t>sit </a:t>
            </a:r>
            <a:r>
              <a:rPr lang="en-US" altLang="ko-KR" sz="1400" dirty="0" err="1">
                <a:solidFill>
                  <a:srgbClr val="0F2937"/>
                </a:solidFill>
              </a:rPr>
              <a:t>amet</a:t>
            </a:r>
            <a:endParaRPr lang="en-US" altLang="ko-KR" sz="1400" dirty="0">
              <a:solidFill>
                <a:srgbClr val="0F2937"/>
              </a:solidFill>
            </a:endParaRPr>
          </a:p>
          <a:p>
            <a:pPr>
              <a:lnSpc>
                <a:spcPct val="200000"/>
              </a:lnSpc>
            </a:pPr>
            <a:r>
              <a:rPr lang="en-US" altLang="ko-KR" sz="1400" dirty="0" err="1">
                <a:solidFill>
                  <a:srgbClr val="0F2937"/>
                </a:solidFill>
              </a:rPr>
              <a:t>consectetur</a:t>
            </a:r>
            <a:r>
              <a:rPr lang="en-US" altLang="ko-KR" sz="1400" dirty="0">
                <a:solidFill>
                  <a:srgbClr val="0F2937"/>
                </a:solidFill>
              </a:rPr>
              <a:t> </a:t>
            </a:r>
            <a:r>
              <a:rPr lang="en-US" altLang="ko-KR" sz="1400" dirty="0" err="1">
                <a:solidFill>
                  <a:srgbClr val="0F2937"/>
                </a:solidFill>
              </a:rPr>
              <a:t>adipiscing</a:t>
            </a:r>
            <a:r>
              <a:rPr lang="en-US" altLang="ko-KR" sz="1400" dirty="0">
                <a:solidFill>
                  <a:srgbClr val="0F2937"/>
                </a:solidFill>
              </a:rPr>
              <a:t> </a:t>
            </a:r>
            <a:r>
              <a:rPr lang="en-US" altLang="ko-KR" sz="1400" dirty="0" err="1">
                <a:solidFill>
                  <a:srgbClr val="0F2937"/>
                </a:solidFill>
              </a:rPr>
              <a:t>elit</a:t>
            </a:r>
            <a:endParaRPr lang="en-US" altLang="ko-KR" sz="1400" dirty="0">
              <a:solidFill>
                <a:srgbClr val="0F2937"/>
              </a:solidFill>
            </a:endParaRPr>
          </a:p>
          <a:p>
            <a:pPr>
              <a:lnSpc>
                <a:spcPct val="200000"/>
              </a:lnSpc>
            </a:pPr>
            <a:r>
              <a:rPr lang="en-US" altLang="ko-KR" sz="1400" dirty="0">
                <a:solidFill>
                  <a:srgbClr val="0F2937"/>
                </a:solidFill>
              </a:rPr>
              <a:t>sed do </a:t>
            </a:r>
            <a:r>
              <a:rPr lang="en-US" altLang="ko-KR" sz="1400" dirty="0" err="1">
                <a:solidFill>
                  <a:srgbClr val="0F2937"/>
                </a:solidFill>
              </a:rPr>
              <a:t>eiusmod</a:t>
            </a:r>
            <a:endParaRPr lang="en-US" altLang="ko-KR" sz="1400" dirty="0">
              <a:solidFill>
                <a:srgbClr val="0F2937"/>
              </a:solidFill>
            </a:endParaRPr>
          </a:p>
          <a:p>
            <a:pPr>
              <a:lnSpc>
                <a:spcPct val="200000"/>
              </a:lnSpc>
            </a:pPr>
            <a:r>
              <a:rPr lang="en-US" altLang="ko-KR" sz="1400" dirty="0" err="1">
                <a:solidFill>
                  <a:srgbClr val="0F2937"/>
                </a:solidFill>
              </a:rPr>
              <a:t>tempor</a:t>
            </a:r>
            <a:r>
              <a:rPr lang="en-US" altLang="ko-KR" sz="1400" dirty="0">
                <a:solidFill>
                  <a:srgbClr val="0F2937"/>
                </a:solidFill>
              </a:rPr>
              <a:t> </a:t>
            </a:r>
            <a:r>
              <a:rPr lang="en-US" altLang="ko-KR" sz="1400" dirty="0" err="1">
                <a:solidFill>
                  <a:srgbClr val="0F2937"/>
                </a:solidFill>
              </a:rPr>
              <a:t>incididunt</a:t>
            </a:r>
            <a:endParaRPr lang="en-US" altLang="ko-KR" sz="1400" dirty="0">
              <a:solidFill>
                <a:srgbClr val="0F2937"/>
              </a:solidFill>
            </a:endParaRPr>
          </a:p>
          <a:p>
            <a:pPr>
              <a:lnSpc>
                <a:spcPct val="200000"/>
              </a:lnSpc>
            </a:pPr>
            <a:r>
              <a:rPr lang="en-US" altLang="ko-KR" sz="1400" dirty="0" err="1">
                <a:solidFill>
                  <a:srgbClr val="0F2937"/>
                </a:solidFill>
              </a:rPr>
              <a:t>ut</a:t>
            </a:r>
            <a:r>
              <a:rPr lang="en-US" altLang="ko-KR" sz="1400" dirty="0">
                <a:solidFill>
                  <a:srgbClr val="0F2937"/>
                </a:solidFill>
              </a:rPr>
              <a:t> </a:t>
            </a:r>
            <a:r>
              <a:rPr lang="en-US" altLang="ko-KR" sz="1400" dirty="0" err="1">
                <a:solidFill>
                  <a:srgbClr val="0F2937"/>
                </a:solidFill>
              </a:rPr>
              <a:t>labore</a:t>
            </a:r>
            <a:r>
              <a:rPr lang="en-US" altLang="ko-KR" sz="1400" dirty="0">
                <a:solidFill>
                  <a:srgbClr val="0F2937"/>
                </a:solidFill>
              </a:rPr>
              <a:t> et dolore </a:t>
            </a:r>
          </a:p>
          <a:p>
            <a:pPr>
              <a:lnSpc>
                <a:spcPct val="200000"/>
              </a:lnSpc>
            </a:pPr>
            <a:r>
              <a:rPr lang="en-US" altLang="ko-KR" sz="1400" dirty="0">
                <a:solidFill>
                  <a:srgbClr val="0F2937"/>
                </a:solidFill>
              </a:rPr>
              <a:t>magna </a:t>
            </a:r>
            <a:r>
              <a:rPr lang="en-US" altLang="ko-KR" sz="1400" dirty="0" err="1">
                <a:solidFill>
                  <a:srgbClr val="0F2937"/>
                </a:solidFill>
              </a:rPr>
              <a:t>aliqua</a:t>
            </a:r>
            <a:endParaRPr lang="en-US" altLang="ko-KR" sz="1400" dirty="0">
              <a:solidFill>
                <a:srgbClr val="0F2937"/>
              </a:solidFill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F8C3E1C4-A998-40F3-AA11-DB77B3D767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06835" y="3079671"/>
            <a:ext cx="233052" cy="233052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E7B73F5A-91E7-421B-B7DE-364DCB051D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06835" y="4838923"/>
            <a:ext cx="233052" cy="233052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3F4685EE-EE69-4C20-AEF9-60E4A28E50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06835" y="5278736"/>
            <a:ext cx="233052" cy="233052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CE035285-BA10-4462-85F6-07DF1D910F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06835" y="5718550"/>
            <a:ext cx="233052" cy="233052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DC0BEDCC-E9CE-4FDE-94A3-86E9BD99A6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06835" y="3519484"/>
            <a:ext cx="233052" cy="233052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3AAC29D6-7731-41F1-B8BE-E242F66800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06835" y="3959297"/>
            <a:ext cx="233052" cy="233052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B04E5B1A-FB07-43BB-B2E9-CA62AACEAC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06835" y="4399110"/>
            <a:ext cx="233052" cy="2330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CCCC6E3-3331-4B1A-A506-5BDF1361392C}"/>
              </a:ext>
            </a:extLst>
          </p:cNvPr>
          <p:cNvSpPr txBox="1"/>
          <p:nvPr/>
        </p:nvSpPr>
        <p:spPr>
          <a:xfrm>
            <a:off x="4951582" y="2932191"/>
            <a:ext cx="2574440" cy="3048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lnSpc>
                <a:spcPct val="200000"/>
              </a:lnSpc>
            </a:pPr>
            <a:r>
              <a:rPr lang="en-US" altLang="ko-KR" sz="1400" dirty="0">
                <a:solidFill>
                  <a:srgbClr val="0F2937"/>
                </a:solidFill>
              </a:rPr>
              <a:t>Lorem ipsum dolor</a:t>
            </a:r>
          </a:p>
          <a:p>
            <a:pPr>
              <a:lnSpc>
                <a:spcPct val="200000"/>
              </a:lnSpc>
            </a:pPr>
            <a:r>
              <a:rPr lang="en-US" altLang="ko-KR" sz="1400" dirty="0">
                <a:solidFill>
                  <a:srgbClr val="0F2937"/>
                </a:solidFill>
              </a:rPr>
              <a:t>sit </a:t>
            </a:r>
            <a:r>
              <a:rPr lang="en-US" altLang="ko-KR" sz="1400" dirty="0" err="1">
                <a:solidFill>
                  <a:srgbClr val="0F2937"/>
                </a:solidFill>
              </a:rPr>
              <a:t>amet</a:t>
            </a:r>
            <a:endParaRPr lang="en-US" altLang="ko-KR" sz="1400" dirty="0">
              <a:solidFill>
                <a:srgbClr val="0F2937"/>
              </a:solidFill>
            </a:endParaRPr>
          </a:p>
          <a:p>
            <a:pPr>
              <a:lnSpc>
                <a:spcPct val="200000"/>
              </a:lnSpc>
            </a:pPr>
            <a:r>
              <a:rPr lang="en-US" altLang="ko-KR" sz="1400" dirty="0" err="1">
                <a:solidFill>
                  <a:srgbClr val="0F2937"/>
                </a:solidFill>
              </a:rPr>
              <a:t>consectetur</a:t>
            </a:r>
            <a:r>
              <a:rPr lang="en-US" altLang="ko-KR" sz="1400" dirty="0">
                <a:solidFill>
                  <a:srgbClr val="0F2937"/>
                </a:solidFill>
              </a:rPr>
              <a:t> </a:t>
            </a:r>
            <a:r>
              <a:rPr lang="en-US" altLang="ko-KR" sz="1400" dirty="0" err="1">
                <a:solidFill>
                  <a:srgbClr val="0F2937"/>
                </a:solidFill>
              </a:rPr>
              <a:t>adipiscing</a:t>
            </a:r>
            <a:r>
              <a:rPr lang="en-US" altLang="ko-KR" sz="1400" dirty="0">
                <a:solidFill>
                  <a:srgbClr val="0F2937"/>
                </a:solidFill>
              </a:rPr>
              <a:t> </a:t>
            </a:r>
            <a:r>
              <a:rPr lang="en-US" altLang="ko-KR" sz="1400" dirty="0" err="1">
                <a:solidFill>
                  <a:srgbClr val="0F2937"/>
                </a:solidFill>
              </a:rPr>
              <a:t>elit</a:t>
            </a:r>
            <a:endParaRPr lang="en-US" altLang="ko-KR" sz="1400" dirty="0">
              <a:solidFill>
                <a:srgbClr val="0F2937"/>
              </a:solidFill>
            </a:endParaRPr>
          </a:p>
          <a:p>
            <a:pPr>
              <a:lnSpc>
                <a:spcPct val="200000"/>
              </a:lnSpc>
            </a:pPr>
            <a:r>
              <a:rPr lang="en-US" altLang="ko-KR" sz="1400" dirty="0">
                <a:solidFill>
                  <a:srgbClr val="0F2937"/>
                </a:solidFill>
              </a:rPr>
              <a:t>sed do </a:t>
            </a:r>
            <a:r>
              <a:rPr lang="en-US" altLang="ko-KR" sz="1400" dirty="0" err="1">
                <a:solidFill>
                  <a:srgbClr val="0F2937"/>
                </a:solidFill>
              </a:rPr>
              <a:t>eiusmod</a:t>
            </a:r>
            <a:endParaRPr lang="en-US" altLang="ko-KR" sz="1400" dirty="0">
              <a:solidFill>
                <a:srgbClr val="0F2937"/>
              </a:solidFill>
            </a:endParaRPr>
          </a:p>
          <a:p>
            <a:pPr>
              <a:lnSpc>
                <a:spcPct val="200000"/>
              </a:lnSpc>
            </a:pPr>
            <a:r>
              <a:rPr lang="en-US" altLang="ko-KR" sz="1400" dirty="0" err="1">
                <a:solidFill>
                  <a:srgbClr val="0F2937"/>
                </a:solidFill>
              </a:rPr>
              <a:t>tempor</a:t>
            </a:r>
            <a:r>
              <a:rPr lang="en-US" altLang="ko-KR" sz="1400" dirty="0">
                <a:solidFill>
                  <a:srgbClr val="0F2937"/>
                </a:solidFill>
              </a:rPr>
              <a:t> </a:t>
            </a:r>
            <a:r>
              <a:rPr lang="en-US" altLang="ko-KR" sz="1400" dirty="0" err="1">
                <a:solidFill>
                  <a:srgbClr val="0F2937"/>
                </a:solidFill>
              </a:rPr>
              <a:t>incididunt</a:t>
            </a:r>
            <a:endParaRPr lang="en-US" altLang="ko-KR" sz="1400" dirty="0">
              <a:solidFill>
                <a:srgbClr val="0F2937"/>
              </a:solidFill>
            </a:endParaRPr>
          </a:p>
          <a:p>
            <a:pPr>
              <a:lnSpc>
                <a:spcPct val="200000"/>
              </a:lnSpc>
            </a:pPr>
            <a:r>
              <a:rPr lang="en-US" altLang="ko-KR" sz="1400" dirty="0" err="1">
                <a:solidFill>
                  <a:srgbClr val="0F2937"/>
                </a:solidFill>
              </a:rPr>
              <a:t>ut</a:t>
            </a:r>
            <a:r>
              <a:rPr lang="en-US" altLang="ko-KR" sz="1400" dirty="0">
                <a:solidFill>
                  <a:srgbClr val="0F2937"/>
                </a:solidFill>
              </a:rPr>
              <a:t> </a:t>
            </a:r>
            <a:r>
              <a:rPr lang="en-US" altLang="ko-KR" sz="1400" dirty="0" err="1">
                <a:solidFill>
                  <a:srgbClr val="0F2937"/>
                </a:solidFill>
              </a:rPr>
              <a:t>labore</a:t>
            </a:r>
            <a:r>
              <a:rPr lang="en-US" altLang="ko-KR" sz="1400" dirty="0">
                <a:solidFill>
                  <a:srgbClr val="0F2937"/>
                </a:solidFill>
              </a:rPr>
              <a:t> et dolore </a:t>
            </a:r>
          </a:p>
          <a:p>
            <a:pPr>
              <a:lnSpc>
                <a:spcPct val="200000"/>
              </a:lnSpc>
            </a:pPr>
            <a:r>
              <a:rPr lang="en-US" altLang="ko-KR" sz="1400" dirty="0">
                <a:solidFill>
                  <a:srgbClr val="0F2937"/>
                </a:solidFill>
              </a:rPr>
              <a:t>magna </a:t>
            </a:r>
            <a:r>
              <a:rPr lang="en-US" altLang="ko-KR" sz="1400" dirty="0" err="1">
                <a:solidFill>
                  <a:srgbClr val="0F2937"/>
                </a:solidFill>
              </a:rPr>
              <a:t>aliqua</a:t>
            </a:r>
            <a:endParaRPr lang="en-US" altLang="ko-KR" sz="1400" dirty="0">
              <a:solidFill>
                <a:srgbClr val="0F2937"/>
              </a:solidFill>
            </a:endParaRP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FF0F090C-D6E7-412B-BFF4-A8AEB8CD6A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594" y="3079671"/>
            <a:ext cx="233052" cy="233052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F22E7381-0AD5-486D-8D41-310AC7923F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73594" y="5278736"/>
            <a:ext cx="233052" cy="233052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D9FF95F6-B73C-421D-A50B-03946A26CD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73594" y="5718550"/>
            <a:ext cx="233052" cy="233052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B68CD021-B893-41E1-8E76-709789A7B8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594" y="3519484"/>
            <a:ext cx="233052" cy="233052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5B460509-96DA-40CB-BC09-E27C7B743F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594" y="3959297"/>
            <a:ext cx="233052" cy="23305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CF1DB21-CDB0-4868-AD3B-9810C38E64C9}"/>
              </a:ext>
            </a:extLst>
          </p:cNvPr>
          <p:cNvSpPr txBox="1"/>
          <p:nvPr/>
        </p:nvSpPr>
        <p:spPr>
          <a:xfrm>
            <a:off x="8218341" y="2932191"/>
            <a:ext cx="2574440" cy="3048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lnSpc>
                <a:spcPct val="200000"/>
              </a:lnSpc>
            </a:pPr>
            <a:r>
              <a:rPr lang="en-US" altLang="ko-KR" sz="1400" dirty="0">
                <a:solidFill>
                  <a:srgbClr val="0F2937"/>
                </a:solidFill>
              </a:rPr>
              <a:t>Lorem ipsum dolor</a:t>
            </a:r>
          </a:p>
          <a:p>
            <a:pPr>
              <a:lnSpc>
                <a:spcPct val="200000"/>
              </a:lnSpc>
            </a:pPr>
            <a:r>
              <a:rPr lang="en-US" altLang="ko-KR" sz="1400" dirty="0">
                <a:solidFill>
                  <a:srgbClr val="0F2937"/>
                </a:solidFill>
              </a:rPr>
              <a:t>sit </a:t>
            </a:r>
            <a:r>
              <a:rPr lang="en-US" altLang="ko-KR" sz="1400" dirty="0" err="1">
                <a:solidFill>
                  <a:srgbClr val="0F2937"/>
                </a:solidFill>
              </a:rPr>
              <a:t>amet</a:t>
            </a:r>
            <a:endParaRPr lang="en-US" altLang="ko-KR" sz="1400" dirty="0">
              <a:solidFill>
                <a:srgbClr val="0F2937"/>
              </a:solidFill>
            </a:endParaRPr>
          </a:p>
          <a:p>
            <a:pPr>
              <a:lnSpc>
                <a:spcPct val="200000"/>
              </a:lnSpc>
            </a:pPr>
            <a:r>
              <a:rPr lang="en-US" altLang="ko-KR" sz="1400" dirty="0" err="1">
                <a:solidFill>
                  <a:srgbClr val="0F2937"/>
                </a:solidFill>
              </a:rPr>
              <a:t>consectetur</a:t>
            </a:r>
            <a:r>
              <a:rPr lang="en-US" altLang="ko-KR" sz="1400" dirty="0">
                <a:solidFill>
                  <a:srgbClr val="0F2937"/>
                </a:solidFill>
              </a:rPr>
              <a:t> </a:t>
            </a:r>
            <a:r>
              <a:rPr lang="en-US" altLang="ko-KR" sz="1400" dirty="0" err="1">
                <a:solidFill>
                  <a:srgbClr val="0F2937"/>
                </a:solidFill>
              </a:rPr>
              <a:t>adipiscing</a:t>
            </a:r>
            <a:r>
              <a:rPr lang="en-US" altLang="ko-KR" sz="1400" dirty="0">
                <a:solidFill>
                  <a:srgbClr val="0F2937"/>
                </a:solidFill>
              </a:rPr>
              <a:t> </a:t>
            </a:r>
            <a:r>
              <a:rPr lang="en-US" altLang="ko-KR" sz="1400" dirty="0" err="1">
                <a:solidFill>
                  <a:srgbClr val="0F2937"/>
                </a:solidFill>
              </a:rPr>
              <a:t>elit</a:t>
            </a:r>
            <a:endParaRPr lang="en-US" altLang="ko-KR" sz="1400" dirty="0">
              <a:solidFill>
                <a:srgbClr val="0F2937"/>
              </a:solidFill>
            </a:endParaRPr>
          </a:p>
          <a:p>
            <a:pPr>
              <a:lnSpc>
                <a:spcPct val="200000"/>
              </a:lnSpc>
            </a:pPr>
            <a:r>
              <a:rPr lang="en-US" altLang="ko-KR" sz="1400" dirty="0">
                <a:solidFill>
                  <a:srgbClr val="0F2937"/>
                </a:solidFill>
              </a:rPr>
              <a:t>sed do </a:t>
            </a:r>
            <a:r>
              <a:rPr lang="en-US" altLang="ko-KR" sz="1400" dirty="0" err="1">
                <a:solidFill>
                  <a:srgbClr val="0F2937"/>
                </a:solidFill>
              </a:rPr>
              <a:t>eiusmod</a:t>
            </a:r>
            <a:endParaRPr lang="en-US" altLang="ko-KR" sz="1400" dirty="0">
              <a:solidFill>
                <a:srgbClr val="0F2937"/>
              </a:solidFill>
            </a:endParaRPr>
          </a:p>
          <a:p>
            <a:pPr>
              <a:lnSpc>
                <a:spcPct val="200000"/>
              </a:lnSpc>
            </a:pPr>
            <a:r>
              <a:rPr lang="en-US" altLang="ko-KR" sz="1400" dirty="0" err="1">
                <a:solidFill>
                  <a:srgbClr val="0F2937"/>
                </a:solidFill>
              </a:rPr>
              <a:t>tempor</a:t>
            </a:r>
            <a:r>
              <a:rPr lang="en-US" altLang="ko-KR" sz="1400" dirty="0">
                <a:solidFill>
                  <a:srgbClr val="0F2937"/>
                </a:solidFill>
              </a:rPr>
              <a:t> </a:t>
            </a:r>
            <a:r>
              <a:rPr lang="en-US" altLang="ko-KR" sz="1400" dirty="0" err="1">
                <a:solidFill>
                  <a:srgbClr val="0F2937"/>
                </a:solidFill>
              </a:rPr>
              <a:t>incididunt</a:t>
            </a:r>
            <a:endParaRPr lang="en-US" altLang="ko-KR" sz="1400" dirty="0">
              <a:solidFill>
                <a:srgbClr val="0F2937"/>
              </a:solidFill>
            </a:endParaRPr>
          </a:p>
          <a:p>
            <a:pPr>
              <a:lnSpc>
                <a:spcPct val="200000"/>
              </a:lnSpc>
            </a:pPr>
            <a:r>
              <a:rPr lang="en-US" altLang="ko-KR" sz="1400" dirty="0" err="1">
                <a:solidFill>
                  <a:srgbClr val="0F2937"/>
                </a:solidFill>
              </a:rPr>
              <a:t>ut</a:t>
            </a:r>
            <a:r>
              <a:rPr lang="en-US" altLang="ko-KR" sz="1400" dirty="0">
                <a:solidFill>
                  <a:srgbClr val="0F2937"/>
                </a:solidFill>
              </a:rPr>
              <a:t> </a:t>
            </a:r>
            <a:r>
              <a:rPr lang="en-US" altLang="ko-KR" sz="1400" dirty="0" err="1">
                <a:solidFill>
                  <a:srgbClr val="0F2937"/>
                </a:solidFill>
              </a:rPr>
              <a:t>labore</a:t>
            </a:r>
            <a:r>
              <a:rPr lang="en-US" altLang="ko-KR" sz="1400" dirty="0">
                <a:solidFill>
                  <a:srgbClr val="0F2937"/>
                </a:solidFill>
              </a:rPr>
              <a:t> et dolore </a:t>
            </a:r>
          </a:p>
          <a:p>
            <a:pPr>
              <a:lnSpc>
                <a:spcPct val="200000"/>
              </a:lnSpc>
            </a:pPr>
            <a:r>
              <a:rPr lang="en-US" altLang="ko-KR" sz="1400" dirty="0">
                <a:solidFill>
                  <a:srgbClr val="0F2937"/>
                </a:solidFill>
              </a:rPr>
              <a:t>magna </a:t>
            </a:r>
            <a:r>
              <a:rPr lang="en-US" altLang="ko-KR" sz="1400" dirty="0" err="1">
                <a:solidFill>
                  <a:srgbClr val="0F2937"/>
                </a:solidFill>
              </a:rPr>
              <a:t>aliqua</a:t>
            </a:r>
            <a:endParaRPr lang="en-US" altLang="ko-KR" sz="1400" dirty="0">
              <a:solidFill>
                <a:srgbClr val="0F2937"/>
              </a:solidFill>
            </a:endParaRPr>
          </a:p>
        </p:txBody>
      </p:sp>
      <p:pic>
        <p:nvPicPr>
          <p:cNvPr id="21" name="그래픽 20">
            <a:extLst>
              <a:ext uri="{FF2B5EF4-FFF2-40B4-BE49-F238E27FC236}">
                <a16:creationId xmlns:a16="http://schemas.microsoft.com/office/drawing/2014/main" id="{B4A606EF-D645-481E-861B-6748BA00A6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40353" y="3079671"/>
            <a:ext cx="233052" cy="233052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D4B9266E-6541-4CA5-B0B6-09906E8A4B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40353" y="3518652"/>
            <a:ext cx="233052" cy="233052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4CEA5116-CC03-4EE4-9A77-47BE10CB45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40353" y="3957633"/>
            <a:ext cx="233052" cy="233052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1F8E2FDC-B922-4EBD-A00B-35AC6953F3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594" y="4399110"/>
            <a:ext cx="233052" cy="233052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9AB17A67-6E15-4F6F-9B0E-F0A36BC041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594" y="4838923"/>
            <a:ext cx="233052" cy="233052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6C8A9FF5-7F17-41FF-9FB2-3A83C39E86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40353" y="4396614"/>
            <a:ext cx="233052" cy="233052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155BBF04-77FF-4B65-BBE9-45C555A9C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40353" y="4835595"/>
            <a:ext cx="233052" cy="233052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C0147E95-347F-4763-824A-9AA31EB879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40353" y="5274576"/>
            <a:ext cx="233052" cy="23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2413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F496CE11-2AB1-43E3-B74A-E29F5B768F3C}"/>
              </a:ext>
            </a:extLst>
          </p:cNvPr>
          <p:cNvSpPr/>
          <p:nvPr/>
        </p:nvSpPr>
        <p:spPr>
          <a:xfrm>
            <a:off x="5029200" y="1104823"/>
            <a:ext cx="1028700" cy="2679700"/>
          </a:xfrm>
          <a:prstGeom prst="roundRect">
            <a:avLst>
              <a:gd name="adj" fmla="val 50000"/>
            </a:avLst>
          </a:prstGeom>
          <a:solidFill>
            <a:srgbClr val="01C49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23326F08-4D43-43DB-A20F-90F7CB13144F}"/>
              </a:ext>
            </a:extLst>
          </p:cNvPr>
          <p:cNvSpPr/>
          <p:nvPr/>
        </p:nvSpPr>
        <p:spPr>
          <a:xfrm>
            <a:off x="6134100" y="2920923"/>
            <a:ext cx="1028700" cy="2679700"/>
          </a:xfrm>
          <a:prstGeom prst="roundRect">
            <a:avLst>
              <a:gd name="adj" fmla="val 50000"/>
            </a:avLst>
          </a:prstGeom>
          <a:solidFill>
            <a:srgbClr val="01C49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67A1A55E-F762-4D9D-8E53-DE7361074D3E}"/>
              </a:ext>
            </a:extLst>
          </p:cNvPr>
          <p:cNvSpPr/>
          <p:nvPr/>
        </p:nvSpPr>
        <p:spPr>
          <a:xfrm>
            <a:off x="6134100" y="1809153"/>
            <a:ext cx="2679700" cy="1031152"/>
          </a:xfrm>
          <a:prstGeom prst="roundRect">
            <a:avLst>
              <a:gd name="adj" fmla="val 50000"/>
            </a:avLst>
          </a:prstGeom>
          <a:solidFill>
            <a:srgbClr val="01C49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CBE19C2B-C15D-42F2-8A4D-1FD8DB303B9A}"/>
              </a:ext>
            </a:extLst>
          </p:cNvPr>
          <p:cNvSpPr/>
          <p:nvPr/>
        </p:nvSpPr>
        <p:spPr>
          <a:xfrm>
            <a:off x="3378200" y="3859480"/>
            <a:ext cx="2679700" cy="1031152"/>
          </a:xfrm>
          <a:prstGeom prst="roundRect">
            <a:avLst>
              <a:gd name="adj" fmla="val 50000"/>
            </a:avLst>
          </a:prstGeom>
          <a:solidFill>
            <a:srgbClr val="01C49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AD75AE62-1291-4B87-ADF2-F8D3312BFAFD}"/>
              </a:ext>
            </a:extLst>
          </p:cNvPr>
          <p:cNvSpPr/>
          <p:nvPr/>
        </p:nvSpPr>
        <p:spPr>
          <a:xfrm>
            <a:off x="5105400" y="1179780"/>
            <a:ext cx="876300" cy="876300"/>
          </a:xfrm>
          <a:prstGeom prst="ellips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rgbClr val="00425E"/>
                </a:solidFill>
                <a:latin typeface="+mj-lt"/>
              </a:rPr>
              <a:t>S</a:t>
            </a:r>
            <a:endParaRPr lang="ko-KR" altLang="en-US" sz="2800" dirty="0">
              <a:solidFill>
                <a:srgbClr val="00425E"/>
              </a:solidFill>
              <a:latin typeface="+mj-lt"/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447F778C-9BB9-4737-8F19-9841D82A048A}"/>
              </a:ext>
            </a:extLst>
          </p:cNvPr>
          <p:cNvSpPr/>
          <p:nvPr/>
        </p:nvSpPr>
        <p:spPr>
          <a:xfrm>
            <a:off x="3457575" y="3936906"/>
            <a:ext cx="876300" cy="876300"/>
          </a:xfrm>
          <a:prstGeom prst="ellips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rgbClr val="00425E"/>
                </a:solidFill>
                <a:latin typeface="+mj-lt"/>
              </a:rPr>
              <a:t>T</a:t>
            </a:r>
            <a:endParaRPr lang="ko-KR" altLang="en-US" sz="2800" dirty="0">
              <a:solidFill>
                <a:srgbClr val="00425E"/>
              </a:solidFill>
              <a:latin typeface="+mj-lt"/>
            </a:endParaRP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911D9449-6724-4671-A53C-C184080CD8FD}"/>
              </a:ext>
            </a:extLst>
          </p:cNvPr>
          <p:cNvSpPr/>
          <p:nvPr/>
        </p:nvSpPr>
        <p:spPr>
          <a:xfrm>
            <a:off x="7861300" y="1886579"/>
            <a:ext cx="876300" cy="876300"/>
          </a:xfrm>
          <a:prstGeom prst="ellips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rgbClr val="00425E"/>
                </a:solidFill>
                <a:latin typeface="+mj-lt"/>
              </a:rPr>
              <a:t>W</a:t>
            </a:r>
            <a:endParaRPr lang="ko-KR" altLang="en-US" sz="2800" dirty="0">
              <a:solidFill>
                <a:srgbClr val="00425E"/>
              </a:solidFill>
              <a:latin typeface="+mj-lt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C43CA687-FD1E-4476-839F-02CF6D1D64D3}"/>
              </a:ext>
            </a:extLst>
          </p:cNvPr>
          <p:cNvSpPr/>
          <p:nvPr/>
        </p:nvSpPr>
        <p:spPr>
          <a:xfrm>
            <a:off x="6210300" y="4627830"/>
            <a:ext cx="876300" cy="876300"/>
          </a:xfrm>
          <a:prstGeom prst="ellips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rgbClr val="00425E"/>
                </a:solidFill>
                <a:latin typeface="+mj-lt"/>
              </a:rPr>
              <a:t>O</a:t>
            </a:r>
            <a:endParaRPr lang="ko-KR" altLang="en-US" sz="2800" dirty="0">
              <a:solidFill>
                <a:srgbClr val="00425E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328CF8-2BFA-4F18-B9B1-1F6D829EC44C}"/>
              </a:ext>
            </a:extLst>
          </p:cNvPr>
          <p:cNvSpPr txBox="1"/>
          <p:nvPr/>
        </p:nvSpPr>
        <p:spPr>
          <a:xfrm>
            <a:off x="1266362" y="1639104"/>
            <a:ext cx="334918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altLang="ko-KR" dirty="0">
                <a:solidFill>
                  <a:srgbClr val="052751"/>
                </a:solidFill>
              </a:rPr>
              <a:t>Lorem ipsum dolor sit </a:t>
            </a:r>
            <a:r>
              <a:rPr lang="en-US" altLang="ko-KR" dirty="0" err="1">
                <a:solidFill>
                  <a:srgbClr val="052751"/>
                </a:solidFill>
              </a:rPr>
              <a:t>amet</a:t>
            </a:r>
            <a:r>
              <a:rPr lang="en-US" altLang="ko-KR" dirty="0">
                <a:solidFill>
                  <a:srgbClr val="052751"/>
                </a:solidFill>
              </a:rPr>
              <a:t>, </a:t>
            </a:r>
            <a:r>
              <a:rPr lang="en-US" altLang="ko-KR" dirty="0" err="1">
                <a:solidFill>
                  <a:srgbClr val="052751"/>
                </a:solidFill>
              </a:rPr>
              <a:t>consectetur</a:t>
            </a:r>
            <a:r>
              <a:rPr lang="en-US" altLang="ko-KR" dirty="0">
                <a:solidFill>
                  <a:srgbClr val="052751"/>
                </a:solidFill>
              </a:rPr>
              <a:t> </a:t>
            </a:r>
            <a:r>
              <a:rPr lang="en-US" altLang="ko-KR" dirty="0" err="1">
                <a:solidFill>
                  <a:srgbClr val="052751"/>
                </a:solidFill>
              </a:rPr>
              <a:t>adipiscing</a:t>
            </a:r>
            <a:r>
              <a:rPr lang="en-US" altLang="ko-KR" dirty="0">
                <a:solidFill>
                  <a:srgbClr val="052751"/>
                </a:solidFill>
              </a:rPr>
              <a:t> </a:t>
            </a:r>
            <a:r>
              <a:rPr lang="en-US" altLang="ko-KR" dirty="0" err="1">
                <a:solidFill>
                  <a:srgbClr val="052751"/>
                </a:solidFill>
              </a:rPr>
              <a:t>elit</a:t>
            </a:r>
            <a:r>
              <a:rPr lang="en-US" altLang="ko-KR" dirty="0">
                <a:solidFill>
                  <a:srgbClr val="052751"/>
                </a:solidFill>
              </a:rPr>
              <a:t>, sed do </a:t>
            </a:r>
            <a:r>
              <a:rPr lang="en-US" altLang="ko-KR" dirty="0" err="1">
                <a:solidFill>
                  <a:srgbClr val="052751"/>
                </a:solidFill>
              </a:rPr>
              <a:t>eiusmod</a:t>
            </a:r>
            <a:r>
              <a:rPr lang="en-US" altLang="ko-KR" dirty="0">
                <a:solidFill>
                  <a:srgbClr val="052751"/>
                </a:solidFill>
              </a:rPr>
              <a:t> </a:t>
            </a:r>
            <a:r>
              <a:rPr lang="en-US" altLang="ko-KR" dirty="0" err="1">
                <a:solidFill>
                  <a:srgbClr val="052751"/>
                </a:solidFill>
              </a:rPr>
              <a:t>tempor</a:t>
            </a:r>
            <a:r>
              <a:rPr lang="en-US" altLang="ko-KR" dirty="0">
                <a:solidFill>
                  <a:srgbClr val="052751"/>
                </a:solidFill>
              </a:rPr>
              <a:t> </a:t>
            </a:r>
            <a:r>
              <a:rPr lang="en-US" altLang="ko-KR" dirty="0" err="1">
                <a:solidFill>
                  <a:srgbClr val="052751"/>
                </a:solidFill>
              </a:rPr>
              <a:t>incididunt</a:t>
            </a:r>
            <a:r>
              <a:rPr lang="en-US" altLang="ko-KR" dirty="0">
                <a:solidFill>
                  <a:srgbClr val="052751"/>
                </a:solidFill>
              </a:rPr>
              <a:t> </a:t>
            </a:r>
            <a:r>
              <a:rPr lang="en-US" altLang="ko-KR" dirty="0" err="1">
                <a:solidFill>
                  <a:srgbClr val="052751"/>
                </a:solidFill>
              </a:rPr>
              <a:t>ut</a:t>
            </a:r>
            <a:r>
              <a:rPr lang="en-US" altLang="ko-KR" dirty="0">
                <a:solidFill>
                  <a:srgbClr val="052751"/>
                </a:solidFill>
              </a:rPr>
              <a:t> </a:t>
            </a:r>
            <a:r>
              <a:rPr lang="en-US" altLang="ko-KR" dirty="0" err="1">
                <a:solidFill>
                  <a:srgbClr val="052751"/>
                </a:solidFill>
              </a:rPr>
              <a:t>labore</a:t>
            </a:r>
            <a:r>
              <a:rPr lang="en-US" altLang="ko-KR" dirty="0">
                <a:solidFill>
                  <a:srgbClr val="052751"/>
                </a:solidFill>
              </a:rPr>
              <a:t> et dolore magna </a:t>
            </a:r>
            <a:r>
              <a:rPr lang="en-US" altLang="ko-KR" dirty="0" err="1">
                <a:solidFill>
                  <a:srgbClr val="052751"/>
                </a:solidFill>
              </a:rPr>
              <a:t>aliqua</a:t>
            </a:r>
            <a:r>
              <a:rPr lang="en-US" altLang="ko-KR" dirty="0">
                <a:solidFill>
                  <a:srgbClr val="052751"/>
                </a:solidFill>
              </a:rPr>
              <a:t>.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CA36BE9B-91B6-406D-8DC9-266ADD745581}"/>
              </a:ext>
            </a:extLst>
          </p:cNvPr>
          <p:cNvSpPr/>
          <p:nvPr/>
        </p:nvSpPr>
        <p:spPr>
          <a:xfrm>
            <a:off x="1266361" y="1358840"/>
            <a:ext cx="33491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rgbClr val="052751"/>
                </a:solidFill>
                <a:latin typeface="+mj-lt"/>
              </a:rPr>
              <a:t>STRENGTHS</a:t>
            </a:r>
            <a:endParaRPr lang="ko-KR" altLang="en-US" sz="1400" dirty="0">
              <a:solidFill>
                <a:srgbClr val="052751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65333F0-6D5B-44C6-BB8C-62F2BF996E3B}"/>
              </a:ext>
            </a:extLst>
          </p:cNvPr>
          <p:cNvSpPr txBox="1"/>
          <p:nvPr/>
        </p:nvSpPr>
        <p:spPr>
          <a:xfrm>
            <a:off x="984694" y="5306754"/>
            <a:ext cx="334918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altLang="ko-KR" dirty="0">
                <a:solidFill>
                  <a:srgbClr val="052751"/>
                </a:solidFill>
              </a:rPr>
              <a:t>Lorem ipsum dolor sit </a:t>
            </a:r>
            <a:r>
              <a:rPr lang="en-US" altLang="ko-KR" dirty="0" err="1">
                <a:solidFill>
                  <a:srgbClr val="052751"/>
                </a:solidFill>
              </a:rPr>
              <a:t>amet</a:t>
            </a:r>
            <a:r>
              <a:rPr lang="en-US" altLang="ko-KR" dirty="0">
                <a:solidFill>
                  <a:srgbClr val="052751"/>
                </a:solidFill>
              </a:rPr>
              <a:t>, </a:t>
            </a:r>
            <a:r>
              <a:rPr lang="en-US" altLang="ko-KR" dirty="0" err="1">
                <a:solidFill>
                  <a:srgbClr val="052751"/>
                </a:solidFill>
              </a:rPr>
              <a:t>consectetur</a:t>
            </a:r>
            <a:r>
              <a:rPr lang="en-US" altLang="ko-KR" dirty="0">
                <a:solidFill>
                  <a:srgbClr val="052751"/>
                </a:solidFill>
              </a:rPr>
              <a:t> </a:t>
            </a:r>
            <a:r>
              <a:rPr lang="en-US" altLang="ko-KR" dirty="0" err="1">
                <a:solidFill>
                  <a:srgbClr val="052751"/>
                </a:solidFill>
              </a:rPr>
              <a:t>adipiscing</a:t>
            </a:r>
            <a:r>
              <a:rPr lang="en-US" altLang="ko-KR" dirty="0">
                <a:solidFill>
                  <a:srgbClr val="052751"/>
                </a:solidFill>
              </a:rPr>
              <a:t> </a:t>
            </a:r>
            <a:r>
              <a:rPr lang="en-US" altLang="ko-KR" dirty="0" err="1">
                <a:solidFill>
                  <a:srgbClr val="052751"/>
                </a:solidFill>
              </a:rPr>
              <a:t>elit</a:t>
            </a:r>
            <a:r>
              <a:rPr lang="en-US" altLang="ko-KR" dirty="0">
                <a:solidFill>
                  <a:srgbClr val="052751"/>
                </a:solidFill>
              </a:rPr>
              <a:t>, sed do </a:t>
            </a:r>
            <a:r>
              <a:rPr lang="en-US" altLang="ko-KR" dirty="0" err="1">
                <a:solidFill>
                  <a:srgbClr val="052751"/>
                </a:solidFill>
              </a:rPr>
              <a:t>eiusmod</a:t>
            </a:r>
            <a:r>
              <a:rPr lang="en-US" altLang="ko-KR" dirty="0">
                <a:solidFill>
                  <a:srgbClr val="052751"/>
                </a:solidFill>
              </a:rPr>
              <a:t> </a:t>
            </a:r>
            <a:r>
              <a:rPr lang="en-US" altLang="ko-KR" dirty="0" err="1">
                <a:solidFill>
                  <a:srgbClr val="052751"/>
                </a:solidFill>
              </a:rPr>
              <a:t>tempor</a:t>
            </a:r>
            <a:r>
              <a:rPr lang="en-US" altLang="ko-KR" dirty="0">
                <a:solidFill>
                  <a:srgbClr val="052751"/>
                </a:solidFill>
              </a:rPr>
              <a:t> </a:t>
            </a:r>
            <a:r>
              <a:rPr lang="en-US" altLang="ko-KR" dirty="0" err="1">
                <a:solidFill>
                  <a:srgbClr val="052751"/>
                </a:solidFill>
              </a:rPr>
              <a:t>incididunt</a:t>
            </a:r>
            <a:r>
              <a:rPr lang="en-US" altLang="ko-KR" dirty="0">
                <a:solidFill>
                  <a:srgbClr val="052751"/>
                </a:solidFill>
              </a:rPr>
              <a:t> </a:t>
            </a:r>
            <a:r>
              <a:rPr lang="en-US" altLang="ko-KR" dirty="0" err="1">
                <a:solidFill>
                  <a:srgbClr val="052751"/>
                </a:solidFill>
              </a:rPr>
              <a:t>ut</a:t>
            </a:r>
            <a:r>
              <a:rPr lang="en-US" altLang="ko-KR" dirty="0">
                <a:solidFill>
                  <a:srgbClr val="052751"/>
                </a:solidFill>
              </a:rPr>
              <a:t> </a:t>
            </a:r>
            <a:r>
              <a:rPr lang="en-US" altLang="ko-KR" dirty="0" err="1">
                <a:solidFill>
                  <a:srgbClr val="052751"/>
                </a:solidFill>
              </a:rPr>
              <a:t>labore</a:t>
            </a:r>
            <a:r>
              <a:rPr lang="en-US" altLang="ko-KR" dirty="0">
                <a:solidFill>
                  <a:srgbClr val="052751"/>
                </a:solidFill>
              </a:rPr>
              <a:t> et dolore magna </a:t>
            </a:r>
            <a:r>
              <a:rPr lang="en-US" altLang="ko-KR" dirty="0" err="1">
                <a:solidFill>
                  <a:srgbClr val="052751"/>
                </a:solidFill>
              </a:rPr>
              <a:t>aliqua</a:t>
            </a:r>
            <a:r>
              <a:rPr lang="en-US" altLang="ko-KR" dirty="0">
                <a:solidFill>
                  <a:srgbClr val="052751"/>
                </a:solidFill>
              </a:rPr>
              <a:t>.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C1EC4F36-AB88-47EC-AA25-056A90FF80B6}"/>
              </a:ext>
            </a:extLst>
          </p:cNvPr>
          <p:cNvSpPr/>
          <p:nvPr/>
        </p:nvSpPr>
        <p:spPr>
          <a:xfrm>
            <a:off x="984693" y="5026490"/>
            <a:ext cx="33491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rgbClr val="052751"/>
                </a:solidFill>
                <a:latin typeface="+mj-lt"/>
              </a:rPr>
              <a:t>THREATS</a:t>
            </a:r>
            <a:endParaRPr lang="ko-KR" altLang="en-US" sz="1400" dirty="0">
              <a:solidFill>
                <a:srgbClr val="052751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E4D5A71-0124-46CE-B548-1D888F2FB839}"/>
              </a:ext>
            </a:extLst>
          </p:cNvPr>
          <p:cNvSpPr txBox="1"/>
          <p:nvPr/>
        </p:nvSpPr>
        <p:spPr>
          <a:xfrm>
            <a:off x="7288435" y="4918145"/>
            <a:ext cx="334918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rgbClr val="052751"/>
                </a:solidFill>
              </a:rPr>
              <a:t>Lorem ipsum dolor sit </a:t>
            </a:r>
            <a:r>
              <a:rPr lang="en-US" altLang="ko-KR" dirty="0" err="1">
                <a:solidFill>
                  <a:srgbClr val="052751"/>
                </a:solidFill>
              </a:rPr>
              <a:t>amet</a:t>
            </a:r>
            <a:r>
              <a:rPr lang="en-US" altLang="ko-KR" dirty="0">
                <a:solidFill>
                  <a:srgbClr val="052751"/>
                </a:solidFill>
              </a:rPr>
              <a:t>, </a:t>
            </a:r>
            <a:r>
              <a:rPr lang="en-US" altLang="ko-KR" dirty="0" err="1">
                <a:solidFill>
                  <a:srgbClr val="052751"/>
                </a:solidFill>
              </a:rPr>
              <a:t>consectetur</a:t>
            </a:r>
            <a:r>
              <a:rPr lang="en-US" altLang="ko-KR" dirty="0">
                <a:solidFill>
                  <a:srgbClr val="052751"/>
                </a:solidFill>
              </a:rPr>
              <a:t> </a:t>
            </a:r>
            <a:r>
              <a:rPr lang="en-US" altLang="ko-KR" dirty="0" err="1">
                <a:solidFill>
                  <a:srgbClr val="052751"/>
                </a:solidFill>
              </a:rPr>
              <a:t>adipiscing</a:t>
            </a:r>
            <a:r>
              <a:rPr lang="en-US" altLang="ko-KR" dirty="0">
                <a:solidFill>
                  <a:srgbClr val="052751"/>
                </a:solidFill>
              </a:rPr>
              <a:t> </a:t>
            </a:r>
            <a:r>
              <a:rPr lang="en-US" altLang="ko-KR" dirty="0" err="1">
                <a:solidFill>
                  <a:srgbClr val="052751"/>
                </a:solidFill>
              </a:rPr>
              <a:t>elit</a:t>
            </a:r>
            <a:r>
              <a:rPr lang="en-US" altLang="ko-KR" dirty="0">
                <a:solidFill>
                  <a:srgbClr val="052751"/>
                </a:solidFill>
              </a:rPr>
              <a:t>, sed do </a:t>
            </a:r>
            <a:r>
              <a:rPr lang="en-US" altLang="ko-KR" dirty="0" err="1">
                <a:solidFill>
                  <a:srgbClr val="052751"/>
                </a:solidFill>
              </a:rPr>
              <a:t>eiusmod</a:t>
            </a:r>
            <a:r>
              <a:rPr lang="en-US" altLang="ko-KR" dirty="0">
                <a:solidFill>
                  <a:srgbClr val="052751"/>
                </a:solidFill>
              </a:rPr>
              <a:t> </a:t>
            </a:r>
            <a:r>
              <a:rPr lang="en-US" altLang="ko-KR" dirty="0" err="1">
                <a:solidFill>
                  <a:srgbClr val="052751"/>
                </a:solidFill>
              </a:rPr>
              <a:t>tempor</a:t>
            </a:r>
            <a:r>
              <a:rPr lang="en-US" altLang="ko-KR" dirty="0">
                <a:solidFill>
                  <a:srgbClr val="052751"/>
                </a:solidFill>
              </a:rPr>
              <a:t> </a:t>
            </a:r>
            <a:r>
              <a:rPr lang="en-US" altLang="ko-KR" dirty="0" err="1">
                <a:solidFill>
                  <a:srgbClr val="052751"/>
                </a:solidFill>
              </a:rPr>
              <a:t>incididunt</a:t>
            </a:r>
            <a:r>
              <a:rPr lang="en-US" altLang="ko-KR" dirty="0">
                <a:solidFill>
                  <a:srgbClr val="052751"/>
                </a:solidFill>
              </a:rPr>
              <a:t> </a:t>
            </a:r>
            <a:r>
              <a:rPr lang="en-US" altLang="ko-KR" dirty="0" err="1">
                <a:solidFill>
                  <a:srgbClr val="052751"/>
                </a:solidFill>
              </a:rPr>
              <a:t>ut</a:t>
            </a:r>
            <a:r>
              <a:rPr lang="en-US" altLang="ko-KR" dirty="0">
                <a:solidFill>
                  <a:srgbClr val="052751"/>
                </a:solidFill>
              </a:rPr>
              <a:t> </a:t>
            </a:r>
            <a:r>
              <a:rPr lang="en-US" altLang="ko-KR" dirty="0" err="1">
                <a:solidFill>
                  <a:srgbClr val="052751"/>
                </a:solidFill>
              </a:rPr>
              <a:t>labore</a:t>
            </a:r>
            <a:r>
              <a:rPr lang="en-US" altLang="ko-KR" dirty="0">
                <a:solidFill>
                  <a:srgbClr val="052751"/>
                </a:solidFill>
              </a:rPr>
              <a:t> et dolore magna </a:t>
            </a:r>
            <a:r>
              <a:rPr lang="en-US" altLang="ko-KR" dirty="0" err="1">
                <a:solidFill>
                  <a:srgbClr val="052751"/>
                </a:solidFill>
              </a:rPr>
              <a:t>aliqua</a:t>
            </a:r>
            <a:r>
              <a:rPr lang="en-US" altLang="ko-KR" dirty="0">
                <a:solidFill>
                  <a:srgbClr val="052751"/>
                </a:solidFill>
              </a:rPr>
              <a:t>.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1F2D8539-897C-41DC-8E51-3F99A84EF752}"/>
              </a:ext>
            </a:extLst>
          </p:cNvPr>
          <p:cNvSpPr/>
          <p:nvPr/>
        </p:nvSpPr>
        <p:spPr>
          <a:xfrm>
            <a:off x="7288434" y="4637881"/>
            <a:ext cx="33491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52751"/>
                </a:solidFill>
                <a:latin typeface="+mj-lt"/>
              </a:rPr>
              <a:t>OPPORTUNITIES</a:t>
            </a:r>
            <a:endParaRPr lang="ko-KR" altLang="en-US" sz="1400" dirty="0">
              <a:solidFill>
                <a:srgbClr val="052751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AE70DE6-244B-4674-8CF3-9818D1E279C6}"/>
              </a:ext>
            </a:extLst>
          </p:cNvPr>
          <p:cNvSpPr txBox="1"/>
          <p:nvPr/>
        </p:nvSpPr>
        <p:spPr>
          <a:xfrm>
            <a:off x="7858126" y="3304229"/>
            <a:ext cx="334918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rgbClr val="052751"/>
                </a:solidFill>
              </a:rPr>
              <a:t>Lorem ipsum dolor sit </a:t>
            </a:r>
            <a:r>
              <a:rPr lang="en-US" altLang="ko-KR" dirty="0" err="1">
                <a:solidFill>
                  <a:srgbClr val="052751"/>
                </a:solidFill>
              </a:rPr>
              <a:t>amet</a:t>
            </a:r>
            <a:r>
              <a:rPr lang="en-US" altLang="ko-KR" dirty="0">
                <a:solidFill>
                  <a:srgbClr val="052751"/>
                </a:solidFill>
              </a:rPr>
              <a:t>, </a:t>
            </a:r>
            <a:r>
              <a:rPr lang="en-US" altLang="ko-KR" dirty="0" err="1">
                <a:solidFill>
                  <a:srgbClr val="052751"/>
                </a:solidFill>
              </a:rPr>
              <a:t>consectetur</a:t>
            </a:r>
            <a:r>
              <a:rPr lang="en-US" altLang="ko-KR" dirty="0">
                <a:solidFill>
                  <a:srgbClr val="052751"/>
                </a:solidFill>
              </a:rPr>
              <a:t> </a:t>
            </a:r>
            <a:r>
              <a:rPr lang="en-US" altLang="ko-KR" dirty="0" err="1">
                <a:solidFill>
                  <a:srgbClr val="052751"/>
                </a:solidFill>
              </a:rPr>
              <a:t>adipiscing</a:t>
            </a:r>
            <a:r>
              <a:rPr lang="en-US" altLang="ko-KR" dirty="0">
                <a:solidFill>
                  <a:srgbClr val="052751"/>
                </a:solidFill>
              </a:rPr>
              <a:t> </a:t>
            </a:r>
            <a:r>
              <a:rPr lang="en-US" altLang="ko-KR" dirty="0" err="1">
                <a:solidFill>
                  <a:srgbClr val="052751"/>
                </a:solidFill>
              </a:rPr>
              <a:t>elit</a:t>
            </a:r>
            <a:r>
              <a:rPr lang="en-US" altLang="ko-KR" dirty="0">
                <a:solidFill>
                  <a:srgbClr val="052751"/>
                </a:solidFill>
              </a:rPr>
              <a:t>, sed do </a:t>
            </a:r>
            <a:r>
              <a:rPr lang="en-US" altLang="ko-KR" dirty="0" err="1">
                <a:solidFill>
                  <a:srgbClr val="052751"/>
                </a:solidFill>
              </a:rPr>
              <a:t>eiusmod</a:t>
            </a:r>
            <a:r>
              <a:rPr lang="en-US" altLang="ko-KR" dirty="0">
                <a:solidFill>
                  <a:srgbClr val="052751"/>
                </a:solidFill>
              </a:rPr>
              <a:t> </a:t>
            </a:r>
            <a:r>
              <a:rPr lang="en-US" altLang="ko-KR" dirty="0" err="1">
                <a:solidFill>
                  <a:srgbClr val="052751"/>
                </a:solidFill>
              </a:rPr>
              <a:t>tempor</a:t>
            </a:r>
            <a:r>
              <a:rPr lang="en-US" altLang="ko-KR" dirty="0">
                <a:solidFill>
                  <a:srgbClr val="052751"/>
                </a:solidFill>
              </a:rPr>
              <a:t> </a:t>
            </a:r>
            <a:r>
              <a:rPr lang="en-US" altLang="ko-KR" dirty="0" err="1">
                <a:solidFill>
                  <a:srgbClr val="052751"/>
                </a:solidFill>
              </a:rPr>
              <a:t>incididunt</a:t>
            </a:r>
            <a:r>
              <a:rPr lang="en-US" altLang="ko-KR" dirty="0">
                <a:solidFill>
                  <a:srgbClr val="052751"/>
                </a:solidFill>
              </a:rPr>
              <a:t> </a:t>
            </a:r>
            <a:r>
              <a:rPr lang="en-US" altLang="ko-KR" dirty="0" err="1">
                <a:solidFill>
                  <a:srgbClr val="052751"/>
                </a:solidFill>
              </a:rPr>
              <a:t>ut</a:t>
            </a:r>
            <a:r>
              <a:rPr lang="en-US" altLang="ko-KR" dirty="0">
                <a:solidFill>
                  <a:srgbClr val="052751"/>
                </a:solidFill>
              </a:rPr>
              <a:t> </a:t>
            </a:r>
            <a:r>
              <a:rPr lang="en-US" altLang="ko-KR" dirty="0" err="1">
                <a:solidFill>
                  <a:srgbClr val="052751"/>
                </a:solidFill>
              </a:rPr>
              <a:t>labore</a:t>
            </a:r>
            <a:r>
              <a:rPr lang="en-US" altLang="ko-KR" dirty="0">
                <a:solidFill>
                  <a:srgbClr val="052751"/>
                </a:solidFill>
              </a:rPr>
              <a:t> et dolore magna </a:t>
            </a:r>
            <a:r>
              <a:rPr lang="en-US" altLang="ko-KR" dirty="0" err="1">
                <a:solidFill>
                  <a:srgbClr val="052751"/>
                </a:solidFill>
              </a:rPr>
              <a:t>aliqua</a:t>
            </a:r>
            <a:r>
              <a:rPr lang="en-US" altLang="ko-KR" dirty="0">
                <a:solidFill>
                  <a:srgbClr val="052751"/>
                </a:solidFill>
              </a:rPr>
              <a:t>.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634639AE-B25F-4C5F-A8D8-6A85E2D807C9}"/>
              </a:ext>
            </a:extLst>
          </p:cNvPr>
          <p:cNvSpPr/>
          <p:nvPr/>
        </p:nvSpPr>
        <p:spPr>
          <a:xfrm>
            <a:off x="7858125" y="3023965"/>
            <a:ext cx="33491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52751"/>
                </a:solidFill>
                <a:latin typeface="+mj-lt"/>
              </a:rPr>
              <a:t>WEAKNESS</a:t>
            </a:r>
            <a:endParaRPr lang="ko-KR" altLang="en-US" sz="1400" dirty="0">
              <a:solidFill>
                <a:srgbClr val="052751"/>
              </a:solidFill>
              <a:latin typeface="+mj-lt"/>
            </a:endParaRPr>
          </a:p>
        </p:txBody>
      </p:sp>
      <p:pic>
        <p:nvPicPr>
          <p:cNvPr id="18" name="그래픽 17">
            <a:extLst>
              <a:ext uri="{FF2B5EF4-FFF2-40B4-BE49-F238E27FC236}">
                <a16:creationId xmlns:a16="http://schemas.microsoft.com/office/drawing/2014/main" id="{44A93EA7-7C8B-4B51-A7B6-F5D5E77BBF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62562" y="3161164"/>
            <a:ext cx="523875" cy="314325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8382D716-A84A-45BB-BE84-88EC87E12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26658" y="2165841"/>
            <a:ext cx="381000" cy="381000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B9E506C0-CD29-4B61-8868-9A2D4E7691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56144" y="3146650"/>
            <a:ext cx="381000" cy="370114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F77D4AF7-2EF3-4809-90F6-A326CE2A453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333999" y="4194081"/>
            <a:ext cx="381000" cy="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0623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>
            <a:extLst>
              <a:ext uri="{FF2B5EF4-FFF2-40B4-BE49-F238E27FC236}">
                <a16:creationId xmlns:a16="http://schemas.microsoft.com/office/drawing/2014/main" id="{E419F41C-7B6A-4A88-B3AF-AAD6DCD83C08}"/>
              </a:ext>
            </a:extLst>
          </p:cNvPr>
          <p:cNvSpPr/>
          <p:nvPr/>
        </p:nvSpPr>
        <p:spPr>
          <a:xfrm>
            <a:off x="935306" y="1094922"/>
            <a:ext cx="4835894" cy="4835894"/>
          </a:xfrm>
          <a:prstGeom prst="ellipse">
            <a:avLst/>
          </a:prstGeom>
          <a:noFill/>
          <a:ln w="38100" cap="flat">
            <a:solidFill>
              <a:srgbClr val="01C49A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48FF2555-9524-4716-BD21-8BDCE07F56C9}"/>
              </a:ext>
            </a:extLst>
          </p:cNvPr>
          <p:cNvSpPr/>
          <p:nvPr/>
        </p:nvSpPr>
        <p:spPr>
          <a:xfrm>
            <a:off x="4714431" y="1367665"/>
            <a:ext cx="1104558" cy="1104558"/>
          </a:xfrm>
          <a:prstGeom prst="ellipse">
            <a:avLst/>
          </a:prstGeom>
          <a:solidFill>
            <a:srgbClr val="01C49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12E35944-8FDB-4236-BFFE-2A9D98ED1786}"/>
              </a:ext>
            </a:extLst>
          </p:cNvPr>
          <p:cNvSpPr/>
          <p:nvPr/>
        </p:nvSpPr>
        <p:spPr>
          <a:xfrm>
            <a:off x="5200992" y="2912674"/>
            <a:ext cx="1104558" cy="1104558"/>
          </a:xfrm>
          <a:prstGeom prst="ellipse">
            <a:avLst/>
          </a:prstGeom>
          <a:solidFill>
            <a:srgbClr val="01C49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6553D2D6-C426-46D1-A20B-C7304FFCC807}"/>
              </a:ext>
            </a:extLst>
          </p:cNvPr>
          <p:cNvSpPr/>
          <p:nvPr/>
        </p:nvSpPr>
        <p:spPr>
          <a:xfrm>
            <a:off x="4713777" y="4495712"/>
            <a:ext cx="1104558" cy="1104558"/>
          </a:xfrm>
          <a:prstGeom prst="ellipse">
            <a:avLst/>
          </a:prstGeom>
          <a:solidFill>
            <a:srgbClr val="01C49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5F95C958-132A-4B56-AB05-CC95ADA18A5D}"/>
              </a:ext>
            </a:extLst>
          </p:cNvPr>
          <p:cNvGrpSpPr/>
          <p:nvPr/>
        </p:nvGrpSpPr>
        <p:grpSpPr>
          <a:xfrm>
            <a:off x="5040592" y="4820712"/>
            <a:ext cx="450926" cy="489224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555E3BDD-3840-4B72-A417-54C2A2D63BF8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4D907B0B-F29A-4C80-A5FE-BFAB0175CC2A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159561C6-3E95-4CBC-83EC-16C9359F3732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7BA7A519-C75C-4353-915E-4ACCF062C481}"/>
              </a:ext>
            </a:extLst>
          </p:cNvPr>
          <p:cNvSpPr/>
          <p:nvPr/>
        </p:nvSpPr>
        <p:spPr>
          <a:xfrm>
            <a:off x="5045074" y="1694648"/>
            <a:ext cx="443272" cy="443272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38038EBA-9AB6-4265-B50B-93128DA479C9}"/>
              </a:ext>
            </a:extLst>
          </p:cNvPr>
          <p:cNvGrpSpPr/>
          <p:nvPr/>
        </p:nvGrpSpPr>
        <p:grpSpPr>
          <a:xfrm>
            <a:off x="5564569" y="3245804"/>
            <a:ext cx="439070" cy="438298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6F66332-3220-492D-BEA3-3E8BDDBE3A63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08C08144-2AA2-41B8-BDFF-56F9E08F429A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D59D39C9-055B-4306-902B-F26590ACC90D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F216FE00-74D2-48D2-8C69-B23C0CBADB8C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A9AE3A4F-74B2-410E-B06E-63DB6419571B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E450DC72-F17A-4CB8-9FB2-8F2D6645B983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F16A5322-D9DA-495F-8D2A-A2C640153E6B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06DB13A3-1FE2-41BC-9A57-828E3924F7F8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ACF28779-2E61-46B3-A8E1-53762AC1C96D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117E9D69-AADC-416C-8125-60DA9DDB8B9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2DE9C63D-5746-41CD-AABB-D2C01B54F231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47B0496A-40E1-4FEB-A365-DE88F7AC4DFC}"/>
              </a:ext>
            </a:extLst>
          </p:cNvPr>
          <p:cNvSpPr txBox="1"/>
          <p:nvPr/>
        </p:nvSpPr>
        <p:spPr>
          <a:xfrm>
            <a:off x="6057508" y="1801303"/>
            <a:ext cx="4768808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>
                <a:solidFill>
                  <a:srgbClr val="05275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2751"/>
                </a:solidFill>
              </a:rPr>
              <a:t>amet</a:t>
            </a:r>
            <a:r>
              <a:rPr lang="en-US" altLang="ko-KR" sz="1400" dirty="0">
                <a:solidFill>
                  <a:srgbClr val="052751"/>
                </a:solidFill>
              </a:rPr>
              <a:t>, </a:t>
            </a:r>
            <a:r>
              <a:rPr lang="en-US" altLang="ko-KR" sz="1400" dirty="0" err="1">
                <a:solidFill>
                  <a:srgbClr val="052751"/>
                </a:solidFill>
              </a:rPr>
              <a:t>consectetur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adipisicing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elit</a:t>
            </a:r>
            <a:r>
              <a:rPr lang="en-US" altLang="ko-KR" sz="1400" dirty="0">
                <a:solidFill>
                  <a:srgbClr val="052751"/>
                </a:solidFill>
              </a:rPr>
              <a:t>, sed do </a:t>
            </a:r>
            <a:r>
              <a:rPr lang="en-US" altLang="ko-KR" sz="1400" dirty="0" err="1">
                <a:solidFill>
                  <a:srgbClr val="052751"/>
                </a:solidFill>
              </a:rPr>
              <a:t>eiusmod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tempor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incididunt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ut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labore</a:t>
            </a:r>
            <a:r>
              <a:rPr lang="en-US" altLang="ko-KR" sz="1400" dirty="0">
                <a:solidFill>
                  <a:srgbClr val="052751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52751"/>
                </a:solidFill>
              </a:rPr>
              <a:t>aliqua</a:t>
            </a:r>
            <a:r>
              <a:rPr lang="en-US" altLang="ko-KR" sz="1400" dirty="0">
                <a:solidFill>
                  <a:srgbClr val="052751"/>
                </a:solidFill>
              </a:rPr>
              <a:t>.</a:t>
            </a:r>
            <a:endParaRPr lang="ko-KR" altLang="en-US" sz="1400" dirty="0">
              <a:solidFill>
                <a:srgbClr val="05275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C506C1DD-983A-4D31-A97F-7573EFF165ED}"/>
              </a:ext>
            </a:extLst>
          </p:cNvPr>
          <p:cNvSpPr/>
          <p:nvPr/>
        </p:nvSpPr>
        <p:spPr>
          <a:xfrm>
            <a:off x="6057506" y="1336655"/>
            <a:ext cx="47688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52751"/>
                </a:solidFill>
                <a:latin typeface="+mj-lt"/>
              </a:rPr>
              <a:t>Lorem ipsum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90D8B51-5EBE-4EF1-8CF0-355646517A45}"/>
              </a:ext>
            </a:extLst>
          </p:cNvPr>
          <p:cNvSpPr txBox="1"/>
          <p:nvPr/>
        </p:nvSpPr>
        <p:spPr>
          <a:xfrm>
            <a:off x="6619826" y="3353647"/>
            <a:ext cx="4768808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>
                <a:solidFill>
                  <a:srgbClr val="05275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2751"/>
                </a:solidFill>
              </a:rPr>
              <a:t>amet</a:t>
            </a:r>
            <a:r>
              <a:rPr lang="en-US" altLang="ko-KR" sz="1400" dirty="0">
                <a:solidFill>
                  <a:srgbClr val="052751"/>
                </a:solidFill>
              </a:rPr>
              <a:t>, </a:t>
            </a:r>
            <a:r>
              <a:rPr lang="en-US" altLang="ko-KR" sz="1400" dirty="0" err="1">
                <a:solidFill>
                  <a:srgbClr val="052751"/>
                </a:solidFill>
              </a:rPr>
              <a:t>consectetur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adipisicing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elit</a:t>
            </a:r>
            <a:r>
              <a:rPr lang="en-US" altLang="ko-KR" sz="1400" dirty="0">
                <a:solidFill>
                  <a:srgbClr val="052751"/>
                </a:solidFill>
              </a:rPr>
              <a:t>, sed do </a:t>
            </a:r>
            <a:r>
              <a:rPr lang="en-US" altLang="ko-KR" sz="1400" dirty="0" err="1">
                <a:solidFill>
                  <a:srgbClr val="052751"/>
                </a:solidFill>
              </a:rPr>
              <a:t>eiusmod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tempor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incididunt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ut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labore</a:t>
            </a:r>
            <a:r>
              <a:rPr lang="en-US" altLang="ko-KR" sz="1400" dirty="0">
                <a:solidFill>
                  <a:srgbClr val="052751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52751"/>
                </a:solidFill>
              </a:rPr>
              <a:t>aliqua</a:t>
            </a:r>
            <a:r>
              <a:rPr lang="en-US" altLang="ko-KR" sz="1400" dirty="0">
                <a:solidFill>
                  <a:srgbClr val="052751"/>
                </a:solidFill>
              </a:rPr>
              <a:t>.</a:t>
            </a:r>
            <a:endParaRPr lang="ko-KR" altLang="en-US" sz="1400" dirty="0">
              <a:solidFill>
                <a:srgbClr val="052751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5F2A6964-73B4-424B-9AD7-4D13E90F3BE1}"/>
              </a:ext>
            </a:extLst>
          </p:cNvPr>
          <p:cNvSpPr/>
          <p:nvPr/>
        </p:nvSpPr>
        <p:spPr>
          <a:xfrm>
            <a:off x="6619824" y="2888999"/>
            <a:ext cx="47688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52751"/>
                </a:solidFill>
                <a:latin typeface="+mj-lt"/>
              </a:rPr>
              <a:t>Lorem ipsum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237DEEF-DEAC-434B-98BB-7AFC963401A1}"/>
              </a:ext>
            </a:extLst>
          </p:cNvPr>
          <p:cNvSpPr txBox="1"/>
          <p:nvPr/>
        </p:nvSpPr>
        <p:spPr>
          <a:xfrm>
            <a:off x="6056854" y="5014362"/>
            <a:ext cx="4768808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>
                <a:solidFill>
                  <a:srgbClr val="05275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2751"/>
                </a:solidFill>
              </a:rPr>
              <a:t>amet</a:t>
            </a:r>
            <a:r>
              <a:rPr lang="en-US" altLang="ko-KR" sz="1400" dirty="0">
                <a:solidFill>
                  <a:srgbClr val="052751"/>
                </a:solidFill>
              </a:rPr>
              <a:t>, </a:t>
            </a:r>
            <a:r>
              <a:rPr lang="en-US" altLang="ko-KR" sz="1400" dirty="0" err="1">
                <a:solidFill>
                  <a:srgbClr val="052751"/>
                </a:solidFill>
              </a:rPr>
              <a:t>consectetur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adipisicing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elit</a:t>
            </a:r>
            <a:r>
              <a:rPr lang="en-US" altLang="ko-KR" sz="1400" dirty="0">
                <a:solidFill>
                  <a:srgbClr val="052751"/>
                </a:solidFill>
              </a:rPr>
              <a:t>, sed do </a:t>
            </a:r>
            <a:r>
              <a:rPr lang="en-US" altLang="ko-KR" sz="1400" dirty="0" err="1">
                <a:solidFill>
                  <a:srgbClr val="052751"/>
                </a:solidFill>
              </a:rPr>
              <a:t>eiusmod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tempor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incididunt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ut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labore</a:t>
            </a:r>
            <a:r>
              <a:rPr lang="en-US" altLang="ko-KR" sz="1400" dirty="0">
                <a:solidFill>
                  <a:srgbClr val="052751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52751"/>
                </a:solidFill>
              </a:rPr>
              <a:t>aliqua</a:t>
            </a:r>
            <a:r>
              <a:rPr lang="en-US" altLang="ko-KR" sz="1400" dirty="0">
                <a:solidFill>
                  <a:srgbClr val="052751"/>
                </a:solidFill>
              </a:rPr>
              <a:t>.</a:t>
            </a:r>
            <a:endParaRPr lang="ko-KR" altLang="en-US" sz="1400" dirty="0">
              <a:solidFill>
                <a:srgbClr val="05275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5975EECE-2C5C-4C35-BA76-DBD01EB7F911}"/>
              </a:ext>
            </a:extLst>
          </p:cNvPr>
          <p:cNvSpPr/>
          <p:nvPr/>
        </p:nvSpPr>
        <p:spPr>
          <a:xfrm>
            <a:off x="6056852" y="4549714"/>
            <a:ext cx="47688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52751"/>
                </a:solidFill>
                <a:latin typeface="+mj-lt"/>
              </a:rPr>
              <a:t>Lorem ipsum</a:t>
            </a:r>
          </a:p>
        </p:txBody>
      </p:sp>
      <p:sp>
        <p:nvSpPr>
          <p:cNvPr id="29" name="그림 개체 틀 28">
            <a:extLst>
              <a:ext uri="{FF2B5EF4-FFF2-40B4-BE49-F238E27FC236}">
                <a16:creationId xmlns:a16="http://schemas.microsoft.com/office/drawing/2014/main" id="{09BD6B50-D45C-4ADC-B2F3-B9DC326DE8D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7937576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그래픽 21">
            <a:extLst>
              <a:ext uri="{FF2B5EF4-FFF2-40B4-BE49-F238E27FC236}">
                <a16:creationId xmlns:a16="http://schemas.microsoft.com/office/drawing/2014/main" id="{13B94137-B997-4120-A5B5-29E16ECB85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09775" y="1558741"/>
            <a:ext cx="377825" cy="37782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AE2B9E1C-A91D-4083-8721-615B27409718}"/>
              </a:ext>
            </a:extLst>
          </p:cNvPr>
          <p:cNvSpPr txBox="1"/>
          <p:nvPr/>
        </p:nvSpPr>
        <p:spPr>
          <a:xfrm>
            <a:off x="2832100" y="1520641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05275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2751"/>
                </a:solidFill>
              </a:rPr>
              <a:t>amet</a:t>
            </a:r>
            <a:r>
              <a:rPr lang="en-US" altLang="ko-KR" sz="1400" dirty="0">
                <a:solidFill>
                  <a:srgbClr val="052751"/>
                </a:solidFill>
              </a:rPr>
              <a:t>, </a:t>
            </a:r>
            <a:r>
              <a:rPr lang="en-US" altLang="ko-KR" sz="1400" dirty="0" err="1">
                <a:solidFill>
                  <a:srgbClr val="052751"/>
                </a:solidFill>
              </a:rPr>
              <a:t>consectetur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adipisicing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elit</a:t>
            </a:r>
            <a:r>
              <a:rPr lang="en-US" altLang="ko-KR" sz="1400" dirty="0">
                <a:solidFill>
                  <a:srgbClr val="052751"/>
                </a:solidFill>
              </a:rPr>
              <a:t>, sed do </a:t>
            </a:r>
            <a:r>
              <a:rPr lang="en-US" altLang="ko-KR" sz="1400" dirty="0" err="1">
                <a:solidFill>
                  <a:srgbClr val="052751"/>
                </a:solidFill>
              </a:rPr>
              <a:t>eiusmod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tempor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incididunt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ut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labore</a:t>
            </a:r>
            <a:r>
              <a:rPr lang="en-US" altLang="ko-KR" sz="1400" dirty="0">
                <a:solidFill>
                  <a:srgbClr val="052751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52751"/>
                </a:solidFill>
              </a:rPr>
              <a:t>aliqua</a:t>
            </a:r>
            <a:r>
              <a:rPr lang="en-US" altLang="ko-KR" sz="1400" dirty="0">
                <a:solidFill>
                  <a:srgbClr val="052751"/>
                </a:solidFill>
              </a:rPr>
              <a:t>.</a:t>
            </a:r>
            <a:endParaRPr lang="ko-KR" altLang="en-US" sz="1400" dirty="0">
              <a:solidFill>
                <a:srgbClr val="052751"/>
              </a:solidFill>
            </a:endParaRPr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2DE360F0-7347-437E-9AC7-0D2FE7807803}"/>
              </a:ext>
            </a:extLst>
          </p:cNvPr>
          <p:cNvSpPr/>
          <p:nvPr/>
        </p:nvSpPr>
        <p:spPr>
          <a:xfrm>
            <a:off x="2007322" y="5049814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E2574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DE3D231-6120-41EB-8F07-8DB5FD5769B0}"/>
              </a:ext>
            </a:extLst>
          </p:cNvPr>
          <p:cNvSpPr txBox="1"/>
          <p:nvPr/>
        </p:nvSpPr>
        <p:spPr>
          <a:xfrm>
            <a:off x="2832100" y="2684433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05275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2751"/>
                </a:solidFill>
              </a:rPr>
              <a:t>amet</a:t>
            </a:r>
            <a:r>
              <a:rPr lang="en-US" altLang="ko-KR" sz="1400" dirty="0">
                <a:solidFill>
                  <a:srgbClr val="052751"/>
                </a:solidFill>
              </a:rPr>
              <a:t>, </a:t>
            </a:r>
            <a:r>
              <a:rPr lang="en-US" altLang="ko-KR" sz="1400" dirty="0" err="1">
                <a:solidFill>
                  <a:srgbClr val="052751"/>
                </a:solidFill>
              </a:rPr>
              <a:t>consectetur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adipisicing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elit</a:t>
            </a:r>
            <a:r>
              <a:rPr lang="en-US" altLang="ko-KR" sz="1400" dirty="0">
                <a:solidFill>
                  <a:srgbClr val="052751"/>
                </a:solidFill>
              </a:rPr>
              <a:t>, sed do </a:t>
            </a:r>
            <a:r>
              <a:rPr lang="en-US" altLang="ko-KR" sz="1400" dirty="0" err="1">
                <a:solidFill>
                  <a:srgbClr val="052751"/>
                </a:solidFill>
              </a:rPr>
              <a:t>eiusmod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tempor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incididunt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ut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labore</a:t>
            </a:r>
            <a:r>
              <a:rPr lang="en-US" altLang="ko-KR" sz="1400" dirty="0">
                <a:solidFill>
                  <a:srgbClr val="052751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52751"/>
                </a:solidFill>
              </a:rPr>
              <a:t>aliqua</a:t>
            </a:r>
            <a:r>
              <a:rPr lang="en-US" altLang="ko-KR" sz="1400" dirty="0">
                <a:solidFill>
                  <a:srgbClr val="052751"/>
                </a:solidFill>
              </a:rPr>
              <a:t>.</a:t>
            </a:r>
            <a:endParaRPr lang="ko-KR" altLang="en-US" sz="1400" dirty="0">
              <a:solidFill>
                <a:srgbClr val="05275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8C30ED4-AD6E-4244-80B0-C22A7F917664}"/>
              </a:ext>
            </a:extLst>
          </p:cNvPr>
          <p:cNvSpPr txBox="1"/>
          <p:nvPr/>
        </p:nvSpPr>
        <p:spPr>
          <a:xfrm>
            <a:off x="2832100" y="3848225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05275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2751"/>
                </a:solidFill>
              </a:rPr>
              <a:t>amet</a:t>
            </a:r>
            <a:r>
              <a:rPr lang="en-US" altLang="ko-KR" sz="1400" dirty="0">
                <a:solidFill>
                  <a:srgbClr val="052751"/>
                </a:solidFill>
              </a:rPr>
              <a:t>, </a:t>
            </a:r>
            <a:r>
              <a:rPr lang="en-US" altLang="ko-KR" sz="1400" dirty="0" err="1">
                <a:solidFill>
                  <a:srgbClr val="052751"/>
                </a:solidFill>
              </a:rPr>
              <a:t>consectetur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adipisicing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elit</a:t>
            </a:r>
            <a:r>
              <a:rPr lang="en-US" altLang="ko-KR" sz="1400" dirty="0">
                <a:solidFill>
                  <a:srgbClr val="052751"/>
                </a:solidFill>
              </a:rPr>
              <a:t>, sed do </a:t>
            </a:r>
            <a:r>
              <a:rPr lang="en-US" altLang="ko-KR" sz="1400" dirty="0" err="1">
                <a:solidFill>
                  <a:srgbClr val="052751"/>
                </a:solidFill>
              </a:rPr>
              <a:t>eiusmod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tempor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incididunt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ut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labore</a:t>
            </a:r>
            <a:r>
              <a:rPr lang="en-US" altLang="ko-KR" sz="1400" dirty="0">
                <a:solidFill>
                  <a:srgbClr val="052751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52751"/>
                </a:solidFill>
              </a:rPr>
              <a:t>aliqua</a:t>
            </a:r>
            <a:r>
              <a:rPr lang="en-US" altLang="ko-KR" sz="1400" dirty="0">
                <a:solidFill>
                  <a:srgbClr val="052751"/>
                </a:solidFill>
              </a:rPr>
              <a:t>.</a:t>
            </a:r>
            <a:endParaRPr lang="ko-KR" altLang="en-US" sz="1400" dirty="0">
              <a:solidFill>
                <a:srgbClr val="05275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D15450A-9F9E-45E6-B269-C9179D87ECA3}"/>
              </a:ext>
            </a:extLst>
          </p:cNvPr>
          <p:cNvSpPr txBox="1"/>
          <p:nvPr/>
        </p:nvSpPr>
        <p:spPr>
          <a:xfrm>
            <a:off x="2832100" y="5012017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05275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2751"/>
                </a:solidFill>
              </a:rPr>
              <a:t>amet</a:t>
            </a:r>
            <a:r>
              <a:rPr lang="en-US" altLang="ko-KR" sz="1400" dirty="0">
                <a:solidFill>
                  <a:srgbClr val="052751"/>
                </a:solidFill>
              </a:rPr>
              <a:t>, </a:t>
            </a:r>
            <a:r>
              <a:rPr lang="en-US" altLang="ko-KR" sz="1400" dirty="0" err="1">
                <a:solidFill>
                  <a:srgbClr val="052751"/>
                </a:solidFill>
              </a:rPr>
              <a:t>consectetur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adipisicing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elit</a:t>
            </a:r>
            <a:r>
              <a:rPr lang="en-US" altLang="ko-KR" sz="1400" dirty="0">
                <a:solidFill>
                  <a:srgbClr val="052751"/>
                </a:solidFill>
              </a:rPr>
              <a:t>, sed do </a:t>
            </a:r>
            <a:r>
              <a:rPr lang="en-US" altLang="ko-KR" sz="1400" dirty="0" err="1">
                <a:solidFill>
                  <a:srgbClr val="052751"/>
                </a:solidFill>
              </a:rPr>
              <a:t>eiusmod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tempor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incididunt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ut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labore</a:t>
            </a:r>
            <a:r>
              <a:rPr lang="en-US" altLang="ko-KR" sz="1400" dirty="0">
                <a:solidFill>
                  <a:srgbClr val="052751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52751"/>
                </a:solidFill>
              </a:rPr>
              <a:t>aliqua</a:t>
            </a:r>
            <a:r>
              <a:rPr lang="en-US" altLang="ko-KR" sz="1400" dirty="0">
                <a:solidFill>
                  <a:srgbClr val="052751"/>
                </a:solidFill>
              </a:rPr>
              <a:t>.</a:t>
            </a:r>
            <a:endParaRPr lang="ko-KR" altLang="en-US" sz="1400" dirty="0">
              <a:solidFill>
                <a:srgbClr val="052751"/>
              </a:solidFill>
            </a:endParaRPr>
          </a:p>
        </p:txBody>
      </p:sp>
      <p:pic>
        <p:nvPicPr>
          <p:cNvPr id="28" name="그래픽 27">
            <a:extLst>
              <a:ext uri="{FF2B5EF4-FFF2-40B4-BE49-F238E27FC236}">
                <a16:creationId xmlns:a16="http://schemas.microsoft.com/office/drawing/2014/main" id="{4C99ACAB-437F-4143-8AD4-712287D0A4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09775" y="2722230"/>
            <a:ext cx="377825" cy="377825"/>
          </a:xfrm>
          <a:prstGeom prst="rect">
            <a:avLst/>
          </a:prstGeom>
        </p:spPr>
      </p:pic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60E09D38-C310-4A58-B350-17A79BF643B4}"/>
              </a:ext>
            </a:extLst>
          </p:cNvPr>
          <p:cNvSpPr/>
          <p:nvPr/>
        </p:nvSpPr>
        <p:spPr>
          <a:xfrm>
            <a:off x="2007322" y="3886022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E2574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84146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8FE563C5-17AF-458A-8AF8-32975C5BCD5C}"/>
              </a:ext>
            </a:extLst>
          </p:cNvPr>
          <p:cNvSpPr txBox="1"/>
          <p:nvPr/>
        </p:nvSpPr>
        <p:spPr>
          <a:xfrm>
            <a:off x="847318" y="2586390"/>
            <a:ext cx="38389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52751"/>
                </a:solidFill>
              </a:rPr>
              <a:t>Lorem ipsum dolor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BFC3445-DE1E-4241-8D96-D1E607050B5F}"/>
              </a:ext>
            </a:extLst>
          </p:cNvPr>
          <p:cNvSpPr txBox="1"/>
          <p:nvPr/>
        </p:nvSpPr>
        <p:spPr>
          <a:xfrm>
            <a:off x="847318" y="3043535"/>
            <a:ext cx="38389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05275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2751"/>
                </a:solidFill>
              </a:rPr>
              <a:t>amet</a:t>
            </a:r>
            <a:r>
              <a:rPr lang="en-US" altLang="ko-KR" sz="1400" dirty="0">
                <a:solidFill>
                  <a:srgbClr val="052751"/>
                </a:solidFill>
              </a:rPr>
              <a:t>, </a:t>
            </a:r>
            <a:r>
              <a:rPr lang="en-US" altLang="ko-KR" sz="1400" dirty="0" err="1">
                <a:solidFill>
                  <a:srgbClr val="052751"/>
                </a:solidFill>
              </a:rPr>
              <a:t>consectetur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adipiscing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elit</a:t>
            </a:r>
            <a:r>
              <a:rPr lang="en-US" altLang="ko-KR" sz="1400" dirty="0">
                <a:solidFill>
                  <a:srgbClr val="052751"/>
                </a:solidFill>
              </a:rPr>
              <a:t>, sed do </a:t>
            </a:r>
            <a:r>
              <a:rPr lang="en-US" altLang="ko-KR" sz="1400" dirty="0" err="1">
                <a:solidFill>
                  <a:srgbClr val="052751"/>
                </a:solidFill>
              </a:rPr>
              <a:t>eiusmod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tempor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incididunt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ut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labore</a:t>
            </a:r>
            <a:r>
              <a:rPr lang="en-US" altLang="ko-KR" sz="1400" dirty="0">
                <a:solidFill>
                  <a:srgbClr val="052751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52751"/>
                </a:solidFill>
              </a:rPr>
              <a:t>aliqua</a:t>
            </a:r>
            <a:r>
              <a:rPr lang="en-US" altLang="ko-KR" sz="1400" dirty="0">
                <a:solidFill>
                  <a:srgbClr val="052751"/>
                </a:solidFill>
              </a:rPr>
              <a:t>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AD31412-3E2B-49B8-B27F-668CAB6FE847}"/>
              </a:ext>
            </a:extLst>
          </p:cNvPr>
          <p:cNvSpPr txBox="1"/>
          <p:nvPr/>
        </p:nvSpPr>
        <p:spPr>
          <a:xfrm>
            <a:off x="1012418" y="3947293"/>
            <a:ext cx="3701225" cy="1600438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rgbClr val="05275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2751"/>
                </a:solidFill>
              </a:rPr>
              <a:t>amet</a:t>
            </a:r>
            <a:r>
              <a:rPr lang="en-US" altLang="ko-KR" sz="1400" dirty="0">
                <a:solidFill>
                  <a:srgbClr val="052751"/>
                </a:solidFill>
              </a:rPr>
              <a:t>, </a:t>
            </a:r>
            <a:r>
              <a:rPr lang="en-US" altLang="ko-KR" sz="1400" dirty="0" err="1">
                <a:solidFill>
                  <a:srgbClr val="052751"/>
                </a:solidFill>
              </a:rPr>
              <a:t>consectetur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adipisicing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elit</a:t>
            </a:r>
            <a:endParaRPr lang="en-US" altLang="ko-KR" sz="1400" dirty="0">
              <a:solidFill>
                <a:srgbClr val="052751"/>
              </a:solidFill>
            </a:endParaRPr>
          </a:p>
          <a:p>
            <a:r>
              <a:rPr lang="en-US" altLang="ko-KR" sz="1400" dirty="0">
                <a:solidFill>
                  <a:srgbClr val="052751"/>
                </a:solidFill>
              </a:rPr>
              <a:t>Sed do </a:t>
            </a:r>
            <a:r>
              <a:rPr lang="en-US" altLang="ko-KR" sz="1400" dirty="0" err="1">
                <a:solidFill>
                  <a:srgbClr val="052751"/>
                </a:solidFill>
              </a:rPr>
              <a:t>eiusmod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tempor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incididunt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ut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labore</a:t>
            </a:r>
            <a:r>
              <a:rPr lang="en-US" altLang="ko-KR" sz="1400" dirty="0">
                <a:solidFill>
                  <a:srgbClr val="052751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52751"/>
                </a:solidFill>
              </a:rPr>
              <a:t>aliqua</a:t>
            </a:r>
            <a:endParaRPr lang="en-US" altLang="ko-KR" sz="1400" dirty="0">
              <a:solidFill>
                <a:srgbClr val="052751"/>
              </a:solidFill>
            </a:endParaRPr>
          </a:p>
          <a:p>
            <a:r>
              <a:rPr lang="en-US" altLang="ko-KR" sz="1400" dirty="0">
                <a:solidFill>
                  <a:srgbClr val="052751"/>
                </a:solidFill>
              </a:rPr>
              <a:t>Ut </a:t>
            </a:r>
            <a:r>
              <a:rPr lang="en-US" altLang="ko-KR" sz="1400" dirty="0" err="1">
                <a:solidFill>
                  <a:srgbClr val="052751"/>
                </a:solidFill>
              </a:rPr>
              <a:t>enim</a:t>
            </a:r>
            <a:r>
              <a:rPr lang="en-US" altLang="ko-KR" sz="1400" dirty="0">
                <a:solidFill>
                  <a:srgbClr val="052751"/>
                </a:solidFill>
              </a:rPr>
              <a:t> ad minim </a:t>
            </a:r>
            <a:r>
              <a:rPr lang="en-US" altLang="ko-KR" sz="1400" dirty="0" err="1">
                <a:solidFill>
                  <a:srgbClr val="052751"/>
                </a:solidFill>
              </a:rPr>
              <a:t>veniam</a:t>
            </a:r>
            <a:r>
              <a:rPr lang="en-US" altLang="ko-KR" sz="1400" dirty="0">
                <a:solidFill>
                  <a:srgbClr val="052751"/>
                </a:solidFill>
              </a:rPr>
              <a:t>, </a:t>
            </a:r>
            <a:r>
              <a:rPr lang="en-US" altLang="ko-KR" sz="1400" dirty="0" err="1">
                <a:solidFill>
                  <a:srgbClr val="052751"/>
                </a:solidFill>
              </a:rPr>
              <a:t>quis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nostrud</a:t>
            </a:r>
            <a:r>
              <a:rPr lang="en-US" altLang="ko-KR" sz="1400" dirty="0">
                <a:solidFill>
                  <a:srgbClr val="052751"/>
                </a:solidFill>
              </a:rPr>
              <a:t> exercitation </a:t>
            </a:r>
            <a:r>
              <a:rPr lang="en-US" altLang="ko-KR" sz="1400" dirty="0" err="1">
                <a:solidFill>
                  <a:srgbClr val="052751"/>
                </a:solidFill>
              </a:rPr>
              <a:t>ullamco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laboris</a:t>
            </a:r>
            <a:r>
              <a:rPr lang="en-US" altLang="ko-KR" sz="1400" dirty="0">
                <a:solidFill>
                  <a:srgbClr val="052751"/>
                </a:solidFill>
              </a:rPr>
              <a:t> nisi </a:t>
            </a:r>
            <a:r>
              <a:rPr lang="en-US" altLang="ko-KR" sz="1400" dirty="0" err="1">
                <a:solidFill>
                  <a:srgbClr val="052751"/>
                </a:solidFill>
              </a:rPr>
              <a:t>ut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aliquip</a:t>
            </a:r>
            <a:r>
              <a:rPr lang="en-US" altLang="ko-KR" sz="1400" dirty="0">
                <a:solidFill>
                  <a:srgbClr val="052751"/>
                </a:solidFill>
              </a:rPr>
              <a:t> ex </a:t>
            </a:r>
            <a:r>
              <a:rPr lang="en-US" altLang="ko-KR" sz="1400" dirty="0" err="1">
                <a:solidFill>
                  <a:srgbClr val="052751"/>
                </a:solidFill>
              </a:rPr>
              <a:t>ea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commodo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consequat</a:t>
            </a:r>
            <a:endParaRPr lang="ko-KR" altLang="en-US" sz="1400" dirty="0">
              <a:solidFill>
                <a:srgbClr val="05275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4992BB1-D254-483A-8E1C-538226F2BE54}"/>
              </a:ext>
            </a:extLst>
          </p:cNvPr>
          <p:cNvSpPr txBox="1"/>
          <p:nvPr/>
        </p:nvSpPr>
        <p:spPr>
          <a:xfrm>
            <a:off x="847318" y="1017881"/>
            <a:ext cx="48422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052751"/>
                </a:solidFill>
                <a:latin typeface="+mj-lt"/>
                <a:cs typeface="Arial" panose="020B0604020202020204" pitchFamily="34" charset="0"/>
              </a:rPr>
              <a:t>SLIDES TITLE HERE</a:t>
            </a:r>
            <a:endParaRPr lang="ko-KR" altLang="en-US" sz="3200" dirty="0">
              <a:solidFill>
                <a:srgbClr val="05275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602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3A4D8D9-EC1D-45C2-8565-0C37B06DE41E}"/>
              </a:ext>
            </a:extLst>
          </p:cNvPr>
          <p:cNvSpPr txBox="1"/>
          <p:nvPr/>
        </p:nvSpPr>
        <p:spPr>
          <a:xfrm>
            <a:off x="3175000" y="3530598"/>
            <a:ext cx="584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rgbClr val="052751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solidFill>
                <a:srgbClr val="05275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1CDDCC-6010-4652-BCCF-AAB9EA0D4149}"/>
              </a:ext>
            </a:extLst>
          </p:cNvPr>
          <p:cNvSpPr txBox="1"/>
          <p:nvPr/>
        </p:nvSpPr>
        <p:spPr>
          <a:xfrm>
            <a:off x="3242935" y="4238484"/>
            <a:ext cx="5757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52751"/>
                </a:solidFill>
              </a:rPr>
              <a:t>01:00pm ~ 01:30pm</a:t>
            </a:r>
            <a:endParaRPr lang="ko-KR" altLang="en-US" sz="2000" dirty="0">
              <a:solidFill>
                <a:srgbClr val="052751"/>
              </a:solidFill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E7F0B58D-DC9A-44B5-8CEE-4564B62E929B}"/>
              </a:ext>
            </a:extLst>
          </p:cNvPr>
          <p:cNvGrpSpPr/>
          <p:nvPr/>
        </p:nvGrpSpPr>
        <p:grpSpPr>
          <a:xfrm>
            <a:off x="5582308" y="2241462"/>
            <a:ext cx="1027384" cy="1170074"/>
            <a:chOff x="6830083" y="5571172"/>
            <a:chExt cx="342900" cy="390525"/>
          </a:xfrm>
          <a:solidFill>
            <a:srgbClr val="01C49A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4D85AE0-804F-4356-AD63-F91DD29B986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B5EB7152-7788-401D-8F0B-5309E2F5E8A9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그래픽 1">
            <a:extLst>
              <a:ext uri="{FF2B5EF4-FFF2-40B4-BE49-F238E27FC236}">
                <a16:creationId xmlns:a16="http://schemas.microsoft.com/office/drawing/2014/main" id="{2BD8D3F8-FCF3-407E-AD9A-F138E7F70142}"/>
              </a:ext>
            </a:extLst>
          </p:cNvPr>
          <p:cNvGrpSpPr/>
          <p:nvPr/>
        </p:nvGrpSpPr>
        <p:grpSpPr>
          <a:xfrm>
            <a:off x="453091" y="1157957"/>
            <a:ext cx="11082618" cy="5461000"/>
            <a:chOff x="1311832" y="1528784"/>
            <a:chExt cx="9568336" cy="4714832"/>
          </a:xfrm>
          <a:solidFill>
            <a:srgbClr val="DBF4F7"/>
          </a:solidFill>
        </p:grpSpPr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04C2512F-0BFC-4650-9DB8-48EFC446AFE0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A8FA9112-B8BB-488F-872E-37C91613C7FF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85C6FB8B-83FE-41A8-A7E1-3A98857A9D49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BAC7F9E5-980D-4D36-BDA5-E9AAE3DF3BEA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4C5B3F14-B33A-42F1-A5A7-EE311E45E63D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CABFB49C-8EF7-44AE-8F7E-5365E2CB124B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C0F0E5BD-A8C8-42C4-BA94-70DCF3E0D966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B2BAB90B-F1F7-4867-BA71-29C3AD9C957C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761F0500-7058-4959-A25A-40C9C146D91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B711925D-317C-4AC5-885C-4CFCE9A05EFB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1A8BD2D6-8EF0-4122-BC23-55244E7698A5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039D60B-8ECF-4F1C-837A-9B56D9497D08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99D20D97-11EE-44EA-A344-8BA1F1EF5A36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5C22B0E5-DF31-4486-AF78-F02BB90404B3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5E22370-6447-42DB-9C96-208DED8205CC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3ACDD5A8-63D7-4E17-B4E4-CF7A5D6A45CC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AF24D10E-3201-4206-8FE4-AD3D064AE7FE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60EC129B-AC49-43B1-86EE-F983FE564010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67BACA72-CE75-4709-AA86-A5501B08E0E7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A1DF233E-ED04-41B0-A023-0C2838556665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DD126C0E-D13E-4CF9-8B9A-78711CD1F3D2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FFD757A9-1A65-49AC-B5D7-B24103F89595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282009D-3473-404B-8804-0198D976EBDE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26470B40-7E79-421B-8697-2CC7C179E857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78039438-0C70-46B0-950B-D158D7E86C79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A8D6A494-E8EA-45E9-A597-A0E3924D4AFF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3E56E7B2-F0CD-4F2B-8D1E-08D37E7C4F33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F54E51AE-28F4-40C4-98CA-14897F8A9606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AA46031D-F1EA-420A-8A8D-8F32AD633406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51F207A8-A451-4437-9CF6-144CC0466F8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88F5554A-E645-40D6-8227-F2A770DA938C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E0F80FF7-2054-49A9-8A58-5B0E5DC1A480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D9433CC2-5078-4819-8832-9369D9237408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2A3923DA-9C40-44B7-A5B7-2AD38B51C89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14C1B770-2C9C-4483-8E50-EC4B94E926AD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7EC44AC8-51F1-44E7-BEB6-6280880FA230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46CEE31E-F00C-4CB4-94DA-47AC27EC2AFF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75D4D801-8093-4E0E-B29A-94CACA4D7F7C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DEE903A9-741A-4352-9A4B-61E6F7A0D0D1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29E381A5-9152-4711-9B41-0549874A78BA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A40176A8-B0FB-49A3-97BC-0B8D9AE74FC2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66222DDF-D954-4C2D-9C2B-2440225BE237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A1B26298-400D-4090-B662-CB37E25D96A8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387FB07A-3454-4A4B-8E02-4A88BE4E86BE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21D09DD9-C7DA-4434-A2E2-10B9EB88658F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BFA46C32-64DA-43D7-9CDA-0E4B43CFFDD0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6379094A-88EA-4859-8694-246DF943F17E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8390F40-BF63-4F3B-93A2-A6291C416CD8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13293302-B5B4-4AAC-8CA6-C09DAF2957F2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1EE4988C-561E-4590-84C7-280674EBB6F9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D3069D1A-F1E0-473E-A001-0EB755CBE0E9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7E8CD0E7-D1A0-42DA-944A-C11253087E88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C201F326-D934-4AAC-8C2D-10BD5246F510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10E0018-9E0F-488D-B8BA-5CF36E6B460E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516723EC-D8C2-4579-A51B-C9EB9AC9978C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FA6368EE-2610-41A3-9BBD-B08A660D7909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6D634B8B-F0E6-4B91-910B-D4A4AF465343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D4748950-02A8-4D90-B20F-806111DCAF9B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17742287-69BD-411A-93AC-68D9C5CBFE06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EE2A8994-989E-40EB-A7DA-C88EACA461FF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6053A926-744A-43BB-A528-1A26BAC956C8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0CA9EB93-BE25-495F-B763-992CEC6E2BDA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A2ACF35C-60E9-4167-B93C-8964C08A4B8F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B3D20C16-099A-49F6-A980-735D57A6E4BF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E1E92B7-9429-46E9-9507-2C0F0ACFBDFE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820460C0-E2CF-4721-A626-40B5E33914B6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9D2C6D82-70B1-43F0-B64A-2E178AE9AE3B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D195C6AC-A5D6-4273-83A0-CA909C5F277C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53F37C33-604F-4704-9788-F7FCD7CF949B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678C7061-FA3C-46DF-A8A1-6B961B7A0227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E32B5206-D41E-471A-A61D-A0BAD5E031EB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EFF7F81-129D-4CC8-833F-B4990E3CB73E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9A298A83-362D-49BA-94EA-11BD68298FD4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74617F08-A50F-4908-973E-40B24C28D304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9FC91D67-C2A4-4468-973B-6CE161EF6054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E6150401-ED8B-4E55-9150-D0AA82FECD9A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615BBB1F-EB4F-422F-8A4E-0593F7E22C6D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B2BACA5A-C13F-4F00-A21F-6146D8BD8DDC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2D9C7B93-12F3-4AA5-8457-7D00E9140196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5D4AD4D3-E62D-40B2-A2C6-9500F5995745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ABC17745-935B-44E8-9F93-0459B212CC73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44A0D235-B53D-4020-B3F8-42C3CAC3AD88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70A06F33-6B7D-4650-BB03-FD1DFC233D26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39DC7598-4410-472D-9589-584A3D1414A2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562EBA14-DEF9-440F-8CDF-67DEB51D6C3B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06065CAD-6862-46CF-954C-DDC0C54A4F31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2982D0A7-E6B3-44D4-ACC7-17F5E2249CDD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11F88C35-E773-4901-9C7D-4675F0BC2B04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4F04EBF0-0F85-44B8-B908-FEA86A5EE903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61E2BEA2-DC37-4615-875F-96F2693FD608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E8987466-E210-4B24-8BE4-B906C35424D9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3D743F05-E7CB-4FC4-8596-6B64028C22E4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728574BB-9707-4B13-A8CD-70F3A7C0CDEB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71DD8152-47A1-46D7-99FF-D6B4215BD5C2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5AD436DC-90F4-488F-AE6F-6D79E3471E9C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70C5F2A3-4F7B-4E86-9248-A1DD95168A6D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360EF7F3-29B3-4C3F-AF09-D6D2EC5DFAC3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B0FC7B8A-745A-4DC8-9858-1CFD3D306B92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E716BED1-9DAE-4EA1-9A14-EED8B0BC0E45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1FEC5CF3-C1D6-4997-B7E8-D0EFFBF5256E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F2E8702F-4DFA-4FD5-8E30-18F12FD7F0E1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330CA317-E4C4-40E4-8FE9-B786742FAC0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C9AFFB13-1839-4EC7-B707-020D307FF909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3EF231EE-03E7-40F4-8C08-A49A02F5F782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270DCEB3-8F91-4F99-9FDB-C44C812A17CC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9A14DFC4-59A1-4023-B34C-A111C83EAF1F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A99E0F0D-0333-4F81-AA8F-F99B91CFAFB3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CE6043FD-0A05-4A38-AF42-26C548E55574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9872C594-C1B6-480B-A4AD-E520F6549A81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125A6AF7-C794-4445-B5A6-FFCA8BA3C1EB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AF31BD5-0DBC-460A-B483-3E43478B041A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72201BE-1EF8-4D58-8BB5-CF24A89E6C01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183B0B27-2DDA-4FC9-90CC-F71D80F8E626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7FBDA751-F34B-484A-B31C-0019B63A4BA0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BFBBAAE3-7F6C-428A-9547-1A20F48BA618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BFB50B4F-4FF5-4329-81CD-D823364CEAFE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0CF4F3FD-A2AA-4F2F-9B55-CD5B2E77E1B1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F9313BB7-2FD8-4677-919B-EF8E3766A791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46D273E9-3478-4FD4-88DB-52E0DBDF6966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87ECA49D-AD55-4524-A858-DFF3FFE0004E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4AA0B3B5-DC30-4F64-8917-B6E4889FE009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7BD1FF21-391E-46E4-AC02-158D1375CC0B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E6358431-9AC6-43A8-9B2F-EE924DAC09C0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69905AE5-C7C6-47A5-833A-B0E1A3B3281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061B992D-029A-48D5-BE16-DF77663677D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01C49A"/>
            </a:solidFill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DBF6ADB8-B9C0-46D5-8133-E6BDAF76CECF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A4F3D0DF-325F-4C15-B7B5-5A26B8DD294E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6CE3659-4373-4D4B-BFF5-753DAB488B2B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D1589D1F-ABD5-46F7-84DC-F441CA7959AD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96461C47-B5B4-4924-8669-DB0E3F060B60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709BFE64-6600-4644-8816-EFBFC42885EE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9267677A-A007-4473-AF5D-7995CD44B052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A9467D38-89BF-45B5-A411-78ABC53B4395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18D65AB-B755-4E5B-8015-0BE3C496197B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E648D22C-9D82-48BF-A0AC-AFE13FA23579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AACCABCB-198B-4912-B669-9ACF4A9D93C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DCFBDAAC-D4C9-4DD3-919E-DB45ED335FA5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B93CC97B-801E-4A89-8C67-0A65711ED7A2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410762ED-327D-4AC2-85DB-BB6CBDFB1F4E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89DD54B7-AFE8-4B94-ACA6-F0DA7C27DB9F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2D955710-56DE-4B6F-99EC-3336D00856F9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8BCD8F9C-0714-49B1-8BE8-A60F5B616C41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15B640D3-C868-401B-9E6C-2C76CF05D95B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7DA13D90-30C5-416E-BD95-64D9FC1A13C6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635B4205-E789-44EE-8BA3-538F6B17BD6D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20E87D59-D2C7-44E6-864A-D55F84563451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E701C711-E957-41B0-9C96-4696AD4DB457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C2AE8054-EA1F-4673-A972-1B5A4A7AA947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F8B4B27-50C4-4B00-8601-291E4F356869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D228093E-9460-46C3-974E-7D2A8CB307DD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85A0C2EB-E3DE-4A8D-B0E3-96AD3758F13A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BBBB86C9-1AE9-4D11-AC41-97E369052CBA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01C49A"/>
            </a:solidFill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4E90508E-3E34-4124-B4BB-CBAD980987E3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A471CB1E-9136-421B-A021-D8709648F517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B37949EA-FFA8-43C4-8448-D8B7C961D6C8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7EF6D587-6EA2-43A9-916C-D0BF47B47004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9936B05B-37CC-4324-8AE1-0CB1A798EDD9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47E1DE3F-BAFF-42A7-851B-027A90F8B678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40638856-3C2C-4154-9B34-282CEB456A3F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4FEB5AE8-5982-4670-8C9F-2058AF48B17E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10A2E046-B15A-4E99-BBAB-0368D5AA3587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47647164-303B-42A2-9A8A-8E5D22A1F489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02EDFD2E-84A5-4F3B-902A-BFDF9F62F878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2995D2B-8D24-44F2-AA90-84E2DDD1DFE0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6BAAA4A4-9D74-480D-B86E-6FDEC1745817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0FDD6838-B680-4298-B9DE-87AC5E7D0AF6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03B4E0CE-C9C2-48A3-B2DF-CD2670214687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A519504E-F68E-4EEE-B8DA-B2F64AA31D17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B08EB2D1-D2D2-4630-9679-0DC9826248C0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FBBAC2CF-33CF-44D5-8EC4-9C6128A90092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444AB2D0-0458-492C-AFBC-11FC09EECF88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F61DE1BB-9B1C-4FD8-B578-32658ADB4CEF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DD62A299-C5D9-442C-BF6C-7C6606731F19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A497C246-C38C-445A-8978-8CFD621CE814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62FA0067-CDDE-4B44-87C0-6BA99F42889D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solidFill>
              <a:srgbClr val="01C49A"/>
            </a:solidFill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0D2C048-7082-4910-82AF-523D6D28D40E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FFB19D70-84B5-4095-BBA3-F82F36416B2B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C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5" name="자유형: 도형 364">
            <a:extLst>
              <a:ext uri="{FF2B5EF4-FFF2-40B4-BE49-F238E27FC236}">
                <a16:creationId xmlns:a16="http://schemas.microsoft.com/office/drawing/2014/main" id="{FF4C7ABF-AD06-43A5-B9B2-1855AE3332EF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52751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6" name="자유형: 도형 365">
            <a:extLst>
              <a:ext uri="{FF2B5EF4-FFF2-40B4-BE49-F238E27FC236}">
                <a16:creationId xmlns:a16="http://schemas.microsoft.com/office/drawing/2014/main" id="{FFBCBCDE-10BE-466D-9ED4-818237D62E8B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52751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7" name="자유형: 도형 366">
            <a:extLst>
              <a:ext uri="{FF2B5EF4-FFF2-40B4-BE49-F238E27FC236}">
                <a16:creationId xmlns:a16="http://schemas.microsoft.com/office/drawing/2014/main" id="{830B0656-907D-4F4D-8307-F598C5DA25F4}"/>
              </a:ext>
            </a:extLst>
          </p:cNvPr>
          <p:cNvSpPr/>
          <p:nvPr/>
        </p:nvSpPr>
        <p:spPr>
          <a:xfrm>
            <a:off x="5943477" y="285475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52751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8" name="TextBox 367">
            <a:extLst>
              <a:ext uri="{FF2B5EF4-FFF2-40B4-BE49-F238E27FC236}">
                <a16:creationId xmlns:a16="http://schemas.microsoft.com/office/drawing/2014/main" id="{65A34772-DD43-468D-8BC3-C108E4F07189}"/>
              </a:ext>
            </a:extLst>
          </p:cNvPr>
          <p:cNvSpPr txBox="1"/>
          <p:nvPr/>
        </p:nvSpPr>
        <p:spPr>
          <a:xfrm>
            <a:off x="2484726" y="368146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052751"/>
                </a:solidFill>
                <a:latin typeface="+mj-lt"/>
                <a:cs typeface="Arial" panose="020B0604020202020204" pitchFamily="34" charset="0"/>
              </a:rPr>
              <a:t>WORLD MAP SLIDE</a:t>
            </a:r>
            <a:endParaRPr lang="ko-KR" altLang="en-US" sz="2800" dirty="0">
              <a:solidFill>
                <a:srgbClr val="05275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70BAC699-FEBC-4577-871A-0BE742C955FE}"/>
              </a:ext>
            </a:extLst>
          </p:cNvPr>
          <p:cNvCxnSpPr/>
          <p:nvPr/>
        </p:nvCxnSpPr>
        <p:spPr>
          <a:xfrm>
            <a:off x="742950" y="3434768"/>
            <a:ext cx="10706100" cy="0"/>
          </a:xfrm>
          <a:prstGeom prst="line">
            <a:avLst/>
          </a:prstGeom>
          <a:ln>
            <a:solidFill>
              <a:srgbClr val="01C49A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DA7411B1-8519-47A6-B6D8-3E19F3E419B5}"/>
              </a:ext>
            </a:extLst>
          </p:cNvPr>
          <p:cNvSpPr txBox="1"/>
          <p:nvPr/>
        </p:nvSpPr>
        <p:spPr>
          <a:xfrm>
            <a:off x="1992772" y="2405161"/>
            <a:ext cx="4065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052751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52751"/>
                </a:solidFill>
              </a:rPr>
              <a:t>amet</a:t>
            </a:r>
            <a:endParaRPr lang="en-US" altLang="ko-KR" sz="1200" dirty="0">
              <a:solidFill>
                <a:srgbClr val="05275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052751"/>
                </a:solidFill>
              </a:rPr>
              <a:t>Consectetur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adipisicing</a:t>
            </a:r>
            <a:endParaRPr lang="en-US" altLang="ko-KR" sz="1200" dirty="0">
              <a:solidFill>
                <a:srgbClr val="05275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052751"/>
                </a:solidFill>
              </a:rPr>
              <a:t>elit</a:t>
            </a:r>
            <a:r>
              <a:rPr lang="en-US" altLang="ko-KR" sz="1200" dirty="0">
                <a:solidFill>
                  <a:srgbClr val="052751"/>
                </a:solidFill>
              </a:rPr>
              <a:t>, sed do </a:t>
            </a:r>
            <a:r>
              <a:rPr lang="en-US" altLang="ko-KR" sz="1200" dirty="0" err="1">
                <a:solidFill>
                  <a:srgbClr val="052751"/>
                </a:solidFill>
              </a:rPr>
              <a:t>eiusmod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tempor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incididunt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ut</a:t>
            </a:r>
            <a:endParaRPr lang="ko-KR" altLang="en-US" sz="1200" dirty="0">
              <a:solidFill>
                <a:srgbClr val="052751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9F8A195B-2D0A-45AE-9983-8C68FEF7A3F6}"/>
              </a:ext>
            </a:extLst>
          </p:cNvPr>
          <p:cNvSpPr/>
          <p:nvPr/>
        </p:nvSpPr>
        <p:spPr>
          <a:xfrm>
            <a:off x="1916572" y="2066033"/>
            <a:ext cx="40651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52751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052751"/>
              </a:solidFill>
              <a:latin typeface="+mj-lt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29E0573A-66E0-44C1-A09A-1FCB07C5DBCB}"/>
              </a:ext>
            </a:extLst>
          </p:cNvPr>
          <p:cNvSpPr/>
          <p:nvPr/>
        </p:nvSpPr>
        <p:spPr>
          <a:xfrm>
            <a:off x="1260929" y="1975131"/>
            <a:ext cx="16614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052751"/>
                </a:solidFill>
                <a:latin typeface="+mj-lt"/>
              </a:rPr>
              <a:t>01</a:t>
            </a:r>
            <a:endParaRPr lang="ko-KR" altLang="en-US" sz="2800" dirty="0">
              <a:solidFill>
                <a:srgbClr val="052751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C53D75C-2CFB-4AD3-BD30-D29A03CB3BBD}"/>
              </a:ext>
            </a:extLst>
          </p:cNvPr>
          <p:cNvSpPr txBox="1"/>
          <p:nvPr/>
        </p:nvSpPr>
        <p:spPr>
          <a:xfrm>
            <a:off x="6865943" y="2405161"/>
            <a:ext cx="4065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052751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52751"/>
                </a:solidFill>
              </a:rPr>
              <a:t>amet</a:t>
            </a:r>
            <a:endParaRPr lang="en-US" altLang="ko-KR" sz="1200" dirty="0">
              <a:solidFill>
                <a:srgbClr val="05275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052751"/>
                </a:solidFill>
              </a:rPr>
              <a:t>Consectetur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adipisicing</a:t>
            </a:r>
            <a:endParaRPr lang="en-US" altLang="ko-KR" sz="1200" dirty="0">
              <a:solidFill>
                <a:srgbClr val="05275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052751"/>
                </a:solidFill>
              </a:rPr>
              <a:t>elit</a:t>
            </a:r>
            <a:r>
              <a:rPr lang="en-US" altLang="ko-KR" sz="1200" dirty="0">
                <a:solidFill>
                  <a:srgbClr val="052751"/>
                </a:solidFill>
              </a:rPr>
              <a:t>, sed do </a:t>
            </a:r>
            <a:r>
              <a:rPr lang="en-US" altLang="ko-KR" sz="1200" dirty="0" err="1">
                <a:solidFill>
                  <a:srgbClr val="052751"/>
                </a:solidFill>
              </a:rPr>
              <a:t>eiusmod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tempor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incididunt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ut</a:t>
            </a:r>
            <a:endParaRPr lang="ko-KR" altLang="en-US" sz="1200" dirty="0">
              <a:solidFill>
                <a:srgbClr val="05275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11D0A3B7-76EA-461B-B1D2-C3920A3BC866}"/>
              </a:ext>
            </a:extLst>
          </p:cNvPr>
          <p:cNvSpPr/>
          <p:nvPr/>
        </p:nvSpPr>
        <p:spPr>
          <a:xfrm>
            <a:off x="6789743" y="2066033"/>
            <a:ext cx="40651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52751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052751"/>
              </a:solidFill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DA88FC9C-0E5C-4D07-AA66-8BB7B15867E0}"/>
              </a:ext>
            </a:extLst>
          </p:cNvPr>
          <p:cNvSpPr/>
          <p:nvPr/>
        </p:nvSpPr>
        <p:spPr>
          <a:xfrm>
            <a:off x="6134100" y="1975131"/>
            <a:ext cx="16614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052751"/>
                </a:solidFill>
                <a:latin typeface="+mj-lt"/>
              </a:rPr>
              <a:t>02</a:t>
            </a:r>
            <a:endParaRPr lang="ko-KR" altLang="en-US" sz="2800" dirty="0">
              <a:solidFill>
                <a:srgbClr val="052751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6D23968-0223-4125-B924-2BD6EF69D4BE}"/>
              </a:ext>
            </a:extLst>
          </p:cNvPr>
          <p:cNvSpPr txBox="1"/>
          <p:nvPr/>
        </p:nvSpPr>
        <p:spPr>
          <a:xfrm>
            <a:off x="1992772" y="4236538"/>
            <a:ext cx="4065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052751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52751"/>
                </a:solidFill>
              </a:rPr>
              <a:t>amet</a:t>
            </a:r>
            <a:endParaRPr lang="en-US" altLang="ko-KR" sz="1200" dirty="0">
              <a:solidFill>
                <a:srgbClr val="05275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052751"/>
                </a:solidFill>
              </a:rPr>
              <a:t>Consectetur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adipisicing</a:t>
            </a:r>
            <a:endParaRPr lang="en-US" altLang="ko-KR" sz="1200" dirty="0">
              <a:solidFill>
                <a:srgbClr val="05275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052751"/>
                </a:solidFill>
              </a:rPr>
              <a:t>elit</a:t>
            </a:r>
            <a:r>
              <a:rPr lang="en-US" altLang="ko-KR" sz="1200" dirty="0">
                <a:solidFill>
                  <a:srgbClr val="052751"/>
                </a:solidFill>
              </a:rPr>
              <a:t>, sed do </a:t>
            </a:r>
            <a:r>
              <a:rPr lang="en-US" altLang="ko-KR" sz="1200" dirty="0" err="1">
                <a:solidFill>
                  <a:srgbClr val="052751"/>
                </a:solidFill>
              </a:rPr>
              <a:t>eiusmod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tempor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incididunt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ut</a:t>
            </a:r>
            <a:endParaRPr lang="ko-KR" altLang="en-US" sz="1200" dirty="0">
              <a:solidFill>
                <a:srgbClr val="05275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F4D37EDC-F7E0-4A5E-A4DD-CEDD03A32370}"/>
              </a:ext>
            </a:extLst>
          </p:cNvPr>
          <p:cNvSpPr/>
          <p:nvPr/>
        </p:nvSpPr>
        <p:spPr>
          <a:xfrm>
            <a:off x="1916572" y="3897410"/>
            <a:ext cx="40651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52751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052751"/>
              </a:solidFill>
              <a:latin typeface="+mj-lt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745673F3-A06A-4A85-ADED-DA724C140FEC}"/>
              </a:ext>
            </a:extLst>
          </p:cNvPr>
          <p:cNvSpPr/>
          <p:nvPr/>
        </p:nvSpPr>
        <p:spPr>
          <a:xfrm>
            <a:off x="1260929" y="3806508"/>
            <a:ext cx="16614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052751"/>
                </a:solidFill>
                <a:latin typeface="+mj-lt"/>
              </a:rPr>
              <a:t>03</a:t>
            </a:r>
            <a:endParaRPr lang="ko-KR" altLang="en-US" sz="2800" dirty="0">
              <a:solidFill>
                <a:srgbClr val="052751"/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003453C-8DAE-4A66-8D6E-ED449E07FC5B}"/>
              </a:ext>
            </a:extLst>
          </p:cNvPr>
          <p:cNvSpPr txBox="1"/>
          <p:nvPr/>
        </p:nvSpPr>
        <p:spPr>
          <a:xfrm>
            <a:off x="6865943" y="4236538"/>
            <a:ext cx="4065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052751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52751"/>
                </a:solidFill>
              </a:rPr>
              <a:t>amet</a:t>
            </a:r>
            <a:endParaRPr lang="en-US" altLang="ko-KR" sz="1200" dirty="0">
              <a:solidFill>
                <a:srgbClr val="05275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052751"/>
                </a:solidFill>
              </a:rPr>
              <a:t>Consectetur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adipisicing</a:t>
            </a:r>
            <a:endParaRPr lang="en-US" altLang="ko-KR" sz="1200" dirty="0">
              <a:solidFill>
                <a:srgbClr val="05275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052751"/>
                </a:solidFill>
              </a:rPr>
              <a:t>elit</a:t>
            </a:r>
            <a:r>
              <a:rPr lang="en-US" altLang="ko-KR" sz="1200" dirty="0">
                <a:solidFill>
                  <a:srgbClr val="052751"/>
                </a:solidFill>
              </a:rPr>
              <a:t>, sed do </a:t>
            </a:r>
            <a:r>
              <a:rPr lang="en-US" altLang="ko-KR" sz="1200" dirty="0" err="1">
                <a:solidFill>
                  <a:srgbClr val="052751"/>
                </a:solidFill>
              </a:rPr>
              <a:t>eiusmod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tempor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incididunt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ut</a:t>
            </a:r>
            <a:endParaRPr lang="ko-KR" altLang="en-US" sz="1200" dirty="0">
              <a:solidFill>
                <a:srgbClr val="052751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0DAA1342-BE3E-4DAA-97E4-56F93184D442}"/>
              </a:ext>
            </a:extLst>
          </p:cNvPr>
          <p:cNvSpPr/>
          <p:nvPr/>
        </p:nvSpPr>
        <p:spPr>
          <a:xfrm>
            <a:off x="6789743" y="3897410"/>
            <a:ext cx="40651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52751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052751"/>
              </a:solidFill>
              <a:latin typeface="+mj-lt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0C39EB5D-169E-4FBB-8B03-D53629ACFAAB}"/>
              </a:ext>
            </a:extLst>
          </p:cNvPr>
          <p:cNvSpPr/>
          <p:nvPr/>
        </p:nvSpPr>
        <p:spPr>
          <a:xfrm>
            <a:off x="6134100" y="3806508"/>
            <a:ext cx="16614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052751"/>
                </a:solidFill>
                <a:latin typeface="+mj-lt"/>
              </a:rPr>
              <a:t>04</a:t>
            </a:r>
            <a:endParaRPr lang="ko-KR" altLang="en-US" sz="2800" dirty="0">
              <a:solidFill>
                <a:srgbClr val="05275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그룹 20">
            <a:extLst>
              <a:ext uri="{FF2B5EF4-FFF2-40B4-BE49-F238E27FC236}">
                <a16:creationId xmlns:a16="http://schemas.microsoft.com/office/drawing/2014/main" id="{D8964DAD-A92E-4249-AF90-3609797A6B21}"/>
              </a:ext>
            </a:extLst>
          </p:cNvPr>
          <p:cNvGrpSpPr/>
          <p:nvPr/>
        </p:nvGrpSpPr>
        <p:grpSpPr>
          <a:xfrm>
            <a:off x="7892799" y="895661"/>
            <a:ext cx="2476500" cy="5039389"/>
            <a:chOff x="7892799" y="1060761"/>
            <a:chExt cx="2476500" cy="5039389"/>
          </a:xfrm>
        </p:grpSpPr>
        <p:sp>
          <p:nvSpPr>
            <p:cNvPr id="22" name="사각형: 둥근 모서리 21">
              <a:extLst>
                <a:ext uri="{FF2B5EF4-FFF2-40B4-BE49-F238E27FC236}">
                  <a16:creationId xmlns:a16="http://schemas.microsoft.com/office/drawing/2014/main" id="{140845DB-09CC-4B21-818F-3B1519B21310}"/>
                </a:ext>
              </a:extLst>
            </p:cNvPr>
            <p:cNvSpPr/>
            <p:nvPr/>
          </p:nvSpPr>
          <p:spPr>
            <a:xfrm>
              <a:off x="8000749" y="1162693"/>
              <a:ext cx="2260600" cy="4835525"/>
            </a:xfrm>
            <a:prstGeom prst="roundRect">
              <a:avLst>
                <a:gd name="adj" fmla="val 950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23" name="그래픽 22">
              <a:extLst>
                <a:ext uri="{FF2B5EF4-FFF2-40B4-BE49-F238E27FC236}">
                  <a16:creationId xmlns:a16="http://schemas.microsoft.com/office/drawing/2014/main" id="{64268D5E-34E4-4279-8F40-2866979748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92799" y="1060761"/>
              <a:ext cx="2476500" cy="5039389"/>
            </a:xfrm>
            <a:prstGeom prst="rect">
              <a:avLst/>
            </a:prstGeom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BD496FB3-AD4B-4CC5-A4E4-F0CF973FE2B3}"/>
              </a:ext>
            </a:extLst>
          </p:cNvPr>
          <p:cNvSpPr txBox="1"/>
          <p:nvPr/>
        </p:nvSpPr>
        <p:spPr>
          <a:xfrm>
            <a:off x="1243405" y="2544006"/>
            <a:ext cx="50176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b="0" dirty="0" err="1">
                <a:solidFill>
                  <a:srgbClr val="052751"/>
                </a:solidFill>
              </a:rPr>
              <a:t>Titile</a:t>
            </a:r>
            <a:r>
              <a:rPr lang="en-US" altLang="ko-KR" sz="3200" b="0" dirty="0">
                <a:solidFill>
                  <a:srgbClr val="052751"/>
                </a:solidFill>
              </a:rPr>
              <a:t> text block &amp;</a:t>
            </a:r>
          </a:p>
          <a:p>
            <a:r>
              <a:rPr lang="en-US" altLang="ko-KR" sz="3200" b="0" dirty="0">
                <a:solidFill>
                  <a:srgbClr val="052751"/>
                </a:solidFill>
              </a:rPr>
              <a:t>Mobile project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7477D6B-0AA4-411F-B569-089DFDB48B9D}"/>
              </a:ext>
            </a:extLst>
          </p:cNvPr>
          <p:cNvSpPr txBox="1"/>
          <p:nvPr/>
        </p:nvSpPr>
        <p:spPr>
          <a:xfrm>
            <a:off x="1243405" y="3621224"/>
            <a:ext cx="50176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052751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52751"/>
                </a:solidFill>
              </a:rPr>
              <a:t>amet</a:t>
            </a:r>
            <a:r>
              <a:rPr lang="en-US" altLang="ko-KR" sz="1600" dirty="0">
                <a:solidFill>
                  <a:srgbClr val="052751"/>
                </a:solidFill>
              </a:rPr>
              <a:t>, </a:t>
            </a:r>
            <a:r>
              <a:rPr lang="en-US" altLang="ko-KR" sz="1600" dirty="0" err="1">
                <a:solidFill>
                  <a:srgbClr val="052751"/>
                </a:solidFill>
              </a:rPr>
              <a:t>consectetur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adipiscing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elit</a:t>
            </a:r>
            <a:r>
              <a:rPr lang="en-US" altLang="ko-KR" sz="1600" dirty="0">
                <a:solidFill>
                  <a:srgbClr val="052751"/>
                </a:solidFill>
              </a:rPr>
              <a:t>, sed do </a:t>
            </a:r>
            <a:r>
              <a:rPr lang="en-US" altLang="ko-KR" sz="1600" dirty="0" err="1">
                <a:solidFill>
                  <a:srgbClr val="052751"/>
                </a:solidFill>
              </a:rPr>
              <a:t>eiusmod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tempor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incididunt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ut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labore</a:t>
            </a:r>
            <a:r>
              <a:rPr lang="en-US" altLang="ko-KR" sz="1600" dirty="0">
                <a:solidFill>
                  <a:srgbClr val="052751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52751"/>
                </a:solidFill>
              </a:rPr>
              <a:t>aliqua</a:t>
            </a:r>
            <a:r>
              <a:rPr lang="en-US" altLang="ko-KR" sz="1600" dirty="0">
                <a:solidFill>
                  <a:srgbClr val="052751"/>
                </a:solidFill>
              </a:rPr>
              <a:t>. </a:t>
            </a:r>
          </a:p>
          <a:p>
            <a:r>
              <a:rPr lang="en-US" altLang="ko-KR" sz="1600" dirty="0">
                <a:solidFill>
                  <a:srgbClr val="052751"/>
                </a:solidFill>
              </a:rPr>
              <a:t>Ut </a:t>
            </a:r>
            <a:r>
              <a:rPr lang="en-US" altLang="ko-KR" sz="1600" dirty="0" err="1">
                <a:solidFill>
                  <a:srgbClr val="052751"/>
                </a:solidFill>
              </a:rPr>
              <a:t>enim</a:t>
            </a:r>
            <a:r>
              <a:rPr lang="en-US" altLang="ko-KR" sz="1600" dirty="0">
                <a:solidFill>
                  <a:srgbClr val="052751"/>
                </a:solidFill>
              </a:rPr>
              <a:t> ad minim </a:t>
            </a:r>
            <a:r>
              <a:rPr lang="en-US" altLang="ko-KR" sz="1600" dirty="0" err="1">
                <a:solidFill>
                  <a:srgbClr val="052751"/>
                </a:solidFill>
              </a:rPr>
              <a:t>veniam</a:t>
            </a:r>
            <a:r>
              <a:rPr lang="en-US" altLang="ko-KR" sz="1600" dirty="0">
                <a:solidFill>
                  <a:srgbClr val="052751"/>
                </a:solidFill>
              </a:rPr>
              <a:t>, </a:t>
            </a:r>
            <a:r>
              <a:rPr lang="en-US" altLang="ko-KR" sz="1600" dirty="0" err="1">
                <a:solidFill>
                  <a:srgbClr val="052751"/>
                </a:solidFill>
              </a:rPr>
              <a:t>quis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nostrud</a:t>
            </a:r>
            <a:r>
              <a:rPr lang="en-US" altLang="ko-KR" sz="1600" dirty="0">
                <a:solidFill>
                  <a:srgbClr val="052751"/>
                </a:solidFill>
              </a:rPr>
              <a:t> exercitation </a:t>
            </a:r>
            <a:r>
              <a:rPr lang="en-US" altLang="ko-KR" sz="1600" dirty="0" err="1">
                <a:solidFill>
                  <a:srgbClr val="052751"/>
                </a:solidFill>
              </a:rPr>
              <a:t>ullamco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laboris</a:t>
            </a:r>
            <a:r>
              <a:rPr lang="en-US" altLang="ko-KR" sz="1600" dirty="0">
                <a:solidFill>
                  <a:srgbClr val="052751"/>
                </a:solidFill>
              </a:rPr>
              <a:t> nisi </a:t>
            </a:r>
            <a:r>
              <a:rPr lang="en-US" altLang="ko-KR" sz="1600" dirty="0" err="1">
                <a:solidFill>
                  <a:srgbClr val="052751"/>
                </a:solidFill>
              </a:rPr>
              <a:t>ut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aliquip</a:t>
            </a:r>
            <a:r>
              <a:rPr lang="en-US" altLang="ko-KR" sz="1600" dirty="0">
                <a:solidFill>
                  <a:srgbClr val="052751"/>
                </a:solidFill>
              </a:rPr>
              <a:t> ex </a:t>
            </a:r>
            <a:r>
              <a:rPr lang="en-US" altLang="ko-KR" sz="1600" dirty="0" err="1">
                <a:solidFill>
                  <a:srgbClr val="052751"/>
                </a:solidFill>
              </a:rPr>
              <a:t>ea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commodo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consequat</a:t>
            </a:r>
            <a:r>
              <a:rPr lang="en-US" altLang="ko-KR" sz="1600" dirty="0">
                <a:solidFill>
                  <a:srgbClr val="052751"/>
                </a:solidFill>
              </a:rPr>
              <a:t>. Duis </a:t>
            </a:r>
            <a:r>
              <a:rPr lang="en-US" altLang="ko-KR" sz="1600" dirty="0" err="1">
                <a:solidFill>
                  <a:srgbClr val="052751"/>
                </a:solidFill>
              </a:rPr>
              <a:t>aute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irure</a:t>
            </a:r>
            <a:r>
              <a:rPr lang="en-US" altLang="ko-KR" sz="1600" dirty="0">
                <a:solidFill>
                  <a:srgbClr val="052751"/>
                </a:solidFill>
              </a:rPr>
              <a:t> dolor in </a:t>
            </a:r>
            <a:r>
              <a:rPr lang="en-US" altLang="ko-KR" sz="1600" dirty="0" err="1">
                <a:solidFill>
                  <a:srgbClr val="052751"/>
                </a:solidFill>
              </a:rPr>
              <a:t>reprehenderit</a:t>
            </a:r>
            <a:r>
              <a:rPr lang="en-US" altLang="ko-KR" sz="1600" dirty="0">
                <a:solidFill>
                  <a:srgbClr val="052751"/>
                </a:solidFill>
              </a:rPr>
              <a:t> in </a:t>
            </a:r>
            <a:r>
              <a:rPr lang="en-US" altLang="ko-KR" sz="1600" dirty="0" err="1">
                <a:solidFill>
                  <a:srgbClr val="052751"/>
                </a:solidFill>
              </a:rPr>
              <a:t>voluptate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velit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esse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cillum</a:t>
            </a:r>
            <a:r>
              <a:rPr lang="en-US" altLang="ko-KR" sz="1600" dirty="0">
                <a:solidFill>
                  <a:srgbClr val="052751"/>
                </a:solidFill>
              </a:rPr>
              <a:t> dolore </a:t>
            </a:r>
            <a:r>
              <a:rPr lang="en-US" altLang="ko-KR" sz="1600" dirty="0" err="1">
                <a:solidFill>
                  <a:srgbClr val="052751"/>
                </a:solidFill>
              </a:rPr>
              <a:t>eu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fugiat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nulla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pariatur</a:t>
            </a:r>
            <a:r>
              <a:rPr lang="en-US" altLang="ko-KR" sz="1600" dirty="0">
                <a:solidFill>
                  <a:srgbClr val="052751"/>
                </a:solidFill>
              </a:rPr>
              <a:t>. </a:t>
            </a:r>
          </a:p>
          <a:p>
            <a:r>
              <a:rPr lang="en-US" altLang="ko-KR" sz="1600" dirty="0" err="1">
                <a:solidFill>
                  <a:srgbClr val="052751"/>
                </a:solidFill>
              </a:rPr>
              <a:t>Excepteur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sint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occaecat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cupidatat</a:t>
            </a:r>
            <a:r>
              <a:rPr lang="en-US" altLang="ko-KR" sz="1600" dirty="0">
                <a:solidFill>
                  <a:srgbClr val="052751"/>
                </a:solidFill>
              </a:rPr>
              <a:t> non </a:t>
            </a:r>
            <a:r>
              <a:rPr lang="en-US" altLang="ko-KR" sz="1600" dirty="0" err="1">
                <a:solidFill>
                  <a:srgbClr val="052751"/>
                </a:solidFill>
              </a:rPr>
              <a:t>proident</a:t>
            </a:r>
            <a:r>
              <a:rPr lang="en-US" altLang="ko-KR" sz="1600" dirty="0">
                <a:solidFill>
                  <a:srgbClr val="052751"/>
                </a:solidFill>
              </a:rPr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E67799E2-FF41-4E02-88A3-42DB84C35B6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1096066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그룹 20">
            <a:extLst>
              <a:ext uri="{FF2B5EF4-FFF2-40B4-BE49-F238E27FC236}">
                <a16:creationId xmlns:a16="http://schemas.microsoft.com/office/drawing/2014/main" id="{380A7BAD-5FB3-4087-8450-73CBD96CDADF}"/>
              </a:ext>
            </a:extLst>
          </p:cNvPr>
          <p:cNvGrpSpPr/>
          <p:nvPr/>
        </p:nvGrpSpPr>
        <p:grpSpPr>
          <a:xfrm>
            <a:off x="6784975" y="482705"/>
            <a:ext cx="4175125" cy="5477621"/>
            <a:chOff x="7077075" y="724005"/>
            <a:chExt cx="4175125" cy="5477621"/>
          </a:xfrm>
        </p:grpSpPr>
        <p:sp>
          <p:nvSpPr>
            <p:cNvPr id="22" name="사각형: 둥근 모서리 21">
              <a:extLst>
                <a:ext uri="{FF2B5EF4-FFF2-40B4-BE49-F238E27FC236}">
                  <a16:creationId xmlns:a16="http://schemas.microsoft.com/office/drawing/2014/main" id="{41A5D48B-7F05-4D4C-B62F-09BA5EDAEAC7}"/>
                </a:ext>
              </a:extLst>
            </p:cNvPr>
            <p:cNvSpPr/>
            <p:nvPr/>
          </p:nvSpPr>
          <p:spPr>
            <a:xfrm>
              <a:off x="7197725" y="810155"/>
              <a:ext cx="3933825" cy="5305320"/>
            </a:xfrm>
            <a:prstGeom prst="roundRect">
              <a:avLst>
                <a:gd name="adj" fmla="val 383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23" name="그래픽 22">
              <a:extLst>
                <a:ext uri="{FF2B5EF4-FFF2-40B4-BE49-F238E27FC236}">
                  <a16:creationId xmlns:a16="http://schemas.microsoft.com/office/drawing/2014/main" id="{8BC262CA-35DB-447A-A316-AA5E2FF0D0A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077075" y="724005"/>
              <a:ext cx="4175125" cy="5477621"/>
            </a:xfrm>
            <a:prstGeom prst="rect">
              <a:avLst/>
            </a:prstGeom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3A8062FF-D22D-4073-A110-18ACC4F88E29}"/>
              </a:ext>
            </a:extLst>
          </p:cNvPr>
          <p:cNvSpPr txBox="1"/>
          <p:nvPr/>
        </p:nvSpPr>
        <p:spPr>
          <a:xfrm>
            <a:off x="990600" y="2544006"/>
            <a:ext cx="50176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b="0" dirty="0" err="1">
                <a:solidFill>
                  <a:srgbClr val="052751"/>
                </a:solidFill>
              </a:rPr>
              <a:t>Titile</a:t>
            </a:r>
            <a:r>
              <a:rPr lang="en-US" altLang="ko-KR" sz="3200" b="0" dirty="0">
                <a:solidFill>
                  <a:srgbClr val="052751"/>
                </a:solidFill>
              </a:rPr>
              <a:t> text block &amp;</a:t>
            </a:r>
          </a:p>
          <a:p>
            <a:r>
              <a:rPr lang="en-US" altLang="ko-KR" sz="3200" b="0" dirty="0">
                <a:solidFill>
                  <a:srgbClr val="052751"/>
                </a:solidFill>
              </a:rPr>
              <a:t>Tablet project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3B5D574-F225-4B10-A864-F8843C046FA0}"/>
              </a:ext>
            </a:extLst>
          </p:cNvPr>
          <p:cNvSpPr txBox="1"/>
          <p:nvPr/>
        </p:nvSpPr>
        <p:spPr>
          <a:xfrm>
            <a:off x="990600" y="3621224"/>
            <a:ext cx="50176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052751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52751"/>
                </a:solidFill>
              </a:rPr>
              <a:t>amet</a:t>
            </a:r>
            <a:r>
              <a:rPr lang="en-US" altLang="ko-KR" sz="1600" dirty="0">
                <a:solidFill>
                  <a:srgbClr val="052751"/>
                </a:solidFill>
              </a:rPr>
              <a:t>, </a:t>
            </a:r>
            <a:r>
              <a:rPr lang="en-US" altLang="ko-KR" sz="1600" dirty="0" err="1">
                <a:solidFill>
                  <a:srgbClr val="052751"/>
                </a:solidFill>
              </a:rPr>
              <a:t>consectetur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adipiscing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elit</a:t>
            </a:r>
            <a:r>
              <a:rPr lang="en-US" altLang="ko-KR" sz="1600" dirty="0">
                <a:solidFill>
                  <a:srgbClr val="052751"/>
                </a:solidFill>
              </a:rPr>
              <a:t>, sed do </a:t>
            </a:r>
            <a:r>
              <a:rPr lang="en-US" altLang="ko-KR" sz="1600" dirty="0" err="1">
                <a:solidFill>
                  <a:srgbClr val="052751"/>
                </a:solidFill>
              </a:rPr>
              <a:t>eiusmod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tempor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incididunt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ut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labore</a:t>
            </a:r>
            <a:r>
              <a:rPr lang="en-US" altLang="ko-KR" sz="1600" dirty="0">
                <a:solidFill>
                  <a:srgbClr val="052751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52751"/>
                </a:solidFill>
              </a:rPr>
              <a:t>aliqua</a:t>
            </a:r>
            <a:r>
              <a:rPr lang="en-US" altLang="ko-KR" sz="1600" dirty="0">
                <a:solidFill>
                  <a:srgbClr val="052751"/>
                </a:solidFill>
              </a:rPr>
              <a:t>. </a:t>
            </a:r>
          </a:p>
          <a:p>
            <a:r>
              <a:rPr lang="en-US" altLang="ko-KR" sz="1600" dirty="0">
                <a:solidFill>
                  <a:srgbClr val="052751"/>
                </a:solidFill>
              </a:rPr>
              <a:t>Ut </a:t>
            </a:r>
            <a:r>
              <a:rPr lang="en-US" altLang="ko-KR" sz="1600" dirty="0" err="1">
                <a:solidFill>
                  <a:srgbClr val="052751"/>
                </a:solidFill>
              </a:rPr>
              <a:t>enim</a:t>
            </a:r>
            <a:r>
              <a:rPr lang="en-US" altLang="ko-KR" sz="1600" dirty="0">
                <a:solidFill>
                  <a:srgbClr val="052751"/>
                </a:solidFill>
              </a:rPr>
              <a:t> ad minim </a:t>
            </a:r>
            <a:r>
              <a:rPr lang="en-US" altLang="ko-KR" sz="1600" dirty="0" err="1">
                <a:solidFill>
                  <a:srgbClr val="052751"/>
                </a:solidFill>
              </a:rPr>
              <a:t>veniam</a:t>
            </a:r>
            <a:r>
              <a:rPr lang="en-US" altLang="ko-KR" sz="1600" dirty="0">
                <a:solidFill>
                  <a:srgbClr val="052751"/>
                </a:solidFill>
              </a:rPr>
              <a:t>, </a:t>
            </a:r>
            <a:r>
              <a:rPr lang="en-US" altLang="ko-KR" sz="1600" dirty="0" err="1">
                <a:solidFill>
                  <a:srgbClr val="052751"/>
                </a:solidFill>
              </a:rPr>
              <a:t>quis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nostrud</a:t>
            </a:r>
            <a:r>
              <a:rPr lang="en-US" altLang="ko-KR" sz="1600" dirty="0">
                <a:solidFill>
                  <a:srgbClr val="052751"/>
                </a:solidFill>
              </a:rPr>
              <a:t> exercitation </a:t>
            </a:r>
            <a:r>
              <a:rPr lang="en-US" altLang="ko-KR" sz="1600" dirty="0" err="1">
                <a:solidFill>
                  <a:srgbClr val="052751"/>
                </a:solidFill>
              </a:rPr>
              <a:t>ullamco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laboris</a:t>
            </a:r>
            <a:r>
              <a:rPr lang="en-US" altLang="ko-KR" sz="1600" dirty="0">
                <a:solidFill>
                  <a:srgbClr val="052751"/>
                </a:solidFill>
              </a:rPr>
              <a:t> nisi </a:t>
            </a:r>
            <a:r>
              <a:rPr lang="en-US" altLang="ko-KR" sz="1600" dirty="0" err="1">
                <a:solidFill>
                  <a:srgbClr val="052751"/>
                </a:solidFill>
              </a:rPr>
              <a:t>ut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aliquip</a:t>
            </a:r>
            <a:r>
              <a:rPr lang="en-US" altLang="ko-KR" sz="1600" dirty="0">
                <a:solidFill>
                  <a:srgbClr val="052751"/>
                </a:solidFill>
              </a:rPr>
              <a:t> ex </a:t>
            </a:r>
            <a:r>
              <a:rPr lang="en-US" altLang="ko-KR" sz="1600" dirty="0" err="1">
                <a:solidFill>
                  <a:srgbClr val="052751"/>
                </a:solidFill>
              </a:rPr>
              <a:t>ea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commodo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consequat</a:t>
            </a:r>
            <a:r>
              <a:rPr lang="en-US" altLang="ko-KR" sz="1600" dirty="0">
                <a:solidFill>
                  <a:srgbClr val="052751"/>
                </a:solidFill>
              </a:rPr>
              <a:t>. Duis </a:t>
            </a:r>
            <a:r>
              <a:rPr lang="en-US" altLang="ko-KR" sz="1600" dirty="0" err="1">
                <a:solidFill>
                  <a:srgbClr val="052751"/>
                </a:solidFill>
              </a:rPr>
              <a:t>aute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irure</a:t>
            </a:r>
            <a:r>
              <a:rPr lang="en-US" altLang="ko-KR" sz="1600" dirty="0">
                <a:solidFill>
                  <a:srgbClr val="052751"/>
                </a:solidFill>
              </a:rPr>
              <a:t> dolor in </a:t>
            </a:r>
            <a:r>
              <a:rPr lang="en-US" altLang="ko-KR" sz="1600" dirty="0" err="1">
                <a:solidFill>
                  <a:srgbClr val="052751"/>
                </a:solidFill>
              </a:rPr>
              <a:t>reprehenderit</a:t>
            </a:r>
            <a:r>
              <a:rPr lang="en-US" altLang="ko-KR" sz="1600" dirty="0">
                <a:solidFill>
                  <a:srgbClr val="052751"/>
                </a:solidFill>
              </a:rPr>
              <a:t> in </a:t>
            </a:r>
            <a:r>
              <a:rPr lang="en-US" altLang="ko-KR" sz="1600" dirty="0" err="1">
                <a:solidFill>
                  <a:srgbClr val="052751"/>
                </a:solidFill>
              </a:rPr>
              <a:t>voluptate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velit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esse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cillum</a:t>
            </a:r>
            <a:r>
              <a:rPr lang="en-US" altLang="ko-KR" sz="1600" dirty="0">
                <a:solidFill>
                  <a:srgbClr val="052751"/>
                </a:solidFill>
              </a:rPr>
              <a:t> dolore </a:t>
            </a:r>
            <a:r>
              <a:rPr lang="en-US" altLang="ko-KR" sz="1600" dirty="0" err="1">
                <a:solidFill>
                  <a:srgbClr val="052751"/>
                </a:solidFill>
              </a:rPr>
              <a:t>eu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fugiat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nulla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pariatur</a:t>
            </a:r>
            <a:r>
              <a:rPr lang="en-US" altLang="ko-KR" sz="1600" dirty="0">
                <a:solidFill>
                  <a:srgbClr val="052751"/>
                </a:solidFill>
              </a:rPr>
              <a:t>. </a:t>
            </a:r>
          </a:p>
          <a:p>
            <a:r>
              <a:rPr lang="en-US" altLang="ko-KR" sz="1600" dirty="0" err="1">
                <a:solidFill>
                  <a:srgbClr val="052751"/>
                </a:solidFill>
              </a:rPr>
              <a:t>Excepteur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sint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occaecat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cupidatat</a:t>
            </a:r>
            <a:r>
              <a:rPr lang="en-US" altLang="ko-KR" sz="1600" dirty="0">
                <a:solidFill>
                  <a:srgbClr val="052751"/>
                </a:solidFill>
              </a:rPr>
              <a:t> non </a:t>
            </a:r>
            <a:r>
              <a:rPr lang="en-US" altLang="ko-KR" sz="1600" dirty="0" err="1">
                <a:solidFill>
                  <a:srgbClr val="052751"/>
                </a:solidFill>
              </a:rPr>
              <a:t>proident</a:t>
            </a:r>
            <a:r>
              <a:rPr lang="en-US" altLang="ko-KR" sz="1600" dirty="0">
                <a:solidFill>
                  <a:srgbClr val="052751"/>
                </a:solidFill>
              </a:rPr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D3673DC-C016-41A2-8BA1-0170E15F5A6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5986656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>
            <a:extLst>
              <a:ext uri="{FF2B5EF4-FFF2-40B4-BE49-F238E27FC236}">
                <a16:creationId xmlns:a16="http://schemas.microsoft.com/office/drawing/2014/main" id="{A1E60086-E4A4-484D-80F6-4C0AD325380D}"/>
              </a:ext>
            </a:extLst>
          </p:cNvPr>
          <p:cNvGrpSpPr/>
          <p:nvPr/>
        </p:nvGrpSpPr>
        <p:grpSpPr>
          <a:xfrm>
            <a:off x="4290203" y="490086"/>
            <a:ext cx="6814550" cy="5654862"/>
            <a:chOff x="4665181" y="845686"/>
            <a:chExt cx="6814550" cy="5654862"/>
          </a:xfrm>
        </p:grpSpPr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C41F95F6-195E-48C0-88D8-FA2D83152525}"/>
                </a:ext>
              </a:extLst>
            </p:cNvPr>
            <p:cNvSpPr/>
            <p:nvPr/>
          </p:nvSpPr>
          <p:spPr>
            <a:xfrm>
              <a:off x="4848225" y="1066800"/>
              <a:ext cx="6467475" cy="4000500"/>
            </a:xfrm>
            <a:prstGeom prst="rect">
              <a:avLst/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18" name="그래픽 17">
              <a:extLst>
                <a:ext uri="{FF2B5EF4-FFF2-40B4-BE49-F238E27FC236}">
                  <a16:creationId xmlns:a16="http://schemas.microsoft.com/office/drawing/2014/main" id="{E3FF6783-2F98-49FB-8575-0C030D3BB5A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65181" y="845686"/>
              <a:ext cx="6814550" cy="5654862"/>
            </a:xfrm>
            <a:prstGeom prst="rect">
              <a:avLst/>
            </a:prstGeom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87BDCB19-F599-40E4-8560-5594EF41A4C5}"/>
              </a:ext>
            </a:extLst>
          </p:cNvPr>
          <p:cNvSpPr txBox="1"/>
          <p:nvPr/>
        </p:nvSpPr>
        <p:spPr>
          <a:xfrm>
            <a:off x="508000" y="2598003"/>
            <a:ext cx="327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 err="1">
                <a:solidFill>
                  <a:srgbClr val="052751"/>
                </a:solidFill>
              </a:rPr>
              <a:t>Titile</a:t>
            </a:r>
            <a:r>
              <a:rPr lang="en-US" altLang="ko-KR" sz="2400" b="0" dirty="0">
                <a:solidFill>
                  <a:srgbClr val="052751"/>
                </a:solidFill>
              </a:rPr>
              <a:t> text block &amp;</a:t>
            </a:r>
          </a:p>
          <a:p>
            <a:r>
              <a:rPr lang="en-US" altLang="ko-KR" sz="2400" b="0" dirty="0">
                <a:solidFill>
                  <a:srgbClr val="052751"/>
                </a:solidFill>
              </a:rPr>
              <a:t>Desktop project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F57F54D-C637-4DE4-9E95-3811544B1EB3}"/>
              </a:ext>
            </a:extLst>
          </p:cNvPr>
          <p:cNvSpPr txBox="1"/>
          <p:nvPr/>
        </p:nvSpPr>
        <p:spPr>
          <a:xfrm>
            <a:off x="508000" y="3429000"/>
            <a:ext cx="32765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52751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52751"/>
                </a:solidFill>
              </a:rPr>
              <a:t>amet</a:t>
            </a:r>
            <a:r>
              <a:rPr lang="en-US" altLang="ko-KR" sz="1200" dirty="0">
                <a:solidFill>
                  <a:srgbClr val="052751"/>
                </a:solidFill>
              </a:rPr>
              <a:t>, </a:t>
            </a:r>
            <a:r>
              <a:rPr lang="en-US" altLang="ko-KR" sz="1200" dirty="0" err="1">
                <a:solidFill>
                  <a:srgbClr val="052751"/>
                </a:solidFill>
              </a:rPr>
              <a:t>consectetur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adipiscing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elit</a:t>
            </a:r>
            <a:r>
              <a:rPr lang="en-US" altLang="ko-KR" sz="1200" dirty="0">
                <a:solidFill>
                  <a:srgbClr val="052751"/>
                </a:solidFill>
              </a:rPr>
              <a:t>, sed do </a:t>
            </a:r>
            <a:r>
              <a:rPr lang="en-US" altLang="ko-KR" sz="1200" dirty="0" err="1">
                <a:solidFill>
                  <a:srgbClr val="052751"/>
                </a:solidFill>
              </a:rPr>
              <a:t>eiusmod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tempor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incididunt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ut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labore</a:t>
            </a:r>
            <a:r>
              <a:rPr lang="en-US" altLang="ko-KR" sz="1200" dirty="0">
                <a:solidFill>
                  <a:srgbClr val="052751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052751"/>
                </a:solidFill>
              </a:rPr>
              <a:t>aliqua</a:t>
            </a:r>
            <a:r>
              <a:rPr lang="en-US" altLang="ko-KR" sz="1200" dirty="0">
                <a:solidFill>
                  <a:srgbClr val="05275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052751"/>
                </a:solidFill>
              </a:rPr>
              <a:t>Ut </a:t>
            </a:r>
            <a:r>
              <a:rPr lang="en-US" altLang="ko-KR" sz="1200" dirty="0" err="1">
                <a:solidFill>
                  <a:srgbClr val="052751"/>
                </a:solidFill>
              </a:rPr>
              <a:t>enim</a:t>
            </a:r>
            <a:r>
              <a:rPr lang="en-US" altLang="ko-KR" sz="1200" dirty="0">
                <a:solidFill>
                  <a:srgbClr val="052751"/>
                </a:solidFill>
              </a:rPr>
              <a:t> ad minim </a:t>
            </a:r>
            <a:r>
              <a:rPr lang="en-US" altLang="ko-KR" sz="1200" dirty="0" err="1">
                <a:solidFill>
                  <a:srgbClr val="052751"/>
                </a:solidFill>
              </a:rPr>
              <a:t>veniam</a:t>
            </a:r>
            <a:r>
              <a:rPr lang="en-US" altLang="ko-KR" sz="1200" dirty="0">
                <a:solidFill>
                  <a:srgbClr val="052751"/>
                </a:solidFill>
              </a:rPr>
              <a:t>, </a:t>
            </a:r>
            <a:r>
              <a:rPr lang="en-US" altLang="ko-KR" sz="1200" dirty="0" err="1">
                <a:solidFill>
                  <a:srgbClr val="052751"/>
                </a:solidFill>
              </a:rPr>
              <a:t>quis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nostrud</a:t>
            </a:r>
            <a:r>
              <a:rPr lang="en-US" altLang="ko-KR" sz="1200" dirty="0">
                <a:solidFill>
                  <a:srgbClr val="052751"/>
                </a:solidFill>
              </a:rPr>
              <a:t> exercitation </a:t>
            </a:r>
            <a:r>
              <a:rPr lang="en-US" altLang="ko-KR" sz="1200" dirty="0" err="1">
                <a:solidFill>
                  <a:srgbClr val="052751"/>
                </a:solidFill>
              </a:rPr>
              <a:t>ullamco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laboris</a:t>
            </a:r>
            <a:r>
              <a:rPr lang="en-US" altLang="ko-KR" sz="1200" dirty="0">
                <a:solidFill>
                  <a:srgbClr val="052751"/>
                </a:solidFill>
              </a:rPr>
              <a:t> nisi </a:t>
            </a:r>
            <a:r>
              <a:rPr lang="en-US" altLang="ko-KR" sz="1200" dirty="0" err="1">
                <a:solidFill>
                  <a:srgbClr val="052751"/>
                </a:solidFill>
              </a:rPr>
              <a:t>ut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aliquip</a:t>
            </a:r>
            <a:r>
              <a:rPr lang="en-US" altLang="ko-KR" sz="1200" dirty="0">
                <a:solidFill>
                  <a:srgbClr val="052751"/>
                </a:solidFill>
              </a:rPr>
              <a:t> ex </a:t>
            </a:r>
            <a:r>
              <a:rPr lang="en-US" altLang="ko-KR" sz="1200" dirty="0" err="1">
                <a:solidFill>
                  <a:srgbClr val="052751"/>
                </a:solidFill>
              </a:rPr>
              <a:t>ea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commodo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consequat</a:t>
            </a:r>
            <a:r>
              <a:rPr lang="en-US" altLang="ko-KR" sz="1200" dirty="0">
                <a:solidFill>
                  <a:srgbClr val="052751"/>
                </a:solidFill>
              </a:rPr>
              <a:t>. Duis </a:t>
            </a:r>
            <a:r>
              <a:rPr lang="en-US" altLang="ko-KR" sz="1200" dirty="0" err="1">
                <a:solidFill>
                  <a:srgbClr val="052751"/>
                </a:solidFill>
              </a:rPr>
              <a:t>aute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irure</a:t>
            </a:r>
            <a:r>
              <a:rPr lang="en-US" altLang="ko-KR" sz="1200" dirty="0">
                <a:solidFill>
                  <a:srgbClr val="052751"/>
                </a:solidFill>
              </a:rPr>
              <a:t> dolor in </a:t>
            </a:r>
            <a:r>
              <a:rPr lang="en-US" altLang="ko-KR" sz="1200" dirty="0" err="1">
                <a:solidFill>
                  <a:srgbClr val="052751"/>
                </a:solidFill>
              </a:rPr>
              <a:t>reprehenderit</a:t>
            </a:r>
            <a:r>
              <a:rPr lang="en-US" altLang="ko-KR" sz="1200" dirty="0">
                <a:solidFill>
                  <a:srgbClr val="052751"/>
                </a:solidFill>
              </a:rPr>
              <a:t> in </a:t>
            </a:r>
            <a:r>
              <a:rPr lang="en-US" altLang="ko-KR" sz="1200" dirty="0" err="1">
                <a:solidFill>
                  <a:srgbClr val="052751"/>
                </a:solidFill>
              </a:rPr>
              <a:t>voluptate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velit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esse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cillum</a:t>
            </a:r>
            <a:r>
              <a:rPr lang="en-US" altLang="ko-KR" sz="1200" dirty="0">
                <a:solidFill>
                  <a:srgbClr val="052751"/>
                </a:solidFill>
              </a:rPr>
              <a:t> dolore </a:t>
            </a:r>
            <a:r>
              <a:rPr lang="en-US" altLang="ko-KR" sz="1200" dirty="0" err="1">
                <a:solidFill>
                  <a:srgbClr val="052751"/>
                </a:solidFill>
              </a:rPr>
              <a:t>eu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fugiat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nulla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pariatur</a:t>
            </a:r>
            <a:r>
              <a:rPr lang="en-US" altLang="ko-KR" sz="1200" dirty="0">
                <a:solidFill>
                  <a:srgbClr val="052751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052751"/>
                </a:solidFill>
              </a:rPr>
              <a:t>Excepteur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sint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occaecat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cupidatat</a:t>
            </a:r>
            <a:r>
              <a:rPr lang="en-US" altLang="ko-KR" sz="1200" dirty="0">
                <a:solidFill>
                  <a:srgbClr val="052751"/>
                </a:solidFill>
              </a:rPr>
              <a:t> non </a:t>
            </a:r>
            <a:r>
              <a:rPr lang="en-US" altLang="ko-KR" sz="1200" dirty="0" err="1">
                <a:solidFill>
                  <a:srgbClr val="052751"/>
                </a:solidFill>
              </a:rPr>
              <a:t>proident</a:t>
            </a:r>
            <a:r>
              <a:rPr lang="en-US" altLang="ko-KR" sz="1200" dirty="0">
                <a:solidFill>
                  <a:srgbClr val="052751"/>
                </a:solidFill>
              </a:rPr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78D70CEC-895A-4BF6-BC2E-4EDA213B5E4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6515636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508" name="TextBox 507">
            <a:extLst>
              <a:ext uri="{FF2B5EF4-FFF2-40B4-BE49-F238E27FC236}">
                <a16:creationId xmlns:a16="http://schemas.microsoft.com/office/drawing/2014/main" id="{C60D6E97-FAA2-4B0B-8F28-38FD6A557F23}"/>
              </a:ext>
            </a:extLst>
          </p:cNvPr>
          <p:cNvSpPr txBox="1"/>
          <p:nvPr/>
        </p:nvSpPr>
        <p:spPr>
          <a:xfrm>
            <a:off x="8978001" y="3655123"/>
            <a:ext cx="2622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1" y="3655123"/>
            <a:ext cx="2622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01A5185-63D0-4A8C-A249-BDD71C42AE54}"/>
              </a:ext>
            </a:extLst>
          </p:cNvPr>
          <p:cNvSpPr txBox="1"/>
          <p:nvPr/>
        </p:nvSpPr>
        <p:spPr>
          <a:xfrm>
            <a:off x="4194562" y="2773735"/>
            <a:ext cx="38027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400" b="0" dirty="0">
                <a:solidFill>
                  <a:srgbClr val="052751"/>
                </a:solidFill>
              </a:rPr>
              <a:t>Thanks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A99A32-5752-4F46-90C2-1C48D71440C8}"/>
              </a:ext>
            </a:extLst>
          </p:cNvPr>
          <p:cNvSpPr txBox="1"/>
          <p:nvPr/>
        </p:nvSpPr>
        <p:spPr>
          <a:xfrm>
            <a:off x="4195217" y="3653377"/>
            <a:ext cx="3802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052751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52751"/>
                </a:solidFill>
              </a:rPr>
              <a:t>amet</a:t>
            </a:r>
            <a:r>
              <a:rPr lang="en-US" altLang="ko-KR" sz="1200" dirty="0">
                <a:solidFill>
                  <a:srgbClr val="052751"/>
                </a:solidFill>
              </a:rPr>
              <a:t>, </a:t>
            </a:r>
            <a:r>
              <a:rPr lang="en-US" altLang="ko-KR" sz="1200" dirty="0" err="1">
                <a:solidFill>
                  <a:srgbClr val="052751"/>
                </a:solidFill>
              </a:rPr>
              <a:t>consectetur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adipiscing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elit</a:t>
            </a:r>
            <a:r>
              <a:rPr lang="en-US" altLang="ko-KR" sz="1200" dirty="0">
                <a:solidFill>
                  <a:srgbClr val="052751"/>
                </a:solidFill>
              </a:rPr>
              <a:t>. </a:t>
            </a:r>
            <a:r>
              <a:rPr lang="en-US" altLang="ko-KR" sz="1200" dirty="0" err="1">
                <a:solidFill>
                  <a:srgbClr val="052751"/>
                </a:solidFill>
              </a:rPr>
              <a:t>Etiam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aliquet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eu</a:t>
            </a:r>
            <a:r>
              <a:rPr lang="en-US" altLang="ko-KR" sz="1200" dirty="0">
                <a:solidFill>
                  <a:srgbClr val="052751"/>
                </a:solidFill>
              </a:rPr>
              <a:t> mi </a:t>
            </a:r>
            <a:r>
              <a:rPr lang="en-US" altLang="ko-KR" sz="1200" dirty="0" err="1">
                <a:solidFill>
                  <a:srgbClr val="052751"/>
                </a:solidFill>
              </a:rPr>
              <a:t>quis</a:t>
            </a:r>
            <a:r>
              <a:rPr lang="en-US" altLang="ko-KR" sz="1200" dirty="0">
                <a:solidFill>
                  <a:srgbClr val="052751"/>
                </a:solidFill>
              </a:rPr>
              <a:t> lacinia</a:t>
            </a:r>
            <a:endParaRPr lang="ko-KR" altLang="en-US" sz="1200" dirty="0">
              <a:solidFill>
                <a:srgbClr val="05275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78125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Presentation template by 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534312" y="3570863"/>
            <a:ext cx="322556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Ctrl + Click</a:t>
            </a: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follow link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23515289-5437-4804-8C1A-08316BF15DF3}"/>
              </a:ext>
            </a:extLst>
          </p:cNvPr>
          <p:cNvSpPr txBox="1"/>
          <p:nvPr/>
        </p:nvSpPr>
        <p:spPr>
          <a:xfrm>
            <a:off x="2718736" y="1187093"/>
            <a:ext cx="6754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5275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2751"/>
                </a:solidFill>
              </a:rPr>
              <a:t>amet</a:t>
            </a:r>
            <a:endParaRPr lang="ko-KR" altLang="en-US" sz="1400" b="1" dirty="0">
              <a:solidFill>
                <a:srgbClr val="05275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D28A689-3BF6-4229-BD9A-56A7A251A345}"/>
              </a:ext>
            </a:extLst>
          </p:cNvPr>
          <p:cNvSpPr txBox="1"/>
          <p:nvPr/>
        </p:nvSpPr>
        <p:spPr>
          <a:xfrm>
            <a:off x="2718736" y="671688"/>
            <a:ext cx="6754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052751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200" dirty="0">
              <a:solidFill>
                <a:srgbClr val="05275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CC7E9A6D-CD6C-4E0D-A467-866F7523FFE1}"/>
              </a:ext>
            </a:extLst>
          </p:cNvPr>
          <p:cNvSpPr/>
          <p:nvPr/>
        </p:nvSpPr>
        <p:spPr>
          <a:xfrm>
            <a:off x="4320485" y="2585300"/>
            <a:ext cx="1131551" cy="1131551"/>
          </a:xfrm>
          <a:prstGeom prst="ellipse">
            <a:avLst/>
          </a:prstGeom>
          <a:solidFill>
            <a:srgbClr val="01C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D7EDDCB-6117-4088-AC42-5DA1862F3656}"/>
              </a:ext>
            </a:extLst>
          </p:cNvPr>
          <p:cNvSpPr txBox="1"/>
          <p:nvPr/>
        </p:nvSpPr>
        <p:spPr>
          <a:xfrm>
            <a:off x="3835139" y="4457347"/>
            <a:ext cx="21022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rgbClr val="052751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52751"/>
                </a:solidFill>
              </a:rPr>
              <a:t>amet</a:t>
            </a:r>
            <a:r>
              <a:rPr lang="en-US" altLang="ko-KR" sz="1200" dirty="0">
                <a:solidFill>
                  <a:srgbClr val="052751"/>
                </a:solidFill>
              </a:rPr>
              <a:t>, </a:t>
            </a:r>
            <a:r>
              <a:rPr lang="en-US" altLang="ko-KR" sz="1200" dirty="0" err="1">
                <a:solidFill>
                  <a:srgbClr val="052751"/>
                </a:solidFill>
              </a:rPr>
              <a:t>consectetur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adipisicing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elit</a:t>
            </a:r>
            <a:r>
              <a:rPr lang="en-US" altLang="ko-KR" sz="1200" dirty="0">
                <a:solidFill>
                  <a:srgbClr val="052751"/>
                </a:solidFill>
              </a:rPr>
              <a:t>, sed do </a:t>
            </a:r>
            <a:r>
              <a:rPr lang="en-US" altLang="ko-KR" sz="1200" dirty="0" err="1">
                <a:solidFill>
                  <a:srgbClr val="052751"/>
                </a:solidFill>
              </a:rPr>
              <a:t>eiusmod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tempor</a:t>
            </a:r>
            <a:endParaRPr lang="ko-KR" altLang="en-US" sz="1200" dirty="0">
              <a:solidFill>
                <a:srgbClr val="05275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3DA818E1-7838-4EE5-92C4-2AA0E73BF9E0}"/>
              </a:ext>
            </a:extLst>
          </p:cNvPr>
          <p:cNvSpPr/>
          <p:nvPr/>
        </p:nvSpPr>
        <p:spPr>
          <a:xfrm>
            <a:off x="3835138" y="4029544"/>
            <a:ext cx="2102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rgbClr val="052751"/>
                </a:solidFill>
              </a:rPr>
              <a:t>Lorem ipsum</a:t>
            </a: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579484A3-78D4-4DA9-9A9E-476F1544AD5A}"/>
              </a:ext>
            </a:extLst>
          </p:cNvPr>
          <p:cNvGrpSpPr/>
          <p:nvPr/>
        </p:nvGrpSpPr>
        <p:grpSpPr>
          <a:xfrm>
            <a:off x="4630778" y="2881314"/>
            <a:ext cx="511634" cy="524832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DE87A922-3E6E-47DB-A40C-C9080B8972AE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C4C46249-3B81-4054-A763-E68E49694898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79E2B2A7-BFE2-4710-8429-C161C88C4551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4F0ADC85-064A-43FE-8173-461AE3502066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4" name="타원 23">
            <a:extLst>
              <a:ext uri="{FF2B5EF4-FFF2-40B4-BE49-F238E27FC236}">
                <a16:creationId xmlns:a16="http://schemas.microsoft.com/office/drawing/2014/main" id="{A1B4B2BB-4E56-433F-85A5-57B235FC6F78}"/>
              </a:ext>
            </a:extLst>
          </p:cNvPr>
          <p:cNvSpPr/>
          <p:nvPr/>
        </p:nvSpPr>
        <p:spPr>
          <a:xfrm>
            <a:off x="9159447" y="2585300"/>
            <a:ext cx="1131551" cy="1131551"/>
          </a:xfrm>
          <a:prstGeom prst="ellipse">
            <a:avLst/>
          </a:prstGeom>
          <a:solidFill>
            <a:srgbClr val="01C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CC997A0-853B-471C-8AC4-701C7D0FC877}"/>
              </a:ext>
            </a:extLst>
          </p:cNvPr>
          <p:cNvSpPr txBox="1"/>
          <p:nvPr/>
        </p:nvSpPr>
        <p:spPr>
          <a:xfrm>
            <a:off x="8674101" y="4457347"/>
            <a:ext cx="21022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rgbClr val="052751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52751"/>
                </a:solidFill>
              </a:rPr>
              <a:t>amet</a:t>
            </a:r>
            <a:r>
              <a:rPr lang="en-US" altLang="ko-KR" sz="1200" dirty="0">
                <a:solidFill>
                  <a:srgbClr val="052751"/>
                </a:solidFill>
              </a:rPr>
              <a:t>, </a:t>
            </a:r>
            <a:r>
              <a:rPr lang="en-US" altLang="ko-KR" sz="1200" dirty="0" err="1">
                <a:solidFill>
                  <a:srgbClr val="052751"/>
                </a:solidFill>
              </a:rPr>
              <a:t>consectetur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adipisicing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elit</a:t>
            </a:r>
            <a:r>
              <a:rPr lang="en-US" altLang="ko-KR" sz="1200" dirty="0">
                <a:solidFill>
                  <a:srgbClr val="052751"/>
                </a:solidFill>
              </a:rPr>
              <a:t>, sed do </a:t>
            </a:r>
            <a:r>
              <a:rPr lang="en-US" altLang="ko-KR" sz="1200" dirty="0" err="1">
                <a:solidFill>
                  <a:srgbClr val="052751"/>
                </a:solidFill>
              </a:rPr>
              <a:t>eiusmod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tempor</a:t>
            </a:r>
            <a:endParaRPr lang="ko-KR" altLang="en-US" sz="1200" dirty="0">
              <a:solidFill>
                <a:srgbClr val="052751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1E56F64E-5D22-4660-A6A7-47B532CF5007}"/>
              </a:ext>
            </a:extLst>
          </p:cNvPr>
          <p:cNvSpPr/>
          <p:nvPr/>
        </p:nvSpPr>
        <p:spPr>
          <a:xfrm>
            <a:off x="8674100" y="4029544"/>
            <a:ext cx="2102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rgbClr val="052751"/>
                </a:solidFill>
              </a:rPr>
              <a:t>Lorem ipsum</a:t>
            </a: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E6D59833-5E49-4CDF-9398-3CBEE2CCE66F}"/>
              </a:ext>
            </a:extLst>
          </p:cNvPr>
          <p:cNvGrpSpPr/>
          <p:nvPr/>
        </p:nvGrpSpPr>
        <p:grpSpPr>
          <a:xfrm>
            <a:off x="9459856" y="2889377"/>
            <a:ext cx="530730" cy="508706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87B3018F-D83A-4E3E-B78F-633A37D553EB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0AFB7EFD-F0A4-4909-AC90-568974E052E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44" name="타원 43">
            <a:extLst>
              <a:ext uri="{FF2B5EF4-FFF2-40B4-BE49-F238E27FC236}">
                <a16:creationId xmlns:a16="http://schemas.microsoft.com/office/drawing/2014/main" id="{6CBCEBA5-C735-4743-9790-12DA7DBA01E7}"/>
              </a:ext>
            </a:extLst>
          </p:cNvPr>
          <p:cNvSpPr/>
          <p:nvPr/>
        </p:nvSpPr>
        <p:spPr>
          <a:xfrm>
            <a:off x="1901003" y="2585300"/>
            <a:ext cx="1131551" cy="1131551"/>
          </a:xfrm>
          <a:prstGeom prst="ellipse">
            <a:avLst/>
          </a:prstGeom>
          <a:solidFill>
            <a:srgbClr val="01C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78E51DE-83C6-4B56-ABE9-A5216AA0304E}"/>
              </a:ext>
            </a:extLst>
          </p:cNvPr>
          <p:cNvSpPr txBox="1"/>
          <p:nvPr/>
        </p:nvSpPr>
        <p:spPr>
          <a:xfrm>
            <a:off x="1415658" y="4457347"/>
            <a:ext cx="21022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rgbClr val="052751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52751"/>
                </a:solidFill>
              </a:rPr>
              <a:t>amet</a:t>
            </a:r>
            <a:r>
              <a:rPr lang="en-US" altLang="ko-KR" sz="1200" dirty="0">
                <a:solidFill>
                  <a:srgbClr val="052751"/>
                </a:solidFill>
              </a:rPr>
              <a:t>, </a:t>
            </a:r>
            <a:r>
              <a:rPr lang="en-US" altLang="ko-KR" sz="1200" dirty="0" err="1">
                <a:solidFill>
                  <a:srgbClr val="052751"/>
                </a:solidFill>
              </a:rPr>
              <a:t>consectetur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adipisicing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elit</a:t>
            </a:r>
            <a:r>
              <a:rPr lang="en-US" altLang="ko-KR" sz="1200" dirty="0">
                <a:solidFill>
                  <a:srgbClr val="052751"/>
                </a:solidFill>
              </a:rPr>
              <a:t>, sed do </a:t>
            </a:r>
            <a:r>
              <a:rPr lang="en-US" altLang="ko-KR" sz="1200" dirty="0" err="1">
                <a:solidFill>
                  <a:srgbClr val="052751"/>
                </a:solidFill>
              </a:rPr>
              <a:t>eiusmod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tempor</a:t>
            </a:r>
            <a:endParaRPr lang="ko-KR" altLang="en-US" sz="1200" dirty="0">
              <a:solidFill>
                <a:srgbClr val="052751"/>
              </a:solidFill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74823B62-EFF4-45F3-A0FA-626092DB6FCE}"/>
              </a:ext>
            </a:extLst>
          </p:cNvPr>
          <p:cNvSpPr/>
          <p:nvPr/>
        </p:nvSpPr>
        <p:spPr>
          <a:xfrm>
            <a:off x="1415657" y="4029544"/>
            <a:ext cx="2102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rgbClr val="052751"/>
                </a:solidFill>
              </a:rPr>
              <a:t>Lorem ipsum</a:t>
            </a: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B9E99540-8F8E-4E67-AC1B-A83B21628EAF}"/>
              </a:ext>
            </a:extLst>
          </p:cNvPr>
          <p:cNvGrpSpPr/>
          <p:nvPr/>
        </p:nvGrpSpPr>
        <p:grpSpPr>
          <a:xfrm>
            <a:off x="2265990" y="2875970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63560116-8048-4899-8D36-D39BD7836F3C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64136641-D8A8-4DF2-B180-6196442A381F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" name="타원 49">
            <a:extLst>
              <a:ext uri="{FF2B5EF4-FFF2-40B4-BE49-F238E27FC236}">
                <a16:creationId xmlns:a16="http://schemas.microsoft.com/office/drawing/2014/main" id="{EBD90F96-EDBE-4C5C-B080-34751E7591B8}"/>
              </a:ext>
            </a:extLst>
          </p:cNvPr>
          <p:cNvSpPr/>
          <p:nvPr/>
        </p:nvSpPr>
        <p:spPr>
          <a:xfrm>
            <a:off x="6739966" y="2585300"/>
            <a:ext cx="1131551" cy="1131551"/>
          </a:xfrm>
          <a:prstGeom prst="ellipse">
            <a:avLst/>
          </a:prstGeom>
          <a:solidFill>
            <a:srgbClr val="01C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FB2AE04-464B-461A-BDAA-E8BFC8677C9F}"/>
              </a:ext>
            </a:extLst>
          </p:cNvPr>
          <p:cNvSpPr txBox="1"/>
          <p:nvPr/>
        </p:nvSpPr>
        <p:spPr>
          <a:xfrm>
            <a:off x="6254620" y="4457347"/>
            <a:ext cx="21022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rgbClr val="052751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52751"/>
                </a:solidFill>
              </a:rPr>
              <a:t>amet</a:t>
            </a:r>
            <a:r>
              <a:rPr lang="en-US" altLang="ko-KR" sz="1200" dirty="0">
                <a:solidFill>
                  <a:srgbClr val="052751"/>
                </a:solidFill>
              </a:rPr>
              <a:t>, </a:t>
            </a:r>
            <a:r>
              <a:rPr lang="en-US" altLang="ko-KR" sz="1200" dirty="0" err="1">
                <a:solidFill>
                  <a:srgbClr val="052751"/>
                </a:solidFill>
              </a:rPr>
              <a:t>consectetur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adipisicing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elit</a:t>
            </a:r>
            <a:r>
              <a:rPr lang="en-US" altLang="ko-KR" sz="1200" dirty="0">
                <a:solidFill>
                  <a:srgbClr val="052751"/>
                </a:solidFill>
              </a:rPr>
              <a:t>, sed do </a:t>
            </a:r>
            <a:r>
              <a:rPr lang="en-US" altLang="ko-KR" sz="1200" dirty="0" err="1">
                <a:solidFill>
                  <a:srgbClr val="052751"/>
                </a:solidFill>
              </a:rPr>
              <a:t>eiusmod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tempor</a:t>
            </a:r>
            <a:endParaRPr lang="ko-KR" altLang="en-US" sz="1200" dirty="0">
              <a:solidFill>
                <a:srgbClr val="052751"/>
              </a:solidFill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A7518911-2871-4788-8757-8C98AB88696E}"/>
              </a:ext>
            </a:extLst>
          </p:cNvPr>
          <p:cNvSpPr/>
          <p:nvPr/>
        </p:nvSpPr>
        <p:spPr>
          <a:xfrm>
            <a:off x="6254619" y="4029544"/>
            <a:ext cx="2102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rgbClr val="052751"/>
                </a:solidFill>
              </a:rPr>
              <a:t>Lorem ipsum</a:t>
            </a:r>
          </a:p>
        </p:txBody>
      </p: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02DDF070-5AD6-4679-AD43-DA313D4ABAC6}"/>
              </a:ext>
            </a:extLst>
          </p:cNvPr>
          <p:cNvGrpSpPr/>
          <p:nvPr/>
        </p:nvGrpSpPr>
        <p:grpSpPr>
          <a:xfrm>
            <a:off x="7022880" y="2878173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07CB2431-AD42-4585-B89B-D240C9897F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D67278B2-A090-4136-BCAC-02D84D0262C2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32E2FEEA-03B7-40D1-B418-E9D9A90CC4CB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DFBF8D9D-EDF6-4CAF-90AE-F4B430F402B0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B0252495-1259-4304-BF74-B6E76C7DEA3A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821093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114C83E-2902-4BCB-BCA1-D4B4764303D3}"/>
              </a:ext>
            </a:extLst>
          </p:cNvPr>
          <p:cNvSpPr txBox="1"/>
          <p:nvPr/>
        </p:nvSpPr>
        <p:spPr>
          <a:xfrm>
            <a:off x="3849812" y="2529144"/>
            <a:ext cx="4900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05275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solidFill>
                <a:srgbClr val="05275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CBE204-0E65-42C9-9323-31AF1C698876}"/>
              </a:ext>
            </a:extLst>
          </p:cNvPr>
          <p:cNvSpPr txBox="1"/>
          <p:nvPr/>
        </p:nvSpPr>
        <p:spPr>
          <a:xfrm>
            <a:off x="3849727" y="3673696"/>
            <a:ext cx="4887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05275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2751"/>
                </a:solidFill>
              </a:rPr>
              <a:t>amet</a:t>
            </a:r>
            <a:r>
              <a:rPr lang="en-US" altLang="ko-KR" sz="1400" dirty="0">
                <a:solidFill>
                  <a:srgbClr val="052751"/>
                </a:solidFill>
              </a:rPr>
              <a:t>, </a:t>
            </a:r>
            <a:r>
              <a:rPr lang="en-US" altLang="ko-KR" sz="1400" dirty="0" err="1">
                <a:solidFill>
                  <a:srgbClr val="052751"/>
                </a:solidFill>
              </a:rPr>
              <a:t>consectetur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adipiscing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elit</a:t>
            </a:r>
            <a:r>
              <a:rPr lang="en-US" altLang="ko-KR" sz="1400" dirty="0">
                <a:solidFill>
                  <a:srgbClr val="052751"/>
                </a:solidFill>
              </a:rPr>
              <a:t>, sed do </a:t>
            </a:r>
            <a:r>
              <a:rPr lang="en-US" altLang="ko-KR" sz="1400" dirty="0" err="1">
                <a:solidFill>
                  <a:srgbClr val="052751"/>
                </a:solidFill>
              </a:rPr>
              <a:t>eiusmod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tempor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incididunt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ut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labore</a:t>
            </a:r>
            <a:r>
              <a:rPr lang="en-US" altLang="ko-KR" sz="1400" dirty="0">
                <a:solidFill>
                  <a:srgbClr val="052751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52751"/>
                </a:solidFill>
              </a:rPr>
              <a:t>aliqua</a:t>
            </a:r>
            <a:r>
              <a:rPr lang="en-US" altLang="ko-KR" sz="1400" dirty="0">
                <a:solidFill>
                  <a:srgbClr val="05275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79932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>
            <a:extLst>
              <a:ext uri="{FF2B5EF4-FFF2-40B4-BE49-F238E27FC236}">
                <a16:creationId xmlns:a16="http://schemas.microsoft.com/office/drawing/2014/main" id="{520AF7EF-4797-4EA2-933E-D946C90586E6}"/>
              </a:ext>
            </a:extLst>
          </p:cNvPr>
          <p:cNvSpPr txBox="1"/>
          <p:nvPr/>
        </p:nvSpPr>
        <p:spPr>
          <a:xfrm>
            <a:off x="1143000" y="1504041"/>
            <a:ext cx="37657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05275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2800" dirty="0">
              <a:solidFill>
                <a:srgbClr val="05275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A8E4B4D-9886-4A85-B855-5346BB2484E4}"/>
              </a:ext>
            </a:extLst>
          </p:cNvPr>
          <p:cNvSpPr txBox="1"/>
          <p:nvPr/>
        </p:nvSpPr>
        <p:spPr>
          <a:xfrm>
            <a:off x="1142999" y="2562131"/>
            <a:ext cx="3765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rgbClr val="052751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52751"/>
                </a:solidFill>
              </a:rPr>
              <a:t>amet</a:t>
            </a:r>
            <a:r>
              <a:rPr lang="en-US" altLang="ko-KR" sz="1200" dirty="0">
                <a:solidFill>
                  <a:srgbClr val="052751"/>
                </a:solidFill>
              </a:rPr>
              <a:t>, </a:t>
            </a:r>
            <a:r>
              <a:rPr lang="en-US" altLang="ko-KR" sz="1200" dirty="0" err="1">
                <a:solidFill>
                  <a:srgbClr val="052751"/>
                </a:solidFill>
              </a:rPr>
              <a:t>consectetur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adipiscing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elit</a:t>
            </a:r>
            <a:r>
              <a:rPr lang="en-US" altLang="ko-KR" sz="1200" dirty="0">
                <a:solidFill>
                  <a:srgbClr val="052751"/>
                </a:solidFill>
              </a:rPr>
              <a:t>, sed do </a:t>
            </a:r>
            <a:r>
              <a:rPr lang="en-US" altLang="ko-KR" sz="1200" dirty="0" err="1">
                <a:solidFill>
                  <a:srgbClr val="052751"/>
                </a:solidFill>
              </a:rPr>
              <a:t>eiusmod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tempor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incididunt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ut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labore</a:t>
            </a:r>
            <a:r>
              <a:rPr lang="en-US" altLang="ko-KR" sz="1200" dirty="0">
                <a:solidFill>
                  <a:srgbClr val="052751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052751"/>
                </a:solidFill>
              </a:rPr>
              <a:t>aliqua</a:t>
            </a:r>
            <a:r>
              <a:rPr lang="en-US" altLang="ko-KR" sz="1200" dirty="0">
                <a:solidFill>
                  <a:srgbClr val="052751"/>
                </a:solidFill>
              </a:rPr>
              <a:t>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5BC67AF-6F32-4F6F-85E9-84F59B58C0E6}"/>
              </a:ext>
            </a:extLst>
          </p:cNvPr>
          <p:cNvSpPr txBox="1"/>
          <p:nvPr/>
        </p:nvSpPr>
        <p:spPr>
          <a:xfrm>
            <a:off x="6146805" y="2359387"/>
            <a:ext cx="2072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rgbClr val="052751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52751"/>
                </a:solidFill>
              </a:rPr>
              <a:t>amet</a:t>
            </a:r>
            <a:r>
              <a:rPr lang="en-US" altLang="ko-KR" sz="1200" dirty="0">
                <a:solidFill>
                  <a:srgbClr val="052751"/>
                </a:solidFill>
              </a:rPr>
              <a:t>, </a:t>
            </a:r>
            <a:r>
              <a:rPr lang="en-US" altLang="ko-KR" sz="1200" dirty="0" err="1">
                <a:solidFill>
                  <a:srgbClr val="052751"/>
                </a:solidFill>
              </a:rPr>
              <a:t>consectetur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adipisicing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elit</a:t>
            </a:r>
            <a:r>
              <a:rPr lang="en-US" altLang="ko-KR" sz="1200" dirty="0">
                <a:solidFill>
                  <a:srgbClr val="052751"/>
                </a:solidFill>
              </a:rPr>
              <a:t>, sed do </a:t>
            </a:r>
            <a:r>
              <a:rPr lang="en-US" altLang="ko-KR" sz="1200" dirty="0" err="1">
                <a:solidFill>
                  <a:srgbClr val="052751"/>
                </a:solidFill>
              </a:rPr>
              <a:t>eiusmod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tempor</a:t>
            </a:r>
            <a:endParaRPr lang="ko-KR" altLang="en-US" sz="1200" dirty="0">
              <a:solidFill>
                <a:srgbClr val="052751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9E66F255-CD55-4FC8-B23A-500C888609EB}"/>
              </a:ext>
            </a:extLst>
          </p:cNvPr>
          <p:cNvSpPr/>
          <p:nvPr/>
        </p:nvSpPr>
        <p:spPr>
          <a:xfrm>
            <a:off x="6146804" y="2011486"/>
            <a:ext cx="20724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052751"/>
                </a:solidFill>
              </a:rPr>
              <a:t>Lorem ipsum</a:t>
            </a: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8EECA194-2419-4065-BB0E-2364ABD99B0F}"/>
              </a:ext>
            </a:extLst>
          </p:cNvPr>
          <p:cNvSpPr/>
          <p:nvPr/>
        </p:nvSpPr>
        <p:spPr>
          <a:xfrm>
            <a:off x="6134104" y="1516741"/>
            <a:ext cx="20724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052751"/>
                </a:solidFill>
                <a:latin typeface="+mj-lt"/>
              </a:rPr>
              <a:t>01.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37BFB16-26E6-461F-AF85-70DCB65ED5D4}"/>
              </a:ext>
            </a:extLst>
          </p:cNvPr>
          <p:cNvSpPr txBox="1"/>
          <p:nvPr/>
        </p:nvSpPr>
        <p:spPr>
          <a:xfrm>
            <a:off x="8976583" y="2359387"/>
            <a:ext cx="2072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rgbClr val="052751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52751"/>
                </a:solidFill>
              </a:rPr>
              <a:t>amet</a:t>
            </a:r>
            <a:r>
              <a:rPr lang="en-US" altLang="ko-KR" sz="1200" dirty="0">
                <a:solidFill>
                  <a:srgbClr val="052751"/>
                </a:solidFill>
              </a:rPr>
              <a:t>, </a:t>
            </a:r>
            <a:r>
              <a:rPr lang="en-US" altLang="ko-KR" sz="1200" dirty="0" err="1">
                <a:solidFill>
                  <a:srgbClr val="052751"/>
                </a:solidFill>
              </a:rPr>
              <a:t>consectetur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adipisicing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elit</a:t>
            </a:r>
            <a:r>
              <a:rPr lang="en-US" altLang="ko-KR" sz="1200" dirty="0">
                <a:solidFill>
                  <a:srgbClr val="052751"/>
                </a:solidFill>
              </a:rPr>
              <a:t>, sed do </a:t>
            </a:r>
            <a:r>
              <a:rPr lang="en-US" altLang="ko-KR" sz="1200" dirty="0" err="1">
                <a:solidFill>
                  <a:srgbClr val="052751"/>
                </a:solidFill>
              </a:rPr>
              <a:t>eiusmod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tempor</a:t>
            </a:r>
            <a:endParaRPr lang="ko-KR" altLang="en-US" sz="1200" dirty="0">
              <a:solidFill>
                <a:srgbClr val="052751"/>
              </a:solidFill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E5BF0901-AD1E-416E-BB60-83A86E36DE0A}"/>
              </a:ext>
            </a:extLst>
          </p:cNvPr>
          <p:cNvSpPr/>
          <p:nvPr/>
        </p:nvSpPr>
        <p:spPr>
          <a:xfrm>
            <a:off x="8976582" y="2011486"/>
            <a:ext cx="20724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052751"/>
                </a:solidFill>
              </a:rPr>
              <a:t>Lorem ipsum</a:t>
            </a: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5569A7F4-A43C-4D60-9622-F37808CD8F94}"/>
              </a:ext>
            </a:extLst>
          </p:cNvPr>
          <p:cNvSpPr/>
          <p:nvPr/>
        </p:nvSpPr>
        <p:spPr>
          <a:xfrm>
            <a:off x="8963882" y="1516741"/>
            <a:ext cx="20724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052751"/>
                </a:solidFill>
                <a:latin typeface="+mj-lt"/>
              </a:rPr>
              <a:t>02.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260A5B-0E52-4720-89D3-49F69C5E61C1}"/>
              </a:ext>
            </a:extLst>
          </p:cNvPr>
          <p:cNvSpPr txBox="1"/>
          <p:nvPr/>
        </p:nvSpPr>
        <p:spPr>
          <a:xfrm>
            <a:off x="6146805" y="4707628"/>
            <a:ext cx="2072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rgbClr val="052751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52751"/>
                </a:solidFill>
              </a:rPr>
              <a:t>amet</a:t>
            </a:r>
            <a:r>
              <a:rPr lang="en-US" altLang="ko-KR" sz="1200" dirty="0">
                <a:solidFill>
                  <a:srgbClr val="052751"/>
                </a:solidFill>
              </a:rPr>
              <a:t>, </a:t>
            </a:r>
            <a:r>
              <a:rPr lang="en-US" altLang="ko-KR" sz="1200" dirty="0" err="1">
                <a:solidFill>
                  <a:srgbClr val="052751"/>
                </a:solidFill>
              </a:rPr>
              <a:t>consectetur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adipisicing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elit</a:t>
            </a:r>
            <a:r>
              <a:rPr lang="en-US" altLang="ko-KR" sz="1200" dirty="0">
                <a:solidFill>
                  <a:srgbClr val="052751"/>
                </a:solidFill>
              </a:rPr>
              <a:t>, sed do </a:t>
            </a:r>
            <a:r>
              <a:rPr lang="en-US" altLang="ko-KR" sz="1200" dirty="0" err="1">
                <a:solidFill>
                  <a:srgbClr val="052751"/>
                </a:solidFill>
              </a:rPr>
              <a:t>eiusmod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tempor</a:t>
            </a:r>
            <a:endParaRPr lang="ko-KR" altLang="en-US" sz="1200" dirty="0">
              <a:solidFill>
                <a:srgbClr val="052751"/>
              </a:solidFill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B7E493F5-1835-4F47-AA5C-E75879600645}"/>
              </a:ext>
            </a:extLst>
          </p:cNvPr>
          <p:cNvSpPr/>
          <p:nvPr/>
        </p:nvSpPr>
        <p:spPr>
          <a:xfrm>
            <a:off x="6146804" y="4359727"/>
            <a:ext cx="20724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052751"/>
                </a:solidFill>
              </a:rPr>
              <a:t>Lorem ipsum</a:t>
            </a: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BEC064F5-0D92-4C5C-8397-19ED562B2634}"/>
              </a:ext>
            </a:extLst>
          </p:cNvPr>
          <p:cNvSpPr/>
          <p:nvPr/>
        </p:nvSpPr>
        <p:spPr>
          <a:xfrm>
            <a:off x="6134104" y="3864982"/>
            <a:ext cx="20724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052751"/>
                </a:solidFill>
                <a:latin typeface="+mj-lt"/>
              </a:rPr>
              <a:t>03.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DEBF489-669C-412A-82B1-EEE1FD0C88E0}"/>
              </a:ext>
            </a:extLst>
          </p:cNvPr>
          <p:cNvSpPr txBox="1"/>
          <p:nvPr/>
        </p:nvSpPr>
        <p:spPr>
          <a:xfrm>
            <a:off x="8976583" y="4707628"/>
            <a:ext cx="2072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rgbClr val="052751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52751"/>
                </a:solidFill>
              </a:rPr>
              <a:t>amet</a:t>
            </a:r>
            <a:r>
              <a:rPr lang="en-US" altLang="ko-KR" sz="1200" dirty="0">
                <a:solidFill>
                  <a:srgbClr val="052751"/>
                </a:solidFill>
              </a:rPr>
              <a:t>, </a:t>
            </a:r>
            <a:r>
              <a:rPr lang="en-US" altLang="ko-KR" sz="1200" dirty="0" err="1">
                <a:solidFill>
                  <a:srgbClr val="052751"/>
                </a:solidFill>
              </a:rPr>
              <a:t>consectetur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adipisicing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elit</a:t>
            </a:r>
            <a:r>
              <a:rPr lang="en-US" altLang="ko-KR" sz="1200" dirty="0">
                <a:solidFill>
                  <a:srgbClr val="052751"/>
                </a:solidFill>
              </a:rPr>
              <a:t>, sed do </a:t>
            </a:r>
            <a:r>
              <a:rPr lang="en-US" altLang="ko-KR" sz="1200" dirty="0" err="1">
                <a:solidFill>
                  <a:srgbClr val="052751"/>
                </a:solidFill>
              </a:rPr>
              <a:t>eiusmod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tempor</a:t>
            </a:r>
            <a:endParaRPr lang="ko-KR" altLang="en-US" sz="1200" dirty="0">
              <a:solidFill>
                <a:srgbClr val="052751"/>
              </a:solidFill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B325B83D-3854-4AEF-9D9B-B239FDF4B05A}"/>
              </a:ext>
            </a:extLst>
          </p:cNvPr>
          <p:cNvSpPr/>
          <p:nvPr/>
        </p:nvSpPr>
        <p:spPr>
          <a:xfrm>
            <a:off x="8976582" y="4359727"/>
            <a:ext cx="20724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052751"/>
                </a:solidFill>
              </a:rPr>
              <a:t>Lorem ipsum</a:t>
            </a: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D033A856-A366-4880-996E-30EF5EB28BE2}"/>
              </a:ext>
            </a:extLst>
          </p:cNvPr>
          <p:cNvSpPr/>
          <p:nvPr/>
        </p:nvSpPr>
        <p:spPr>
          <a:xfrm>
            <a:off x="8963882" y="3864982"/>
            <a:ext cx="20724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052751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0247177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C203C0D-9B94-4260-92A7-0CE8A87A7431}"/>
              </a:ext>
            </a:extLst>
          </p:cNvPr>
          <p:cNvSpPr txBox="1"/>
          <p:nvPr/>
        </p:nvSpPr>
        <p:spPr>
          <a:xfrm>
            <a:off x="7612964" y="1904866"/>
            <a:ext cx="4117133" cy="27699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>
                <a:solidFill>
                  <a:srgbClr val="052751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52751"/>
                </a:solidFill>
              </a:rPr>
              <a:t>amet</a:t>
            </a:r>
            <a:r>
              <a:rPr lang="en-US" altLang="ko-KR" sz="1200" dirty="0">
                <a:solidFill>
                  <a:srgbClr val="052751"/>
                </a:solidFill>
              </a:rPr>
              <a:t>, </a:t>
            </a:r>
            <a:r>
              <a:rPr lang="en-US" altLang="ko-KR" sz="1200" dirty="0" err="1">
                <a:solidFill>
                  <a:srgbClr val="052751"/>
                </a:solidFill>
              </a:rPr>
              <a:t>consectetur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adipisicing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elit</a:t>
            </a:r>
            <a:endParaRPr lang="ko-KR" altLang="en-US" sz="1200" dirty="0">
              <a:solidFill>
                <a:srgbClr val="052751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6729616-A976-45FD-958A-A5B4CC6B4CF2}"/>
              </a:ext>
            </a:extLst>
          </p:cNvPr>
          <p:cNvSpPr/>
          <p:nvPr/>
        </p:nvSpPr>
        <p:spPr>
          <a:xfrm>
            <a:off x="7612963" y="1506701"/>
            <a:ext cx="411713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b="1" dirty="0">
                <a:solidFill>
                  <a:srgbClr val="052751"/>
                </a:solidFill>
              </a:rPr>
              <a:t>Lorem ipsum</a:t>
            </a: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71F6F9C6-FCDD-4CFD-9B3B-5464B63342B0}"/>
              </a:ext>
            </a:extLst>
          </p:cNvPr>
          <p:cNvGrpSpPr/>
          <p:nvPr/>
        </p:nvGrpSpPr>
        <p:grpSpPr>
          <a:xfrm>
            <a:off x="7048500" y="1608892"/>
            <a:ext cx="390525" cy="390525"/>
            <a:chOff x="2801293" y="892968"/>
            <a:chExt cx="390525" cy="390525"/>
          </a:xfrm>
          <a:solidFill>
            <a:srgbClr val="01C49A"/>
          </a:solidFill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47E90C9A-2AB5-46B2-A9C2-8447961B3D9D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D4D4D"/>
                </a:solidFill>
              </a:endParaRPr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53A3334-1BCA-4BE9-B201-47ECA4ABE470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D4D4D"/>
                </a:solidFill>
              </a:endParaRPr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9DC6F64-5057-43D1-B78E-2D7FFC82332C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D4D4D"/>
                </a:solidFill>
              </a:endParaRPr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EF17E99-A42A-44D5-BD5F-FC22414BE298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D4D4D"/>
                </a:solidFill>
              </a:endParaRPr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BEAFE668-65DB-47CB-8F61-88D76F10D075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D4D4D"/>
                </a:solidFill>
              </a:endParaRPr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F1392A73-2182-47EB-9ACF-0160B49FA2B8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D4D4D"/>
                </a:solidFill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2E721FB-E1F2-4C41-B72A-6F22B6B4D2DF}"/>
              </a:ext>
            </a:extLst>
          </p:cNvPr>
          <p:cNvSpPr txBox="1"/>
          <p:nvPr/>
        </p:nvSpPr>
        <p:spPr>
          <a:xfrm>
            <a:off x="7612964" y="3059365"/>
            <a:ext cx="4117133" cy="27699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>
                <a:solidFill>
                  <a:srgbClr val="052751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52751"/>
                </a:solidFill>
              </a:rPr>
              <a:t>amet</a:t>
            </a:r>
            <a:r>
              <a:rPr lang="en-US" altLang="ko-KR" sz="1200" dirty="0">
                <a:solidFill>
                  <a:srgbClr val="052751"/>
                </a:solidFill>
              </a:rPr>
              <a:t>, </a:t>
            </a:r>
            <a:r>
              <a:rPr lang="en-US" altLang="ko-KR" sz="1200" dirty="0" err="1">
                <a:solidFill>
                  <a:srgbClr val="052751"/>
                </a:solidFill>
              </a:rPr>
              <a:t>consectetur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adipisicing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elit</a:t>
            </a:r>
            <a:endParaRPr lang="ko-KR" altLang="en-US" sz="1200" dirty="0">
              <a:solidFill>
                <a:srgbClr val="05275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C1320601-AD25-4BF5-B1EF-200ED0375C03}"/>
              </a:ext>
            </a:extLst>
          </p:cNvPr>
          <p:cNvSpPr/>
          <p:nvPr/>
        </p:nvSpPr>
        <p:spPr>
          <a:xfrm>
            <a:off x="7612963" y="2661200"/>
            <a:ext cx="411713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b="1" dirty="0">
                <a:solidFill>
                  <a:srgbClr val="052751"/>
                </a:solidFill>
              </a:rPr>
              <a:t>Lorem ipsum</a:t>
            </a:r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2BB8C067-2CB5-48BF-A000-1F2040D976E6}"/>
              </a:ext>
            </a:extLst>
          </p:cNvPr>
          <p:cNvSpPr/>
          <p:nvPr/>
        </p:nvSpPr>
        <p:spPr>
          <a:xfrm>
            <a:off x="7073425" y="2778780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01C49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7774C87-4048-4706-84C6-B3F4FCB08C0F}"/>
              </a:ext>
            </a:extLst>
          </p:cNvPr>
          <p:cNvSpPr txBox="1"/>
          <p:nvPr/>
        </p:nvSpPr>
        <p:spPr>
          <a:xfrm>
            <a:off x="7612964" y="4213864"/>
            <a:ext cx="4117133" cy="27699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>
                <a:solidFill>
                  <a:srgbClr val="052751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52751"/>
                </a:solidFill>
              </a:rPr>
              <a:t>amet</a:t>
            </a:r>
            <a:r>
              <a:rPr lang="en-US" altLang="ko-KR" sz="1200" dirty="0">
                <a:solidFill>
                  <a:srgbClr val="052751"/>
                </a:solidFill>
              </a:rPr>
              <a:t>, </a:t>
            </a:r>
            <a:r>
              <a:rPr lang="en-US" altLang="ko-KR" sz="1200" dirty="0" err="1">
                <a:solidFill>
                  <a:srgbClr val="052751"/>
                </a:solidFill>
              </a:rPr>
              <a:t>consectetur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adipisicing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elit</a:t>
            </a:r>
            <a:endParaRPr lang="ko-KR" altLang="en-US" sz="1200" dirty="0">
              <a:solidFill>
                <a:srgbClr val="05275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BBCCD794-BDF4-417B-8CDD-925F6CCE4819}"/>
              </a:ext>
            </a:extLst>
          </p:cNvPr>
          <p:cNvSpPr/>
          <p:nvPr/>
        </p:nvSpPr>
        <p:spPr>
          <a:xfrm>
            <a:off x="7612963" y="3815699"/>
            <a:ext cx="411713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b="1" dirty="0">
                <a:solidFill>
                  <a:srgbClr val="052751"/>
                </a:solidFill>
              </a:rPr>
              <a:t>Lorem ipsum</a:t>
            </a: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0F3D4C98-3E74-417A-AF47-1A7359F8744E}"/>
              </a:ext>
            </a:extLst>
          </p:cNvPr>
          <p:cNvGrpSpPr/>
          <p:nvPr/>
        </p:nvGrpSpPr>
        <p:grpSpPr>
          <a:xfrm>
            <a:off x="7089995" y="3938025"/>
            <a:ext cx="390525" cy="390525"/>
            <a:chOff x="4144033" y="2229040"/>
            <a:chExt cx="390525" cy="390525"/>
          </a:xfrm>
          <a:solidFill>
            <a:srgbClr val="01C49A"/>
          </a:solidFill>
        </p:grpSpPr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BF19CCD7-BCC3-49A8-B87B-12D3C90040FC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D4D4D"/>
                </a:solidFill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712A5588-7733-47DF-A88B-BD80A9412DA2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D4D4D"/>
                </a:solidFill>
              </a:endParaRPr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15CBB451-5337-43F4-BAC2-E80BF1F8328A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D4D4D"/>
                </a:solidFill>
              </a:endParaRPr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BD319896-8871-4A45-B331-252768EE05AD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D4D4D"/>
                </a:solidFill>
              </a:endParaRPr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8C220C9C-1FB0-4455-A94A-17E221D36F6C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D4D4D"/>
                </a:solidFill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3275C926-B140-4659-A8A0-7CB622304EE5}"/>
              </a:ext>
            </a:extLst>
          </p:cNvPr>
          <p:cNvSpPr txBox="1"/>
          <p:nvPr/>
        </p:nvSpPr>
        <p:spPr>
          <a:xfrm>
            <a:off x="7612964" y="5368364"/>
            <a:ext cx="4117133" cy="27699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>
                <a:solidFill>
                  <a:srgbClr val="052751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52751"/>
                </a:solidFill>
              </a:rPr>
              <a:t>amet</a:t>
            </a:r>
            <a:r>
              <a:rPr lang="en-US" altLang="ko-KR" sz="1200" dirty="0">
                <a:solidFill>
                  <a:srgbClr val="052751"/>
                </a:solidFill>
              </a:rPr>
              <a:t>, </a:t>
            </a:r>
            <a:r>
              <a:rPr lang="en-US" altLang="ko-KR" sz="1200" dirty="0" err="1">
                <a:solidFill>
                  <a:srgbClr val="052751"/>
                </a:solidFill>
              </a:rPr>
              <a:t>consectetur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adipisicing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elit</a:t>
            </a:r>
            <a:endParaRPr lang="ko-KR" altLang="en-US" sz="1200" dirty="0">
              <a:solidFill>
                <a:srgbClr val="052751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DC4628AF-77AB-48C5-BDEB-242F01D19E34}"/>
              </a:ext>
            </a:extLst>
          </p:cNvPr>
          <p:cNvSpPr/>
          <p:nvPr/>
        </p:nvSpPr>
        <p:spPr>
          <a:xfrm>
            <a:off x="7612963" y="4970199"/>
            <a:ext cx="411713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b="1" dirty="0">
                <a:solidFill>
                  <a:srgbClr val="052751"/>
                </a:solidFill>
              </a:rPr>
              <a:t>Lorem ipsum</a:t>
            </a: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CE96D828-9A2D-4204-99EC-9D0CC16E7E59}"/>
              </a:ext>
            </a:extLst>
          </p:cNvPr>
          <p:cNvGrpSpPr/>
          <p:nvPr/>
        </p:nvGrpSpPr>
        <p:grpSpPr>
          <a:xfrm>
            <a:off x="7052310" y="5081462"/>
            <a:ext cx="371475" cy="390525"/>
            <a:chOff x="4143556" y="4903660"/>
            <a:chExt cx="371475" cy="390525"/>
          </a:xfrm>
          <a:solidFill>
            <a:srgbClr val="01C49A"/>
          </a:solidFill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2EABB13C-A945-41AD-AF70-80D506E8B8B3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D4D4D"/>
                </a:solidFill>
              </a:endParaRPr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0DADA68-2B7E-42CA-B0AE-244D351D8249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D4D4D"/>
                </a:solidFill>
              </a:endParaRPr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7292137D-2690-4ABE-948D-0230FF93F1DC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D4D4D"/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D0219A1-AD54-4549-ADA0-0C9778E44B43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D4D4D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72552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>
            <a:extLst>
              <a:ext uri="{FF2B5EF4-FFF2-40B4-BE49-F238E27FC236}">
                <a16:creationId xmlns:a16="http://schemas.microsoft.com/office/drawing/2014/main" id="{C54B0347-CD49-48A1-818B-7428C96965FD}"/>
              </a:ext>
            </a:extLst>
          </p:cNvPr>
          <p:cNvSpPr/>
          <p:nvPr/>
        </p:nvSpPr>
        <p:spPr>
          <a:xfrm>
            <a:off x="1362197" y="2748432"/>
            <a:ext cx="1025403" cy="1025403"/>
          </a:xfrm>
          <a:prstGeom prst="ellipse">
            <a:avLst/>
          </a:prstGeom>
          <a:solidFill>
            <a:srgbClr val="01C49A"/>
          </a:solidFill>
          <a:ln w="7620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036A51-8DAC-4036-AF47-8E45808702AC}"/>
              </a:ext>
            </a:extLst>
          </p:cNvPr>
          <p:cNvSpPr txBox="1"/>
          <p:nvPr/>
        </p:nvSpPr>
        <p:spPr>
          <a:xfrm>
            <a:off x="1362198" y="4707627"/>
            <a:ext cx="37718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052751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52751"/>
                </a:solidFill>
              </a:rPr>
              <a:t>amet</a:t>
            </a:r>
            <a:r>
              <a:rPr lang="en-US" altLang="ko-KR" sz="1600" dirty="0">
                <a:solidFill>
                  <a:srgbClr val="052751"/>
                </a:solidFill>
              </a:rPr>
              <a:t>, </a:t>
            </a:r>
            <a:r>
              <a:rPr lang="en-US" altLang="ko-KR" sz="1600" dirty="0" err="1">
                <a:solidFill>
                  <a:srgbClr val="052751"/>
                </a:solidFill>
              </a:rPr>
              <a:t>consectetur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adipisicing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elit</a:t>
            </a:r>
            <a:r>
              <a:rPr lang="en-US" altLang="ko-KR" sz="1600" dirty="0">
                <a:solidFill>
                  <a:srgbClr val="052751"/>
                </a:solidFill>
              </a:rPr>
              <a:t>, sed do </a:t>
            </a:r>
            <a:r>
              <a:rPr lang="en-US" altLang="ko-KR" sz="1600" dirty="0" err="1">
                <a:solidFill>
                  <a:srgbClr val="052751"/>
                </a:solidFill>
              </a:rPr>
              <a:t>eiusmod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tempor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incididunt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ut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labore</a:t>
            </a:r>
            <a:r>
              <a:rPr lang="en-US" altLang="ko-KR" sz="1600" dirty="0">
                <a:solidFill>
                  <a:srgbClr val="052751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52751"/>
                </a:solidFill>
              </a:rPr>
              <a:t>aliqua</a:t>
            </a:r>
            <a:r>
              <a:rPr lang="en-US" altLang="ko-KR" sz="1600" dirty="0">
                <a:solidFill>
                  <a:srgbClr val="052751"/>
                </a:solidFill>
              </a:rPr>
              <a:t>.</a:t>
            </a:r>
            <a:endParaRPr lang="ko-KR" altLang="en-US" sz="1600" dirty="0">
              <a:solidFill>
                <a:srgbClr val="052751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21822F84-C171-4676-95A4-5C18B3C698B5}"/>
              </a:ext>
            </a:extLst>
          </p:cNvPr>
          <p:cNvSpPr/>
          <p:nvPr/>
        </p:nvSpPr>
        <p:spPr>
          <a:xfrm>
            <a:off x="1362197" y="4216666"/>
            <a:ext cx="37636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05275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052751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6F10B7-A91B-4D2F-9F94-8388286C7A9C}"/>
              </a:ext>
            </a:extLst>
          </p:cNvPr>
          <p:cNvSpPr txBox="1"/>
          <p:nvPr/>
        </p:nvSpPr>
        <p:spPr>
          <a:xfrm>
            <a:off x="1273297" y="86028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052751"/>
                </a:solidFill>
                <a:latin typeface="+mj-lt"/>
                <a:cs typeface="Arial" panose="020B0604020202020204" pitchFamily="34" charset="0"/>
              </a:rPr>
              <a:t>SLIDES TITLE HERE</a:t>
            </a:r>
            <a:endParaRPr lang="ko-KR" altLang="en-US" sz="2800" dirty="0">
              <a:solidFill>
                <a:srgbClr val="05275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5DBD82-D7C7-4D93-BE28-DDC3E3EA567F}"/>
              </a:ext>
            </a:extLst>
          </p:cNvPr>
          <p:cNvSpPr txBox="1"/>
          <p:nvPr/>
        </p:nvSpPr>
        <p:spPr>
          <a:xfrm>
            <a:off x="1273297" y="1319376"/>
            <a:ext cx="7222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52751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52751"/>
                </a:solidFill>
              </a:rPr>
              <a:t>amet</a:t>
            </a:r>
            <a:r>
              <a:rPr lang="en-US" altLang="ko-KR" sz="1200" dirty="0">
                <a:solidFill>
                  <a:srgbClr val="052751"/>
                </a:solidFill>
              </a:rPr>
              <a:t>, </a:t>
            </a:r>
            <a:r>
              <a:rPr lang="en-US" altLang="ko-KR" sz="1200" dirty="0" err="1">
                <a:solidFill>
                  <a:srgbClr val="052751"/>
                </a:solidFill>
              </a:rPr>
              <a:t>consectetur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adipisicing</a:t>
            </a:r>
            <a:r>
              <a:rPr lang="en-US" altLang="ko-KR" sz="1200" dirty="0">
                <a:solidFill>
                  <a:srgbClr val="052751"/>
                </a:solidFill>
              </a:rPr>
              <a:t> </a:t>
            </a:r>
            <a:r>
              <a:rPr lang="en-US" altLang="ko-KR" sz="1200" dirty="0" err="1">
                <a:solidFill>
                  <a:srgbClr val="052751"/>
                </a:solidFill>
              </a:rPr>
              <a:t>elit</a:t>
            </a:r>
            <a:endParaRPr lang="ko-KR" altLang="en-US" sz="1200" dirty="0">
              <a:solidFill>
                <a:srgbClr val="052751"/>
              </a:solidFill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287B4224-A3AC-46B2-BE6C-C138F33F9CE2}"/>
              </a:ext>
            </a:extLst>
          </p:cNvPr>
          <p:cNvSpPr/>
          <p:nvPr/>
        </p:nvSpPr>
        <p:spPr>
          <a:xfrm>
            <a:off x="6096000" y="2748432"/>
            <a:ext cx="1025403" cy="1025403"/>
          </a:xfrm>
          <a:prstGeom prst="ellipse">
            <a:avLst/>
          </a:prstGeom>
          <a:solidFill>
            <a:srgbClr val="01C49A"/>
          </a:solidFill>
          <a:ln w="7620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F5E829-4F9A-4993-8069-405D65FEE402}"/>
              </a:ext>
            </a:extLst>
          </p:cNvPr>
          <p:cNvSpPr txBox="1"/>
          <p:nvPr/>
        </p:nvSpPr>
        <p:spPr>
          <a:xfrm>
            <a:off x="6096001" y="4707627"/>
            <a:ext cx="37718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052751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52751"/>
                </a:solidFill>
              </a:rPr>
              <a:t>amet</a:t>
            </a:r>
            <a:r>
              <a:rPr lang="en-US" altLang="ko-KR" sz="1600" dirty="0">
                <a:solidFill>
                  <a:srgbClr val="052751"/>
                </a:solidFill>
              </a:rPr>
              <a:t>, </a:t>
            </a:r>
            <a:r>
              <a:rPr lang="en-US" altLang="ko-KR" sz="1600" dirty="0" err="1">
                <a:solidFill>
                  <a:srgbClr val="052751"/>
                </a:solidFill>
              </a:rPr>
              <a:t>consectetur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adipisicing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elit</a:t>
            </a:r>
            <a:r>
              <a:rPr lang="en-US" altLang="ko-KR" sz="1600" dirty="0">
                <a:solidFill>
                  <a:srgbClr val="052751"/>
                </a:solidFill>
              </a:rPr>
              <a:t>, sed do </a:t>
            </a:r>
            <a:r>
              <a:rPr lang="en-US" altLang="ko-KR" sz="1600" dirty="0" err="1">
                <a:solidFill>
                  <a:srgbClr val="052751"/>
                </a:solidFill>
              </a:rPr>
              <a:t>eiusmod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tempor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incididunt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ut</a:t>
            </a:r>
            <a:r>
              <a:rPr lang="en-US" altLang="ko-KR" sz="1600" dirty="0">
                <a:solidFill>
                  <a:srgbClr val="052751"/>
                </a:solidFill>
              </a:rPr>
              <a:t> </a:t>
            </a:r>
            <a:r>
              <a:rPr lang="en-US" altLang="ko-KR" sz="1600" dirty="0" err="1">
                <a:solidFill>
                  <a:srgbClr val="052751"/>
                </a:solidFill>
              </a:rPr>
              <a:t>labore</a:t>
            </a:r>
            <a:r>
              <a:rPr lang="en-US" altLang="ko-KR" sz="1600" dirty="0">
                <a:solidFill>
                  <a:srgbClr val="052751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52751"/>
                </a:solidFill>
              </a:rPr>
              <a:t>aliqua</a:t>
            </a:r>
            <a:r>
              <a:rPr lang="en-US" altLang="ko-KR" sz="1600" dirty="0">
                <a:solidFill>
                  <a:srgbClr val="052751"/>
                </a:solidFill>
              </a:rPr>
              <a:t>.</a:t>
            </a:r>
            <a:endParaRPr lang="ko-KR" altLang="en-US" sz="1600" dirty="0">
              <a:solidFill>
                <a:srgbClr val="05275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E9C949D7-B458-411F-BD12-06E71BE65247}"/>
              </a:ext>
            </a:extLst>
          </p:cNvPr>
          <p:cNvSpPr/>
          <p:nvPr/>
        </p:nvSpPr>
        <p:spPr>
          <a:xfrm>
            <a:off x="6096000" y="4216666"/>
            <a:ext cx="37636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05275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05275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19253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타원 9">
            <a:extLst>
              <a:ext uri="{FF2B5EF4-FFF2-40B4-BE49-F238E27FC236}">
                <a16:creationId xmlns:a16="http://schemas.microsoft.com/office/drawing/2014/main" id="{F0C931FA-0EC6-444A-87BB-5A402DDA9B0A}"/>
              </a:ext>
            </a:extLst>
          </p:cNvPr>
          <p:cNvSpPr/>
          <p:nvPr/>
        </p:nvSpPr>
        <p:spPr>
          <a:xfrm>
            <a:off x="2262055" y="1224980"/>
            <a:ext cx="1204166" cy="1242604"/>
          </a:xfrm>
          <a:prstGeom prst="ellipse">
            <a:avLst/>
          </a:prstGeom>
          <a:solidFill>
            <a:srgbClr val="01C49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/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E3AFCAE4-FA9A-4E1E-AC70-FDB9E93D8CE7}"/>
              </a:ext>
            </a:extLst>
          </p:cNvPr>
          <p:cNvGrpSpPr/>
          <p:nvPr/>
        </p:nvGrpSpPr>
        <p:grpSpPr>
          <a:xfrm>
            <a:off x="2697622" y="1607504"/>
            <a:ext cx="333032" cy="458290"/>
            <a:chOff x="3471472" y="902398"/>
            <a:chExt cx="295275" cy="393763"/>
          </a:xfrm>
          <a:solidFill>
            <a:schemeClr val="bg1"/>
          </a:solidFill>
          <a:effectLst/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553BF476-C8CA-4F1F-A44D-63E1F553B44B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F5279B74-044B-4B6B-9A77-FB7EE020C042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B62AA67D-1DDF-4D23-95BF-F8AC04635B76}"/>
              </a:ext>
            </a:extLst>
          </p:cNvPr>
          <p:cNvSpPr txBox="1"/>
          <p:nvPr/>
        </p:nvSpPr>
        <p:spPr>
          <a:xfrm>
            <a:off x="3643352" y="1735547"/>
            <a:ext cx="6946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5275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2751"/>
                </a:solidFill>
              </a:rPr>
              <a:t>amet</a:t>
            </a:r>
            <a:r>
              <a:rPr lang="en-US" altLang="ko-KR" sz="1400" dirty="0">
                <a:solidFill>
                  <a:srgbClr val="052751"/>
                </a:solidFill>
              </a:rPr>
              <a:t>, </a:t>
            </a:r>
            <a:r>
              <a:rPr lang="en-US" altLang="ko-KR" sz="1400" dirty="0" err="1">
                <a:solidFill>
                  <a:srgbClr val="052751"/>
                </a:solidFill>
              </a:rPr>
              <a:t>consectetur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adipisicing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elit</a:t>
            </a:r>
            <a:r>
              <a:rPr lang="en-US" altLang="ko-KR" sz="1400" dirty="0">
                <a:solidFill>
                  <a:srgbClr val="052751"/>
                </a:solidFill>
              </a:rPr>
              <a:t>, sed do </a:t>
            </a:r>
            <a:r>
              <a:rPr lang="en-US" altLang="ko-KR" sz="1400" dirty="0" err="1">
                <a:solidFill>
                  <a:srgbClr val="052751"/>
                </a:solidFill>
              </a:rPr>
              <a:t>eiusmod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tempor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incididunt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ut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labore</a:t>
            </a:r>
            <a:r>
              <a:rPr lang="en-US" altLang="ko-KR" sz="1400" dirty="0">
                <a:solidFill>
                  <a:srgbClr val="052751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52751"/>
                </a:solidFill>
              </a:rPr>
              <a:t>aliqua</a:t>
            </a:r>
            <a:r>
              <a:rPr lang="en-US" altLang="ko-KR" sz="1400" dirty="0">
                <a:solidFill>
                  <a:srgbClr val="052751"/>
                </a:solidFill>
              </a:rPr>
              <a:t>.</a:t>
            </a:r>
            <a:endParaRPr lang="ko-KR" altLang="en-US" sz="1400" dirty="0">
              <a:solidFill>
                <a:srgbClr val="05275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FD474F67-E3E5-44B1-B36F-423B9014B0A3}"/>
              </a:ext>
            </a:extLst>
          </p:cNvPr>
          <p:cNvSpPr/>
          <p:nvPr/>
        </p:nvSpPr>
        <p:spPr>
          <a:xfrm>
            <a:off x="3643351" y="1396986"/>
            <a:ext cx="69319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rgbClr val="052751"/>
                </a:solidFill>
              </a:rPr>
              <a:t>Lorem ipsum</a:t>
            </a:r>
            <a:endParaRPr lang="ko-KR" altLang="en-US" sz="2000" dirty="0">
              <a:solidFill>
                <a:srgbClr val="052751"/>
              </a:solidFill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26FB84C0-D0EA-40EF-B290-67D12DD88AB6}"/>
              </a:ext>
            </a:extLst>
          </p:cNvPr>
          <p:cNvSpPr/>
          <p:nvPr/>
        </p:nvSpPr>
        <p:spPr>
          <a:xfrm>
            <a:off x="2262055" y="2976153"/>
            <a:ext cx="1204166" cy="1242604"/>
          </a:xfrm>
          <a:prstGeom prst="ellipse">
            <a:avLst/>
          </a:prstGeom>
          <a:solidFill>
            <a:srgbClr val="01C49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/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0B86AA79-7F19-4FCC-98D5-65F3F4AA34F0}"/>
              </a:ext>
            </a:extLst>
          </p:cNvPr>
          <p:cNvGrpSpPr/>
          <p:nvPr/>
        </p:nvGrpSpPr>
        <p:grpSpPr>
          <a:xfrm>
            <a:off x="2638735" y="3361925"/>
            <a:ext cx="424302" cy="449144"/>
            <a:chOff x="2772242" y="1560385"/>
            <a:chExt cx="376198" cy="385905"/>
          </a:xfrm>
          <a:solidFill>
            <a:schemeClr val="bg1"/>
          </a:solidFill>
          <a:effectLst/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9C6533B6-8C9D-4A12-8981-FF8A1A882B9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545ED80E-256F-4B40-8167-81335ACABFE7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43C36798-6E38-44F9-A201-5A30D53681B3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372D8CF1-13AA-4705-91C2-9CB32D4C81FC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503AAC95-3A40-420E-A48B-AF0ADA273FB5}"/>
              </a:ext>
            </a:extLst>
          </p:cNvPr>
          <p:cNvSpPr txBox="1"/>
          <p:nvPr/>
        </p:nvSpPr>
        <p:spPr>
          <a:xfrm>
            <a:off x="3643352" y="3486720"/>
            <a:ext cx="6946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5275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2751"/>
                </a:solidFill>
              </a:rPr>
              <a:t>amet</a:t>
            </a:r>
            <a:r>
              <a:rPr lang="en-US" altLang="ko-KR" sz="1400" dirty="0">
                <a:solidFill>
                  <a:srgbClr val="052751"/>
                </a:solidFill>
              </a:rPr>
              <a:t>, </a:t>
            </a:r>
            <a:r>
              <a:rPr lang="en-US" altLang="ko-KR" sz="1400" dirty="0" err="1">
                <a:solidFill>
                  <a:srgbClr val="052751"/>
                </a:solidFill>
              </a:rPr>
              <a:t>consectetur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adipisicing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elit</a:t>
            </a:r>
            <a:r>
              <a:rPr lang="en-US" altLang="ko-KR" sz="1400" dirty="0">
                <a:solidFill>
                  <a:srgbClr val="052751"/>
                </a:solidFill>
              </a:rPr>
              <a:t>, sed do </a:t>
            </a:r>
            <a:r>
              <a:rPr lang="en-US" altLang="ko-KR" sz="1400" dirty="0" err="1">
                <a:solidFill>
                  <a:srgbClr val="052751"/>
                </a:solidFill>
              </a:rPr>
              <a:t>eiusmod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tempor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incididunt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ut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labore</a:t>
            </a:r>
            <a:r>
              <a:rPr lang="en-US" altLang="ko-KR" sz="1400" dirty="0">
                <a:solidFill>
                  <a:srgbClr val="052751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52751"/>
                </a:solidFill>
              </a:rPr>
              <a:t>aliqua</a:t>
            </a:r>
            <a:r>
              <a:rPr lang="en-US" altLang="ko-KR" sz="1400" dirty="0">
                <a:solidFill>
                  <a:srgbClr val="052751"/>
                </a:solidFill>
              </a:rPr>
              <a:t>.</a:t>
            </a:r>
            <a:endParaRPr lang="ko-KR" altLang="en-US" sz="1400" dirty="0">
              <a:solidFill>
                <a:srgbClr val="052751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BBB00646-D7AC-46F6-A64B-831A77CD68B3}"/>
              </a:ext>
            </a:extLst>
          </p:cNvPr>
          <p:cNvSpPr/>
          <p:nvPr/>
        </p:nvSpPr>
        <p:spPr>
          <a:xfrm>
            <a:off x="3643351" y="3148159"/>
            <a:ext cx="69319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rgbClr val="052751"/>
                </a:solidFill>
              </a:rPr>
              <a:t>Lorem ipsum</a:t>
            </a:r>
            <a:endParaRPr lang="ko-KR" altLang="en-US" sz="2000" dirty="0">
              <a:solidFill>
                <a:srgbClr val="052751"/>
              </a:solidFill>
            </a:endParaRPr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D58AD6EB-F6B5-454C-A227-5D4194ED84D8}"/>
              </a:ext>
            </a:extLst>
          </p:cNvPr>
          <p:cNvSpPr/>
          <p:nvPr/>
        </p:nvSpPr>
        <p:spPr>
          <a:xfrm>
            <a:off x="2262055" y="4727325"/>
            <a:ext cx="1204166" cy="1242604"/>
          </a:xfrm>
          <a:prstGeom prst="ellipse">
            <a:avLst/>
          </a:prstGeom>
          <a:solidFill>
            <a:srgbClr val="01C49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/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C8F11C66-9F5E-44A0-8117-071B350FA646}"/>
              </a:ext>
            </a:extLst>
          </p:cNvPr>
          <p:cNvGrpSpPr/>
          <p:nvPr/>
        </p:nvGrpSpPr>
        <p:grpSpPr>
          <a:xfrm>
            <a:off x="2643908" y="5121366"/>
            <a:ext cx="440460" cy="454520"/>
            <a:chOff x="752656" y="1562597"/>
            <a:chExt cx="390525" cy="390525"/>
          </a:xfrm>
          <a:solidFill>
            <a:schemeClr val="bg1"/>
          </a:solidFill>
          <a:effectLst/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0711C71-6C33-4705-9F29-DA9FD74BEDD2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43DB242-B299-49C4-8A41-5069AA3507C2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880B48B3-5340-4324-A731-A62971F0E6AF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632FE232-B5CE-4718-8B5D-30DDB505F502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2D5B5AD9-46C2-42DC-9372-5C53F2A26D4C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47BDFBCF-C1B2-4860-BDC0-E2B9B8D94CDF}"/>
              </a:ext>
            </a:extLst>
          </p:cNvPr>
          <p:cNvSpPr txBox="1"/>
          <p:nvPr/>
        </p:nvSpPr>
        <p:spPr>
          <a:xfrm>
            <a:off x="3643352" y="5237892"/>
            <a:ext cx="6946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5275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2751"/>
                </a:solidFill>
              </a:rPr>
              <a:t>amet</a:t>
            </a:r>
            <a:r>
              <a:rPr lang="en-US" altLang="ko-KR" sz="1400" dirty="0">
                <a:solidFill>
                  <a:srgbClr val="052751"/>
                </a:solidFill>
              </a:rPr>
              <a:t>, </a:t>
            </a:r>
            <a:r>
              <a:rPr lang="en-US" altLang="ko-KR" sz="1400" dirty="0" err="1">
                <a:solidFill>
                  <a:srgbClr val="052751"/>
                </a:solidFill>
              </a:rPr>
              <a:t>consectetur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adipisicing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elit</a:t>
            </a:r>
            <a:r>
              <a:rPr lang="en-US" altLang="ko-KR" sz="1400" dirty="0">
                <a:solidFill>
                  <a:srgbClr val="052751"/>
                </a:solidFill>
              </a:rPr>
              <a:t>, sed do </a:t>
            </a:r>
            <a:r>
              <a:rPr lang="en-US" altLang="ko-KR" sz="1400" dirty="0" err="1">
                <a:solidFill>
                  <a:srgbClr val="052751"/>
                </a:solidFill>
              </a:rPr>
              <a:t>eiusmod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tempor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incididunt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ut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labore</a:t>
            </a:r>
            <a:r>
              <a:rPr lang="en-US" altLang="ko-KR" sz="1400" dirty="0">
                <a:solidFill>
                  <a:srgbClr val="052751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52751"/>
                </a:solidFill>
              </a:rPr>
              <a:t>aliqua</a:t>
            </a:r>
            <a:r>
              <a:rPr lang="en-US" altLang="ko-KR" sz="1400" dirty="0">
                <a:solidFill>
                  <a:srgbClr val="052751"/>
                </a:solidFill>
              </a:rPr>
              <a:t>.</a:t>
            </a:r>
            <a:endParaRPr lang="ko-KR" altLang="en-US" sz="1400" dirty="0">
              <a:solidFill>
                <a:srgbClr val="052751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C19BB5B6-1400-40FF-9F9A-80BBEC903119}"/>
              </a:ext>
            </a:extLst>
          </p:cNvPr>
          <p:cNvSpPr/>
          <p:nvPr/>
        </p:nvSpPr>
        <p:spPr>
          <a:xfrm>
            <a:off x="3643351" y="4899331"/>
            <a:ext cx="69319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rgbClr val="052751"/>
                </a:solidFill>
              </a:rPr>
              <a:t>Lorem ipsum</a:t>
            </a:r>
            <a:endParaRPr lang="ko-KR" altLang="en-US" sz="2000" dirty="0">
              <a:solidFill>
                <a:srgbClr val="05275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7009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5A901E8B-8BF5-4B7C-B49C-07FFCBBEFB3D}"/>
              </a:ext>
            </a:extLst>
          </p:cNvPr>
          <p:cNvCxnSpPr>
            <a:stCxn id="34" idx="6"/>
          </p:cNvCxnSpPr>
          <p:nvPr/>
        </p:nvCxnSpPr>
        <p:spPr>
          <a:xfrm>
            <a:off x="3454400" y="3419475"/>
            <a:ext cx="8737600" cy="19050"/>
          </a:xfrm>
          <a:prstGeom prst="line">
            <a:avLst/>
          </a:prstGeom>
          <a:ln w="63500">
            <a:solidFill>
              <a:srgbClr val="01C4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타원 33">
            <a:extLst>
              <a:ext uri="{FF2B5EF4-FFF2-40B4-BE49-F238E27FC236}">
                <a16:creationId xmlns:a16="http://schemas.microsoft.com/office/drawing/2014/main" id="{2C616071-94DD-4C58-9D78-EFC70FB032B4}"/>
              </a:ext>
            </a:extLst>
          </p:cNvPr>
          <p:cNvSpPr/>
          <p:nvPr/>
        </p:nvSpPr>
        <p:spPr>
          <a:xfrm>
            <a:off x="1206500" y="2295525"/>
            <a:ext cx="2247900" cy="2247900"/>
          </a:xfrm>
          <a:prstGeom prst="ellipse">
            <a:avLst/>
          </a:prstGeom>
          <a:solidFill>
            <a:srgbClr val="01C49A"/>
          </a:solidFill>
          <a:ln w="9525" cap="flat">
            <a:noFill/>
            <a:prstDash val="solid"/>
            <a:miter/>
          </a:ln>
        </p:spPr>
        <p:txBody>
          <a:bodyPr lIns="36000" tIns="36000" rIns="36000" bIns="36000" rtlCol="0" anchor="ctr"/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30272AA3-B3AF-4397-A8AF-9F96F7EFB30D}"/>
              </a:ext>
            </a:extLst>
          </p:cNvPr>
          <p:cNvSpPr/>
          <p:nvPr/>
        </p:nvSpPr>
        <p:spPr>
          <a:xfrm>
            <a:off x="4279900" y="1304925"/>
            <a:ext cx="1041400" cy="1041400"/>
          </a:xfrm>
          <a:prstGeom prst="ellipse">
            <a:avLst/>
          </a:prstGeom>
          <a:solidFill>
            <a:srgbClr val="05275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36" name="직선 연결선 35">
            <a:extLst>
              <a:ext uri="{FF2B5EF4-FFF2-40B4-BE49-F238E27FC236}">
                <a16:creationId xmlns:a16="http://schemas.microsoft.com/office/drawing/2014/main" id="{57970FE7-5C5F-4B51-8818-CADC803AF905}"/>
              </a:ext>
            </a:extLst>
          </p:cNvPr>
          <p:cNvCxnSpPr>
            <a:stCxn id="35" idx="4"/>
          </p:cNvCxnSpPr>
          <p:nvPr/>
        </p:nvCxnSpPr>
        <p:spPr>
          <a:xfrm>
            <a:off x="4800600" y="2346325"/>
            <a:ext cx="12700" cy="749300"/>
          </a:xfrm>
          <a:prstGeom prst="line">
            <a:avLst/>
          </a:prstGeom>
          <a:ln w="63500" cap="rnd">
            <a:solidFill>
              <a:srgbClr val="0527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62B2AB00-B0F8-4418-BFF2-E3FE0C3420EA}"/>
              </a:ext>
            </a:extLst>
          </p:cNvPr>
          <p:cNvSpPr txBox="1"/>
          <p:nvPr/>
        </p:nvSpPr>
        <p:spPr>
          <a:xfrm>
            <a:off x="5518150" y="1864638"/>
            <a:ext cx="20383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05275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2751"/>
                </a:solidFill>
              </a:rPr>
              <a:t>amet</a:t>
            </a:r>
            <a:r>
              <a:rPr lang="en-US" altLang="ko-KR" sz="1400" dirty="0">
                <a:solidFill>
                  <a:srgbClr val="052751"/>
                </a:solidFill>
              </a:rPr>
              <a:t>, </a:t>
            </a:r>
            <a:r>
              <a:rPr lang="en-US" altLang="ko-KR" sz="1400" dirty="0" err="1">
                <a:solidFill>
                  <a:srgbClr val="052751"/>
                </a:solidFill>
              </a:rPr>
              <a:t>consectetur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adipisicing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elit</a:t>
            </a:r>
            <a:r>
              <a:rPr lang="en-US" altLang="ko-KR" sz="1400" dirty="0">
                <a:solidFill>
                  <a:srgbClr val="052751"/>
                </a:solidFill>
              </a:rPr>
              <a:t>, sed do </a:t>
            </a:r>
            <a:r>
              <a:rPr lang="en-US" altLang="ko-KR" sz="1400" dirty="0" err="1">
                <a:solidFill>
                  <a:srgbClr val="052751"/>
                </a:solidFill>
              </a:rPr>
              <a:t>eiusmod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tempor</a:t>
            </a:r>
            <a:endParaRPr lang="ko-KR" altLang="en-US" sz="1400" dirty="0">
              <a:solidFill>
                <a:srgbClr val="052751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3C038024-96F3-4E2F-B9A6-220B72108D13}"/>
              </a:ext>
            </a:extLst>
          </p:cNvPr>
          <p:cNvSpPr/>
          <p:nvPr/>
        </p:nvSpPr>
        <p:spPr>
          <a:xfrm>
            <a:off x="5518149" y="1516737"/>
            <a:ext cx="203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052751"/>
                </a:solidFill>
                <a:latin typeface="+mj-lt"/>
              </a:rPr>
              <a:t>Lorem ipsum</a:t>
            </a:r>
          </a:p>
        </p:txBody>
      </p:sp>
      <p:sp>
        <p:nvSpPr>
          <p:cNvPr id="39" name="타원 38">
            <a:extLst>
              <a:ext uri="{FF2B5EF4-FFF2-40B4-BE49-F238E27FC236}">
                <a16:creationId xmlns:a16="http://schemas.microsoft.com/office/drawing/2014/main" id="{9AC8B262-90D0-4145-A51A-95578DF85A7A}"/>
              </a:ext>
            </a:extLst>
          </p:cNvPr>
          <p:cNvSpPr/>
          <p:nvPr/>
        </p:nvSpPr>
        <p:spPr>
          <a:xfrm>
            <a:off x="8261351" y="1304925"/>
            <a:ext cx="1041400" cy="1041400"/>
          </a:xfrm>
          <a:prstGeom prst="ellipse">
            <a:avLst/>
          </a:prstGeom>
          <a:solidFill>
            <a:srgbClr val="05275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40" name="직선 연결선 39">
            <a:extLst>
              <a:ext uri="{FF2B5EF4-FFF2-40B4-BE49-F238E27FC236}">
                <a16:creationId xmlns:a16="http://schemas.microsoft.com/office/drawing/2014/main" id="{C8C86A50-C53A-41B1-94EB-3BCCCEB8C53C}"/>
              </a:ext>
            </a:extLst>
          </p:cNvPr>
          <p:cNvCxnSpPr>
            <a:stCxn id="39" idx="4"/>
          </p:cNvCxnSpPr>
          <p:nvPr/>
        </p:nvCxnSpPr>
        <p:spPr>
          <a:xfrm>
            <a:off x="8782051" y="2346325"/>
            <a:ext cx="12700" cy="749300"/>
          </a:xfrm>
          <a:prstGeom prst="line">
            <a:avLst/>
          </a:prstGeom>
          <a:ln w="63500" cap="rnd">
            <a:solidFill>
              <a:srgbClr val="0527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5085F3E7-F236-4C43-88BC-B9DFE562C765}"/>
              </a:ext>
            </a:extLst>
          </p:cNvPr>
          <p:cNvSpPr txBox="1"/>
          <p:nvPr/>
        </p:nvSpPr>
        <p:spPr>
          <a:xfrm>
            <a:off x="9499601" y="1864638"/>
            <a:ext cx="20383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05275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2751"/>
                </a:solidFill>
              </a:rPr>
              <a:t>amet</a:t>
            </a:r>
            <a:r>
              <a:rPr lang="en-US" altLang="ko-KR" sz="1400" dirty="0">
                <a:solidFill>
                  <a:srgbClr val="052751"/>
                </a:solidFill>
              </a:rPr>
              <a:t>, </a:t>
            </a:r>
            <a:r>
              <a:rPr lang="en-US" altLang="ko-KR" sz="1400" dirty="0" err="1">
                <a:solidFill>
                  <a:srgbClr val="052751"/>
                </a:solidFill>
              </a:rPr>
              <a:t>consectetur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adipisicing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elit</a:t>
            </a:r>
            <a:r>
              <a:rPr lang="en-US" altLang="ko-KR" sz="1400" dirty="0">
                <a:solidFill>
                  <a:srgbClr val="052751"/>
                </a:solidFill>
              </a:rPr>
              <a:t>, sed do </a:t>
            </a:r>
            <a:r>
              <a:rPr lang="en-US" altLang="ko-KR" sz="1400" dirty="0" err="1">
                <a:solidFill>
                  <a:srgbClr val="052751"/>
                </a:solidFill>
              </a:rPr>
              <a:t>eiusmod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tempor</a:t>
            </a:r>
            <a:endParaRPr lang="ko-KR" altLang="en-US" sz="1400" dirty="0">
              <a:solidFill>
                <a:srgbClr val="052751"/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FC28620B-6B94-4514-975E-0F1047075827}"/>
              </a:ext>
            </a:extLst>
          </p:cNvPr>
          <p:cNvSpPr/>
          <p:nvPr/>
        </p:nvSpPr>
        <p:spPr>
          <a:xfrm>
            <a:off x="9499600" y="1516737"/>
            <a:ext cx="203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052751"/>
                </a:solidFill>
                <a:latin typeface="+mj-lt"/>
              </a:rPr>
              <a:t>Lorem ipsum</a:t>
            </a:r>
          </a:p>
        </p:txBody>
      </p:sp>
      <p:sp>
        <p:nvSpPr>
          <p:cNvPr id="43" name="타원 42">
            <a:extLst>
              <a:ext uri="{FF2B5EF4-FFF2-40B4-BE49-F238E27FC236}">
                <a16:creationId xmlns:a16="http://schemas.microsoft.com/office/drawing/2014/main" id="{81AD0704-E3BD-447D-8F7E-DEA0158E37EF}"/>
              </a:ext>
            </a:extLst>
          </p:cNvPr>
          <p:cNvSpPr/>
          <p:nvPr/>
        </p:nvSpPr>
        <p:spPr>
          <a:xfrm>
            <a:off x="6648451" y="4511675"/>
            <a:ext cx="1041400" cy="1041400"/>
          </a:xfrm>
          <a:prstGeom prst="ellipse">
            <a:avLst/>
          </a:prstGeom>
          <a:solidFill>
            <a:srgbClr val="05275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44" name="직선 연결선 43">
            <a:extLst>
              <a:ext uri="{FF2B5EF4-FFF2-40B4-BE49-F238E27FC236}">
                <a16:creationId xmlns:a16="http://schemas.microsoft.com/office/drawing/2014/main" id="{700D91CD-09EB-488E-ACC4-D3B1E2FE17FB}"/>
              </a:ext>
            </a:extLst>
          </p:cNvPr>
          <p:cNvCxnSpPr>
            <a:cxnSpLocks/>
          </p:cNvCxnSpPr>
          <p:nvPr/>
        </p:nvCxnSpPr>
        <p:spPr>
          <a:xfrm>
            <a:off x="7169151" y="3762375"/>
            <a:ext cx="12700" cy="749300"/>
          </a:xfrm>
          <a:prstGeom prst="line">
            <a:avLst/>
          </a:prstGeom>
          <a:ln w="63500" cap="rnd">
            <a:solidFill>
              <a:srgbClr val="0527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67C509A3-1C00-4F48-9AF0-FDEE726EA3BC}"/>
              </a:ext>
            </a:extLst>
          </p:cNvPr>
          <p:cNvSpPr txBox="1"/>
          <p:nvPr/>
        </p:nvSpPr>
        <p:spPr>
          <a:xfrm>
            <a:off x="7886701" y="4891326"/>
            <a:ext cx="20383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05275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2751"/>
                </a:solidFill>
              </a:rPr>
              <a:t>amet</a:t>
            </a:r>
            <a:r>
              <a:rPr lang="en-US" altLang="ko-KR" sz="1400" dirty="0">
                <a:solidFill>
                  <a:srgbClr val="052751"/>
                </a:solidFill>
              </a:rPr>
              <a:t>, </a:t>
            </a:r>
            <a:r>
              <a:rPr lang="en-US" altLang="ko-KR" sz="1400" dirty="0" err="1">
                <a:solidFill>
                  <a:srgbClr val="052751"/>
                </a:solidFill>
              </a:rPr>
              <a:t>consectetur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adipisicing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elit</a:t>
            </a:r>
            <a:r>
              <a:rPr lang="en-US" altLang="ko-KR" sz="1400" dirty="0">
                <a:solidFill>
                  <a:srgbClr val="052751"/>
                </a:solidFill>
              </a:rPr>
              <a:t>, sed do </a:t>
            </a:r>
            <a:r>
              <a:rPr lang="en-US" altLang="ko-KR" sz="1400" dirty="0" err="1">
                <a:solidFill>
                  <a:srgbClr val="052751"/>
                </a:solidFill>
              </a:rPr>
              <a:t>eiusmod</a:t>
            </a:r>
            <a:r>
              <a:rPr lang="en-US" altLang="ko-KR" sz="1400" dirty="0">
                <a:solidFill>
                  <a:srgbClr val="052751"/>
                </a:solidFill>
              </a:rPr>
              <a:t> </a:t>
            </a:r>
            <a:r>
              <a:rPr lang="en-US" altLang="ko-KR" sz="1400" dirty="0" err="1">
                <a:solidFill>
                  <a:srgbClr val="052751"/>
                </a:solidFill>
              </a:rPr>
              <a:t>tempor</a:t>
            </a:r>
            <a:endParaRPr lang="ko-KR" altLang="en-US" sz="1400" dirty="0">
              <a:solidFill>
                <a:srgbClr val="052751"/>
              </a:solidFill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DEB40FC0-47C7-4946-8AB0-8BFC8C894B99}"/>
              </a:ext>
            </a:extLst>
          </p:cNvPr>
          <p:cNvSpPr/>
          <p:nvPr/>
        </p:nvSpPr>
        <p:spPr>
          <a:xfrm>
            <a:off x="7886700" y="4543425"/>
            <a:ext cx="203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052751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696122618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edoka One - Calibri Light">
      <a:majorFont>
        <a:latin typeface="Fredoka One"/>
        <a:ea typeface="Arial Unicode MS"/>
        <a:cs typeface=""/>
      </a:majorFont>
      <a:minorFont>
        <a:latin typeface="Calibri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D425F"/>
        </a:solidFill>
        <a:ln w="6350" cap="flat">
          <a:noFill/>
          <a:prstDash val="solid"/>
          <a:miter/>
        </a:ln>
      </a:spPr>
      <a:bodyPr rtlCol="0" anchor="ctr"/>
      <a:lstStyle>
        <a:defPPr algn="l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3576</TotalTime>
  <Words>1408</Words>
  <Application>Microsoft Office PowerPoint</Application>
  <PresentationFormat>와이드스크린</PresentationFormat>
  <Paragraphs>202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3" baseType="lpstr">
      <vt:lpstr>Arial Unicode MS</vt:lpstr>
      <vt:lpstr>맑은 고딕</vt:lpstr>
      <vt:lpstr>Arial</vt:lpstr>
      <vt:lpstr>Calibri Light</vt:lpstr>
      <vt:lpstr>Fredoka One</vt:lpstr>
      <vt:lpstr>Wingdings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281</cp:revision>
  <dcterms:created xsi:type="dcterms:W3CDTF">2019-04-06T05:20:47Z</dcterms:created>
  <dcterms:modified xsi:type="dcterms:W3CDTF">2020-05-17T07:56:40Z</dcterms:modified>
</cp:coreProperties>
</file>