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9"/>
    <p:sldId id="257" r:id="rId30"/>
    <p:sldId id="258" r:id="rId31"/>
    <p:sldId id="259" r:id="rId32"/>
    <p:sldId id="260" r:id="rId33"/>
    <p:sldId id="261" r:id="rId34"/>
    <p:sldId id="262" r:id="rId35"/>
    <p:sldId id="263" r:id="rId36"/>
    <p:sldId id="264" r:id="rId37"/>
    <p:sldId id="265" r:id="rId38"/>
    <p:sldId id="266" r:id="rId39"/>
    <p:sldId id="267" r:id="rId40"/>
    <p:sldId id="268" r:id="rId41"/>
    <p:sldId id="269" r:id="rId42"/>
    <p:sldId id="270" r:id="rId43"/>
    <p:sldId id="271" r:id="rId44"/>
    <p:sldId id="272" r:id="rId45"/>
    <p:sldId id="273" r:id="rId46"/>
    <p:sldId id="274" r:id="rId47"/>
    <p:sldId id="275" r:id="rId48"/>
    <p:sldId id="276" r:id="rId49"/>
    <p:sldId id="277" r:id="rId50"/>
    <p:sldId id="278" r:id="rId51"/>
    <p:sldId id="279" r:id="rId52"/>
    <p:sldId id="280" r:id="rId53"/>
  </p:sldIdLst>
  <p:sldSz cx="18288000" cy="10287000"/>
  <p:notesSz cx="6858000" cy="9144000"/>
  <p:embeddedFontLst>
    <p:embeddedFont>
      <p:font typeface="Libre Baskerville" charset="1" panose="02000000000000000000"/>
      <p:regular r:id="rId6"/>
    </p:embeddedFont>
    <p:embeddedFont>
      <p:font typeface="Libre Baskerville Bold" charset="1" panose="02000000000000000000"/>
      <p:regular r:id="rId7"/>
    </p:embeddedFont>
    <p:embeddedFont>
      <p:font typeface="Libre Baskerville Italics" charset="1" panose="02000000000000000000"/>
      <p:regular r:id="rId8"/>
    </p:embeddedFont>
    <p:embeddedFont>
      <p:font typeface="Arimo" charset="1" panose="020B0604020202020204"/>
      <p:regular r:id="rId9"/>
    </p:embeddedFont>
    <p:embeddedFont>
      <p:font typeface="Arimo Bold" charset="1" panose="020B0704020202020204"/>
      <p:regular r:id="rId10"/>
    </p:embeddedFont>
    <p:embeddedFont>
      <p:font typeface="Arimo Italics" charset="1" panose="020B0604020202090204"/>
      <p:regular r:id="rId11"/>
    </p:embeddedFont>
    <p:embeddedFont>
      <p:font typeface="Arimo Bold Italics" charset="1" panose="020B0704020202090204"/>
      <p:regular r:id="rId12"/>
    </p:embeddedFont>
    <p:embeddedFont>
      <p:font typeface="Montserrat" charset="1" panose="00000500000000000000"/>
      <p:regular r:id="rId13"/>
    </p:embeddedFont>
    <p:embeddedFont>
      <p:font typeface="Montserrat Bold" charset="1" panose="00000600000000000000"/>
      <p:regular r:id="rId14"/>
    </p:embeddedFont>
    <p:embeddedFont>
      <p:font typeface="Montserrat Italics" charset="1" panose="00000500000000000000"/>
      <p:regular r:id="rId15"/>
    </p:embeddedFont>
    <p:embeddedFont>
      <p:font typeface="Montserrat Bold Italics" charset="1" panose="00000600000000000000"/>
      <p:regular r:id="rId16"/>
    </p:embeddedFont>
    <p:embeddedFont>
      <p:font typeface="Inter" charset="1" panose="020B0502030000000004"/>
      <p:regular r:id="rId17"/>
    </p:embeddedFont>
    <p:embeddedFont>
      <p:font typeface="Inter Bold" charset="1" panose="020B0802030000000004"/>
      <p:regular r:id="rId18"/>
    </p:embeddedFont>
    <p:embeddedFont>
      <p:font typeface="Inter Italics" charset="1" panose="020B0502030000000004"/>
      <p:regular r:id="rId19"/>
    </p:embeddedFont>
    <p:embeddedFont>
      <p:font typeface="Inter Bold Italics" charset="1" panose="020B0802030000000004"/>
      <p:regular r:id="rId20"/>
    </p:embeddedFont>
    <p:embeddedFont>
      <p:font typeface="Lato" charset="1" panose="020F0502020204030203"/>
      <p:regular r:id="rId21"/>
    </p:embeddedFont>
    <p:embeddedFont>
      <p:font typeface="Lato Bold" charset="1" panose="020F0502020204030203"/>
      <p:regular r:id="rId22"/>
    </p:embeddedFont>
    <p:embeddedFont>
      <p:font typeface="Lato Italics" charset="1" panose="020F0502020204030203"/>
      <p:regular r:id="rId23"/>
    </p:embeddedFont>
    <p:embeddedFont>
      <p:font typeface="Lato Bold Italics" charset="1" panose="020F0502020204030203"/>
      <p:regular r:id="rId24"/>
    </p:embeddedFont>
    <p:embeddedFont>
      <p:font typeface="Baskerville Display PT" charset="1" panose="02030602080406020203"/>
      <p:regular r:id="rId25"/>
    </p:embeddedFont>
    <p:embeddedFont>
      <p:font typeface="Baskerville Display PT Bold" charset="1" panose="02030702080406020203"/>
      <p:regular r:id="rId26"/>
    </p:embeddedFont>
    <p:embeddedFont>
      <p:font typeface="Baskerville Display PT Italics" charset="1" panose="02030602080406090203"/>
      <p:regular r:id="rId27"/>
    </p:embeddedFont>
    <p:embeddedFont>
      <p:font typeface="Baskerville Display PT Bold Italics" charset="1" panose="02030702080406090203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slides/slide1.xml" Type="http://schemas.openxmlformats.org/officeDocument/2006/relationships/slide"/><Relationship Id="rId3" Target="viewProps.xml" Type="http://schemas.openxmlformats.org/officeDocument/2006/relationships/viewProps"/><Relationship Id="rId30" Target="slides/slide2.xml" Type="http://schemas.openxmlformats.org/officeDocument/2006/relationships/slide"/><Relationship Id="rId31" Target="slides/slide3.xml" Type="http://schemas.openxmlformats.org/officeDocument/2006/relationships/slide"/><Relationship Id="rId32" Target="slides/slide4.xml" Type="http://schemas.openxmlformats.org/officeDocument/2006/relationships/slide"/><Relationship Id="rId33" Target="slides/slide5.xml" Type="http://schemas.openxmlformats.org/officeDocument/2006/relationships/slide"/><Relationship Id="rId34" Target="slides/slide6.xml" Type="http://schemas.openxmlformats.org/officeDocument/2006/relationships/slide"/><Relationship Id="rId35" Target="slides/slide7.xml" Type="http://schemas.openxmlformats.org/officeDocument/2006/relationships/slide"/><Relationship Id="rId36" Target="slides/slide8.xml" Type="http://schemas.openxmlformats.org/officeDocument/2006/relationships/slide"/><Relationship Id="rId37" Target="slides/slide9.xml" Type="http://schemas.openxmlformats.org/officeDocument/2006/relationships/slide"/><Relationship Id="rId38" Target="slides/slide10.xml" Type="http://schemas.openxmlformats.org/officeDocument/2006/relationships/slide"/><Relationship Id="rId39" Target="slides/slide11.xml" Type="http://schemas.openxmlformats.org/officeDocument/2006/relationships/slide"/><Relationship Id="rId4" Target="theme/theme1.xml" Type="http://schemas.openxmlformats.org/officeDocument/2006/relationships/theme"/><Relationship Id="rId40" Target="slides/slide12.xml" Type="http://schemas.openxmlformats.org/officeDocument/2006/relationships/slide"/><Relationship Id="rId41" Target="slides/slide13.xml" Type="http://schemas.openxmlformats.org/officeDocument/2006/relationships/slide"/><Relationship Id="rId42" Target="slides/slide14.xml" Type="http://schemas.openxmlformats.org/officeDocument/2006/relationships/slide"/><Relationship Id="rId43" Target="slides/slide15.xml" Type="http://schemas.openxmlformats.org/officeDocument/2006/relationships/slide"/><Relationship Id="rId44" Target="slides/slide16.xml" Type="http://schemas.openxmlformats.org/officeDocument/2006/relationships/slide"/><Relationship Id="rId45" Target="slides/slide17.xml" Type="http://schemas.openxmlformats.org/officeDocument/2006/relationships/slide"/><Relationship Id="rId46" Target="slides/slide18.xml" Type="http://schemas.openxmlformats.org/officeDocument/2006/relationships/slide"/><Relationship Id="rId47" Target="slides/slide19.xml" Type="http://schemas.openxmlformats.org/officeDocument/2006/relationships/slide"/><Relationship Id="rId48" Target="slides/slide20.xml" Type="http://schemas.openxmlformats.org/officeDocument/2006/relationships/slide"/><Relationship Id="rId49" Target="slides/slide21.xml" Type="http://schemas.openxmlformats.org/officeDocument/2006/relationships/slide"/><Relationship Id="rId5" Target="tableStyles.xml" Type="http://schemas.openxmlformats.org/officeDocument/2006/relationships/tableStyles"/><Relationship Id="rId50" Target="slides/slide22.xml" Type="http://schemas.openxmlformats.org/officeDocument/2006/relationships/slide"/><Relationship Id="rId51" Target="slides/slide23.xml" Type="http://schemas.openxmlformats.org/officeDocument/2006/relationships/slide"/><Relationship Id="rId52" Target="slides/slide24.xml" Type="http://schemas.openxmlformats.org/officeDocument/2006/relationships/slide"/><Relationship Id="rId53" Target="slides/slide25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9.jpeg" Type="http://schemas.openxmlformats.org/officeDocument/2006/relationships/image"/><Relationship Id="rId4" Target="../media/image20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1.jpeg" Type="http://schemas.openxmlformats.org/officeDocument/2006/relationships/image"/><Relationship Id="rId4" Target="../media/image22.jpeg" Type="http://schemas.openxmlformats.org/officeDocument/2006/relationships/image"/><Relationship Id="rId5" Target="../media/image23.jpe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4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5.jpeg" Type="http://schemas.openxmlformats.org/officeDocument/2006/relationships/image"/><Relationship Id="rId4" Target="../media/image26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7.jpeg" Type="http://schemas.openxmlformats.org/officeDocument/2006/relationships/image"/><Relationship Id="rId4" Target="../media/image28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30.png" Type="http://schemas.openxmlformats.org/officeDocument/2006/relationships/image"/><Relationship Id="rId4" Target="../media/image31.svg" Type="http://schemas.openxmlformats.org/officeDocument/2006/relationships/image"/><Relationship Id="rId5" Target="../media/image32.pn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34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35.jpeg" Type="http://schemas.openxmlformats.org/officeDocument/2006/relationships/image"/><Relationship Id="rId6" Target="../media/image36.jpe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37.jpe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38.jpeg" Type="http://schemas.openxmlformats.org/officeDocument/2006/relationships/image"/><Relationship Id="rId4" Target="../media/image35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39.jpe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40.png" Type="http://schemas.openxmlformats.org/officeDocument/2006/relationships/image"/><Relationship Id="rId4" Target="../media/image41.svg" Type="http://schemas.openxmlformats.org/officeDocument/2006/relationships/image"/><Relationship Id="rId5" Target="../media/image42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43.jpeg" Type="http://schemas.openxmlformats.org/officeDocument/2006/relationships/image"/><Relationship Id="rId4" Target="../media/image35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44.jpeg" Type="http://schemas.openxmlformats.org/officeDocument/2006/relationships/image"/><Relationship Id="rId4" Target="../media/image13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jpeg" Type="http://schemas.openxmlformats.org/officeDocument/2006/relationships/image"/><Relationship Id="rId3" Target="../media/image45.png" Type="http://schemas.openxmlformats.org/officeDocument/2006/relationships/image"/><Relationship Id="rId4" Target="../media/image46.png" Type="http://schemas.openxmlformats.org/officeDocument/2006/relationships/image"/><Relationship Id="rId5" Target="../media/image47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7.jpe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8.jpeg" Type="http://schemas.openxmlformats.org/officeDocument/2006/relationships/image"/><Relationship Id="rId4" Target="../media/image9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0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1.jpe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2.jpeg" Type="http://schemas.openxmlformats.org/officeDocument/2006/relationships/image"/><Relationship Id="rId4" Target="../media/image13.jpeg" Type="http://schemas.openxmlformats.org/officeDocument/2006/relationships/image"/><Relationship Id="rId5" Target="../media/image14.jpeg" Type="http://schemas.openxmlformats.org/officeDocument/2006/relationships/image"/><Relationship Id="rId6" Target="../media/image15.jpe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6.jpeg" Type="http://schemas.openxmlformats.org/officeDocument/2006/relationships/image"/><Relationship Id="rId4" Target="../media/image17.jpeg" Type="http://schemas.openxmlformats.org/officeDocument/2006/relationships/image"/><Relationship Id="rId5" Target="../media/image18.jpe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9378280" y="-1072854"/>
            <a:ext cx="9144000" cy="11764664"/>
            <a:chOff x="0" y="0"/>
            <a:chExt cx="3895090" cy="5011420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322580" y="1079500"/>
              <a:ext cx="2764790" cy="3676650"/>
            </a:xfrm>
            <a:custGeom>
              <a:avLst/>
              <a:gdLst/>
              <a:ahLst/>
              <a:cxnLst/>
              <a:rect r="r" b="b" t="t" l="l"/>
              <a:pathLst>
                <a:path h="3676650" w="2764790">
                  <a:moveTo>
                    <a:pt x="2764790" y="3676650"/>
                  </a:moveTo>
                  <a:lnTo>
                    <a:pt x="0" y="3676650"/>
                  </a:lnTo>
                  <a:lnTo>
                    <a:pt x="0" y="0"/>
                  </a:lnTo>
                  <a:lnTo>
                    <a:pt x="2764790" y="0"/>
                  </a:lnTo>
                  <a:lnTo>
                    <a:pt x="2764790" y="3676650"/>
                  </a:lnTo>
                  <a:close/>
                </a:path>
              </a:pathLst>
            </a:custGeom>
            <a:blipFill>
              <a:blip r:embed="rId3"/>
              <a:stretch>
                <a:fillRect l="0" r="0" t="-6398" b="-6398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>
              <a:off x="0" y="6350"/>
              <a:ext cx="3895090" cy="4998720"/>
            </a:xfrm>
            <a:custGeom>
              <a:avLst/>
              <a:gdLst/>
              <a:ahLst/>
              <a:cxnLst/>
              <a:rect r="r" b="b" t="t" l="l"/>
              <a:pathLst>
                <a:path h="4998720" w="3895090">
                  <a:moveTo>
                    <a:pt x="3895090" y="4998720"/>
                  </a:moveTo>
                  <a:lnTo>
                    <a:pt x="0" y="4998720"/>
                  </a:lnTo>
                  <a:lnTo>
                    <a:pt x="0" y="0"/>
                  </a:lnTo>
                  <a:lnTo>
                    <a:pt x="3895090" y="0"/>
                  </a:lnTo>
                  <a:lnTo>
                    <a:pt x="3895090" y="4998720"/>
                  </a:lnTo>
                  <a:close/>
                </a:path>
              </a:pathLst>
            </a:custGeom>
            <a:blipFill>
              <a:blip r:embed="rId4"/>
              <a:stretch>
                <a:fillRect l="0" r="0" t="-110" b="-110"/>
              </a:stretch>
            </a:blip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70013" y="-873339"/>
            <a:ext cx="2432242" cy="2432242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632110" y="1568428"/>
            <a:ext cx="6268849" cy="2985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93"/>
              </a:lnSpc>
            </a:pPr>
            <a:r>
              <a:rPr lang="en-US" sz="9828">
                <a:solidFill>
                  <a:srgbClr val="000000"/>
                </a:solidFill>
                <a:latin typeface="Libre Baskerville Italics"/>
              </a:rPr>
              <a:t>French Fashion</a:t>
            </a:r>
          </a:p>
        </p:txBody>
      </p:sp>
      <p:sp>
        <p:nvSpPr>
          <p:cNvPr name="AutoShape 8" id="8"/>
          <p:cNvSpPr/>
          <p:nvPr/>
        </p:nvSpPr>
        <p:spPr>
          <a:xfrm rot="5400000">
            <a:off x="3432899" y="6095505"/>
            <a:ext cx="2667270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2213204" y="8396745"/>
            <a:ext cx="510666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www.frenchfashionmarketing.com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213204" y="7691078"/>
            <a:ext cx="5106660" cy="637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Aesthetic Marketing plan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8761970" y="2981068"/>
            <a:ext cx="3762632" cy="4324865"/>
            <a:chOff x="0" y="0"/>
            <a:chExt cx="5016843" cy="5766486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11709" r="0" b="11709"/>
            <a:stretch>
              <a:fillRect/>
            </a:stretch>
          </p:blipFill>
          <p:spPr>
            <a:xfrm flipH="false" flipV="false">
              <a:off x="0" y="0"/>
              <a:ext cx="5016843" cy="5766486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3019903" y="2981068"/>
            <a:ext cx="3762632" cy="4324865"/>
            <a:chOff x="0" y="0"/>
            <a:chExt cx="5016843" cy="576648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/>
            <a:srcRect l="0" t="11685" r="0" b="11685"/>
            <a:stretch>
              <a:fillRect/>
            </a:stretch>
          </p:blipFill>
          <p:spPr>
            <a:xfrm flipH="false" flipV="false">
              <a:off x="0" y="0"/>
              <a:ext cx="5016843" cy="5766486"/>
            </a:xfrm>
            <a:prstGeom prst="rect">
              <a:avLst/>
            </a:prstGeom>
          </p:spPr>
        </p:pic>
      </p:grpSp>
      <p:sp>
        <p:nvSpPr>
          <p:cNvPr name="TextBox 7" id="7"/>
          <p:cNvSpPr txBox="true"/>
          <p:nvPr/>
        </p:nvSpPr>
        <p:spPr>
          <a:xfrm rot="0">
            <a:off x="1475212" y="1122353"/>
            <a:ext cx="5843024" cy="2797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Write your topic or idea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04662" y="4821247"/>
            <a:ext cx="4584125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Add a main point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04662" y="7518209"/>
            <a:ext cx="4584125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540294" y="5649169"/>
            <a:ext cx="3712861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40294" y="8346132"/>
            <a:ext cx="3712861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66414" y="5951990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6644846" y="5550695"/>
            <a:ext cx="4998308" cy="2473474"/>
            <a:chOff x="0" y="0"/>
            <a:chExt cx="1316427" cy="651450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0" y="0"/>
              <a:ext cx="1316427" cy="651450"/>
            </a:xfrm>
            <a:custGeom>
              <a:avLst/>
              <a:gdLst/>
              <a:ahLst/>
              <a:cxnLst/>
              <a:rect r="r" b="b" t="t" l="l"/>
              <a:pathLst>
                <a:path h="651450" w="1316427">
                  <a:moveTo>
                    <a:pt x="0" y="0"/>
                  </a:moveTo>
                  <a:lnTo>
                    <a:pt x="1316427" y="0"/>
                  </a:lnTo>
                  <a:lnTo>
                    <a:pt x="1316427" y="651450"/>
                  </a:lnTo>
                  <a:lnTo>
                    <a:pt x="0" y="651450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2260992" y="5550695"/>
            <a:ext cx="4998308" cy="2473474"/>
            <a:chOff x="0" y="0"/>
            <a:chExt cx="1316427" cy="65145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0" y="0"/>
              <a:ext cx="1316427" cy="651450"/>
            </a:xfrm>
            <a:custGeom>
              <a:avLst/>
              <a:gdLst/>
              <a:ahLst/>
              <a:cxnLst/>
              <a:rect r="r" b="b" t="t" l="l"/>
              <a:pathLst>
                <a:path h="651450" w="1316427">
                  <a:moveTo>
                    <a:pt x="0" y="0"/>
                  </a:moveTo>
                  <a:lnTo>
                    <a:pt x="1316427" y="0"/>
                  </a:lnTo>
                  <a:lnTo>
                    <a:pt x="1316427" y="651450"/>
                  </a:lnTo>
                  <a:lnTo>
                    <a:pt x="0" y="651450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7262684" y="7195345"/>
            <a:ext cx="3762632" cy="5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6"/>
              </a:lnSpc>
            </a:pPr>
            <a:r>
              <a:rPr lang="en-US" sz="3018">
                <a:solidFill>
                  <a:srgbClr val="000000"/>
                </a:solidFill>
                <a:latin typeface="Baskerville Display PT"/>
              </a:rPr>
              <a:t>Name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878830" y="7195345"/>
            <a:ext cx="3762632" cy="5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6"/>
              </a:lnSpc>
            </a:pPr>
            <a:r>
              <a:rPr lang="en-US" sz="3018">
                <a:solidFill>
                  <a:srgbClr val="000000"/>
                </a:solidFill>
                <a:latin typeface="Baskerville Display PT"/>
              </a:rPr>
              <a:t>Name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644846" y="8309918"/>
            <a:ext cx="499830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"/>
              </a:rPr>
              <a:t>Title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60992" y="8309918"/>
            <a:ext cx="499830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"/>
              </a:rPr>
              <a:t>Title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7262684" y="3240616"/>
            <a:ext cx="3762632" cy="3546816"/>
            <a:chOff x="0" y="0"/>
            <a:chExt cx="5016843" cy="4729087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3"/>
            <a:srcRect l="0" t="13318" r="0" b="23878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grpSp>
        <p:nvGrpSpPr>
          <p:cNvPr name="Group 15" id="15"/>
          <p:cNvGrpSpPr/>
          <p:nvPr/>
        </p:nvGrpSpPr>
        <p:grpSpPr>
          <a:xfrm rot="0">
            <a:off x="1028700" y="5550695"/>
            <a:ext cx="4998308" cy="2473474"/>
            <a:chOff x="0" y="0"/>
            <a:chExt cx="1316427" cy="651450"/>
          </a:xfrm>
        </p:grpSpPr>
        <p:sp>
          <p:nvSpPr>
            <p:cNvPr name="Freeform 16" id="16"/>
            <p:cNvSpPr/>
            <p:nvPr/>
          </p:nvSpPr>
          <p:spPr>
            <a:xfrm flipH="false" flipV="false">
              <a:off x="0" y="0"/>
              <a:ext cx="1316427" cy="651450"/>
            </a:xfrm>
            <a:custGeom>
              <a:avLst/>
              <a:gdLst/>
              <a:ahLst/>
              <a:cxnLst/>
              <a:rect r="r" b="b" t="t" l="l"/>
              <a:pathLst>
                <a:path h="651450" w="1316427">
                  <a:moveTo>
                    <a:pt x="0" y="0"/>
                  </a:moveTo>
                  <a:lnTo>
                    <a:pt x="1316427" y="0"/>
                  </a:lnTo>
                  <a:lnTo>
                    <a:pt x="1316427" y="651450"/>
                  </a:lnTo>
                  <a:lnTo>
                    <a:pt x="0" y="651450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646538" y="3240616"/>
            <a:ext cx="3762632" cy="3546816"/>
            <a:chOff x="0" y="0"/>
            <a:chExt cx="5016843" cy="4729087"/>
          </a:xfrm>
        </p:grpSpPr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4"/>
            <a:srcRect l="6305" t="0" r="6305" b="45081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sp>
        <p:nvSpPr>
          <p:cNvPr name="TextBox 20" id="20"/>
          <p:cNvSpPr txBox="true"/>
          <p:nvPr/>
        </p:nvSpPr>
        <p:spPr>
          <a:xfrm rot="0">
            <a:off x="1646538" y="7195345"/>
            <a:ext cx="3762632" cy="5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26"/>
              </a:lnSpc>
            </a:pPr>
            <a:r>
              <a:rPr lang="en-US" sz="3018">
                <a:solidFill>
                  <a:srgbClr val="000000"/>
                </a:solidFill>
                <a:latin typeface="Baskerville Display PT"/>
              </a:rPr>
              <a:t>Name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8309918"/>
            <a:ext cx="4998308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Inter"/>
              </a:rPr>
              <a:t>Title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2878830" y="3240616"/>
            <a:ext cx="3762632" cy="3546816"/>
            <a:chOff x="0" y="0"/>
            <a:chExt cx="5016843" cy="4729087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5"/>
            <a:srcRect l="0" t="11690" r="0" b="25505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sp>
        <p:nvSpPr>
          <p:cNvPr name="TextBox 24" id="24"/>
          <p:cNvSpPr txBox="true"/>
          <p:nvPr/>
        </p:nvSpPr>
        <p:spPr>
          <a:xfrm rot="0">
            <a:off x="5409170" y="866775"/>
            <a:ext cx="7469659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Baskerville Display PT Italics"/>
              </a:rPr>
              <a:t>Meet The Team</a:t>
            </a:r>
          </a:p>
        </p:txBody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071879" y="-1216121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0" y="-1072854"/>
            <a:ext cx="9144000" cy="11764664"/>
            <a:chOff x="0" y="0"/>
            <a:chExt cx="3895090" cy="5011420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322580" y="1079500"/>
              <a:ext cx="2764790" cy="3676650"/>
            </a:xfrm>
            <a:custGeom>
              <a:avLst/>
              <a:gdLst/>
              <a:ahLst/>
              <a:cxnLst/>
              <a:rect r="r" b="b" t="t" l="l"/>
              <a:pathLst>
                <a:path h="3676650" w="2764790">
                  <a:moveTo>
                    <a:pt x="2764790" y="3676650"/>
                  </a:moveTo>
                  <a:lnTo>
                    <a:pt x="0" y="3676650"/>
                  </a:lnTo>
                  <a:lnTo>
                    <a:pt x="0" y="0"/>
                  </a:lnTo>
                  <a:lnTo>
                    <a:pt x="2764790" y="0"/>
                  </a:lnTo>
                  <a:lnTo>
                    <a:pt x="2764790" y="3676650"/>
                  </a:lnTo>
                  <a:close/>
                </a:path>
              </a:pathLst>
            </a:custGeom>
            <a:blipFill>
              <a:blip r:embed="rId3"/>
              <a:stretch>
                <a:fillRect l="-49798" r="-49798" t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>
              <a:off x="0" y="6350"/>
              <a:ext cx="3895090" cy="4998720"/>
            </a:xfrm>
            <a:custGeom>
              <a:avLst/>
              <a:gdLst/>
              <a:ahLst/>
              <a:cxnLst/>
              <a:rect r="r" b="b" t="t" l="l"/>
              <a:pathLst>
                <a:path h="4998720" w="3895090">
                  <a:moveTo>
                    <a:pt x="3895090" y="4998720"/>
                  </a:moveTo>
                  <a:lnTo>
                    <a:pt x="0" y="4998720"/>
                  </a:lnTo>
                  <a:lnTo>
                    <a:pt x="0" y="0"/>
                  </a:lnTo>
                  <a:lnTo>
                    <a:pt x="3895090" y="0"/>
                  </a:lnTo>
                  <a:lnTo>
                    <a:pt x="3895090" y="4998720"/>
                  </a:lnTo>
                  <a:close/>
                </a:path>
              </a:pathLst>
            </a:custGeom>
            <a:blipFill>
              <a:blip r:embed="rId4"/>
              <a:stretch>
                <a:fillRect l="0" r="0" t="-110" b="-110"/>
              </a:stretch>
            </a:blip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70013" y="-873339"/>
            <a:ext cx="2432242" cy="2432242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793941" y="1044575"/>
            <a:ext cx="6103290" cy="3819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Libre Baskerville Italics"/>
              </a:rPr>
              <a:t>2</a:t>
            </a:r>
            <a:r>
              <a:rPr lang="en-US" sz="5499" u="none">
                <a:solidFill>
                  <a:srgbClr val="000000"/>
                </a:solidFill>
                <a:latin typeface="Libre Baskerville Italics"/>
              </a:rPr>
              <a:t>.</a:t>
            </a:r>
          </a:p>
          <a:p>
            <a:pPr algn="ctr" marL="0" indent="0" lvl="0">
              <a:lnSpc>
                <a:spcPts val="11793"/>
              </a:lnSpc>
              <a:spcBef>
                <a:spcPct val="0"/>
              </a:spcBef>
            </a:pPr>
            <a:r>
              <a:rPr lang="en-US" sz="9828" u="none">
                <a:solidFill>
                  <a:srgbClr val="000000"/>
                </a:solidFill>
                <a:latin typeface="Libre Baskerville Italics"/>
              </a:rPr>
              <a:t>Our Projects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728309" y="7956503"/>
            <a:ext cx="4234554" cy="1285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Elaborate on what you want to discuss. </a:t>
            </a:r>
          </a:p>
        </p:txBody>
      </p:sp>
      <p:sp>
        <p:nvSpPr>
          <p:cNvPr name="AutoShape 9" id="9"/>
          <p:cNvSpPr/>
          <p:nvPr/>
        </p:nvSpPr>
        <p:spPr>
          <a:xfrm rot="5400000">
            <a:off x="12511951" y="6418081"/>
            <a:ext cx="2667270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  <p:transition spd="fast">
    <p:wipe dir="l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435875" y="1028700"/>
            <a:ext cx="5482971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50000"/>
          <a:stretch>
            <a:fillRect/>
          </a:stretch>
        </p:blipFill>
        <p:spPr>
          <a:xfrm flipH="false" flipV="false" rot="0">
            <a:off x="11570526" y="1028700"/>
            <a:ext cx="5482971" cy="411480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3663950"/>
            <a:ext cx="4407175" cy="2797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Baskerville Display PT Italics"/>
              </a:rPr>
              <a:t>O</a:t>
            </a: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ur Project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570526" y="8397875"/>
            <a:ext cx="5492628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Baskerville Display PT"/>
              </a:rPr>
              <a:t>Year</a:t>
            </a:r>
            <a:r>
              <a:rPr lang="en-US" sz="2499" u="none">
                <a:solidFill>
                  <a:srgbClr val="000000"/>
                </a:solidFill>
                <a:latin typeface="Baskerville Display PT"/>
              </a:rPr>
              <a:t>: 2022</a:t>
            </a:r>
          </a:p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Baskerville Display PT"/>
              </a:rPr>
              <a:t>Role: Write your role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70526" y="5780405"/>
            <a:ext cx="5482971" cy="1990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219754" y="8080279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4114800" y="-1870076"/>
            <a:ext cx="8229600" cy="822960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6741540" y="6276356"/>
            <a:ext cx="883932" cy="6255368"/>
            <a:chOff x="0" y="0"/>
            <a:chExt cx="232805" cy="1647504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0" y="0"/>
              <a:ext cx="232805" cy="1647504"/>
            </a:xfrm>
            <a:custGeom>
              <a:avLst/>
              <a:gdLst/>
              <a:ahLst/>
              <a:cxnLst/>
              <a:rect r="r" b="b" t="t" l="l"/>
              <a:pathLst>
                <a:path h="1647504" w="232805">
                  <a:moveTo>
                    <a:pt x="0" y="0"/>
                  </a:moveTo>
                  <a:lnTo>
                    <a:pt x="232805" y="0"/>
                  </a:lnTo>
                  <a:lnTo>
                    <a:pt x="232805" y="1647504"/>
                  </a:lnTo>
                  <a:lnTo>
                    <a:pt x="0" y="1647504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5681" r="0" b="5681"/>
          <a:stretch>
            <a:fillRect/>
          </a:stretch>
        </p:blipFill>
        <p:spPr>
          <a:xfrm flipH="false" flipV="false" rot="0">
            <a:off x="1028700" y="1028718"/>
            <a:ext cx="6185800" cy="8229582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9038215" y="866775"/>
            <a:ext cx="5920886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Our Services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38215" y="7600247"/>
            <a:ext cx="2907776" cy="636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Service Three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911375" y="7600247"/>
            <a:ext cx="2687644" cy="636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Service Four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038215" y="8597918"/>
            <a:ext cx="3289909" cy="66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911375" y="8597918"/>
            <a:ext cx="3289909" cy="66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038215" y="4621667"/>
            <a:ext cx="2781300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Service One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911375" y="4621667"/>
            <a:ext cx="2687644" cy="636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Service Two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038215" y="5619766"/>
            <a:ext cx="3289909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969391" y="5619766"/>
            <a:ext cx="3289909" cy="66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998379" y="-254078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68778" y="8627271"/>
            <a:ext cx="2432242" cy="243224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815378" y="-1209838"/>
            <a:ext cx="4649724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965574" y="4052482"/>
            <a:ext cx="5585841" cy="82296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965793" y="2348279"/>
            <a:ext cx="8356414" cy="42163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F5F2EC"/>
                </a:solidFill>
                <a:latin typeface="Baskerville Display PT Italics"/>
              </a:rPr>
              <a:t>Write an original statement or inspiring quote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447122" y="7453581"/>
            <a:ext cx="7393756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5F2EC"/>
                </a:solidFill>
                <a:latin typeface="Montserrat"/>
              </a:rPr>
              <a:t>— Include a credit, citation, or supporting message</a:t>
            </a:r>
          </a:p>
        </p:txBody>
      </p:sp>
    </p:spTree>
  </p:cSld>
  <p:clrMapOvr>
    <a:masterClrMapping/>
  </p:clrMapOvr>
  <p:transition spd="fast">
    <p:wipe dir="l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0" y="-1072854"/>
            <a:ext cx="9144000" cy="11764664"/>
            <a:chOff x="0" y="0"/>
            <a:chExt cx="3895090" cy="5011420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322580" y="1079500"/>
              <a:ext cx="2764790" cy="3676650"/>
            </a:xfrm>
            <a:custGeom>
              <a:avLst/>
              <a:gdLst/>
              <a:ahLst/>
              <a:cxnLst/>
              <a:rect r="r" b="b" t="t" l="l"/>
              <a:pathLst>
                <a:path h="3676650" w="2764790">
                  <a:moveTo>
                    <a:pt x="2764790" y="3676650"/>
                  </a:moveTo>
                  <a:lnTo>
                    <a:pt x="0" y="3676650"/>
                  </a:lnTo>
                  <a:lnTo>
                    <a:pt x="0" y="0"/>
                  </a:lnTo>
                  <a:lnTo>
                    <a:pt x="2764790" y="0"/>
                  </a:lnTo>
                  <a:lnTo>
                    <a:pt x="2764790" y="3676650"/>
                  </a:lnTo>
                  <a:close/>
                </a:path>
              </a:pathLst>
            </a:custGeom>
            <a:blipFill>
              <a:blip r:embed="rId3"/>
              <a:stretch>
                <a:fillRect l="-49798" r="-49798" t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>
              <a:off x="0" y="6350"/>
              <a:ext cx="3895090" cy="4998720"/>
            </a:xfrm>
            <a:custGeom>
              <a:avLst/>
              <a:gdLst/>
              <a:ahLst/>
              <a:cxnLst/>
              <a:rect r="r" b="b" t="t" l="l"/>
              <a:pathLst>
                <a:path h="4998720" w="3895090">
                  <a:moveTo>
                    <a:pt x="3895090" y="4998720"/>
                  </a:moveTo>
                  <a:lnTo>
                    <a:pt x="0" y="4998720"/>
                  </a:lnTo>
                  <a:lnTo>
                    <a:pt x="0" y="0"/>
                  </a:lnTo>
                  <a:lnTo>
                    <a:pt x="3895090" y="0"/>
                  </a:lnTo>
                  <a:lnTo>
                    <a:pt x="3895090" y="4998720"/>
                  </a:lnTo>
                  <a:close/>
                </a:path>
              </a:pathLst>
            </a:custGeom>
            <a:blipFill>
              <a:blip r:embed="rId4"/>
              <a:stretch>
                <a:fillRect l="0" r="0" t="-110" b="-110"/>
              </a:stretch>
            </a:blip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11145" y="-788146"/>
            <a:ext cx="2432242" cy="2432242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793941" y="1044575"/>
            <a:ext cx="6103290" cy="3819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sz="5499">
                <a:solidFill>
                  <a:srgbClr val="000000"/>
                </a:solidFill>
                <a:latin typeface="Libre Baskerville Italics"/>
              </a:rPr>
              <a:t>3</a:t>
            </a:r>
            <a:r>
              <a:rPr lang="en-US" sz="5499" u="none">
                <a:solidFill>
                  <a:srgbClr val="000000"/>
                </a:solidFill>
                <a:latin typeface="Libre Baskerville Italics"/>
              </a:rPr>
              <a:t>.</a:t>
            </a:r>
          </a:p>
          <a:p>
            <a:pPr algn="ctr" marL="0" indent="0" lvl="0">
              <a:lnSpc>
                <a:spcPts val="11793"/>
              </a:lnSpc>
              <a:spcBef>
                <a:spcPct val="0"/>
              </a:spcBef>
            </a:pPr>
            <a:r>
              <a:rPr lang="en-US" sz="9828" u="none">
                <a:solidFill>
                  <a:srgbClr val="000000"/>
                </a:solidFill>
                <a:latin typeface="Libre Baskerville Italics"/>
              </a:rPr>
              <a:t>Stats &amp;</a:t>
            </a:r>
          </a:p>
          <a:p>
            <a:pPr algn="ctr" marL="0" indent="0" lvl="0">
              <a:lnSpc>
                <a:spcPts val="11793"/>
              </a:lnSpc>
              <a:spcBef>
                <a:spcPct val="0"/>
              </a:spcBef>
            </a:pPr>
            <a:r>
              <a:rPr lang="en-US" sz="9828" u="none">
                <a:solidFill>
                  <a:srgbClr val="000000"/>
                </a:solidFill>
                <a:latin typeface="Libre Baskerville Italics"/>
              </a:rPr>
              <a:t>Numbers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728309" y="7956503"/>
            <a:ext cx="4234554" cy="1285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Elaborate on what you want to discuss. </a:t>
            </a:r>
          </a:p>
        </p:txBody>
      </p:sp>
      <p:sp>
        <p:nvSpPr>
          <p:cNvPr name="AutoShape 9" id="9"/>
          <p:cNvSpPr/>
          <p:nvPr/>
        </p:nvSpPr>
        <p:spPr>
          <a:xfrm rot="5400000">
            <a:off x="12511951" y="6418081"/>
            <a:ext cx="2667270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  <p:transition spd="fast">
    <p:wipe dir="l"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017209" y="3917673"/>
            <a:ext cx="8427352" cy="1889633"/>
            <a:chOff x="0" y="0"/>
            <a:chExt cx="2219549" cy="497681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0" y="0"/>
              <a:ext cx="2219549" cy="497681"/>
            </a:xfrm>
            <a:custGeom>
              <a:avLst/>
              <a:gdLst/>
              <a:ahLst/>
              <a:cxnLst/>
              <a:rect r="r" b="b" t="t" l="l"/>
              <a:pathLst>
                <a:path h="497681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497681"/>
                  </a:lnTo>
                  <a:lnTo>
                    <a:pt x="0" y="49768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61925"/>
              <a:ext cx="812800" cy="9747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12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Baskerville Display PT Italics"/>
                </a:rPr>
                <a:t>123,456,789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419184" y="5740631"/>
            <a:ext cx="7623401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Elaborate on the featured statistic.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649314" y="-732680"/>
            <a:ext cx="2432242" cy="243224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412604" y="2992382"/>
            <a:ext cx="8229600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19648" t="19648" r="0" b="0"/>
          <a:stretch>
            <a:fillRect/>
          </a:stretch>
        </p:blipFill>
        <p:spPr>
          <a:xfrm flipH="false" flipV="false" rot="0">
            <a:off x="14474533" y="1028700"/>
            <a:ext cx="5482971" cy="8229600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9748431" y="3066455"/>
            <a:ext cx="664309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748431" y="5905202"/>
            <a:ext cx="664309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12129" y="8963660"/>
            <a:ext cx="5715696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9498622" y="1281458"/>
            <a:ext cx="7142710" cy="1889633"/>
            <a:chOff x="0" y="0"/>
            <a:chExt cx="1881207" cy="497681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0" y="0"/>
              <a:ext cx="1881207" cy="497681"/>
            </a:xfrm>
            <a:custGeom>
              <a:avLst/>
              <a:gdLst/>
              <a:ahLst/>
              <a:cxnLst/>
              <a:rect r="r" b="b" t="t" l="l"/>
              <a:pathLst>
                <a:path h="497681" w="1881207">
                  <a:moveTo>
                    <a:pt x="0" y="0"/>
                  </a:moveTo>
                  <a:lnTo>
                    <a:pt x="1881207" y="0"/>
                  </a:lnTo>
                  <a:lnTo>
                    <a:pt x="1881207" y="497681"/>
                  </a:lnTo>
                  <a:lnTo>
                    <a:pt x="0" y="49768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61925"/>
              <a:ext cx="812800" cy="9747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12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Baskerville Display PT Italics"/>
                </a:rPr>
                <a:t>2 out of 5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962320" y="4264480"/>
            <a:ext cx="6215314" cy="1889633"/>
            <a:chOff x="0" y="0"/>
            <a:chExt cx="1636955" cy="497681"/>
          </a:xfrm>
        </p:grpSpPr>
        <p:sp>
          <p:nvSpPr>
            <p:cNvPr name="Freeform 10" id="10"/>
            <p:cNvSpPr/>
            <p:nvPr/>
          </p:nvSpPr>
          <p:spPr>
            <a:xfrm flipH="false" flipV="false">
              <a:off x="0" y="0"/>
              <a:ext cx="1636955" cy="497681"/>
            </a:xfrm>
            <a:custGeom>
              <a:avLst/>
              <a:gdLst/>
              <a:ahLst/>
              <a:cxnLst/>
              <a:rect r="r" b="b" t="t" l="l"/>
              <a:pathLst>
                <a:path h="497681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97681"/>
                  </a:lnTo>
                  <a:lnTo>
                    <a:pt x="0" y="49768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161925"/>
              <a:ext cx="812800" cy="9747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12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Baskerville Display PT Italics"/>
                </a:rPr>
                <a:t>95%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748431" y="7178279"/>
            <a:ext cx="6643092" cy="1889633"/>
            <a:chOff x="0" y="0"/>
            <a:chExt cx="1749621" cy="497681"/>
          </a:xfrm>
        </p:grpSpPr>
        <p:sp>
          <p:nvSpPr>
            <p:cNvPr name="Freeform 13" id="13"/>
            <p:cNvSpPr/>
            <p:nvPr/>
          </p:nvSpPr>
          <p:spPr>
            <a:xfrm flipH="false" flipV="false">
              <a:off x="0" y="0"/>
              <a:ext cx="1749621" cy="497681"/>
            </a:xfrm>
            <a:custGeom>
              <a:avLst/>
              <a:gdLst/>
              <a:ahLst/>
              <a:cxnLst/>
              <a:rect r="r" b="b" t="t" l="l"/>
              <a:pathLst>
                <a:path h="497681" w="1749621">
                  <a:moveTo>
                    <a:pt x="0" y="0"/>
                  </a:moveTo>
                  <a:lnTo>
                    <a:pt x="1749621" y="0"/>
                  </a:lnTo>
                  <a:lnTo>
                    <a:pt x="1749621" y="497681"/>
                  </a:lnTo>
                  <a:lnTo>
                    <a:pt x="0" y="49768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161925"/>
              <a:ext cx="812800" cy="9747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 marL="0" indent="0" lvl="0">
                <a:lnSpc>
                  <a:spcPts val="112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000000"/>
                  </a:solidFill>
                  <a:latin typeface="Baskerville Display PT Italics"/>
                </a:rPr>
                <a:t>12 million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0" y="0"/>
            <a:ext cx="4036065" cy="10287000"/>
            <a:chOff x="0" y="0"/>
            <a:chExt cx="1062997" cy="2709333"/>
          </a:xfrm>
        </p:grpSpPr>
        <p:sp>
          <p:nvSpPr>
            <p:cNvPr name="Freeform 16" id="16"/>
            <p:cNvSpPr/>
            <p:nvPr/>
          </p:nvSpPr>
          <p:spPr>
            <a:xfrm flipH="false" flipV="false">
              <a:off x="0" y="0"/>
              <a:ext cx="1062997" cy="2709333"/>
            </a:xfrm>
            <a:custGeom>
              <a:avLst/>
              <a:gdLst/>
              <a:ahLst/>
              <a:cxnLst/>
              <a:rect r="r" b="b" t="t" l="l"/>
              <a:pathLst>
                <a:path h="270933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true" flipV="false" rot="0">
            <a:off x="1294580" y="1094496"/>
            <a:ext cx="5482971" cy="822960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561430" y="65337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298783" y="1093477"/>
            <a:ext cx="8299326" cy="8404860"/>
            <a:chOff x="0" y="0"/>
            <a:chExt cx="11065768" cy="1120648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1156236" y="10681335"/>
              <a:ext cx="11481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Item 1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3252212" y="10681335"/>
              <a:ext cx="11481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Item 2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348188" y="10681335"/>
              <a:ext cx="11481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Item 3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7444165" y="10681335"/>
              <a:ext cx="11481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Item 4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9540141" y="10681335"/>
              <a:ext cx="114815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Item 5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778768" y="238760"/>
              <a:ext cx="10287000" cy="10287000"/>
              <a:chOff x="0" y="0"/>
              <a:chExt cx="10287000" cy="10287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0" y="-47625"/>
              <a:ext cx="57556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25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2009775"/>
              <a:ext cx="57556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20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4067175"/>
              <a:ext cx="57556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15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124575"/>
              <a:ext cx="57556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35744" y="8181975"/>
              <a:ext cx="339824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5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35744" y="10239375"/>
              <a:ext cx="339824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Lato"/>
                </a:rPr>
                <a:t>0 </a:t>
              </a:r>
            </a:p>
          </p:txBody>
        </p: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1421600" y="1466850"/>
              <a:ext cx="9644168" cy="9058910"/>
              <a:chOff x="642832" y="1228090"/>
              <a:chExt cx="9644168" cy="905891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>
                <a:off x="0" y="10287000"/>
                <a:ext cx="617432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617432">
                    <a:moveTo>
                      <a:pt x="0" y="0"/>
                    </a:moveTo>
                    <a:lnTo>
                      <a:pt x="0" y="0"/>
                    </a:lnTo>
                    <a:lnTo>
                      <a:pt x="617432" y="0"/>
                    </a:lnTo>
                    <a:lnTo>
                      <a:pt x="61743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>
                <a:off x="2095976" y="6988810"/>
                <a:ext cx="617431" cy="3298190"/>
              </a:xfrm>
              <a:custGeom>
                <a:avLst/>
                <a:gdLst/>
                <a:ahLst/>
                <a:cxnLst/>
                <a:rect r="r" b="b" t="t" l="l"/>
                <a:pathLst>
                  <a:path h="3298190" w="617431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>
                <a:off x="4191953" y="4108450"/>
                <a:ext cx="617432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617432">
                    <a:moveTo>
                      <a:pt x="0" y="617855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61785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>
                <a:off x="6287929" y="2874010"/>
                <a:ext cx="617432" cy="7412990"/>
              </a:xfrm>
              <a:custGeom>
                <a:avLst/>
                <a:gdLst/>
                <a:ahLst/>
                <a:cxnLst/>
                <a:rect r="r" b="b" t="t" l="l"/>
                <a:pathLst>
                  <a:path h="7412990" w="617432">
                    <a:moveTo>
                      <a:pt x="0" y="7412990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2" y="36294"/>
                      <a:pt x="617432" y="49395"/>
                    </a:cubicBezTo>
                    <a:lnTo>
                      <a:pt x="617432" y="741299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>
                <a:off x="8383905" y="1228090"/>
                <a:ext cx="617431" cy="9058910"/>
              </a:xfrm>
              <a:custGeom>
                <a:avLst/>
                <a:gdLst/>
                <a:ahLst/>
                <a:cxnLst/>
                <a:rect r="r" b="b" t="t" l="l"/>
                <a:pathLst>
                  <a:path h="9058910" w="617431">
                    <a:moveTo>
                      <a:pt x="0" y="905891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2" y="36294"/>
                      <a:pt x="617432" y="49395"/>
                    </a:cubicBezTo>
                    <a:lnTo>
                      <a:pt x="617432" y="905891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>
                <a:off x="642832" y="8216900"/>
                <a:ext cx="617432" cy="2070100"/>
              </a:xfrm>
              <a:custGeom>
                <a:avLst/>
                <a:gdLst/>
                <a:ahLst/>
                <a:cxnLst/>
                <a:rect r="r" b="b" t="t" l="l"/>
                <a:pathLst>
                  <a:path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1" y="36295"/>
                      <a:pt x="617431" y="49395"/>
                    </a:cubicBezTo>
                    <a:lnTo>
                      <a:pt x="617431" y="20701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>
                <a:off x="2738808" y="6988810"/>
                <a:ext cx="617432" cy="3298190"/>
              </a:xfrm>
              <a:custGeom>
                <a:avLst/>
                <a:gdLst/>
                <a:ahLst/>
                <a:cxnLst/>
                <a:rect r="r" b="b" t="t" l="l"/>
                <a:pathLst>
                  <a:path h="3298190" w="617432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1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>
                <a:off x="4834784" y="6167967"/>
                <a:ext cx="617431" cy="4119033"/>
              </a:xfrm>
              <a:custGeom>
                <a:avLst/>
                <a:gdLst/>
                <a:ahLst/>
                <a:cxnLst/>
                <a:rect r="r" b="b" t="t" l="l"/>
                <a:pathLst>
                  <a:path h="4119033" w="617431">
                    <a:moveTo>
                      <a:pt x="0" y="4119033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5" y="0"/>
                    </a:cubicBezTo>
                    <a:lnTo>
                      <a:pt x="568037" y="0"/>
                    </a:lnTo>
                    <a:cubicBezTo>
                      <a:pt x="595317" y="0"/>
                      <a:pt x="617432" y="22114"/>
                      <a:pt x="617432" y="49394"/>
                    </a:cubicBezTo>
                    <a:lnTo>
                      <a:pt x="617432" y="4119033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>
                <a:off x="6930761" y="4521341"/>
                <a:ext cx="617431" cy="5765659"/>
              </a:xfrm>
              <a:custGeom>
                <a:avLst/>
                <a:gdLst/>
                <a:ahLst/>
                <a:cxnLst/>
                <a:rect r="r" b="b" t="t" l="l"/>
                <a:pathLst>
                  <a:path h="5765659" w="617431">
                    <a:moveTo>
                      <a:pt x="0" y="5765659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5765659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>
                <a:off x="9026737" y="2051627"/>
                <a:ext cx="617432" cy="8235373"/>
              </a:xfrm>
              <a:custGeom>
                <a:avLst/>
                <a:gdLst/>
                <a:ahLst/>
                <a:cxnLst/>
                <a:rect r="r" b="b" t="t" l="l"/>
                <a:pathLst>
                  <a:path h="8235373" w="617432">
                    <a:moveTo>
                      <a:pt x="0" y="8235373"/>
                    </a:moveTo>
                    <a:lnTo>
                      <a:pt x="0" y="49395"/>
                    </a:lnTo>
                    <a:cubicBezTo>
                      <a:pt x="0" y="36295"/>
                      <a:pt x="5204" y="23731"/>
                      <a:pt x="14467" y="14468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8"/>
                    </a:cubicBezTo>
                    <a:cubicBezTo>
                      <a:pt x="612227" y="23731"/>
                      <a:pt x="617432" y="36295"/>
                      <a:pt x="617432" y="49395"/>
                    </a:cubicBezTo>
                    <a:lnTo>
                      <a:pt x="617432" y="8235373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>
                <a:off x="1285663" y="8216900"/>
                <a:ext cx="617432" cy="2070100"/>
              </a:xfrm>
              <a:custGeom>
                <a:avLst/>
                <a:gdLst/>
                <a:ahLst/>
                <a:cxnLst/>
                <a:rect r="r" b="b" t="t" l="l"/>
                <a:pathLst>
                  <a:path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5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2070100"/>
                    </a:lnTo>
                    <a:close/>
                  </a:path>
                </a:pathLst>
              </a:custGeom>
              <a:solidFill>
                <a:srgbClr val="B88770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>
                <a:off x="3381640" y="8637905"/>
                <a:ext cx="617432" cy="1649095"/>
              </a:xfrm>
              <a:custGeom>
                <a:avLst/>
                <a:gdLst/>
                <a:ahLst/>
                <a:cxnLst/>
                <a:rect r="r" b="b" t="t" l="l"/>
                <a:pathLst>
                  <a:path h="1649095" w="617432">
                    <a:moveTo>
                      <a:pt x="0" y="1649095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4" y="0"/>
                    </a:cubicBezTo>
                    <a:lnTo>
                      <a:pt x="568037" y="0"/>
                    </a:lnTo>
                    <a:cubicBezTo>
                      <a:pt x="595316" y="0"/>
                      <a:pt x="617431" y="22114"/>
                      <a:pt x="617431" y="49394"/>
                    </a:cubicBezTo>
                    <a:lnTo>
                      <a:pt x="617431" y="1649095"/>
                    </a:lnTo>
                    <a:close/>
                  </a:path>
                </a:pathLst>
              </a:custGeom>
              <a:solidFill>
                <a:srgbClr val="B88770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>
                <a:off x="5477616" y="8227483"/>
                <a:ext cx="617432" cy="2059517"/>
              </a:xfrm>
              <a:custGeom>
                <a:avLst/>
                <a:gdLst/>
                <a:ahLst/>
                <a:cxnLst/>
                <a:rect r="r" b="b" t="t" l="l"/>
                <a:pathLst>
                  <a:path h="2059517" w="617432">
                    <a:moveTo>
                      <a:pt x="0" y="2059517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95317" y="0"/>
                      <a:pt x="617431" y="22115"/>
                      <a:pt x="617431" y="49395"/>
                    </a:cubicBezTo>
                    <a:lnTo>
                      <a:pt x="617431" y="2059517"/>
                    </a:lnTo>
                    <a:close/>
                  </a:path>
                </a:pathLst>
              </a:custGeom>
              <a:solidFill>
                <a:srgbClr val="B88770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>
                <a:off x="7573592" y="6992338"/>
                <a:ext cx="617432" cy="3294662"/>
              </a:xfrm>
              <a:custGeom>
                <a:avLst/>
                <a:gdLst/>
                <a:ahLst/>
                <a:cxnLst/>
                <a:rect r="r" b="b" t="t" l="l"/>
                <a:pathLst>
                  <a:path h="3294662" w="617432">
                    <a:moveTo>
                      <a:pt x="0" y="3294662"/>
                    </a:moveTo>
                    <a:lnTo>
                      <a:pt x="0" y="49394"/>
                    </a:lnTo>
                    <a:cubicBezTo>
                      <a:pt x="0" y="36294"/>
                      <a:pt x="5204" y="23730"/>
                      <a:pt x="14467" y="14467"/>
                    </a:cubicBezTo>
                    <a:cubicBezTo>
                      <a:pt x="23730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7" y="0"/>
                      <a:pt x="593702" y="5204"/>
                      <a:pt x="602965" y="14467"/>
                    </a:cubicBezTo>
                    <a:cubicBezTo>
                      <a:pt x="612228" y="23730"/>
                      <a:pt x="617432" y="36294"/>
                      <a:pt x="617432" y="49394"/>
                    </a:cubicBezTo>
                    <a:lnTo>
                      <a:pt x="617432" y="3294662"/>
                    </a:lnTo>
                    <a:close/>
                  </a:path>
                </a:pathLst>
              </a:custGeom>
              <a:solidFill>
                <a:srgbClr val="B88770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>
                <a:off x="9669569" y="6992851"/>
                <a:ext cx="617431" cy="3294149"/>
              </a:xfrm>
              <a:custGeom>
                <a:avLst/>
                <a:gdLst/>
                <a:ahLst/>
                <a:cxnLst/>
                <a:rect r="r" b="b" t="t" l="l"/>
                <a:pathLst>
                  <a:path h="3294149" w="617431">
                    <a:moveTo>
                      <a:pt x="0" y="3294149"/>
                    </a:moveTo>
                    <a:lnTo>
                      <a:pt x="0" y="49394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0"/>
                      <a:pt x="617431" y="36294"/>
                      <a:pt x="617431" y="49394"/>
                    </a:cubicBezTo>
                    <a:lnTo>
                      <a:pt x="617431" y="3294149"/>
                    </a:lnTo>
                    <a:close/>
                  </a:path>
                </a:pathLst>
              </a:custGeom>
              <a:solidFill>
                <a:srgbClr val="B88770"/>
              </a:solidFill>
            </p:spPr>
          </p:sp>
        </p:grpSp>
      </p:grpSp>
      <p:sp>
        <p:nvSpPr>
          <p:cNvPr name="TextBox 38" id="38"/>
          <p:cNvSpPr txBox="true"/>
          <p:nvPr/>
        </p:nvSpPr>
        <p:spPr>
          <a:xfrm rot="0">
            <a:off x="11472350" y="1603378"/>
            <a:ext cx="5384956" cy="2797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Write Your Topic or Idea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673374" y="4674668"/>
            <a:ext cx="4982908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the featured statistic.</a:t>
            </a:r>
          </a:p>
        </p:txBody>
      </p:sp>
      <p:pic>
        <p:nvPicPr>
          <p:cNvPr name="Picture 40" id="40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48707" y="6394269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356520" y="7544548"/>
            <a:ext cx="5459661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Click on the "Google Slides" button below this presentation preview.  Click on "Make a copy." Start editing your presentation. You need to sign in to your Google account.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35516" y="6373406"/>
            <a:ext cx="3301668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Google Slides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1799639" y="1428331"/>
            <a:ext cx="5459661" cy="7439557"/>
            <a:chOff x="0" y="0"/>
            <a:chExt cx="7279548" cy="9919409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8167656"/>
              <a:ext cx="7279548" cy="17517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Click on the "Canva" button under this presentation preview. Start editing your presentation. You need to sign in to your</a:t>
              </a:r>
            </a:p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Canva account.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2042470" y="6615659"/>
              <a:ext cx="3194608" cy="816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247"/>
                </a:lnSpc>
                <a:spcBef>
                  <a:spcPct val="0"/>
                </a:spcBef>
              </a:pPr>
              <a:r>
                <a:rPr lang="en-US" sz="3748" u="none">
                  <a:solidFill>
                    <a:srgbClr val="000000"/>
                  </a:solidFill>
                  <a:latin typeface="Baskerville Display PT"/>
                </a:rPr>
                <a:t>Canva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456066"/>
              <a:ext cx="7279548" cy="2196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60"/>
                </a:lnSpc>
                <a:spcBef>
                  <a:spcPct val="0"/>
                </a:spcBef>
              </a:pPr>
              <a:r>
                <a:rPr lang="en-US" sz="1900" u="none">
                  <a:solidFill>
                    <a:srgbClr val="000000"/>
                  </a:solidFill>
                  <a:latin typeface="Montserrat"/>
                </a:rPr>
                <a:t>Click on the "PowerPoint" button below this presentation preview.  Start editing your presentation. Download and install the fonts used in this presentation as listed on the next page.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594100" y="-66675"/>
              <a:ext cx="4091347" cy="816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247"/>
                </a:lnSpc>
                <a:spcBef>
                  <a:spcPct val="0"/>
                </a:spcBef>
              </a:pPr>
              <a:r>
                <a:rPr lang="en-US" sz="3748" u="none">
                  <a:solidFill>
                    <a:srgbClr val="000000"/>
                  </a:solidFill>
                  <a:latin typeface="Baskerville Display PT"/>
                </a:rPr>
                <a:t>PowerPoint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7879" y="3927379"/>
            <a:ext cx="2432242" cy="2432242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028700" y="1038225"/>
            <a:ext cx="8115300" cy="447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3"/>
              </a:lnSpc>
              <a:spcBef>
                <a:spcPct val="0"/>
              </a:spcBef>
            </a:pPr>
            <a:r>
              <a:rPr lang="en-US" sz="9828" u="none">
                <a:solidFill>
                  <a:srgbClr val="000000"/>
                </a:solidFill>
                <a:latin typeface="Libre Baskerville Italics"/>
              </a:rPr>
              <a:t>How to</a:t>
            </a:r>
          </a:p>
          <a:p>
            <a:pPr algn="ctr" marL="0" indent="0" lvl="0">
              <a:lnSpc>
                <a:spcPts val="11793"/>
              </a:lnSpc>
              <a:spcBef>
                <a:spcPct val="0"/>
              </a:spcBef>
            </a:pPr>
            <a:r>
              <a:rPr lang="en-US" sz="9828" u="none">
                <a:solidFill>
                  <a:srgbClr val="000000"/>
                </a:solidFill>
                <a:latin typeface="Libre Baskerville Italics"/>
              </a:rPr>
              <a:t>Use This Presentation</a:t>
            </a:r>
          </a:p>
        </p:txBody>
      </p:sp>
    </p:spTree>
  </p:cSld>
  <p:clrMapOvr>
    <a:masterClrMapping/>
  </p:clrMapOvr>
  <p:transition spd="fast">
    <p:wipe dir="l"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15328" r="0" b="15328"/>
          <a:stretch>
            <a:fillRect/>
          </a:stretch>
        </p:blipFill>
        <p:spPr>
          <a:xfrm flipH="false" flipV="false" rot="0">
            <a:off x="0" y="0"/>
            <a:ext cx="4203298" cy="437200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50449" b="0"/>
          <a:stretch>
            <a:fillRect/>
          </a:stretch>
        </p:blipFill>
        <p:spPr>
          <a:xfrm flipH="false" flipV="false" rot="0">
            <a:off x="17765916" y="3170999"/>
            <a:ext cx="5161717" cy="10417129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2085075" y="3170999"/>
            <a:ext cx="3013752" cy="1809017"/>
            <a:chOff x="0" y="0"/>
            <a:chExt cx="793745" cy="476449"/>
          </a:xfrm>
        </p:grpSpPr>
        <p:sp>
          <p:nvSpPr>
            <p:cNvPr name="Freeform 6" id="6"/>
            <p:cNvSpPr/>
            <p:nvPr/>
          </p:nvSpPr>
          <p:spPr>
            <a:xfrm flipH="false" flipV="false">
              <a:off x="0" y="0"/>
              <a:ext cx="793745" cy="476449"/>
            </a:xfrm>
            <a:custGeom>
              <a:avLst/>
              <a:gdLst/>
              <a:ahLst/>
              <a:cxnLst/>
              <a:rect r="r" b="b" t="t" l="l"/>
              <a:pathLst>
                <a:path h="476449" w="793745">
                  <a:moveTo>
                    <a:pt x="0" y="0"/>
                  </a:moveTo>
                  <a:lnTo>
                    <a:pt x="793745" y="0"/>
                  </a:lnTo>
                  <a:lnTo>
                    <a:pt x="793745" y="476449"/>
                  </a:lnTo>
                  <a:lnTo>
                    <a:pt x="0" y="476449"/>
                  </a:lnTo>
                  <a:close/>
                </a:path>
              </a:pathLst>
            </a:custGeom>
            <a:solidFill>
              <a:srgbClr val="B8877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90963" y="3170999"/>
            <a:ext cx="3013752" cy="1809017"/>
            <a:chOff x="0" y="0"/>
            <a:chExt cx="793745" cy="476449"/>
          </a:xfrm>
        </p:grpSpPr>
        <p:sp>
          <p:nvSpPr>
            <p:cNvPr name="Freeform 9" id="9"/>
            <p:cNvSpPr/>
            <p:nvPr/>
          </p:nvSpPr>
          <p:spPr>
            <a:xfrm flipH="false" flipV="false">
              <a:off x="0" y="0"/>
              <a:ext cx="793745" cy="476449"/>
            </a:xfrm>
            <a:custGeom>
              <a:avLst/>
              <a:gdLst/>
              <a:ahLst/>
              <a:cxnLst/>
              <a:rect r="r" b="b" t="t" l="l"/>
              <a:pathLst>
                <a:path h="476449" w="793745">
                  <a:moveTo>
                    <a:pt x="0" y="0"/>
                  </a:moveTo>
                  <a:lnTo>
                    <a:pt x="793745" y="0"/>
                  </a:lnTo>
                  <a:lnTo>
                    <a:pt x="793745" y="476449"/>
                  </a:lnTo>
                  <a:lnTo>
                    <a:pt x="0" y="476449"/>
                  </a:lnTo>
                  <a:close/>
                </a:path>
              </a:pathLst>
            </a:custGeom>
            <a:solidFill>
              <a:srgbClr val="B8877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892537" y="3170999"/>
            <a:ext cx="3013752" cy="1809017"/>
            <a:chOff x="0" y="0"/>
            <a:chExt cx="793745" cy="476449"/>
          </a:xfrm>
        </p:grpSpPr>
        <p:sp>
          <p:nvSpPr>
            <p:cNvPr name="Freeform 12" id="12"/>
            <p:cNvSpPr/>
            <p:nvPr/>
          </p:nvSpPr>
          <p:spPr>
            <a:xfrm flipH="false" flipV="false">
              <a:off x="0" y="0"/>
              <a:ext cx="793745" cy="476449"/>
            </a:xfrm>
            <a:custGeom>
              <a:avLst/>
              <a:gdLst/>
              <a:ahLst/>
              <a:cxnLst/>
              <a:rect r="r" b="b" t="t" l="l"/>
              <a:pathLst>
                <a:path h="476449" w="793745">
                  <a:moveTo>
                    <a:pt x="0" y="0"/>
                  </a:moveTo>
                  <a:lnTo>
                    <a:pt x="793745" y="0"/>
                  </a:lnTo>
                  <a:lnTo>
                    <a:pt x="793745" y="476449"/>
                  </a:lnTo>
                  <a:lnTo>
                    <a:pt x="0" y="476449"/>
                  </a:lnTo>
                  <a:close/>
                </a:path>
              </a:pathLst>
            </a:custGeom>
            <a:solidFill>
              <a:srgbClr val="B8877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381711" y="3385093"/>
            <a:ext cx="3013752" cy="1809017"/>
            <a:chOff x="0" y="0"/>
            <a:chExt cx="793745" cy="476449"/>
          </a:xfrm>
        </p:grpSpPr>
        <p:sp>
          <p:nvSpPr>
            <p:cNvPr name="Freeform 15" id="15"/>
            <p:cNvSpPr/>
            <p:nvPr/>
          </p:nvSpPr>
          <p:spPr>
            <a:xfrm flipH="false" flipV="false">
              <a:off x="0" y="0"/>
              <a:ext cx="793745" cy="476449"/>
            </a:xfrm>
            <a:custGeom>
              <a:avLst/>
              <a:gdLst/>
              <a:ahLst/>
              <a:cxnLst/>
              <a:rect r="r" b="b" t="t" l="l"/>
              <a:pathLst>
                <a:path h="476449" w="793745">
                  <a:moveTo>
                    <a:pt x="0" y="0"/>
                  </a:moveTo>
                  <a:lnTo>
                    <a:pt x="793745" y="0"/>
                  </a:lnTo>
                  <a:lnTo>
                    <a:pt x="793745" y="476449"/>
                  </a:lnTo>
                  <a:lnTo>
                    <a:pt x="0" y="476449"/>
                  </a:lnTo>
                  <a:close/>
                </a:path>
              </a:pathLst>
            </a:custGeom>
            <a:solidFill>
              <a:srgbClr val="F5F2E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7787599" y="3385093"/>
            <a:ext cx="3013752" cy="1809017"/>
            <a:chOff x="0" y="0"/>
            <a:chExt cx="793745" cy="476449"/>
          </a:xfrm>
        </p:grpSpPr>
        <p:sp>
          <p:nvSpPr>
            <p:cNvPr name="Freeform 18" id="18"/>
            <p:cNvSpPr/>
            <p:nvPr/>
          </p:nvSpPr>
          <p:spPr>
            <a:xfrm flipH="false" flipV="false">
              <a:off x="0" y="0"/>
              <a:ext cx="793745" cy="476449"/>
            </a:xfrm>
            <a:custGeom>
              <a:avLst/>
              <a:gdLst/>
              <a:ahLst/>
              <a:cxnLst/>
              <a:rect r="r" b="b" t="t" l="l"/>
              <a:pathLst>
                <a:path h="476449" w="793745">
                  <a:moveTo>
                    <a:pt x="0" y="0"/>
                  </a:moveTo>
                  <a:lnTo>
                    <a:pt x="793745" y="0"/>
                  </a:lnTo>
                  <a:lnTo>
                    <a:pt x="793745" y="476449"/>
                  </a:lnTo>
                  <a:lnTo>
                    <a:pt x="0" y="476449"/>
                  </a:lnTo>
                  <a:close/>
                </a:path>
              </a:pathLst>
            </a:custGeom>
            <a:solidFill>
              <a:srgbClr val="F5F2EC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189173" y="3385093"/>
            <a:ext cx="3013752" cy="1809017"/>
            <a:chOff x="0" y="0"/>
            <a:chExt cx="793745" cy="476449"/>
          </a:xfrm>
        </p:grpSpPr>
        <p:sp>
          <p:nvSpPr>
            <p:cNvPr name="Freeform 21" id="21"/>
            <p:cNvSpPr/>
            <p:nvPr/>
          </p:nvSpPr>
          <p:spPr>
            <a:xfrm flipH="false" flipV="false">
              <a:off x="0" y="0"/>
              <a:ext cx="793745" cy="476449"/>
            </a:xfrm>
            <a:custGeom>
              <a:avLst/>
              <a:gdLst/>
              <a:ahLst/>
              <a:cxnLst/>
              <a:rect r="r" b="b" t="t" l="l"/>
              <a:pathLst>
                <a:path h="476449" w="793745">
                  <a:moveTo>
                    <a:pt x="0" y="0"/>
                  </a:moveTo>
                  <a:lnTo>
                    <a:pt x="793745" y="0"/>
                  </a:lnTo>
                  <a:lnTo>
                    <a:pt x="793745" y="476449"/>
                  </a:lnTo>
                  <a:lnTo>
                    <a:pt x="0" y="476449"/>
                  </a:lnTo>
                  <a:close/>
                </a:path>
              </a:pathLst>
            </a:custGeom>
            <a:solidFill>
              <a:srgbClr val="F5F2EC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2085075" y="5356035"/>
            <a:ext cx="3306074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Monthly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085075" y="3602067"/>
            <a:ext cx="3306074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20$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085075" y="6220576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085075" y="6735928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896851" y="5356035"/>
            <a:ext cx="3306074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Yearly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896851" y="3602067"/>
            <a:ext cx="3306074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300$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896851" y="6220576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896851" y="6735928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896851" y="7775926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896851" y="7255927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896851" y="8295924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490963" y="5357009"/>
            <a:ext cx="3306074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Monthly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7490963" y="3602067"/>
            <a:ext cx="3306074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30$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490963" y="6221549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7490963" y="6736901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7490963" y="7776899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7490963" y="7256900"/>
            <a:ext cx="3306074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Add a feature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3322647" y="866775"/>
            <a:ext cx="11642707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Add a Pricing Page</a:t>
            </a:r>
          </a:p>
        </p:txBody>
      </p:sp>
      <p:pic>
        <p:nvPicPr>
          <p:cNvPr name="Picture 41" id="4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47167" y="8476582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1958302"/>
            <a:ext cx="4075496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STRENGTHS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809923"/>
            <a:ext cx="4075496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What are you doing well? 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What sets you apart?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What are your good qualities?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836852"/>
            <a:ext cx="661997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5499" u="none">
                <a:solidFill>
                  <a:srgbClr val="000000"/>
                </a:solidFill>
                <a:latin typeface="Baskerville Display PT Bold"/>
              </a:rPr>
              <a:t>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333268"/>
            <a:ext cx="4501460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OPPORTUNITIES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8181040"/>
            <a:ext cx="6844263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What are your goals? 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Are demands shifting?</a:t>
            </a:r>
          </a:p>
          <a:p>
            <a:pPr algn="l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How can it be improved?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6215668"/>
            <a:ext cx="661997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5499" u="none">
                <a:solidFill>
                  <a:srgbClr val="000000"/>
                </a:solidFill>
                <a:latin typeface="Baskerville Display PT Bold"/>
              </a:rPr>
              <a:t>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15588" y="1780047"/>
            <a:ext cx="6843712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WEAKNESSES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524109" y="2476548"/>
            <a:ext cx="4735191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Where do you need to improve? </a:t>
            </a:r>
          </a:p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Are resources adequate?</a:t>
            </a:r>
          </a:p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What do others do better than you?</a:t>
            </a:r>
          </a:p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6597303" y="836852"/>
            <a:ext cx="661997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5499" u="none">
                <a:solidFill>
                  <a:srgbClr val="000000"/>
                </a:solidFill>
                <a:latin typeface="Baskerville Display PT Bold"/>
              </a:rPr>
              <a:t>W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71372" y="7333268"/>
            <a:ext cx="4287928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THREATS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13289" y="8181040"/>
            <a:ext cx="7046011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What are the blockers you're facing? </a:t>
            </a:r>
          </a:p>
          <a:p>
            <a:pPr algn="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What are factors outside of your control?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597303" y="6215668"/>
            <a:ext cx="661997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sz="5499" u="none">
                <a:solidFill>
                  <a:srgbClr val="000000"/>
                </a:solidFill>
                <a:latin typeface="Baskerville Display PT Bold"/>
              </a:rPr>
              <a:t>T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83345" y="9070879"/>
            <a:ext cx="2432242" cy="2432242"/>
          </a:xfrm>
          <a:prstGeom prst="rect">
            <a:avLst/>
          </a:prstGeom>
        </p:spPr>
      </p:pic>
      <p:sp>
        <p:nvSpPr>
          <p:cNvPr name="AutoShape 16" id="16"/>
          <p:cNvSpPr/>
          <p:nvPr/>
        </p:nvSpPr>
        <p:spPr>
          <a:xfrm rot="0">
            <a:off x="3236300" y="514350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5400000">
            <a:off x="6915611" y="3978053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5400000">
            <a:off x="6915611" y="6206442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rot="0">
            <a:off x="10594923" y="514350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5464688" y="2968966"/>
            <a:ext cx="7358624" cy="4349068"/>
            <a:chOff x="0" y="0"/>
            <a:chExt cx="10744200" cy="6350000"/>
          </a:xfrm>
        </p:grpSpPr>
        <p:sp>
          <p:nvSpPr>
            <p:cNvPr name="Freeform 21" id="21"/>
            <p:cNvSpPr/>
            <p:nvPr/>
          </p:nvSpPr>
          <p:spPr>
            <a:xfrm flipH="false" flipV="false">
              <a:off x="0" y="0"/>
              <a:ext cx="107442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0744200">
                  <a:moveTo>
                    <a:pt x="5372100" y="0"/>
                  </a:moveTo>
                  <a:cubicBezTo>
                    <a:pt x="8338820" y="0"/>
                    <a:pt x="10744200" y="1421130"/>
                    <a:pt x="10744200" y="3175000"/>
                  </a:cubicBezTo>
                  <a:cubicBezTo>
                    <a:pt x="10744200" y="4928870"/>
                    <a:pt x="8338820" y="6350000"/>
                    <a:pt x="5372100" y="6350000"/>
                  </a:cubicBezTo>
                  <a:cubicBezTo>
                    <a:pt x="2405380" y="6350000"/>
                    <a:pt x="0" y="4928870"/>
                    <a:pt x="0" y="3175000"/>
                  </a:cubicBezTo>
                  <a:cubicBezTo>
                    <a:pt x="0" y="1421130"/>
                    <a:pt x="2405380" y="0"/>
                    <a:pt x="5372100" y="0"/>
                  </a:cubicBezTo>
                  <a:close/>
                </a:path>
              </a:pathLst>
            </a:custGeom>
            <a:blipFill>
              <a:blip r:embed="rId5"/>
              <a:stretch>
                <a:fillRect l="0" r="0" t="-6400" b="-6400"/>
              </a:stretch>
            </a:blipFill>
          </p:spPr>
        </p:sp>
      </p:grpSp>
    </p:spTree>
  </p:cSld>
  <p:clrMapOvr>
    <a:masterClrMapping/>
  </p:clrMapOvr>
  <p:transition spd="fast">
    <p:wipe dir="l"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3729073" y="2373588"/>
            <a:ext cx="10829854" cy="5539824"/>
            <a:chOff x="0" y="0"/>
            <a:chExt cx="14439805" cy="738643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161925"/>
              <a:ext cx="14439805" cy="17832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0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F5F2EC"/>
                  </a:solidFill>
                  <a:latin typeface="Baskerville Display PT Italics"/>
                </a:rPr>
                <a:t>Thank you!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3314536" y="5694095"/>
              <a:ext cx="7810733" cy="16923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247"/>
                </a:lnSpc>
                <a:spcBef>
                  <a:spcPct val="0"/>
                </a:spcBef>
              </a:pPr>
              <a:r>
                <a:rPr lang="en-US" sz="3748" u="none">
                  <a:solidFill>
                    <a:srgbClr val="F5F2EC"/>
                  </a:solidFill>
                  <a:latin typeface="Baskerville Display PT"/>
                </a:rPr>
                <a:t>Write a closing statement or call-to-action here.</a:t>
              </a:r>
            </a:p>
          </p:txBody>
        </p:sp>
        <p:sp>
          <p:nvSpPr>
            <p:cNvPr name="AutoShape 6" id="6"/>
            <p:cNvSpPr/>
            <p:nvPr/>
          </p:nvSpPr>
          <p:spPr>
            <a:xfrm rot="5400000">
              <a:off x="5952163" y="3670155"/>
              <a:ext cx="2535478" cy="0"/>
            </a:xfrm>
            <a:prstGeom prst="line">
              <a:avLst/>
            </a:prstGeom>
            <a:ln cap="flat" w="381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7879" y="9666012"/>
            <a:ext cx="2432242" cy="243224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27879" y="-1812502"/>
            <a:ext cx="2432242" cy="243224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alphaModFix amt="56000"/>
          </a:blip>
          <a:srcRect l="0" t="0" r="0" b="0"/>
          <a:stretch>
            <a:fillRect/>
          </a:stretch>
        </p:blipFill>
        <p:spPr>
          <a:xfrm flipH="false" flipV="false" rot="0">
            <a:off x="-1008170" y="3448811"/>
            <a:ext cx="8419028" cy="8229600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841335" cy="10287000"/>
            <a:chOff x="0" y="0"/>
            <a:chExt cx="221586" cy="2709333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0" y="0"/>
              <a:ext cx="22158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1586">
                  <a:moveTo>
                    <a:pt x="0" y="0"/>
                  </a:moveTo>
                  <a:lnTo>
                    <a:pt x="221586" y="0"/>
                  </a:lnTo>
                  <a:lnTo>
                    <a:pt x="22158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0"/>
            <a:ext cx="5482971" cy="822960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6817764" y="1065856"/>
            <a:ext cx="8029829" cy="2797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Fonts In this Presentation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20605" y="4554486"/>
            <a:ext cx="6624147" cy="1285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This presentation template uses the following free fonts: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71517" y="6326158"/>
            <a:ext cx="6922322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Titles: Baskerville Display</a:t>
            </a:r>
          </a:p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Headers: Baskerville Display</a:t>
            </a:r>
          </a:p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Body Copy: Montserrat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094641" y="7773298"/>
            <a:ext cx="7476075" cy="1285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You can find these fonts online too. Happy designing! 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182386" y="2992382"/>
            <a:ext cx="8229600" cy="82296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66265" y="1776261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5125847" y="0"/>
            <a:ext cx="841335" cy="10287000"/>
            <a:chOff x="0" y="0"/>
            <a:chExt cx="221586" cy="2709333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0" y="0"/>
              <a:ext cx="22158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1586">
                  <a:moveTo>
                    <a:pt x="0" y="0"/>
                  </a:moveTo>
                  <a:lnTo>
                    <a:pt x="221586" y="0"/>
                  </a:lnTo>
                  <a:lnTo>
                    <a:pt x="22158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805029" y="1028700"/>
            <a:ext cx="5482971" cy="8229600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3761792" y="2204883"/>
            <a:ext cx="7271512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Credits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250635" y="4430558"/>
            <a:ext cx="8293825" cy="1285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This presentation template is free for everyone to use thanks to the following: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761792" y="6355292"/>
            <a:ext cx="7271512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SlidesCarnival for the presentation template</a:t>
            </a:r>
          </a:p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Pexels for the photos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761792" y="7621482"/>
            <a:ext cx="7271512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Happy designing! 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63825" b="0"/>
          <a:stretch>
            <a:fillRect/>
          </a:stretch>
        </p:blipFill>
        <p:spPr>
          <a:xfrm flipH="false" flipV="false" rot="0">
            <a:off x="0" y="1760537"/>
            <a:ext cx="2447532" cy="676592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1411" y="7310342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215267" y="1028700"/>
            <a:ext cx="3857465" cy="91558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alphaModFix amt="56000"/>
          </a:blip>
          <a:srcRect l="0" t="0" r="0" b="0"/>
          <a:stretch>
            <a:fillRect/>
          </a:stretch>
        </p:blipFill>
        <p:spPr>
          <a:xfrm flipH="false" flipV="false" rot="0">
            <a:off x="11614675" y="5143500"/>
            <a:ext cx="7333915" cy="59404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alphaModFix amt="56000"/>
          </a:blip>
          <a:srcRect l="0" t="0" r="0" b="0"/>
          <a:stretch>
            <a:fillRect/>
          </a:stretch>
        </p:blipFill>
        <p:spPr>
          <a:xfrm flipH="false" flipV="false" rot="-4792978">
            <a:off x="-910680" y="-98037"/>
            <a:ext cx="6236105" cy="369489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573807" y="2929065"/>
            <a:ext cx="9140386" cy="2797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F5F2EC"/>
                </a:solidFill>
                <a:latin typeface="Baskerville Display PT Italics"/>
              </a:rPr>
              <a:t>Free templates for all your presentation needs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063289" y="6773005"/>
            <a:ext cx="616142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5F2EC"/>
                </a:solidFill>
                <a:latin typeface="Montserrat"/>
              </a:rPr>
              <a:t>For PowerPoint, Google Slides, and Canva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063289" y="7493698"/>
            <a:ext cx="616142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5F2EC"/>
                </a:solidFill>
                <a:latin typeface="Montserrat"/>
              </a:rPr>
              <a:t>100% free for personal or commercial use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063289" y="8214392"/>
            <a:ext cx="616142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5F2EC"/>
                </a:solidFill>
                <a:latin typeface="Montserrat"/>
              </a:rPr>
              <a:t>Ready to use, professional, and customizable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63289" y="8935085"/>
            <a:ext cx="6161422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F5F2EC"/>
                </a:solidFill>
                <a:latin typeface="Montserrat"/>
              </a:rPr>
              <a:t>Blow your audience away with attractive visuals</a:t>
            </a:r>
          </a:p>
        </p:txBody>
      </p:sp>
    </p:spTree>
  </p:cSld>
  <p:clrMapOvr>
    <a:masterClrMapping/>
  </p:clrMapOvr>
  <p:transition spd="fast">
    <p:wipe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31" t="0" r="31" b="0"/>
          <a:stretch>
            <a:fillRect/>
          </a:stretch>
        </p:blipFill>
        <p:spPr>
          <a:xfrm flipH="false" flipV="false" rot="0">
            <a:off x="13157450" y="0"/>
            <a:ext cx="4101850" cy="615662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80915" y="-470684"/>
            <a:ext cx="2432242" cy="243224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1028700"/>
            <a:ext cx="10056905" cy="4229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 u="none">
                <a:solidFill>
                  <a:srgbClr val="000000"/>
                </a:solidFill>
                <a:latin typeface="Libre Baskerville Italics"/>
              </a:rPr>
              <a:t>Download this presentation as a Powerpoint template</a:t>
            </a:r>
          </a:p>
          <a:p>
            <a:pPr algn="ctr"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 u="none">
                <a:solidFill>
                  <a:srgbClr val="000000"/>
                </a:solidFill>
                <a:latin typeface="Libre Baskerville Italics"/>
              </a:rPr>
              <a:t>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811135"/>
            <a:ext cx="4282593" cy="1656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799640" y="6878519"/>
            <a:ext cx="2740713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1.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228492" y="7811135"/>
            <a:ext cx="3959766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Enter "PowerPoint" in the search bar and click on the PowerPoint icon to download.</a:t>
            </a:r>
          </a:p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3580914" y="6878519"/>
            <a:ext cx="3254923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3.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202395" y="7811135"/>
            <a:ext cx="3883210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773644" y="6878519"/>
            <a:ext cx="2740713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2.</a:t>
            </a:r>
          </a:p>
        </p:txBody>
      </p:sp>
      <p:sp>
        <p:nvSpPr>
          <p:cNvPr name="AutoShape 12" id="12"/>
          <p:cNvSpPr/>
          <p:nvPr/>
        </p:nvSpPr>
        <p:spPr>
          <a:xfrm rot="0">
            <a:off x="3930033" y="719763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0">
            <a:off x="9957424" y="719763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0">
            <a:off x="16061015" y="719763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0">
            <a:off x="-2228389" y="719763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  <p:transition spd="fast">
    <p:wipe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31" t="0" r="31" b="0"/>
          <a:stretch>
            <a:fillRect/>
          </a:stretch>
        </p:blipFill>
        <p:spPr>
          <a:xfrm flipH="false" flipV="false" rot="0">
            <a:off x="0" y="0"/>
            <a:ext cx="4101850" cy="615662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4386117" y="0"/>
            <a:ext cx="4101850" cy="615662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169996" y="-1216121"/>
            <a:ext cx="2432242" cy="243224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9542827" y="1028700"/>
            <a:ext cx="7716473" cy="4229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399"/>
              </a:lnSpc>
              <a:spcBef>
                <a:spcPct val="0"/>
              </a:spcBef>
            </a:pPr>
            <a:r>
              <a:rPr lang="en-US" sz="6999">
                <a:solidFill>
                  <a:srgbClr val="000000"/>
                </a:solidFill>
                <a:latin typeface="Libre Baskerville Italics"/>
              </a:rPr>
              <a:t>Use this presentation as a Google Slide template in 3 steps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811135"/>
            <a:ext cx="4282593" cy="1656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Click on the "Canva" button next to this presentation. Start editing your presentation. You may need to sign in to your Canva account.</a:t>
            </a:r>
          </a:p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799640" y="6878519"/>
            <a:ext cx="2740713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1.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719714" y="7811135"/>
            <a:ext cx="4977321" cy="1656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>
                <a:solidFill>
                  <a:srgbClr val="000000"/>
                </a:solidFill>
                <a:latin typeface="Montserrat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580914" y="6878519"/>
            <a:ext cx="3254923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3.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202395" y="7811135"/>
            <a:ext cx="3883210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773644" y="6878519"/>
            <a:ext cx="2740713" cy="628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47"/>
              </a:lnSpc>
              <a:spcBef>
                <a:spcPct val="0"/>
              </a:spcBef>
            </a:pPr>
            <a:r>
              <a:rPr lang="en-US" sz="3748" u="none">
                <a:solidFill>
                  <a:srgbClr val="000000"/>
                </a:solidFill>
                <a:latin typeface="Baskerville Display PT"/>
              </a:rPr>
              <a:t>2.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3930033" y="719763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0">
            <a:off x="9957424" y="719763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0">
            <a:off x="16061015" y="719763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0">
            <a:off x="-2228389" y="7197630"/>
            <a:ext cx="4456777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  <p:transition spd="fast">
    <p:wipe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750119" y="4081196"/>
            <a:ext cx="4036065" cy="4791286"/>
            <a:chOff x="0" y="0"/>
            <a:chExt cx="1062997" cy="1261903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0" y="0"/>
              <a:ext cx="1062997" cy="1261903"/>
            </a:xfrm>
            <a:custGeom>
              <a:avLst/>
              <a:gdLst/>
              <a:ahLst/>
              <a:cxnLst/>
              <a:rect r="r" b="b" t="t" l="l"/>
              <a:pathLst>
                <a:path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246838" y="4081196"/>
            <a:ext cx="4036065" cy="4791286"/>
            <a:chOff x="0" y="0"/>
            <a:chExt cx="1062997" cy="1261903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0" y="0"/>
              <a:ext cx="1062997" cy="1261903"/>
            </a:xfrm>
            <a:custGeom>
              <a:avLst/>
              <a:gdLst/>
              <a:ahLst/>
              <a:cxnLst/>
              <a:rect r="r" b="b" t="t" l="l"/>
              <a:pathLst>
                <a:path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740228" y="4081196"/>
            <a:ext cx="4036065" cy="4791286"/>
            <a:chOff x="0" y="0"/>
            <a:chExt cx="1062997" cy="1261903"/>
          </a:xfrm>
        </p:grpSpPr>
        <p:sp>
          <p:nvSpPr>
            <p:cNvPr name="Freeform 10" id="10"/>
            <p:cNvSpPr/>
            <p:nvPr/>
          </p:nvSpPr>
          <p:spPr>
            <a:xfrm flipH="false" flipV="false">
              <a:off x="0" y="0"/>
              <a:ext cx="1062997" cy="1261903"/>
            </a:xfrm>
            <a:custGeom>
              <a:avLst/>
              <a:gdLst/>
              <a:ahLst/>
              <a:cxnLst/>
              <a:rect r="r" b="b" t="t" l="l"/>
              <a:pathLst>
                <a:path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97719" y="3928796"/>
            <a:ext cx="4036065" cy="4791286"/>
            <a:chOff x="0" y="0"/>
            <a:chExt cx="1062997" cy="1261903"/>
          </a:xfrm>
        </p:grpSpPr>
        <p:sp>
          <p:nvSpPr>
            <p:cNvPr name="Freeform 13" id="13"/>
            <p:cNvSpPr/>
            <p:nvPr/>
          </p:nvSpPr>
          <p:spPr>
            <a:xfrm flipH="false" flipV="false">
              <a:off x="0" y="0"/>
              <a:ext cx="1062997" cy="1261903"/>
            </a:xfrm>
            <a:custGeom>
              <a:avLst/>
              <a:gdLst/>
              <a:ahLst/>
              <a:cxnLst/>
              <a:rect r="r" b="b" t="t" l="l"/>
              <a:pathLst>
                <a:path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F5F2E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125967" y="3928796"/>
            <a:ext cx="4036065" cy="4791286"/>
            <a:chOff x="0" y="0"/>
            <a:chExt cx="1062997" cy="1261903"/>
          </a:xfrm>
        </p:grpSpPr>
        <p:sp>
          <p:nvSpPr>
            <p:cNvPr name="Freeform 16" id="16"/>
            <p:cNvSpPr/>
            <p:nvPr/>
          </p:nvSpPr>
          <p:spPr>
            <a:xfrm flipH="false" flipV="false">
              <a:off x="0" y="0"/>
              <a:ext cx="1062997" cy="1261903"/>
            </a:xfrm>
            <a:custGeom>
              <a:avLst/>
              <a:gdLst/>
              <a:ahLst/>
              <a:cxnLst/>
              <a:rect r="r" b="b" t="t" l="l"/>
              <a:pathLst>
                <a:path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F5F2E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550830" y="3928796"/>
            <a:ext cx="4036065" cy="4791286"/>
            <a:chOff x="0" y="0"/>
            <a:chExt cx="1062997" cy="1261903"/>
          </a:xfrm>
        </p:grpSpPr>
        <p:sp>
          <p:nvSpPr>
            <p:cNvPr name="Freeform 19" id="19"/>
            <p:cNvSpPr/>
            <p:nvPr/>
          </p:nvSpPr>
          <p:spPr>
            <a:xfrm flipH="false" flipV="false">
              <a:off x="0" y="0"/>
              <a:ext cx="1062997" cy="1261903"/>
            </a:xfrm>
            <a:custGeom>
              <a:avLst/>
              <a:gdLst/>
              <a:ahLst/>
              <a:cxnLst/>
              <a:rect r="r" b="b" t="t" l="l"/>
              <a:pathLst>
                <a:path h="126190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1261903"/>
                  </a:lnTo>
                  <a:lnTo>
                    <a:pt x="0" y="1261903"/>
                  </a:lnTo>
                  <a:close/>
                </a:path>
              </a:pathLst>
            </a:custGeom>
            <a:solidFill>
              <a:srgbClr val="F5F2E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7704958" y="4519052"/>
            <a:ext cx="2878084" cy="2635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Baskerville Display PT"/>
              </a:rPr>
              <a:t>2.</a:t>
            </a:r>
          </a:p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Baskerville Display PT"/>
              </a:rPr>
              <a:t>Our Projects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704958" y="7368461"/>
            <a:ext cx="2878084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161425" y="4519052"/>
            <a:ext cx="2908655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Baskerville Display PT"/>
              </a:rPr>
              <a:t>1.</a:t>
            </a:r>
          </a:p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Baskerville Display PT"/>
              </a:rPr>
              <a:t>About Us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161425" y="7368461"/>
            <a:ext cx="2908655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743557" y="4519052"/>
            <a:ext cx="3650612" cy="2635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Baskerville Display PT"/>
              </a:rPr>
              <a:t>3.</a:t>
            </a:r>
          </a:p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Baskerville Display PT"/>
              </a:rPr>
              <a:t>Stats &amp; Numbers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084328" y="7368461"/>
            <a:ext cx="2969070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Elaborate on what you want to discuss.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61800" y="1337130"/>
            <a:ext cx="15764401" cy="148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793"/>
              </a:lnSpc>
              <a:spcBef>
                <a:spcPct val="0"/>
              </a:spcBef>
            </a:pPr>
            <a:r>
              <a:rPr lang="en-US" sz="9828" u="none">
                <a:solidFill>
                  <a:srgbClr val="000000"/>
                </a:solidFill>
                <a:latin typeface="Libre Baskerville Italics"/>
              </a:rPr>
              <a:t>Table Of Contents</a:t>
            </a:r>
          </a:p>
        </p:txBody>
      </p:sp>
      <p:pic>
        <p:nvPicPr>
          <p:cNvPr name="Picture 28" id="2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834523" y="8815332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0" y="-1072854"/>
            <a:ext cx="9144000" cy="11764664"/>
            <a:chOff x="0" y="0"/>
            <a:chExt cx="3895090" cy="5011420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322580" y="1079500"/>
              <a:ext cx="2764790" cy="3676650"/>
            </a:xfrm>
            <a:custGeom>
              <a:avLst/>
              <a:gdLst/>
              <a:ahLst/>
              <a:cxnLst/>
              <a:rect r="r" b="b" t="t" l="l"/>
              <a:pathLst>
                <a:path h="3676650" w="2764790">
                  <a:moveTo>
                    <a:pt x="2764790" y="3676650"/>
                  </a:moveTo>
                  <a:lnTo>
                    <a:pt x="0" y="3676650"/>
                  </a:lnTo>
                  <a:lnTo>
                    <a:pt x="0" y="0"/>
                  </a:lnTo>
                  <a:lnTo>
                    <a:pt x="2764790" y="0"/>
                  </a:lnTo>
                  <a:lnTo>
                    <a:pt x="2764790" y="3676650"/>
                  </a:lnTo>
                  <a:close/>
                </a:path>
              </a:pathLst>
            </a:custGeom>
            <a:blipFill>
              <a:blip r:embed="rId3"/>
              <a:stretch>
                <a:fillRect l="0" r="0" t="-6434" b="-6434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>
              <a:off x="0" y="6350"/>
              <a:ext cx="3895090" cy="4998720"/>
            </a:xfrm>
            <a:custGeom>
              <a:avLst/>
              <a:gdLst/>
              <a:ahLst/>
              <a:cxnLst/>
              <a:rect r="r" b="b" t="t" l="l"/>
              <a:pathLst>
                <a:path h="4998720" w="3895090">
                  <a:moveTo>
                    <a:pt x="3895090" y="4998720"/>
                  </a:moveTo>
                  <a:lnTo>
                    <a:pt x="0" y="4998720"/>
                  </a:lnTo>
                  <a:lnTo>
                    <a:pt x="0" y="0"/>
                  </a:lnTo>
                  <a:lnTo>
                    <a:pt x="3895090" y="0"/>
                  </a:lnTo>
                  <a:lnTo>
                    <a:pt x="3895090" y="4998720"/>
                  </a:lnTo>
                  <a:close/>
                </a:path>
              </a:pathLst>
            </a:custGeom>
            <a:blipFill>
              <a:blip r:embed="rId4"/>
              <a:stretch>
                <a:fillRect l="0" r="0" t="-110" b="-110"/>
              </a:stretch>
            </a:blip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70013" y="-873339"/>
            <a:ext cx="2432242" cy="2432242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10793941" y="1792288"/>
            <a:ext cx="6103290" cy="6702424"/>
            <a:chOff x="0" y="0"/>
            <a:chExt cx="8137719" cy="893656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8137719" cy="309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599"/>
                </a:lnSpc>
                <a:spcBef>
                  <a:spcPct val="0"/>
                </a:spcBef>
              </a:pPr>
              <a:r>
                <a:rPr lang="en-US" sz="5499">
                  <a:solidFill>
                    <a:srgbClr val="000000"/>
                  </a:solidFill>
                  <a:latin typeface="Libre Baskerville Italics"/>
                </a:rPr>
                <a:t>1</a:t>
              </a:r>
              <a:r>
                <a:rPr lang="en-US" sz="5499" u="none">
                  <a:solidFill>
                    <a:srgbClr val="000000"/>
                  </a:solidFill>
                  <a:latin typeface="Libre Baskerville Italics"/>
                </a:rPr>
                <a:t>.</a:t>
              </a:r>
            </a:p>
            <a:p>
              <a:pPr algn="ctr" marL="0" indent="0" lvl="0">
                <a:lnSpc>
                  <a:spcPts val="11793"/>
                </a:lnSpc>
                <a:spcBef>
                  <a:spcPct val="0"/>
                </a:spcBef>
              </a:pPr>
              <a:r>
                <a:rPr lang="en-US" sz="9828" u="none">
                  <a:solidFill>
                    <a:srgbClr val="000000"/>
                  </a:solidFill>
                  <a:latin typeface="Libre Baskerville Italics"/>
                </a:rPr>
                <a:t>About Us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245823" y="7244229"/>
              <a:ext cx="5646073" cy="16923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247"/>
                </a:lnSpc>
                <a:spcBef>
                  <a:spcPct val="0"/>
                </a:spcBef>
              </a:pPr>
              <a:r>
                <a:rPr lang="en-US" sz="3748" u="none">
                  <a:solidFill>
                    <a:srgbClr val="000000"/>
                  </a:solidFill>
                  <a:latin typeface="Baskerville Display PT"/>
                </a:rPr>
                <a:t>Elaborate on what you want to discuss. </a:t>
              </a:r>
            </a:p>
          </p:txBody>
        </p:sp>
        <p:sp>
          <p:nvSpPr>
            <p:cNvPr name="AutoShape 10" id="10"/>
            <p:cNvSpPr/>
            <p:nvPr/>
          </p:nvSpPr>
          <p:spPr>
            <a:xfrm rot="5400000">
              <a:off x="2290679" y="5170774"/>
              <a:ext cx="3556360" cy="0"/>
            </a:xfrm>
            <a:prstGeom prst="line">
              <a:avLst/>
            </a:prstGeom>
            <a:ln cap="flat" w="38100">
              <a:solidFill>
                <a:srgbClr val="B88770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  <p:transition spd="fast">
    <p:wipe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4036065" cy="10287000"/>
            <a:chOff x="0" y="0"/>
            <a:chExt cx="1062997" cy="2709333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0" y="0"/>
              <a:ext cx="1062997" cy="2709333"/>
            </a:xfrm>
            <a:custGeom>
              <a:avLst/>
              <a:gdLst/>
              <a:ahLst/>
              <a:cxnLst/>
              <a:rect r="r" b="b" t="t" l="l"/>
              <a:pathLst>
                <a:path h="2709333" w="1062997">
                  <a:moveTo>
                    <a:pt x="0" y="0"/>
                  </a:moveTo>
                  <a:lnTo>
                    <a:pt x="1062997" y="0"/>
                  </a:lnTo>
                  <a:lnTo>
                    <a:pt x="106299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B88770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28700" y="1490025"/>
            <a:ext cx="6438305" cy="7075060"/>
            <a:chOff x="0" y="0"/>
            <a:chExt cx="5778500" cy="6350000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0" y="0"/>
              <a:ext cx="57785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5778500">
                  <a:moveTo>
                    <a:pt x="2889250" y="0"/>
                  </a:moveTo>
                  <a:cubicBezTo>
                    <a:pt x="1258570" y="0"/>
                    <a:pt x="0" y="1144270"/>
                    <a:pt x="0" y="2917190"/>
                  </a:cubicBezTo>
                  <a:cubicBezTo>
                    <a:pt x="0" y="4175760"/>
                    <a:pt x="0" y="6350000"/>
                    <a:pt x="0" y="6350000"/>
                  </a:cubicBezTo>
                  <a:lnTo>
                    <a:pt x="2889250" y="6350000"/>
                  </a:lnTo>
                  <a:lnTo>
                    <a:pt x="5778500" y="6350000"/>
                  </a:lnTo>
                  <a:cubicBezTo>
                    <a:pt x="5778500" y="6350000"/>
                    <a:pt x="5778500" y="4175760"/>
                    <a:pt x="5778500" y="2917190"/>
                  </a:cubicBezTo>
                  <a:cubicBezTo>
                    <a:pt x="5778500" y="1144270"/>
                    <a:pt x="4519930" y="0"/>
                    <a:pt x="2889250" y="0"/>
                  </a:cubicBezTo>
                  <a:close/>
                </a:path>
              </a:pathLst>
            </a:custGeom>
            <a:blipFill>
              <a:blip r:embed="rId3"/>
              <a:stretch>
                <a:fillRect l="-1984" r="-25904" t="-27118" b="-4745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745225" y="3098531"/>
            <a:ext cx="5256078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200"/>
              </a:lnSpc>
            </a:pPr>
            <a:r>
              <a:rPr lang="en-US" sz="8000">
                <a:solidFill>
                  <a:srgbClr val="000000"/>
                </a:solidFill>
                <a:latin typeface="Baskerville Display PT Italics"/>
              </a:rPr>
              <a:t>Welcome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745225" y="4990830"/>
            <a:ext cx="8514075" cy="104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26"/>
              </a:lnSpc>
            </a:pPr>
            <a:r>
              <a:rPr lang="en-US" sz="3018">
                <a:solidFill>
                  <a:srgbClr val="000000"/>
                </a:solidFill>
                <a:latin typeface="Baskerville Display PT"/>
              </a:rPr>
              <a:t>I'm Raina and I'll be sharing with you my beautiful ideas. Follow me at @reallygreatsite to learn more.</a:t>
            </a:r>
            <a:r>
              <a:rPr lang="en-US" sz="3018">
                <a:solidFill>
                  <a:srgbClr val="000000"/>
                </a:solidFill>
                <a:latin typeface="Baskerville Display PT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745225" y="6574995"/>
            <a:ext cx="8514075" cy="1990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Lorem ipsum dolor sit amet, consectetur adipiscing elit. Maecenas et placerat velit. Nam vitae dictum orci. Phasellus vehicula metus in libero euismod pretium. Vestibulum a dui a lorem pharetra sollicitudin. Vestibulum non dictum velit. Proin venenatis dictum nibh mollis dignissim. Vestibulum hendrerit tempor urna ac tristique. Maecenas vitae urna sapien.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29589" y="1028700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977833" y="4939907"/>
            <a:ext cx="2447532" cy="244753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690828" y="2492374"/>
            <a:ext cx="2447532" cy="244753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24245" r="0" b="9087"/>
          <a:stretch>
            <a:fillRect/>
          </a:stretch>
        </p:blipFill>
        <p:spPr>
          <a:xfrm flipH="false" flipV="false" rot="0">
            <a:off x="3615958" y="2986874"/>
            <a:ext cx="3906065" cy="390606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16347" r="0" b="17027"/>
          <a:stretch>
            <a:fillRect/>
          </a:stretch>
        </p:blipFill>
        <p:spPr>
          <a:xfrm flipH="false" flipV="false" rot="0">
            <a:off x="10231338" y="2986874"/>
            <a:ext cx="3906065" cy="3906065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6493680" y="866775"/>
            <a:ext cx="5300640" cy="1377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About Us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662730" y="7530314"/>
            <a:ext cx="3859293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Baskerville Display PT"/>
              </a:rPr>
              <a:t>Who we are?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662730" y="8601710"/>
            <a:ext cx="3859293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041146" y="7548389"/>
            <a:ext cx="4584125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  <a:spcBef>
                <a:spcPct val="0"/>
              </a:spcBef>
            </a:pPr>
            <a:r>
              <a:rPr lang="en-US" sz="5000" u="none">
                <a:solidFill>
                  <a:srgbClr val="000000"/>
                </a:solidFill>
                <a:latin typeface="Baskerville Display PT"/>
              </a:rPr>
              <a:t>What we do?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529013" y="8583635"/>
            <a:ext cx="3608390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Briefly elaborate on what you want to discuss. 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77833" y="1636712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4072" t="6660" r="0" b="7237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7603458" y="0"/>
            <a:ext cx="10684542" cy="10287000"/>
            <a:chOff x="0" y="0"/>
            <a:chExt cx="14246056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14229" r="0" b="14229"/>
            <a:stretch>
              <a:fillRect/>
            </a:stretch>
          </p:blipFill>
          <p:spPr>
            <a:xfrm flipH="false" flipV="false">
              <a:off x="0" y="0"/>
              <a:ext cx="14246056" cy="6794500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15388" t="0" r="15388" b="0"/>
            <a:stretch>
              <a:fillRect/>
            </a:stretch>
          </p:blipFill>
          <p:spPr>
            <a:xfrm flipH="false" flipV="false">
              <a:off x="0" y="6921500"/>
              <a:ext cx="7059528" cy="6794500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/>
            <a:srcRect l="0" t="17918" r="0" b="17918"/>
            <a:stretch>
              <a:fillRect/>
            </a:stretch>
          </p:blipFill>
          <p:spPr>
            <a:xfrm flipH="false" flipV="false">
              <a:off x="7186528" y="6921500"/>
              <a:ext cx="7059528" cy="6794500"/>
            </a:xfrm>
            <a:prstGeom prst="rect">
              <a:avLst/>
            </a:prstGeom>
          </p:spPr>
        </p:pic>
      </p:grpSp>
      <p:sp>
        <p:nvSpPr>
          <p:cNvPr name="TextBox 7" id="7"/>
          <p:cNvSpPr txBox="true"/>
          <p:nvPr/>
        </p:nvSpPr>
        <p:spPr>
          <a:xfrm rot="0">
            <a:off x="1708838" y="2222924"/>
            <a:ext cx="4071529" cy="2797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200"/>
              </a:lnSpc>
              <a:spcBef>
                <a:spcPct val="0"/>
              </a:spcBef>
            </a:pPr>
            <a:r>
              <a:rPr lang="en-US" sz="8000" u="none">
                <a:solidFill>
                  <a:srgbClr val="000000"/>
                </a:solidFill>
                <a:latin typeface="Baskerville Display PT Italics"/>
              </a:rPr>
              <a:t>Gallery Image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03306" y="7245561"/>
            <a:ext cx="4282593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660"/>
              </a:lnSpc>
              <a:spcBef>
                <a:spcPct val="0"/>
              </a:spcBef>
            </a:pPr>
            <a:r>
              <a:rPr lang="en-US" sz="1900" u="none">
                <a:solidFill>
                  <a:srgbClr val="000000"/>
                </a:solidFill>
                <a:latin typeface="Montserrat"/>
              </a:rPr>
              <a:t>What can you say about your projects? Share it here!</a:t>
            </a:r>
          </a:p>
        </p:txBody>
      </p:sp>
      <p:sp>
        <p:nvSpPr>
          <p:cNvPr name="AutoShape 9" id="9"/>
          <p:cNvSpPr/>
          <p:nvPr/>
        </p:nvSpPr>
        <p:spPr>
          <a:xfrm rot="5400000">
            <a:off x="3077440" y="6178318"/>
            <a:ext cx="1305750" cy="0"/>
          </a:xfrm>
          <a:prstGeom prst="line">
            <a:avLst/>
          </a:prstGeom>
          <a:ln cap="flat" w="28575">
            <a:solidFill>
              <a:srgbClr val="B8877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99907" y="8686417"/>
            <a:ext cx="2432242" cy="2432242"/>
          </a:xfrm>
          <a:prstGeom prst="rect">
            <a:avLst/>
          </a:prstGeom>
        </p:spPr>
      </p:pic>
    </p:spTree>
  </p:cSld>
  <p:clrMapOvr>
    <a:masterClrMapping/>
  </p:clrMapOvr>
  <p:transition spd="fast">
    <p:wipe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DAFghkXbfgk</dc:identifier>
  <dcterms:modified xsi:type="dcterms:W3CDTF">2011-08-01T06:04:30Z</dcterms:modified>
  <cp:revision>1</cp:revision>
  <dc:title>Copia de Nude and Black French Fashion Aesthetic Marketing plan</dc:title>
</cp:coreProperties>
</file>