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299" r:id="rId4"/>
    <p:sldId id="300" r:id="rId5"/>
    <p:sldId id="301" r:id="rId6"/>
    <p:sldId id="302" r:id="rId7"/>
    <p:sldId id="260" r:id="rId8"/>
    <p:sldId id="303" r:id="rId9"/>
    <p:sldId id="296" r:id="rId10"/>
    <p:sldId id="277" r:id="rId11"/>
    <p:sldId id="278" r:id="rId12"/>
    <p:sldId id="288" r:id="rId13"/>
    <p:sldId id="289" r:id="rId14"/>
    <p:sldId id="297" r:id="rId15"/>
    <p:sldId id="291" r:id="rId16"/>
    <p:sldId id="292" r:id="rId17"/>
    <p:sldId id="293" r:id="rId18"/>
    <p:sldId id="294" r:id="rId19"/>
    <p:sldId id="30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F2B"/>
    <a:srgbClr val="42DF9A"/>
    <a:srgbClr val="EB2264"/>
    <a:srgbClr val="FF5E80"/>
    <a:srgbClr val="21D7CD"/>
    <a:srgbClr val="86EABF"/>
    <a:srgbClr val="F9C422"/>
    <a:srgbClr val="1F3543"/>
    <a:srgbClr val="C4D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50" d="100"/>
          <a:sy n="50" d="100"/>
        </p:scale>
        <p:origin x="1416"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bar"/>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chemeClr val="accent5">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chemeClr val="accent5">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dLblPos val="outEnd"/>
          <c:showLegendKey val="0"/>
          <c:showVal val="1"/>
          <c:showCatName val="0"/>
          <c:showSerName val="0"/>
          <c:showPercent val="0"/>
          <c:showBubbleSize val="0"/>
        </c:dLbls>
        <c:gapWidth val="100"/>
        <c:axId val="594356376"/>
        <c:axId val="594349488"/>
      </c:barChart>
      <c:catAx>
        <c:axId val="594356376"/>
        <c:scaling>
          <c:orientation val="minMax"/>
        </c:scaling>
        <c:delete val="1"/>
        <c:axPos val="l"/>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b"/>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pieChart>
        <c:varyColors val="1"/>
        <c:ser>
          <c:idx val="0"/>
          <c:order val="0"/>
          <c:tx>
            <c:strRef>
              <c:f>Sheet1!$B$1</c:f>
              <c:strCache>
                <c:ptCount val="1"/>
                <c:pt idx="0">
                  <c:v>Sales</c:v>
                </c:pt>
              </c:strCache>
            </c:strRef>
          </c:tx>
          <c:dPt>
            <c:idx val="0"/>
            <c:bubble3D val="0"/>
            <c:spPr>
              <a:solidFill>
                <a:schemeClr val="accent5">
                  <a:lumMod val="7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D28-4C09-855A-B06A17B16F12}"/>
              </c:ext>
            </c:extLst>
          </c:dPt>
          <c:dPt>
            <c:idx val="1"/>
            <c:bubble3D val="0"/>
            <c:spPr>
              <a:solidFill>
                <a:schemeClr val="accent5">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D28-4C09-855A-B06A17B16F12}"/>
              </c:ext>
            </c:extLst>
          </c:dPt>
          <c:dPt>
            <c:idx val="2"/>
            <c:bubble3D val="0"/>
            <c:spPr>
              <a:solidFill>
                <a:schemeClr val="accent1">
                  <a:lumMod val="60000"/>
                  <a:lumOff val="40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5-BD28-4C09-855A-B06A17B16F12}"/>
              </c:ext>
            </c:extLst>
          </c:dPt>
          <c:dPt>
            <c:idx val="3"/>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7-BD28-4C09-855A-B06A17B16F12}"/>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BD28-4C09-855A-B06A17B16F1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colorful2"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pt>
    <dgm:pt modelId="{AF20F37E-EF17-4FDB-B0DB-07840F27B2A4}" type="pres">
      <dgm:prSet presAssocID="{71FC0FCB-730D-4845-8992-8555F7514967}" presName="Accent4" presStyleCnt="0"/>
      <dgm:spPr/>
    </dgm:pt>
    <dgm:pt modelId="{BBB3BE3C-2772-4E7E-B326-9810AEAEB314}" type="pres">
      <dgm:prSet presAssocID="{71FC0FCB-730D-4845-8992-8555F7514967}" presName="Accent" presStyleLbl="node1" presStyleIdx="0" presStyleCnt="4"/>
      <dgm:spPr/>
    </dgm:pt>
    <dgm:pt modelId="{554547A0-EA41-4D88-9D2D-782F63C8C8A6}" type="pres">
      <dgm:prSet presAssocID="{71FC0FCB-730D-4845-8992-8555F7514967}" presName="ParentBackground4" presStyleCnt="0"/>
      <dgm:spPr/>
    </dgm:pt>
    <dgm:pt modelId="{1089E960-967B-4641-A480-F8ADD30FD502}" type="pres">
      <dgm:prSet presAssocID="{71FC0FCB-730D-4845-8992-8555F7514967}" presName="ParentBackground" presStyleLbl="fgAcc1" presStyleIdx="0" presStyleCnt="4"/>
      <dgm:spPr/>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pt>
    <dgm:pt modelId="{ED161263-9148-47B8-B4CB-3D387658D6E6}" type="pres">
      <dgm:prSet presAssocID="{5E036342-9FAC-4D04-8B8B-8090EF1ED107}" presName="Accent3" presStyleCnt="0"/>
      <dgm:spPr/>
    </dgm:pt>
    <dgm:pt modelId="{1DCD2F2C-ABD1-4DAE-BA4F-1B9B7E4DCB89}" type="pres">
      <dgm:prSet presAssocID="{5E036342-9FAC-4D04-8B8B-8090EF1ED107}" presName="Accent" presStyleLbl="node1" presStyleIdx="1" presStyleCnt="4"/>
      <dgm:spPr/>
    </dgm:pt>
    <dgm:pt modelId="{9A3DCB4F-3DAF-488F-95EC-883B6A13B032}" type="pres">
      <dgm:prSet presAssocID="{5E036342-9FAC-4D04-8B8B-8090EF1ED107}" presName="ParentBackground3" presStyleCnt="0"/>
      <dgm:spPr/>
    </dgm:pt>
    <dgm:pt modelId="{6E1DFC14-5C3B-466A-AB89-25687DC8FC9A}" type="pres">
      <dgm:prSet presAssocID="{5E036342-9FAC-4D04-8B8B-8090EF1ED107}" presName="ParentBackground" presStyleLbl="fgAcc1" presStyleIdx="1" presStyleCnt="4"/>
      <dgm:spPr/>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pt>
    <dgm:pt modelId="{0E9F1600-95B8-4E0B-836A-5915A691FE5D}" type="pres">
      <dgm:prSet presAssocID="{E44CDF4E-CCED-4C59-9767-C29E043EA7F9}" presName="Accent2" presStyleCnt="0"/>
      <dgm:spPr/>
    </dgm:pt>
    <dgm:pt modelId="{5A32ABD5-6549-4052-9FBC-D7B0DBBA4FB0}" type="pres">
      <dgm:prSet presAssocID="{E44CDF4E-CCED-4C59-9767-C29E043EA7F9}" presName="Accent" presStyleLbl="node1" presStyleIdx="2" presStyleCnt="4"/>
      <dgm:spPr/>
    </dgm:pt>
    <dgm:pt modelId="{D17DC259-7B72-4C0C-BBB1-099E575E8946}" type="pres">
      <dgm:prSet presAssocID="{E44CDF4E-CCED-4C59-9767-C29E043EA7F9}" presName="ParentBackground2" presStyleCnt="0"/>
      <dgm:spPr/>
    </dgm:pt>
    <dgm:pt modelId="{D04E09A1-4709-4DEE-A8B6-8ABF6A28492C}" type="pres">
      <dgm:prSet presAssocID="{E44CDF4E-CCED-4C59-9767-C29E043EA7F9}" presName="ParentBackground" presStyleLbl="fgAcc1" presStyleIdx="2" presStyleCnt="4"/>
      <dgm:spPr/>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pt>
    <dgm:pt modelId="{D71F1765-568A-43F0-B4EA-B1A48EFDAC7E}" type="pres">
      <dgm:prSet presAssocID="{93B8BBBA-839A-48A2-BEDD-96CBD596129D}" presName="Accent1" presStyleCnt="0"/>
      <dgm:spPr/>
    </dgm:pt>
    <dgm:pt modelId="{E74ECBA8-B0C0-4490-9BCD-2F6918BAE965}" type="pres">
      <dgm:prSet presAssocID="{93B8BBBA-839A-48A2-BEDD-96CBD596129D}" presName="Accent" presStyleLbl="node1" presStyleIdx="3" presStyleCnt="4"/>
      <dgm:spPr/>
    </dgm:pt>
    <dgm:pt modelId="{6716E296-5D79-46B3-9FA9-C087CCF94990}" type="pres">
      <dgm:prSet presAssocID="{93B8BBBA-839A-48A2-BEDD-96CBD596129D}" presName="ParentBackground1" presStyleCnt="0"/>
      <dgm:spPr/>
    </dgm:pt>
    <dgm:pt modelId="{51F1EAF6-79FC-41E4-AA05-F05B806A75F6}" type="pres">
      <dgm:prSet presAssocID="{93B8BBBA-839A-48A2-BEDD-96CBD596129D}" presName="ParentBackground" presStyleLbl="fgAcc1" presStyleIdx="3" presStyleCnt="4"/>
      <dgm:spPr/>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pt>
  </dgm:ptLst>
  <dgm:cxnLst>
    <dgm:cxn modelId="{BA70641C-061A-4E28-9B7D-0958B91ABD74}" type="presOf" srcId="{E44CDF4E-CCED-4C59-9767-C29E043EA7F9}" destId="{D04E09A1-4709-4DEE-A8B6-8ABF6A28492C}" srcOrd="0"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33445D33-1309-410D-8570-B00C7A4CA3EC}" srcId="{68FC957F-24FC-4F24-A8B5-39B039AC0627}" destId="{5E036342-9FAC-4D04-8B8B-8090EF1ED107}" srcOrd="2" destOrd="0" parTransId="{6EF24677-4199-4457-89DB-C05440C4C07C}" sibTransId="{AB076A16-4993-446B-844E-3CC3782974B6}"/>
    <dgm:cxn modelId="{EE68C738-4329-4717-B60D-F4C50F0C7B91}" srcId="{68FC957F-24FC-4F24-A8B5-39B039AC0627}" destId="{71FC0FCB-730D-4845-8992-8555F7514967}" srcOrd="3" destOrd="0" parTransId="{3A4F245E-9035-47CA-8436-0AF189ADECF1}" sibTransId="{64643476-6552-4A0B-9252-A5461B1B6208}"/>
    <dgm:cxn modelId="{217BF25D-6E37-4433-A9A8-2765DC4CE95D}" type="presOf" srcId="{71FC0FCB-730D-4845-8992-8555F7514967}" destId="{8C922F67-D52A-46F9-8387-F31AF72A52BB}" srcOrd="1" destOrd="0" presId="urn:microsoft.com/office/officeart/2011/layout/CircleProcess"/>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A3FEA9C0-1774-4FDC-9C5D-92C23790C5E1}" type="presOf" srcId="{93B8BBBA-839A-48A2-BEDD-96CBD596129D}" destId="{51F1EAF6-79FC-41E4-AA05-F05B806A75F6}"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9E91ACDB-8480-4290-8B51-F901020FC7D6}" srcId="{68FC957F-24FC-4F24-A8B5-39B039AC0627}" destId="{93B8BBBA-839A-48A2-BEDD-96CBD596129D}" srcOrd="0" destOrd="0" parTransId="{A4B39930-B846-45C7-B770-23795AE3C77E}" sibTransId="{7F9ADBC5-6191-4489-A1FD-EB9F43A6A890}"/>
    <dgm:cxn modelId="{2CF66FE2-A316-476C-ABA8-0D5D7525E1A0}" type="presOf" srcId="{71FC0FCB-730D-4845-8992-8555F7514967}" destId="{1089E960-967B-4641-A480-F8ADD30FD502}"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2">
                <a:hueOff val="11784"/>
                <a:satOff val="-11496"/>
                <a:lumOff val="-589"/>
                <a:alphaOff val="0"/>
                <a:satMod val="103000"/>
                <a:lumMod val="102000"/>
                <a:tint val="94000"/>
              </a:schemeClr>
            </a:gs>
            <a:gs pos="50000">
              <a:schemeClr val="accent2">
                <a:hueOff val="11784"/>
                <a:satOff val="-11496"/>
                <a:lumOff val="-589"/>
                <a:alphaOff val="0"/>
                <a:satMod val="110000"/>
                <a:lumMod val="100000"/>
                <a:shade val="100000"/>
              </a:schemeClr>
            </a:gs>
            <a:gs pos="100000">
              <a:schemeClr val="accent2">
                <a:hueOff val="11784"/>
                <a:satOff val="-11496"/>
                <a:lumOff val="-58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2">
              <a:hueOff val="11784"/>
              <a:satOff val="-11496"/>
              <a:lumOff val="-58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2">
                <a:hueOff val="23569"/>
                <a:satOff val="-22991"/>
                <a:lumOff val="-1177"/>
                <a:alphaOff val="0"/>
                <a:satMod val="103000"/>
                <a:lumMod val="102000"/>
                <a:tint val="94000"/>
              </a:schemeClr>
            </a:gs>
            <a:gs pos="50000">
              <a:schemeClr val="accent2">
                <a:hueOff val="23569"/>
                <a:satOff val="-22991"/>
                <a:lumOff val="-1177"/>
                <a:alphaOff val="0"/>
                <a:satMod val="110000"/>
                <a:lumMod val="100000"/>
                <a:shade val="100000"/>
              </a:schemeClr>
            </a:gs>
            <a:gs pos="100000">
              <a:schemeClr val="accent2">
                <a:hueOff val="23569"/>
                <a:satOff val="-22991"/>
                <a:lumOff val="-1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2">
              <a:hueOff val="23569"/>
              <a:satOff val="-22991"/>
              <a:lumOff val="-1177"/>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2">
                <a:hueOff val="35353"/>
                <a:satOff val="-34487"/>
                <a:lumOff val="-1766"/>
                <a:alphaOff val="0"/>
                <a:satMod val="103000"/>
                <a:lumMod val="102000"/>
                <a:tint val="94000"/>
              </a:schemeClr>
            </a:gs>
            <a:gs pos="50000">
              <a:schemeClr val="accent2">
                <a:hueOff val="35353"/>
                <a:satOff val="-34487"/>
                <a:lumOff val="-1766"/>
                <a:alphaOff val="0"/>
                <a:satMod val="110000"/>
                <a:lumMod val="100000"/>
                <a:shade val="100000"/>
              </a:schemeClr>
            </a:gs>
            <a:gs pos="100000">
              <a:schemeClr val="accent2">
                <a:hueOff val="35353"/>
                <a:satOff val="-34487"/>
                <a:lumOff val="-17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2">
              <a:hueOff val="35353"/>
              <a:satOff val="-34487"/>
              <a:lumOff val="-176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EE22B9-81C0-424A-8A64-3B8C3EAE30F2}"/>
              </a:ext>
            </a:extLst>
          </p:cNvPr>
          <p:cNvPicPr>
            <a:picLocks noChangeAspect="1"/>
          </p:cNvPicPr>
          <p:nvPr userDrawn="1"/>
        </p:nvPicPr>
        <p:blipFill>
          <a:blip r:embed="rId2" cstate="email">
            <a:duotone>
              <a:prstClr val="black"/>
              <a:srgbClr val="D9C3A5">
                <a:tint val="50000"/>
                <a:satMod val="180000"/>
              </a:srgbClr>
            </a:duotone>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8" name="Rectangle 7">
            <a:extLst>
              <a:ext uri="{FF2B5EF4-FFF2-40B4-BE49-F238E27FC236}">
                <a16:creationId xmlns:a16="http://schemas.microsoft.com/office/drawing/2014/main" id="{D2FA23EA-F783-492C-8116-8C1012891E14}"/>
              </a:ext>
            </a:extLst>
          </p:cNvPr>
          <p:cNvSpPr/>
          <p:nvPr userDrawn="1"/>
        </p:nvSpPr>
        <p:spPr>
          <a:xfrm>
            <a:off x="0" y="0"/>
            <a:ext cx="12192000" cy="6857999"/>
          </a:xfrm>
          <a:prstGeom prst="rect">
            <a:avLst/>
          </a:prstGeom>
          <a:solidFill>
            <a:schemeClr val="accent5">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902BE24-2F2C-4E10-96FA-D147DF810112}"/>
              </a:ext>
            </a:extLst>
          </p:cNvPr>
          <p:cNvSpPr/>
          <p:nvPr userDrawn="1"/>
        </p:nvSpPr>
        <p:spPr>
          <a:xfrm>
            <a:off x="0" y="2247899"/>
            <a:ext cx="12192000" cy="2362201"/>
          </a:xfrm>
          <a:prstGeom prst="rect">
            <a:avLst/>
          </a:prstGeom>
          <a:solidFill>
            <a:schemeClr val="accent5">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4" y="2953278"/>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bg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spTree>
      <p:nvGrpSpPr>
        <p:cNvPr id="1" name="Shape 122"/>
        <p:cNvGrpSpPr/>
        <p:nvPr/>
      </p:nvGrpSpPr>
      <p:grpSpPr>
        <a:xfrm>
          <a:off x="0" y="0"/>
          <a:ext cx="0" cy="0"/>
          <a:chOff x="0" y="0"/>
          <a:chExt cx="0" cy="0"/>
        </a:xfrm>
      </p:grpSpPr>
      <p:sp>
        <p:nvSpPr>
          <p:cNvPr id="2" name="Rectangle 1">
            <a:extLst>
              <a:ext uri="{FF2B5EF4-FFF2-40B4-BE49-F238E27FC236}">
                <a16:creationId xmlns:a16="http://schemas.microsoft.com/office/drawing/2014/main" id="{CAB20A8C-1AE8-48EE-8D6D-30810E162216}"/>
              </a:ext>
            </a:extLst>
          </p:cNvPr>
          <p:cNvSpPr/>
          <p:nvPr userDrawn="1"/>
        </p:nvSpPr>
        <p:spPr>
          <a:xfrm>
            <a:off x="8109544" y="-1"/>
            <a:ext cx="4082456" cy="6858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47">
            <a:extLst>
              <a:ext uri="{FF2B5EF4-FFF2-40B4-BE49-F238E27FC236}">
                <a16:creationId xmlns:a16="http://schemas.microsoft.com/office/drawing/2014/main" id="{4534075F-2DD8-4BC4-BCFC-D443FFAC04A5}"/>
              </a:ext>
            </a:extLst>
          </p:cNvPr>
          <p:cNvSpPr txBox="1">
            <a:spLocks noGrp="1"/>
          </p:cNvSpPr>
          <p:nvPr>
            <p:ph type="title"/>
          </p:nvPr>
        </p:nvSpPr>
        <p:spPr>
          <a:xfrm>
            <a:off x="658942" y="1362217"/>
            <a:ext cx="5068765" cy="847999"/>
          </a:xfrm>
          <a:prstGeom prst="rect">
            <a:avLst/>
          </a:prstGeom>
        </p:spPr>
        <p:txBody>
          <a:bodyPr lIns="91425" tIns="91425" rIns="91425" bIns="91425" anchor="b" anchorCtr="0">
            <a:normAutofit/>
          </a:bodyPr>
          <a:lstStyle>
            <a:lvl1pPr lvl="0">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Shape 48">
            <a:extLst>
              <a:ext uri="{FF2B5EF4-FFF2-40B4-BE49-F238E27FC236}">
                <a16:creationId xmlns:a16="http://schemas.microsoft.com/office/drawing/2014/main" id="{49514602-C8A5-4DBD-BED4-B4C818323AFC}"/>
              </a:ext>
            </a:extLst>
          </p:cNvPr>
          <p:cNvSpPr txBox="1">
            <a:spLocks noGrp="1"/>
          </p:cNvSpPr>
          <p:nvPr>
            <p:ph type="body" idx="1"/>
          </p:nvPr>
        </p:nvSpPr>
        <p:spPr>
          <a:xfrm>
            <a:off x="658942" y="2345812"/>
            <a:ext cx="5068765"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spTree>
      <p:nvGrpSpPr>
        <p:cNvPr id="1" name="Shape 122"/>
        <p:cNvGrpSpPr/>
        <p:nvPr/>
      </p:nvGrpSpPr>
      <p:grpSpPr>
        <a:xfrm>
          <a:off x="0" y="0"/>
          <a:ext cx="0" cy="0"/>
          <a:chOff x="0" y="0"/>
          <a:chExt cx="0" cy="0"/>
        </a:xfrm>
      </p:grpSpPr>
      <p:sp>
        <p:nvSpPr>
          <p:cNvPr id="2" name="Rectangle 1">
            <a:extLst>
              <a:ext uri="{FF2B5EF4-FFF2-40B4-BE49-F238E27FC236}">
                <a16:creationId xmlns:a16="http://schemas.microsoft.com/office/drawing/2014/main" id="{46DBAF37-F518-43D4-8D97-B9161CF0E925}"/>
              </a:ext>
            </a:extLst>
          </p:cNvPr>
          <p:cNvSpPr/>
          <p:nvPr userDrawn="1"/>
        </p:nvSpPr>
        <p:spPr>
          <a:xfrm>
            <a:off x="0" y="-1"/>
            <a:ext cx="4082456" cy="6858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47">
            <a:extLst>
              <a:ext uri="{FF2B5EF4-FFF2-40B4-BE49-F238E27FC236}">
                <a16:creationId xmlns:a16="http://schemas.microsoft.com/office/drawing/2014/main" id="{4841AD59-95E8-4C95-91F6-DFF6E0CDA7CD}"/>
              </a:ext>
            </a:extLst>
          </p:cNvPr>
          <p:cNvSpPr txBox="1">
            <a:spLocks noGrp="1"/>
          </p:cNvSpPr>
          <p:nvPr>
            <p:ph type="title"/>
          </p:nvPr>
        </p:nvSpPr>
        <p:spPr>
          <a:xfrm>
            <a:off x="6445146" y="1287266"/>
            <a:ext cx="5068765" cy="847999"/>
          </a:xfrm>
          <a:prstGeom prst="rect">
            <a:avLst/>
          </a:prstGeom>
        </p:spPr>
        <p:txBody>
          <a:bodyPr lIns="91425" tIns="91425" rIns="91425" bIns="91425" anchor="b" anchorCtr="0">
            <a:normAutofit/>
          </a:bodyPr>
          <a:lstStyle>
            <a:lvl1pPr lvl="0">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Shape 48">
            <a:extLst>
              <a:ext uri="{FF2B5EF4-FFF2-40B4-BE49-F238E27FC236}">
                <a16:creationId xmlns:a16="http://schemas.microsoft.com/office/drawing/2014/main" id="{E46F9C8A-62F6-4CDC-A6B0-2BE128B10D7F}"/>
              </a:ext>
            </a:extLst>
          </p:cNvPr>
          <p:cNvSpPr txBox="1">
            <a:spLocks noGrp="1"/>
          </p:cNvSpPr>
          <p:nvPr>
            <p:ph type="body" idx="1"/>
          </p:nvPr>
        </p:nvSpPr>
        <p:spPr>
          <a:xfrm>
            <a:off x="6445146" y="2270861"/>
            <a:ext cx="5068765"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66688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big">
    <p:spTree>
      <p:nvGrpSpPr>
        <p:cNvPr id="1" name="Shape 135"/>
        <p:cNvGrpSpPr/>
        <p:nvPr/>
      </p:nvGrpSpPr>
      <p:grpSpPr>
        <a:xfrm>
          <a:off x="0" y="0"/>
          <a:ext cx="0" cy="0"/>
          <a:chOff x="0" y="0"/>
          <a:chExt cx="0" cy="0"/>
        </a:xfrm>
      </p:grpSpPr>
      <p:sp>
        <p:nvSpPr>
          <p:cNvPr id="2" name="Rectangle 1">
            <a:extLst>
              <a:ext uri="{FF2B5EF4-FFF2-40B4-BE49-F238E27FC236}">
                <a16:creationId xmlns:a16="http://schemas.microsoft.com/office/drawing/2014/main" id="{C955E607-C9A9-4DFA-AACB-9423ED18DC33}"/>
              </a:ext>
            </a:extLst>
          </p:cNvPr>
          <p:cNvSpPr/>
          <p:nvPr userDrawn="1"/>
        </p:nvSpPr>
        <p:spPr>
          <a:xfrm>
            <a:off x="392244" y="1075545"/>
            <a:ext cx="11407513" cy="470691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hape 47">
            <a:extLst>
              <a:ext uri="{FF2B5EF4-FFF2-40B4-BE49-F238E27FC236}">
                <a16:creationId xmlns:a16="http://schemas.microsoft.com/office/drawing/2014/main" id="{19EDB30B-F60D-4400-A91F-AE60C69F6B6B}"/>
              </a:ext>
            </a:extLst>
          </p:cNvPr>
          <p:cNvSpPr txBox="1">
            <a:spLocks noGrp="1"/>
          </p:cNvSpPr>
          <p:nvPr>
            <p:ph type="title"/>
          </p:nvPr>
        </p:nvSpPr>
        <p:spPr>
          <a:xfrm>
            <a:off x="3561617" y="1272276"/>
            <a:ext cx="5068765" cy="847999"/>
          </a:xfrm>
          <a:prstGeom prst="rect">
            <a:avLst/>
          </a:prstGeom>
        </p:spPr>
        <p:txBody>
          <a:bodyPr lIns="91425" tIns="91425" rIns="91425" bIns="91425" anchor="b" anchorCtr="0">
            <a:normAutofit/>
          </a:bodyPr>
          <a:lstStyle>
            <a:lvl1pPr lv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 name="Shape 48">
            <a:extLst>
              <a:ext uri="{FF2B5EF4-FFF2-40B4-BE49-F238E27FC236}">
                <a16:creationId xmlns:a16="http://schemas.microsoft.com/office/drawing/2014/main" id="{DEA82493-555F-402D-AF26-422DBFA439FD}"/>
              </a:ext>
            </a:extLst>
          </p:cNvPr>
          <p:cNvSpPr txBox="1">
            <a:spLocks noGrp="1"/>
          </p:cNvSpPr>
          <p:nvPr>
            <p:ph type="body" idx="1"/>
          </p:nvPr>
        </p:nvSpPr>
        <p:spPr>
          <a:xfrm>
            <a:off x="3561617" y="2255871"/>
            <a:ext cx="5068765" cy="3299873"/>
          </a:xfrm>
          <a:prstGeom prst="rect">
            <a:avLst/>
          </a:prstGeom>
        </p:spPr>
        <p:txBody>
          <a:bodyPr lIns="91425" tIns="91425" rIns="91425" bIns="91425" anchor="t" anchorCtr="0">
            <a:normAutofit/>
          </a:bodyPr>
          <a:lstStyle>
            <a:lvl1pPr lvl="0">
              <a:spcBef>
                <a:spcPts val="0"/>
              </a:spcBef>
              <a:defRPr sz="18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1147519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sp>
        <p:nvSpPr>
          <p:cNvPr id="4" name="Rectangle 3">
            <a:extLst>
              <a:ext uri="{FF2B5EF4-FFF2-40B4-BE49-F238E27FC236}">
                <a16:creationId xmlns:a16="http://schemas.microsoft.com/office/drawing/2014/main" id="{77A2CF54-F5F8-4E9D-8D13-726F817ADED7}"/>
              </a:ext>
            </a:extLst>
          </p:cNvPr>
          <p:cNvSpPr/>
          <p:nvPr userDrawn="1"/>
        </p:nvSpPr>
        <p:spPr>
          <a:xfrm>
            <a:off x="0" y="1524000"/>
            <a:ext cx="5086350" cy="5333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21"/>
          <p:cNvSpPr txBox="1">
            <a:spLocks noGrp="1"/>
          </p:cNvSpPr>
          <p:nvPr userDrawn="1">
            <p:ph type="ctrTitle"/>
          </p:nvPr>
        </p:nvSpPr>
        <p:spPr>
          <a:xfrm>
            <a:off x="573751" y="2019300"/>
            <a:ext cx="3932497" cy="1458057"/>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573751" y="3648220"/>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5" name="Rectangle 4">
            <a:extLst>
              <a:ext uri="{FF2B5EF4-FFF2-40B4-BE49-F238E27FC236}">
                <a16:creationId xmlns:a16="http://schemas.microsoft.com/office/drawing/2014/main" id="{4C5FA650-0C01-449A-A4A5-8435036EBBA6}"/>
              </a:ext>
            </a:extLst>
          </p:cNvPr>
          <p:cNvSpPr/>
          <p:nvPr userDrawn="1"/>
        </p:nvSpPr>
        <p:spPr>
          <a:xfrm>
            <a:off x="0" y="1048338"/>
            <a:ext cx="5086350" cy="304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6776189-CC58-48A8-A5E2-F2785CD055D3}"/>
              </a:ext>
            </a:extLst>
          </p:cNvPr>
          <p:cNvSpPr>
            <a:spLocks noGrp="1"/>
          </p:cNvSpPr>
          <p:nvPr>
            <p:ph type="pic" sz="quarter" idx="10"/>
          </p:nvPr>
        </p:nvSpPr>
        <p:spPr>
          <a:xfrm>
            <a:off x="6096000" y="0"/>
            <a:ext cx="6096000" cy="6858000"/>
          </a:xfrm>
        </p:spPr>
        <p:txBody>
          <a:bodyPr/>
          <a:lstStyle/>
          <a:p>
            <a:endParaRPr lang="en-US"/>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pic>
        <p:nvPicPr>
          <p:cNvPr id="3" name="Picture 2">
            <a:extLst>
              <a:ext uri="{FF2B5EF4-FFF2-40B4-BE49-F238E27FC236}">
                <a16:creationId xmlns:a16="http://schemas.microsoft.com/office/drawing/2014/main" id="{A167653B-8117-4E33-89F1-870B7C3A2FC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E51C04C1-069F-4C7A-B12B-7413050BE75D}"/>
              </a:ext>
            </a:extLst>
          </p:cNvPr>
          <p:cNvSpPr/>
          <p:nvPr userDrawn="1"/>
        </p:nvSpPr>
        <p:spPr>
          <a:xfrm>
            <a:off x="7391400" y="0"/>
            <a:ext cx="48006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7827450" y="2792276"/>
            <a:ext cx="3928500" cy="1093199"/>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5" name="Rectangle 4">
            <a:extLst>
              <a:ext uri="{FF2B5EF4-FFF2-40B4-BE49-F238E27FC236}">
                <a16:creationId xmlns:a16="http://schemas.microsoft.com/office/drawing/2014/main" id="{9F41A2E1-53BB-45A7-B573-D982BA8C2CAB}"/>
              </a:ext>
            </a:extLst>
          </p:cNvPr>
          <p:cNvSpPr/>
          <p:nvPr userDrawn="1"/>
        </p:nvSpPr>
        <p:spPr>
          <a:xfrm>
            <a:off x="0" y="0"/>
            <a:ext cx="7391400" cy="6857999"/>
          </a:xfrm>
          <a:prstGeom prst="rect">
            <a:avLst/>
          </a:prstGeom>
          <a:gradFill flip="none" rotWithShape="1">
            <a:gsLst>
              <a:gs pos="34000">
                <a:schemeClr val="accent5">
                  <a:alpha val="55000"/>
                </a:schemeClr>
              </a:gs>
              <a:gs pos="100000">
                <a:schemeClr val="accent5">
                  <a:lumMod val="100000"/>
                  <a:alpha val="82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hape 21">
            <a:extLst>
              <a:ext uri="{FF2B5EF4-FFF2-40B4-BE49-F238E27FC236}">
                <a16:creationId xmlns:a16="http://schemas.microsoft.com/office/drawing/2014/main" id="{99E991BB-1438-4281-B88A-669908FE6B8C}"/>
              </a:ext>
            </a:extLst>
          </p:cNvPr>
          <p:cNvSpPr txBox="1">
            <a:spLocks noGrp="1"/>
          </p:cNvSpPr>
          <p:nvPr>
            <p:ph type="ctrTitle"/>
          </p:nvPr>
        </p:nvSpPr>
        <p:spPr>
          <a:xfrm>
            <a:off x="1729452" y="2609848"/>
            <a:ext cx="3932497" cy="1458057"/>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9" name="Rectangle 8">
            <a:extLst>
              <a:ext uri="{FF2B5EF4-FFF2-40B4-BE49-F238E27FC236}">
                <a16:creationId xmlns:a16="http://schemas.microsoft.com/office/drawing/2014/main" id="{BE19AEC3-BC78-4F39-9769-75A722C7B646}"/>
              </a:ext>
            </a:extLst>
          </p:cNvPr>
          <p:cNvSpPr/>
          <p:nvPr userDrawn="1"/>
        </p:nvSpPr>
        <p:spPr>
          <a:xfrm>
            <a:off x="6096000" y="6686549"/>
            <a:ext cx="6096000" cy="1714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21018218-40B0-4955-ACBC-A07F37F99D94}"/>
              </a:ext>
            </a:extLst>
          </p:cNvPr>
          <p:cNvSpPr>
            <a:spLocks noGrp="1"/>
          </p:cNvSpPr>
          <p:nvPr>
            <p:ph type="pic" sz="quarter" idx="10"/>
          </p:nvPr>
        </p:nvSpPr>
        <p:spPr>
          <a:xfrm>
            <a:off x="0" y="0"/>
            <a:ext cx="6096000" cy="6858000"/>
          </a:xfrm>
          <a:custGeom>
            <a:avLst/>
            <a:gdLst>
              <a:gd name="connsiteX0" fmla="*/ 0 w 6096000"/>
              <a:gd name="connsiteY0" fmla="*/ 0 h 6858000"/>
              <a:gd name="connsiteX1" fmla="*/ 4371976 w 6096000"/>
              <a:gd name="connsiteY1" fmla="*/ 0 h 6858000"/>
              <a:gd name="connsiteX2" fmla="*/ 4371976 w 6096000"/>
              <a:gd name="connsiteY2" fmla="*/ 1110377 h 6858000"/>
              <a:gd name="connsiteX3" fmla="*/ 6096000 w 6096000"/>
              <a:gd name="connsiteY3" fmla="*/ 1110377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4371976" y="0"/>
                </a:lnTo>
                <a:lnTo>
                  <a:pt x="4371976" y="1110377"/>
                </a:lnTo>
                <a:lnTo>
                  <a:pt x="6096000" y="1110377"/>
                </a:lnTo>
                <a:lnTo>
                  <a:pt x="6096000" y="6858000"/>
                </a:lnTo>
                <a:lnTo>
                  <a:pt x="0" y="6858000"/>
                </a:lnTo>
                <a:close/>
              </a:path>
            </a:pathLst>
          </a:custGeom>
        </p:spPr>
        <p:txBody>
          <a:bodyPr wrap="square">
            <a:noAutofit/>
          </a:bodyPr>
          <a:lstStyle/>
          <a:p>
            <a:endParaRPr lang="en-US"/>
          </a:p>
        </p:txBody>
      </p:sp>
      <p:sp>
        <p:nvSpPr>
          <p:cNvPr id="47" name="Shape 47"/>
          <p:cNvSpPr txBox="1">
            <a:spLocks noGrp="1"/>
          </p:cNvSpPr>
          <p:nvPr>
            <p:ph type="title"/>
          </p:nvPr>
        </p:nvSpPr>
        <p:spPr>
          <a:xfrm>
            <a:off x="6819899" y="1497128"/>
            <a:ext cx="5068765"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819899" y="2480723"/>
            <a:ext cx="5068765"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7" name="Rectangle 6">
            <a:extLst>
              <a:ext uri="{FF2B5EF4-FFF2-40B4-BE49-F238E27FC236}">
                <a16:creationId xmlns:a16="http://schemas.microsoft.com/office/drawing/2014/main" id="{261FA9AB-6D2C-49E7-85D9-104935E1D377}"/>
              </a:ext>
            </a:extLst>
          </p:cNvPr>
          <p:cNvSpPr/>
          <p:nvPr userDrawn="1"/>
        </p:nvSpPr>
        <p:spPr>
          <a:xfrm>
            <a:off x="4370572" y="0"/>
            <a:ext cx="3562350" cy="111037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7963017" y="3929492"/>
            <a:ext cx="3908308" cy="947308"/>
          </a:xfrm>
          <a:prstGeom prst="rect">
            <a:avLst/>
          </a:prstGeom>
        </p:spPr>
        <p:txBody>
          <a:bodyPr lIns="91425" tIns="91425" rIns="91425" bIns="91425" anchor="b" anchorCtr="0">
            <a:normAutofit/>
          </a:bodyPr>
          <a:lstStyle>
            <a:lvl1pPr lvl="0" algn="l">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320792" y="411897"/>
            <a:ext cx="6575309" cy="2369403"/>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Picture Placeholder 2">
            <a:extLst>
              <a:ext uri="{FF2B5EF4-FFF2-40B4-BE49-F238E27FC236}">
                <a16:creationId xmlns:a16="http://schemas.microsoft.com/office/drawing/2014/main" id="{DB9846A7-C70F-4391-8BDB-E668F09DBA85}"/>
              </a:ext>
            </a:extLst>
          </p:cNvPr>
          <p:cNvSpPr>
            <a:spLocks noGrp="1"/>
          </p:cNvSpPr>
          <p:nvPr>
            <p:ph type="pic" sz="quarter" idx="10"/>
          </p:nvPr>
        </p:nvSpPr>
        <p:spPr>
          <a:xfrm>
            <a:off x="320675" y="3028949"/>
            <a:ext cx="7413625" cy="3417153"/>
          </a:xfrm>
        </p:spPr>
        <p:txBody>
          <a:bodyPr/>
          <a:lstStyle/>
          <a:p>
            <a:endParaRPr lang="en-US"/>
          </a:p>
        </p:txBody>
      </p:sp>
      <p:sp>
        <p:nvSpPr>
          <p:cNvPr id="6" name="Rectangle 5">
            <a:extLst>
              <a:ext uri="{FF2B5EF4-FFF2-40B4-BE49-F238E27FC236}">
                <a16:creationId xmlns:a16="http://schemas.microsoft.com/office/drawing/2014/main" id="{FD3EC3CC-2BA1-4CED-8C3E-DAD8B4D93FB6}"/>
              </a:ext>
            </a:extLst>
          </p:cNvPr>
          <p:cNvSpPr/>
          <p:nvPr userDrawn="1"/>
        </p:nvSpPr>
        <p:spPr>
          <a:xfrm>
            <a:off x="9791700" y="411897"/>
            <a:ext cx="2400300" cy="61680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sp>
        <p:nvSpPr>
          <p:cNvPr id="63" name="Shape 63"/>
          <p:cNvSpPr txBox="1">
            <a:spLocks noGrp="1"/>
          </p:cNvSpPr>
          <p:nvPr>
            <p:ph type="body" idx="1"/>
          </p:nvPr>
        </p:nvSpPr>
        <p:spPr>
          <a:xfrm>
            <a:off x="5440456" y="1866661"/>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724937" y="1866661"/>
            <a:ext cx="2996198" cy="3124678"/>
          </a:xfrm>
          <a:prstGeom prst="rect">
            <a:avLst/>
          </a:prstGeom>
        </p:spPr>
        <p:txBody>
          <a:bodyPr lIns="91425" tIns="91425" rIns="91425" bIns="91425" anchor="t" anchorCtr="0">
            <a:normAutofit/>
          </a:bodyPr>
          <a:lstStyle>
            <a:lvl1pPr lvl="0">
              <a:spcBef>
                <a:spcPts val="0"/>
              </a:spcBef>
              <a:buSzPct val="100000"/>
              <a:defRPr sz="1800">
                <a:solidFill>
                  <a:schemeClr val="tx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5" name="Rectangle 4">
            <a:extLst>
              <a:ext uri="{FF2B5EF4-FFF2-40B4-BE49-F238E27FC236}">
                <a16:creationId xmlns:a16="http://schemas.microsoft.com/office/drawing/2014/main" id="{F01DE620-C72F-4047-8C5E-0198F0F638BE}"/>
              </a:ext>
            </a:extLst>
          </p:cNvPr>
          <p:cNvSpPr/>
          <p:nvPr userDrawn="1"/>
        </p:nvSpPr>
        <p:spPr>
          <a:xfrm>
            <a:off x="0" y="1866661"/>
            <a:ext cx="4946754" cy="31246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311202" y="2959534"/>
            <a:ext cx="4324350" cy="62568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sp>
        <p:nvSpPr>
          <p:cNvPr id="6" name="Rectangle 5">
            <a:extLst>
              <a:ext uri="{FF2B5EF4-FFF2-40B4-BE49-F238E27FC236}">
                <a16:creationId xmlns:a16="http://schemas.microsoft.com/office/drawing/2014/main" id="{F1CF19ED-24AA-452D-8178-E98F23A29D50}"/>
              </a:ext>
            </a:extLst>
          </p:cNvPr>
          <p:cNvSpPr/>
          <p:nvPr userDrawn="1"/>
        </p:nvSpPr>
        <p:spPr>
          <a:xfrm>
            <a:off x="0" y="-2"/>
            <a:ext cx="4082456" cy="3429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A863E3E-622F-47DB-A85E-6D4E1DC7119C}"/>
              </a:ext>
            </a:extLst>
          </p:cNvPr>
          <p:cNvSpPr/>
          <p:nvPr userDrawn="1"/>
        </p:nvSpPr>
        <p:spPr>
          <a:xfrm>
            <a:off x="8109546" y="0"/>
            <a:ext cx="4082456" cy="3429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4A7948F-378F-45A9-B4E7-1139360529B7}"/>
              </a:ext>
            </a:extLst>
          </p:cNvPr>
          <p:cNvSpPr/>
          <p:nvPr userDrawn="1"/>
        </p:nvSpPr>
        <p:spPr>
          <a:xfrm>
            <a:off x="4054772" y="3429000"/>
            <a:ext cx="4082456" cy="342900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176727" y="152400"/>
            <a:ext cx="3729002" cy="685347"/>
          </a:xfrm>
          <a:prstGeom prst="rect">
            <a:avLst/>
          </a:prstGeom>
        </p:spPr>
        <p:txBody>
          <a:bodyPr lIns="91425" tIns="91425" rIns="91425" bIns="91425" anchor="b" anchorCtr="0">
            <a:normAutofit/>
          </a:bodyPr>
          <a:lstStyle>
            <a:lvl1pPr lvl="0" algn="ctr" rtl="0">
              <a:spcBef>
                <a:spcPts val="0"/>
              </a:spcBef>
              <a:defRPr sz="3600">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4343400" y="3707939"/>
            <a:ext cx="3505200" cy="287112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9" name="Shape 79">
            <a:extLst>
              <a:ext uri="{FF2B5EF4-FFF2-40B4-BE49-F238E27FC236}">
                <a16:creationId xmlns:a16="http://schemas.microsoft.com/office/drawing/2014/main" id="{7028E80E-46F9-46BF-87E0-AF86D552CD08}"/>
              </a:ext>
            </a:extLst>
          </p:cNvPr>
          <p:cNvSpPr txBox="1">
            <a:spLocks noGrp="1"/>
          </p:cNvSpPr>
          <p:nvPr>
            <p:ph type="body" idx="10"/>
          </p:nvPr>
        </p:nvSpPr>
        <p:spPr>
          <a:xfrm>
            <a:off x="8398174" y="278937"/>
            <a:ext cx="3505200" cy="2871121"/>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0" name="Shape 79">
            <a:extLst>
              <a:ext uri="{FF2B5EF4-FFF2-40B4-BE49-F238E27FC236}">
                <a16:creationId xmlns:a16="http://schemas.microsoft.com/office/drawing/2014/main" id="{901A667B-6453-4270-8669-371A606D0CB3}"/>
              </a:ext>
            </a:extLst>
          </p:cNvPr>
          <p:cNvSpPr txBox="1">
            <a:spLocks noGrp="1"/>
          </p:cNvSpPr>
          <p:nvPr>
            <p:ph type="body" idx="11"/>
          </p:nvPr>
        </p:nvSpPr>
        <p:spPr>
          <a:xfrm>
            <a:off x="176727" y="1466850"/>
            <a:ext cx="3685694" cy="1683208"/>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 name="Picture Placeholder 2">
            <a:extLst>
              <a:ext uri="{FF2B5EF4-FFF2-40B4-BE49-F238E27FC236}">
                <a16:creationId xmlns:a16="http://schemas.microsoft.com/office/drawing/2014/main" id="{868CA938-8E09-48F0-9218-16CABB01ABDA}"/>
              </a:ext>
            </a:extLst>
          </p:cNvPr>
          <p:cNvSpPr>
            <a:spLocks noGrp="1"/>
          </p:cNvSpPr>
          <p:nvPr>
            <p:ph type="pic" sz="quarter" idx="12"/>
          </p:nvPr>
        </p:nvSpPr>
        <p:spPr>
          <a:xfrm>
            <a:off x="4083050" y="0"/>
            <a:ext cx="4025900" cy="3429000"/>
          </a:xfrm>
        </p:spPr>
        <p:txBody>
          <a:bodyPr/>
          <a:lstStyle/>
          <a:p>
            <a:endParaRPr lang="en-US"/>
          </a:p>
        </p:txBody>
      </p:sp>
      <p:sp>
        <p:nvSpPr>
          <p:cNvPr id="13" name="Picture Placeholder 2">
            <a:extLst>
              <a:ext uri="{FF2B5EF4-FFF2-40B4-BE49-F238E27FC236}">
                <a16:creationId xmlns:a16="http://schemas.microsoft.com/office/drawing/2014/main" id="{9ACB5A6C-8510-4E3E-A597-B485C36CF046}"/>
              </a:ext>
            </a:extLst>
          </p:cNvPr>
          <p:cNvSpPr>
            <a:spLocks noGrp="1"/>
          </p:cNvSpPr>
          <p:nvPr>
            <p:ph type="pic" sz="quarter" idx="13"/>
          </p:nvPr>
        </p:nvSpPr>
        <p:spPr>
          <a:xfrm>
            <a:off x="8932" y="3429000"/>
            <a:ext cx="4025900" cy="3429000"/>
          </a:xfrm>
        </p:spPr>
        <p:txBody>
          <a:bodyPr/>
          <a:lstStyle/>
          <a:p>
            <a:endParaRPr lang="en-US"/>
          </a:p>
        </p:txBody>
      </p:sp>
      <p:sp>
        <p:nvSpPr>
          <p:cNvPr id="14" name="Picture Placeholder 2">
            <a:extLst>
              <a:ext uri="{FF2B5EF4-FFF2-40B4-BE49-F238E27FC236}">
                <a16:creationId xmlns:a16="http://schemas.microsoft.com/office/drawing/2014/main" id="{33B77606-578A-42D8-8887-7C0453FA4A0D}"/>
              </a:ext>
            </a:extLst>
          </p:cNvPr>
          <p:cNvSpPr>
            <a:spLocks noGrp="1"/>
          </p:cNvSpPr>
          <p:nvPr>
            <p:ph type="pic" sz="quarter" idx="14"/>
          </p:nvPr>
        </p:nvSpPr>
        <p:spPr>
          <a:xfrm>
            <a:off x="8150516" y="3429000"/>
            <a:ext cx="4025900" cy="3429000"/>
          </a:xfrm>
        </p:spPr>
        <p:txBody>
          <a:bodyPr/>
          <a:lstStyle/>
          <a:p>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sp>
        <p:nvSpPr>
          <p:cNvPr id="50" name="Rectangle 49">
            <a:extLst>
              <a:ext uri="{FF2B5EF4-FFF2-40B4-BE49-F238E27FC236}">
                <a16:creationId xmlns:a16="http://schemas.microsoft.com/office/drawing/2014/main" id="{A844E713-146D-452B-B484-3652E4C66F59}"/>
              </a:ext>
            </a:extLst>
          </p:cNvPr>
          <p:cNvSpPr/>
          <p:nvPr userDrawn="1"/>
        </p:nvSpPr>
        <p:spPr>
          <a:xfrm>
            <a:off x="0" y="0"/>
            <a:ext cx="12192000" cy="6858000"/>
          </a:xfrm>
          <a:prstGeom prst="rect">
            <a:avLst/>
          </a:prstGeom>
          <a:blipFill dpi="0" rotWithShape="1">
            <a:blip r:embed="rId2">
              <a:alphaModFix amt="52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218559" y="241608"/>
            <a:ext cx="7450082"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sp>
        <p:nvSpPr>
          <p:cNvPr id="29" name="Rectangle 28">
            <a:extLst>
              <a:ext uri="{FF2B5EF4-FFF2-40B4-BE49-F238E27FC236}">
                <a16:creationId xmlns:a16="http://schemas.microsoft.com/office/drawing/2014/main" id="{ADC3D86C-A5D4-496A-8D3B-342984EEEB71}"/>
              </a:ext>
            </a:extLst>
          </p:cNvPr>
          <p:cNvSpPr/>
          <p:nvPr userDrawn="1"/>
        </p:nvSpPr>
        <p:spPr>
          <a:xfrm>
            <a:off x="0" y="0"/>
            <a:ext cx="12192000" cy="6858000"/>
          </a:xfrm>
          <a:prstGeom prst="rect">
            <a:avLst/>
          </a:prstGeom>
          <a:blipFill>
            <a:blip r:embed="rId2">
              <a:alphaModFix amt="52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2008975" y="6132916"/>
            <a:ext cx="8335991" cy="478340"/>
          </a:xfrm>
          <a:prstGeom prst="rect">
            <a:avLst/>
          </a:prstGeom>
        </p:spPr>
        <p:txBody>
          <a:bodyPr lIns="91425" tIns="91425" rIns="91425" bIns="91425" anchor="t" anchorCtr="0"/>
          <a:lstStyle>
            <a:lvl1pPr lvl="0" algn="ctr">
              <a:spcBef>
                <a:spcPts val="480"/>
              </a:spcBef>
              <a:buSzPct val="100000"/>
              <a:buNone/>
              <a:defRPr sz="2400" b="1"/>
            </a:lvl1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3/21/2018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4" name="Shape 81">
            <a:extLst>
              <a:ext uri="{FF2B5EF4-FFF2-40B4-BE49-F238E27FC236}">
                <a16:creationId xmlns:a16="http://schemas.microsoft.com/office/drawing/2014/main" id="{62EE7446-2F27-43F0-B88B-7E26BF6FCE32}"/>
              </a:ext>
            </a:extLst>
          </p:cNvPr>
          <p:cNvSpPr txBox="1">
            <a:spLocks/>
          </p:cNvSpPr>
          <p:nvPr/>
        </p:nvSpPr>
        <p:spPr>
          <a:xfrm>
            <a:off x="3370759" y="2941819"/>
            <a:ext cx="5450482" cy="974361"/>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US" sz="6000" dirty="0">
                <a:solidFill>
                  <a:schemeClr val="bg1"/>
                </a:solidFill>
              </a:rPr>
              <a:t>NEW </a:t>
            </a:r>
            <a:r>
              <a:rPr lang="en-US" sz="6000" b="1" dirty="0">
                <a:solidFill>
                  <a:schemeClr val="bg1"/>
                </a:solidFill>
              </a:rPr>
              <a:t>MEXICO</a:t>
            </a:r>
            <a:endParaRPr lang="en" sz="6000" b="1" dirty="0">
              <a:solidFill>
                <a:schemeClr val="bg1"/>
              </a:solidFill>
            </a:endParaRPr>
          </a:p>
        </p:txBody>
      </p:sp>
      <p:sp>
        <p:nvSpPr>
          <p:cNvPr id="5" name="Rectangle 4">
            <a:extLst>
              <a:ext uri="{FF2B5EF4-FFF2-40B4-BE49-F238E27FC236}">
                <a16:creationId xmlns:a16="http://schemas.microsoft.com/office/drawing/2014/main" id="{D5E39BC1-3771-43DA-A49D-98A62ABECCC9}"/>
              </a:ext>
            </a:extLst>
          </p:cNvPr>
          <p:cNvSpPr/>
          <p:nvPr/>
        </p:nvSpPr>
        <p:spPr>
          <a:xfrm>
            <a:off x="3818325" y="3762291"/>
            <a:ext cx="4555350" cy="307777"/>
          </a:xfrm>
          <a:prstGeom prst="rect">
            <a:avLst/>
          </a:prstGeom>
        </p:spPr>
        <p:txBody>
          <a:bodyPr wrap="none">
            <a:spAutoFit/>
          </a:bodyPr>
          <a:lstStyle/>
          <a:p>
            <a:pPr algn="just"/>
            <a:r>
              <a:rPr lang="en-US" sz="1400" spc="300" dirty="0">
                <a:solidFill>
                  <a:srgbClr val="FFFF00"/>
                </a:solidFill>
              </a:rPr>
              <a:t>PowerPoint &amp; Google Slides Template</a:t>
            </a:r>
          </a:p>
        </p:txBody>
      </p:sp>
      <p:pic>
        <p:nvPicPr>
          <p:cNvPr id="33" name="Picture 32">
            <a:extLst>
              <a:ext uri="{FF2B5EF4-FFF2-40B4-BE49-F238E27FC236}">
                <a16:creationId xmlns:a16="http://schemas.microsoft.com/office/drawing/2014/main" id="{A4140AB8-FD7A-44A2-AD8F-00A8FCEC2EB0}"/>
              </a:ext>
            </a:extLst>
          </p:cNvPr>
          <p:cNvPicPr>
            <a:picLocks noChangeAspect="1"/>
          </p:cNvPicPr>
          <p:nvPr/>
        </p:nvPicPr>
        <p:blipFill>
          <a:blip r:embed="rId2"/>
          <a:stretch>
            <a:fillRect/>
          </a:stretch>
        </p:blipFill>
        <p:spPr>
          <a:xfrm>
            <a:off x="5599076" y="1764945"/>
            <a:ext cx="993847" cy="979444"/>
          </a:xfrm>
          <a:prstGeom prst="rect">
            <a:avLst/>
          </a:prstGeom>
        </p:spPr>
      </p:pic>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33584" y="710222"/>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CHARTS TO EXPLAIN YOUR </a:t>
            </a:r>
            <a:r>
              <a:rPr lang="en" sz="3600" b="1" dirty="0">
                <a:solidFill>
                  <a:schemeClr val="bg1"/>
                </a:solidFill>
              </a:rPr>
              <a:t>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313963001"/>
              </p:ext>
            </p:extLst>
          </p:nvPr>
        </p:nvGraphicFramePr>
        <p:xfrm>
          <a:off x="1615244" y="2320090"/>
          <a:ext cx="4884188" cy="317698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5" name="Chart 4">
            <a:extLst>
              <a:ext uri="{FF2B5EF4-FFF2-40B4-BE49-F238E27FC236}">
                <a16:creationId xmlns:a16="http://schemas.microsoft.com/office/drawing/2014/main" id="{038E9484-3D51-4EF0-95B2-5C003F17CD39}"/>
              </a:ext>
            </a:extLst>
          </p:cNvPr>
          <p:cNvGraphicFramePr/>
          <p:nvPr>
            <p:extLst>
              <p:ext uri="{D42A27DB-BD31-4B8C-83A1-F6EECF244321}">
                <p14:modId xmlns:p14="http://schemas.microsoft.com/office/powerpoint/2010/main" val="2598352239"/>
              </p:ext>
            </p:extLst>
          </p:nvPr>
        </p:nvGraphicFramePr>
        <p:xfrm>
          <a:off x="6616319" y="2320090"/>
          <a:ext cx="4884188" cy="3176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099941" y="1003804"/>
            <a:ext cx="7763588" cy="114188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t>USE </a:t>
            </a:r>
            <a:r>
              <a:rPr lang="en-US" sz="3600" dirty="0"/>
              <a:t>TABLES</a:t>
            </a:r>
            <a:r>
              <a:rPr lang="en" sz="3600" dirty="0"/>
              <a:t> TO EXPLAIN YOUR </a:t>
            </a:r>
            <a:r>
              <a:rPr lang="en-US" sz="3600" b="1" dirty="0">
                <a:solidFill>
                  <a:schemeClr val="bg1"/>
                </a:solidFill>
              </a:rPr>
              <a:t>DATA</a:t>
            </a:r>
            <a:endParaRPr lang="en" sz="3600" b="1" dirty="0">
              <a:solidFill>
                <a:schemeClr val="bg1"/>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1464978781"/>
              </p:ext>
            </p:extLst>
          </p:nvPr>
        </p:nvGraphicFramePr>
        <p:xfrm>
          <a:off x="2751338" y="2381349"/>
          <a:ext cx="6689324" cy="3294515"/>
        </p:xfrm>
        <a:graphic>
          <a:graphicData uri="http://schemas.openxmlformats.org/drawingml/2006/table">
            <a:tbl>
              <a:tblPr firstRow="1" bandRow="1">
                <a:tableStyleId>{7DF18680-E054-41AD-8BC1-D1AEF772440D}</a:tableStyleId>
              </a:tblPr>
              <a:tblGrid>
                <a:gridCol w="1672331">
                  <a:extLst>
                    <a:ext uri="{9D8B030D-6E8A-4147-A177-3AD203B41FA5}">
                      <a16:colId xmlns:a16="http://schemas.microsoft.com/office/drawing/2014/main" val="4287316403"/>
                    </a:ext>
                  </a:extLst>
                </a:gridCol>
                <a:gridCol w="1672331">
                  <a:extLst>
                    <a:ext uri="{9D8B030D-6E8A-4147-A177-3AD203B41FA5}">
                      <a16:colId xmlns:a16="http://schemas.microsoft.com/office/drawing/2014/main" val="1902235641"/>
                    </a:ext>
                  </a:extLst>
                </a:gridCol>
                <a:gridCol w="1672331">
                  <a:extLst>
                    <a:ext uri="{9D8B030D-6E8A-4147-A177-3AD203B41FA5}">
                      <a16:colId xmlns:a16="http://schemas.microsoft.com/office/drawing/2014/main" val="3162900589"/>
                    </a:ext>
                  </a:extLst>
                </a:gridCol>
                <a:gridCol w="1672331">
                  <a:extLst>
                    <a:ext uri="{9D8B030D-6E8A-4147-A177-3AD203B41FA5}">
                      <a16:colId xmlns:a16="http://schemas.microsoft.com/office/drawing/2014/main" val="2921416807"/>
                    </a:ext>
                  </a:extLst>
                </a:gridCol>
              </a:tblGrid>
              <a:tr h="305522">
                <a:tc>
                  <a:txBody>
                    <a:bodyPr/>
                    <a:lstStyle/>
                    <a:p>
                      <a:pPr algn="ctr"/>
                      <a:r>
                        <a:rPr lang="en-US" sz="1400" dirty="0"/>
                        <a:t>DATA</a:t>
                      </a:r>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40749153"/>
                  </a:ext>
                </a:extLst>
              </a:tr>
              <a:tr h="426999">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2813096950"/>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32455713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1120665361"/>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3810860564"/>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extLst>
                  <a:ext uri="{0D108BD9-81ED-4DB2-BD59-A6C34878D82A}">
                    <a16:rowId xmlns:a16="http://schemas.microsoft.com/office/drawing/2014/main" val="825413436"/>
                  </a:ext>
                </a:extLst>
              </a:tr>
              <a:tr h="426999">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MAPS</a:t>
            </a:r>
          </a:p>
        </p:txBody>
      </p:sp>
      <p:sp>
        <p:nvSpPr>
          <p:cNvPr id="5" name="Shape 249">
            <a:extLst>
              <a:ext uri="{FF2B5EF4-FFF2-40B4-BE49-F238E27FC236}">
                <a16:creationId xmlns:a16="http://schemas.microsoft.com/office/drawing/2014/main" id="{44357103-9277-4716-AE8A-A83FDDBE1545}"/>
              </a:ext>
            </a:extLst>
          </p:cNvPr>
          <p:cNvSpPr/>
          <p:nvPr/>
        </p:nvSpPr>
        <p:spPr>
          <a:xfrm>
            <a:off x="1058058" y="1342102"/>
            <a:ext cx="10184727" cy="4852221"/>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accent1"/>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FF590FE2-890C-4B6D-BA48-AC143E970EBD}"/>
              </a:ext>
            </a:extLst>
          </p:cNvPr>
          <p:cNvSpPr/>
          <p:nvPr/>
        </p:nvSpPr>
        <p:spPr>
          <a:xfrm>
            <a:off x="1978624" y="2142679"/>
            <a:ext cx="1193626" cy="231811"/>
          </a:xfrm>
          <a:prstGeom prst="wedgeRectCallout">
            <a:avLst>
              <a:gd name="adj1" fmla="val -21428"/>
              <a:gd name="adj2" fmla="val 84287"/>
            </a:avLst>
          </a:prstGeom>
          <a:solidFill>
            <a:schemeClr val="bg1"/>
          </a:solidFill>
          <a:ln>
            <a:noFill/>
          </a:ln>
          <a:effectLst>
            <a:outerShdw blurRad="63500" sx="102000" sy="102000" algn="ctr"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ysClr val="windowText" lastClr="000000"/>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945600EC-E3FF-4EFA-8CDA-5B4D7B9A429D}"/>
              </a:ext>
            </a:extLst>
          </p:cNvPr>
          <p:cNvSpPr/>
          <p:nvPr/>
        </p:nvSpPr>
        <p:spPr>
          <a:xfrm rot="8100000">
            <a:off x="2124787" y="2633435"/>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9F87C5DF-46F4-4008-A41D-C81D5DBC851B}"/>
              </a:ext>
            </a:extLst>
          </p:cNvPr>
          <p:cNvSpPr/>
          <p:nvPr/>
        </p:nvSpPr>
        <p:spPr>
          <a:xfrm rot="8100000">
            <a:off x="3006569" y="4396778"/>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2C28FC7E-CDB5-4F44-965F-AF78D0FC6729}"/>
              </a:ext>
            </a:extLst>
          </p:cNvPr>
          <p:cNvSpPr/>
          <p:nvPr/>
        </p:nvSpPr>
        <p:spPr>
          <a:xfrm rot="8100000">
            <a:off x="6296092" y="3665853"/>
            <a:ext cx="137254" cy="137254"/>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555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bg1">
                <a:lumMod val="85000"/>
              </a:schemeClr>
            </a:gs>
            <a:gs pos="19000">
              <a:schemeClr val="bg1"/>
            </a:gs>
          </a:gsLst>
          <a:lin ang="2700000" scaled="1"/>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346470094"/>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chemeClr val="accent1"/>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5463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chemeClr val="accent5"/>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chemeClr val="accent4"/>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5"/>
                </a:solidFill>
                <a:latin typeface="Roboto" pitchFamily="2" charset="0"/>
                <a:ea typeface="Roboto" pitchFamily="2" charset="0"/>
                <a:cs typeface="Lato" panose="020F0502020204030203" pitchFamily="34" charset="0"/>
              </a:rPr>
              <a:t>OUR PROCESS IS </a:t>
            </a:r>
            <a:r>
              <a:rPr lang="en-US" sz="4000" b="1" cap="none" spc="0" dirty="0">
                <a:ln w="0"/>
                <a:solidFill>
                  <a:schemeClr val="accent5"/>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accent5"/>
          </a:solidFill>
          <a:ln>
            <a:noFill/>
          </a:ln>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accent5"/>
          </a:solidFill>
          <a:ln>
            <a:noFill/>
          </a:ln>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accent5"/>
          </a:solidFill>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accent5"/>
          </a:solidFill>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5000"/>
              </a:schemeClr>
            </a:gs>
            <a:gs pos="19000">
              <a:schemeClr val="bg1"/>
            </a:gs>
          </a:gsLst>
          <a:lin ang="2700000" scaled="1"/>
          <a:tileRect/>
        </a:gradFill>
        <a:effectLst/>
      </p:bgPr>
    </p:bg>
    <p:spTree>
      <p:nvGrpSpPr>
        <p:cNvPr id="1" name=""/>
        <p:cNvGrpSpPr/>
        <p:nvPr/>
      </p:nvGrpSpPr>
      <p:grpSpPr>
        <a:xfrm>
          <a:off x="0" y="0"/>
          <a:ext cx="0" cy="0"/>
          <a:chOff x="0" y="0"/>
          <a:chExt cx="0" cy="0"/>
        </a:xfrm>
      </p:grpSpPr>
      <p:cxnSp>
        <p:nvCxnSpPr>
          <p:cNvPr id="43" name="Straight Connector 42"/>
          <p:cNvCxnSpPr/>
          <p:nvPr/>
        </p:nvCxnSpPr>
        <p:spPr>
          <a:xfrm>
            <a:off x="9581852" y="1239365"/>
            <a:ext cx="1531869" cy="0"/>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1034488" y="1056805"/>
            <a:ext cx="28433" cy="4553442"/>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8823884" y="5716481"/>
            <a:ext cx="2195856" cy="13711"/>
          </a:xfrm>
          <a:prstGeom prst="line">
            <a:avLst/>
          </a:prstGeom>
          <a:ln w="381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7645883" y="4479395"/>
            <a:ext cx="2400487" cy="14989"/>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379321" y="3278921"/>
            <a:ext cx="2474300" cy="15450"/>
          </a:xfrm>
          <a:prstGeom prst="line">
            <a:avLst/>
          </a:prstGeom>
          <a:ln w="381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523853" y="3380047"/>
            <a:ext cx="9541" cy="1528183"/>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520377" y="4957205"/>
            <a:ext cx="3042996" cy="19001"/>
          </a:xfrm>
          <a:prstGeom prst="line">
            <a:avLst/>
          </a:prstGeom>
          <a:ln w="3810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2297649" y="3353299"/>
            <a:ext cx="2400487" cy="14989"/>
          </a:xfrm>
          <a:prstGeom prst="line">
            <a:avLst/>
          </a:prstGeom>
          <a:ln w="38100">
            <a:solidFill>
              <a:schemeClr val="accent5"/>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104900" y="1778083"/>
            <a:ext cx="2400487" cy="14989"/>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827957" y="1115642"/>
            <a:ext cx="1354861" cy="1354861"/>
            <a:chOff x="1438244" y="995722"/>
            <a:chExt cx="1396958" cy="1396958"/>
          </a:xfrm>
        </p:grpSpPr>
        <p:sp>
          <p:nvSpPr>
            <p:cNvPr id="3" name="Oval 2"/>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2827957" y="4251084"/>
            <a:ext cx="1354861" cy="1354861"/>
            <a:chOff x="1438244" y="995722"/>
            <a:chExt cx="1396958" cy="1396958"/>
          </a:xfrm>
        </p:grpSpPr>
        <p:sp>
          <p:nvSpPr>
            <p:cNvPr id="6" name="Oval 5"/>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7" name="Oval 6"/>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8" name="Group 7"/>
          <p:cNvGrpSpPr/>
          <p:nvPr/>
        </p:nvGrpSpPr>
        <p:grpSpPr>
          <a:xfrm>
            <a:off x="5855964" y="2609216"/>
            <a:ext cx="1354861" cy="1354861"/>
            <a:chOff x="1438244" y="995722"/>
            <a:chExt cx="1396958" cy="1396958"/>
          </a:xfrm>
        </p:grpSpPr>
        <p:sp>
          <p:nvSpPr>
            <p:cNvPr id="9" name="Oval 8"/>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0" name="Oval 9"/>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1" name="Group 10"/>
          <p:cNvGrpSpPr/>
          <p:nvPr/>
        </p:nvGrpSpPr>
        <p:grpSpPr>
          <a:xfrm>
            <a:off x="10370501" y="561935"/>
            <a:ext cx="1354861" cy="1354861"/>
            <a:chOff x="1438244" y="995722"/>
            <a:chExt cx="1396958" cy="1396958"/>
          </a:xfrm>
        </p:grpSpPr>
        <p:sp>
          <p:nvSpPr>
            <p:cNvPr id="12" name="Oval 11"/>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3" name="Oval 12"/>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grpSp>
        <p:nvGrpSpPr>
          <p:cNvPr id="14" name="Group 13"/>
          <p:cNvGrpSpPr/>
          <p:nvPr/>
        </p:nvGrpSpPr>
        <p:grpSpPr>
          <a:xfrm>
            <a:off x="8176191" y="5033446"/>
            <a:ext cx="1354861" cy="1354861"/>
            <a:chOff x="1438244" y="995722"/>
            <a:chExt cx="1396958" cy="1396958"/>
          </a:xfrm>
        </p:grpSpPr>
        <p:sp>
          <p:nvSpPr>
            <p:cNvPr id="15" name="Oval 14"/>
            <p:cNvSpPr/>
            <p:nvPr/>
          </p:nvSpPr>
          <p:spPr>
            <a:xfrm>
              <a:off x="1438244" y="995722"/>
              <a:ext cx="1396958" cy="1396958"/>
            </a:xfrm>
            <a:prstGeom prst="ellipse">
              <a:avLst/>
            </a:prstGeom>
            <a:gradFill>
              <a:gsLst>
                <a:gs pos="100000">
                  <a:schemeClr val="bg1">
                    <a:lumMod val="85000"/>
                  </a:schemeClr>
                </a:gs>
                <a:gs pos="0">
                  <a:schemeClr val="bg1">
                    <a:lumMod val="85000"/>
                  </a:schemeClr>
                </a:gs>
                <a:gs pos="71000">
                  <a:schemeClr val="bg1"/>
                </a:gs>
              </a:gsLst>
              <a:path path="circle">
                <a:fillToRect l="100000" t="100000"/>
              </a:path>
            </a:gradFill>
            <a:ln>
              <a:noFill/>
            </a:ln>
            <a:effectLst>
              <a:outerShdw blurRad="88900" dist="114300" dir="2700000" sx="104000" sy="104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Oval 15"/>
            <p:cNvSpPr/>
            <p:nvPr/>
          </p:nvSpPr>
          <p:spPr>
            <a:xfrm>
              <a:off x="1581267" y="1138745"/>
              <a:ext cx="1110912" cy="1110912"/>
            </a:xfrm>
            <a:prstGeom prst="ellipse">
              <a:avLst/>
            </a:prstGeom>
            <a:solidFill>
              <a:schemeClr val="bg1"/>
            </a:solidFill>
            <a:ln>
              <a:noFill/>
            </a:ln>
            <a:effectLst>
              <a:outerShdw blurRad="88900" dir="6660000" sx="104000" sy="104000" algn="t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grpSp>
      <p:sp>
        <p:nvSpPr>
          <p:cNvPr id="37" name="TextBox 36">
            <a:extLst>
              <a:ext uri="{FF2B5EF4-FFF2-40B4-BE49-F238E27FC236}">
                <a16:creationId xmlns:a16="http://schemas.microsoft.com/office/drawing/2014/main" id="{51672FBC-FE7B-4068-9E8F-C74AA444EAE5}"/>
              </a:ext>
            </a:extLst>
          </p:cNvPr>
          <p:cNvSpPr txBox="1"/>
          <p:nvPr/>
        </p:nvSpPr>
        <p:spPr>
          <a:xfrm>
            <a:off x="425386" y="4417893"/>
            <a:ext cx="2363076" cy="1231106"/>
          </a:xfrm>
          <a:prstGeom prst="rect">
            <a:avLst/>
          </a:prstGeom>
          <a:noFill/>
        </p:spPr>
        <p:txBody>
          <a:bodyPr wrap="square" rtlCol="0">
            <a:spAutoFit/>
          </a:bodyPr>
          <a:lstStyle/>
          <a:p>
            <a:r>
              <a:rPr lang="en-US" b="1" dirty="0">
                <a:solidFill>
                  <a:schemeClr val="accent5"/>
                </a:solidFill>
                <a:latin typeface="Roboto" pitchFamily="2" charset="0"/>
                <a:ea typeface="Roboto" pitchFamily="2" charset="0"/>
                <a:cs typeface="Lato" panose="020F0502020204030203" pitchFamily="34" charset="0"/>
              </a:rPr>
              <a:t>2015</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0" name="Freeform 39"/>
          <p:cNvSpPr/>
          <p:nvPr/>
        </p:nvSpPr>
        <p:spPr>
          <a:xfrm>
            <a:off x="702071" y="1602349"/>
            <a:ext cx="388791" cy="388791"/>
          </a:xfrm>
          <a:custGeom>
            <a:avLst/>
            <a:gdLst>
              <a:gd name="connsiteX0" fmla="*/ 340101 w 919868"/>
              <a:gd name="connsiteY0" fmla="*/ 301708 h 919868"/>
              <a:gd name="connsiteX1" fmla="*/ 459934 w 919868"/>
              <a:gd name="connsiteY1" fmla="*/ 459934 h 919868"/>
              <a:gd name="connsiteX2" fmla="*/ 340101 w 919868"/>
              <a:gd name="connsiteY2" fmla="*/ 618160 h 919868"/>
              <a:gd name="connsiteX3" fmla="*/ 459934 w 919868"/>
              <a:gd name="connsiteY3" fmla="*/ 618160 h 919868"/>
              <a:gd name="connsiteX4" fmla="*/ 579767 w 919868"/>
              <a:gd name="connsiteY4" fmla="*/ 459934 h 919868"/>
              <a:gd name="connsiteX5" fmla="*/ 459934 w 919868"/>
              <a:gd name="connsiteY5" fmla="*/ 301708 h 919868"/>
              <a:gd name="connsiteX6" fmla="*/ 459934 w 919868"/>
              <a:gd name="connsiteY6" fmla="*/ 0 h 919868"/>
              <a:gd name="connsiteX7" fmla="*/ 919868 w 919868"/>
              <a:gd name="connsiteY7" fmla="*/ 459934 h 919868"/>
              <a:gd name="connsiteX8" fmla="*/ 459934 w 919868"/>
              <a:gd name="connsiteY8" fmla="*/ 919868 h 919868"/>
              <a:gd name="connsiteX9" fmla="*/ 0 w 919868"/>
              <a:gd name="connsiteY9" fmla="*/ 459934 h 919868"/>
              <a:gd name="connsiteX10" fmla="*/ 459934 w 919868"/>
              <a:gd name="connsiteY10" fmla="*/ 0 h 91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868" h="919868">
                <a:moveTo>
                  <a:pt x="340101" y="301708"/>
                </a:moveTo>
                <a:lnTo>
                  <a:pt x="459934" y="459934"/>
                </a:lnTo>
                <a:lnTo>
                  <a:pt x="340101" y="618160"/>
                </a:lnTo>
                <a:lnTo>
                  <a:pt x="459934" y="618160"/>
                </a:lnTo>
                <a:lnTo>
                  <a:pt x="579767" y="459934"/>
                </a:lnTo>
                <a:lnTo>
                  <a:pt x="459934" y="301708"/>
                </a:lnTo>
                <a:close/>
                <a:moveTo>
                  <a:pt x="459934" y="0"/>
                </a:moveTo>
                <a:cubicBezTo>
                  <a:pt x="713949" y="0"/>
                  <a:pt x="919868" y="205919"/>
                  <a:pt x="919868" y="459934"/>
                </a:cubicBezTo>
                <a:cubicBezTo>
                  <a:pt x="919868" y="713949"/>
                  <a:pt x="713949" y="919868"/>
                  <a:pt x="459934" y="919868"/>
                </a:cubicBezTo>
                <a:cubicBezTo>
                  <a:pt x="205919" y="919868"/>
                  <a:pt x="0" y="713949"/>
                  <a:pt x="0" y="459934"/>
                </a:cubicBezTo>
                <a:cubicBezTo>
                  <a:pt x="0" y="205919"/>
                  <a:pt x="205919" y="0"/>
                  <a:pt x="459934" y="0"/>
                </a:cubicBez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51672FBC-FE7B-4068-9E8F-C74AA444EAE5}"/>
              </a:ext>
            </a:extLst>
          </p:cNvPr>
          <p:cNvSpPr txBox="1"/>
          <p:nvPr/>
        </p:nvSpPr>
        <p:spPr>
          <a:xfrm>
            <a:off x="397029" y="2102420"/>
            <a:ext cx="2363076" cy="1231106"/>
          </a:xfrm>
          <a:prstGeom prst="rect">
            <a:avLst/>
          </a:prstGeom>
          <a:noFill/>
        </p:spPr>
        <p:txBody>
          <a:bodyPr wrap="square" rtlCol="0">
            <a:spAutoFit/>
          </a:bodyPr>
          <a:lstStyle/>
          <a:p>
            <a:r>
              <a:rPr lang="en-US" b="1" dirty="0">
                <a:solidFill>
                  <a:srgbClr val="FFC000"/>
                </a:solidFill>
                <a:latin typeface="Roboto" pitchFamily="2" charset="0"/>
                <a:ea typeface="Roboto" pitchFamily="2" charset="0"/>
                <a:cs typeface="Lato" panose="020F0502020204030203" pitchFamily="34" charset="0"/>
              </a:rPr>
              <a:t>2014</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2" name="TextBox 41">
            <a:extLst>
              <a:ext uri="{FF2B5EF4-FFF2-40B4-BE49-F238E27FC236}">
                <a16:creationId xmlns:a16="http://schemas.microsoft.com/office/drawing/2014/main" id="{51672FBC-FE7B-4068-9E8F-C74AA444EAE5}"/>
              </a:ext>
            </a:extLst>
          </p:cNvPr>
          <p:cNvSpPr txBox="1"/>
          <p:nvPr/>
        </p:nvSpPr>
        <p:spPr>
          <a:xfrm>
            <a:off x="3622059" y="2826842"/>
            <a:ext cx="2363076" cy="1231106"/>
          </a:xfrm>
          <a:prstGeom prst="rect">
            <a:avLst/>
          </a:prstGeom>
          <a:noFill/>
        </p:spPr>
        <p:txBody>
          <a:bodyPr wrap="square" rtlCol="0">
            <a:spAutoFit/>
          </a:bodyPr>
          <a:lstStyle/>
          <a:p>
            <a:r>
              <a:rPr lang="en-US" b="1" dirty="0">
                <a:solidFill>
                  <a:schemeClr val="accent5">
                    <a:lumMod val="75000"/>
                  </a:schemeClr>
                </a:solidFill>
                <a:latin typeface="Roboto" pitchFamily="2" charset="0"/>
                <a:ea typeface="Roboto" pitchFamily="2" charset="0"/>
                <a:cs typeface="Lato" panose="020F0502020204030203" pitchFamily="34" charset="0"/>
              </a:rPr>
              <a:t>2016</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6" name="Oval 45"/>
          <p:cNvSpPr/>
          <p:nvPr/>
        </p:nvSpPr>
        <p:spPr>
          <a:xfrm>
            <a:off x="9329399" y="1146476"/>
            <a:ext cx="211178" cy="211178"/>
          </a:xfrm>
          <a:prstGeom prst="ellipse">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47" name="TextBox 46">
            <a:extLst>
              <a:ext uri="{FF2B5EF4-FFF2-40B4-BE49-F238E27FC236}">
                <a16:creationId xmlns:a16="http://schemas.microsoft.com/office/drawing/2014/main" id="{51672FBC-FE7B-4068-9E8F-C74AA444EAE5}"/>
              </a:ext>
            </a:extLst>
          </p:cNvPr>
          <p:cNvSpPr txBox="1"/>
          <p:nvPr/>
        </p:nvSpPr>
        <p:spPr>
          <a:xfrm>
            <a:off x="5859711" y="5259910"/>
            <a:ext cx="2363076" cy="1231106"/>
          </a:xfrm>
          <a:prstGeom prst="rect">
            <a:avLst/>
          </a:prstGeom>
          <a:noFill/>
        </p:spPr>
        <p:txBody>
          <a:bodyPr wrap="square" rtlCol="0">
            <a:spAutoFit/>
          </a:bodyPr>
          <a:lstStyle/>
          <a:p>
            <a:r>
              <a:rPr lang="en-US" b="1" dirty="0">
                <a:solidFill>
                  <a:schemeClr val="accent6">
                    <a:lumMod val="50000"/>
                  </a:schemeClr>
                </a:solidFill>
                <a:latin typeface="Roboto" pitchFamily="2" charset="0"/>
                <a:ea typeface="Roboto" pitchFamily="2" charset="0"/>
                <a:cs typeface="Lato" panose="020F0502020204030203" pitchFamily="34" charset="0"/>
              </a:rPr>
              <a:t>2017</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sp>
        <p:nvSpPr>
          <p:cNvPr id="48" name="TextBox 47">
            <a:extLst>
              <a:ext uri="{FF2B5EF4-FFF2-40B4-BE49-F238E27FC236}">
                <a16:creationId xmlns:a16="http://schemas.microsoft.com/office/drawing/2014/main" id="{51672FBC-FE7B-4068-9E8F-C74AA444EAE5}"/>
              </a:ext>
            </a:extLst>
          </p:cNvPr>
          <p:cNvSpPr txBox="1"/>
          <p:nvPr/>
        </p:nvSpPr>
        <p:spPr>
          <a:xfrm>
            <a:off x="6989426" y="649325"/>
            <a:ext cx="2363076" cy="1231106"/>
          </a:xfrm>
          <a:prstGeom prst="rect">
            <a:avLst/>
          </a:prstGeom>
          <a:noFill/>
        </p:spPr>
        <p:txBody>
          <a:bodyPr wrap="square" rtlCol="0">
            <a:spAutoFit/>
          </a:bodyPr>
          <a:lstStyle/>
          <a:p>
            <a:r>
              <a:rPr lang="en-US" b="1" dirty="0">
                <a:solidFill>
                  <a:schemeClr val="accent2"/>
                </a:solidFill>
                <a:latin typeface="Roboto" pitchFamily="2" charset="0"/>
                <a:ea typeface="Roboto" pitchFamily="2" charset="0"/>
                <a:cs typeface="Lato" panose="020F0502020204030203" pitchFamily="34" charset="0"/>
              </a:rPr>
              <a:t>2018</a:t>
            </a:r>
          </a:p>
          <a:p>
            <a:r>
              <a:rPr lang="en-US" sz="1050" dirty="0">
                <a:latin typeface="Roboto" pitchFamily="2" charset="0"/>
                <a:ea typeface="Roboto" pitchFamily="2" charset="0"/>
                <a:cs typeface="Lato" panose="020F0502020204030203" pitchFamily="34" charset="0"/>
              </a:rPr>
              <a:t>Here you put a little description, Keep it short and to the point. Make it more impactful . Make it more impactful . </a:t>
            </a:r>
          </a:p>
          <a:p>
            <a:endParaRPr lang="en-US" sz="1400" dirty="0">
              <a:latin typeface="Roboto" pitchFamily="2" charset="0"/>
              <a:ea typeface="Roboto" pitchFamily="2" charset="0"/>
              <a:cs typeface="Lato" panose="020F0502020204030203" pitchFamily="34" charset="0"/>
            </a:endParaRPr>
          </a:p>
        </p:txBody>
      </p:sp>
      <p:grpSp>
        <p:nvGrpSpPr>
          <p:cNvPr id="49" name="Shape 453"/>
          <p:cNvGrpSpPr/>
          <p:nvPr/>
        </p:nvGrpSpPr>
        <p:grpSpPr>
          <a:xfrm>
            <a:off x="10819329" y="1008491"/>
            <a:ext cx="457203" cy="487148"/>
            <a:chOff x="5970800" y="1619250"/>
            <a:chExt cx="428650" cy="456725"/>
          </a:xfrm>
          <a:solidFill>
            <a:schemeClr val="accent2"/>
          </a:solidFill>
        </p:grpSpPr>
        <p:sp>
          <p:nvSpPr>
            <p:cNvPr id="50"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55" name="Shape 482"/>
          <p:cNvSpPr/>
          <p:nvPr/>
        </p:nvSpPr>
        <p:spPr>
          <a:xfrm>
            <a:off x="3302207" y="1581897"/>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FFC000"/>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56" name="Shape 486"/>
          <p:cNvGrpSpPr/>
          <p:nvPr/>
        </p:nvGrpSpPr>
        <p:grpSpPr>
          <a:xfrm>
            <a:off x="3368188" y="4708441"/>
            <a:ext cx="274865" cy="448083"/>
            <a:chOff x="6730350" y="2315900"/>
            <a:chExt cx="257700" cy="420100"/>
          </a:xfrm>
          <a:solidFill>
            <a:schemeClr val="accent5"/>
          </a:solidFill>
        </p:grpSpPr>
        <p:sp>
          <p:nvSpPr>
            <p:cNvPr id="57"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2" name="Shape 538"/>
          <p:cNvGrpSpPr/>
          <p:nvPr/>
        </p:nvGrpSpPr>
        <p:grpSpPr>
          <a:xfrm>
            <a:off x="8658353" y="5517707"/>
            <a:ext cx="483228" cy="354301"/>
            <a:chOff x="4610450" y="3703750"/>
            <a:chExt cx="453050" cy="332175"/>
          </a:xfrm>
          <a:solidFill>
            <a:schemeClr val="accent6">
              <a:lumMod val="50000"/>
            </a:schemeClr>
          </a:solidFill>
        </p:grpSpPr>
        <p:sp>
          <p:nvSpPr>
            <p:cNvPr id="6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5" name="Shape 551"/>
          <p:cNvGrpSpPr/>
          <p:nvPr/>
        </p:nvGrpSpPr>
        <p:grpSpPr>
          <a:xfrm>
            <a:off x="6287438" y="3057607"/>
            <a:ext cx="472829" cy="472856"/>
            <a:chOff x="570875" y="4322250"/>
            <a:chExt cx="443300" cy="443325"/>
          </a:xfrm>
          <a:solidFill>
            <a:schemeClr val="accent5">
              <a:lumMod val="75000"/>
            </a:schemeClr>
          </a:solidFill>
        </p:grpSpPr>
        <p:sp>
          <p:nvSpPr>
            <p:cNvPr id="6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75" name="Rectangle 74">
            <a:extLst>
              <a:ext uri="{FF2B5EF4-FFF2-40B4-BE49-F238E27FC236}">
                <a16:creationId xmlns:a16="http://schemas.microsoft.com/office/drawing/2014/main" id="{EFF49A3A-275B-4E2D-9586-12C6492F041A}"/>
              </a:ext>
            </a:extLst>
          </p:cNvPr>
          <p:cNvSpPr/>
          <p:nvPr/>
        </p:nvSpPr>
        <p:spPr>
          <a:xfrm>
            <a:off x="288141" y="227546"/>
            <a:ext cx="5133926" cy="432170"/>
          </a:xfrm>
          <a:prstGeom prst="rect">
            <a:avLst/>
          </a:prstGeom>
          <a:noFill/>
        </p:spPr>
        <p:txBody>
          <a:bodyPr wrap="square" lIns="91440" tIns="45720" rIns="91440" bIns="45720">
            <a:spAutoFit/>
          </a:bodyPr>
          <a:lstStyle/>
          <a:p>
            <a:pPr>
              <a:lnSpc>
                <a:spcPts val="2600"/>
              </a:lnSpc>
            </a:pPr>
            <a:r>
              <a:rPr lang="en-US" sz="2800" cap="none" spc="0" dirty="0">
                <a:ln w="0"/>
                <a:solidFill>
                  <a:schemeClr val="accent2"/>
                </a:solidFill>
                <a:latin typeface="Roboto" pitchFamily="2" charset="0"/>
                <a:ea typeface="Roboto" pitchFamily="2" charset="0"/>
                <a:cs typeface="Lato" panose="020F0502020204030203" pitchFamily="34" charset="0"/>
              </a:rPr>
              <a:t>TIMELINE INFOGRAPHIC</a:t>
            </a:r>
          </a:p>
        </p:txBody>
      </p:sp>
      <p:sp>
        <p:nvSpPr>
          <p:cNvPr id="76" name="Rectangle 75">
            <a:extLst>
              <a:ext uri="{FF2B5EF4-FFF2-40B4-BE49-F238E27FC236}">
                <a16:creationId xmlns:a16="http://schemas.microsoft.com/office/drawing/2014/main" id="{EFF49A3A-275B-4E2D-9586-12C6492F041A}"/>
              </a:ext>
            </a:extLst>
          </p:cNvPr>
          <p:cNvSpPr/>
          <p:nvPr/>
        </p:nvSpPr>
        <p:spPr>
          <a:xfrm>
            <a:off x="440824" y="469736"/>
            <a:ext cx="2945948" cy="425758"/>
          </a:xfrm>
          <a:prstGeom prst="rect">
            <a:avLst/>
          </a:prstGeom>
          <a:noFill/>
        </p:spPr>
        <p:txBody>
          <a:bodyPr wrap="square" lIns="91440" tIns="45720" rIns="91440" bIns="45720">
            <a:spAutoFit/>
          </a:bodyPr>
          <a:lstStyle/>
          <a:p>
            <a:pPr>
              <a:lnSpc>
                <a:spcPts val="2600"/>
              </a:lnSpc>
            </a:pPr>
            <a:r>
              <a:rPr lang="en-US" sz="1400" dirty="0">
                <a:ln w="0"/>
                <a:solidFill>
                  <a:srgbClr val="00B050"/>
                </a:solidFill>
                <a:latin typeface="Roboto" pitchFamily="2" charset="0"/>
                <a:ea typeface="Roboto" pitchFamily="2" charset="0"/>
                <a:cs typeface="Lato" panose="020F0502020204030203" pitchFamily="34" charset="0"/>
              </a:rPr>
              <a:t>Your Journey Starts Here</a:t>
            </a:r>
          </a:p>
        </p:txBody>
      </p:sp>
      <p:sp>
        <p:nvSpPr>
          <p:cNvPr id="70" name="Rectangle 6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421734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1378093" y="1936210"/>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ym typeface="Muli"/>
              </a:rPr>
              <a:t>	</a:t>
            </a:r>
            <a:r>
              <a:rPr lang="en-US" b="1" dirty="0">
                <a:sym typeface="Muli"/>
              </a:rPr>
              <a:t>ANDROID</a:t>
            </a:r>
            <a:r>
              <a:rPr lang="en-US" dirty="0">
                <a:sym typeface="Muli"/>
              </a:rPr>
              <a:t> MOCKUP</a:t>
            </a:r>
          </a:p>
          <a:p>
            <a:endParaRPr lang="en-US" dirty="0">
              <a:sym typeface="Muli"/>
            </a:endParaRPr>
          </a:p>
          <a:p>
            <a:endParaRPr lang="en-US" dirty="0">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124747" y="280210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124746" y="376170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pic>
        <p:nvPicPr>
          <p:cNvPr id="12" name="Picture 1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952047" y="1315299"/>
            <a:ext cx="2308870" cy="3977868"/>
          </a:xfrm>
          <a:prstGeom prst="rect">
            <a:avLst/>
          </a:pr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6000"/>
              </a:prstClr>
            </a:outerShdw>
          </a:effectLst>
        </p:spPr>
      </p:pic>
      <p:sp>
        <p:nvSpPr>
          <p:cNvPr id="14" name="Shape 394">
            <a:extLst>
              <a:ext uri="{FF2B5EF4-FFF2-40B4-BE49-F238E27FC236}">
                <a16:creationId xmlns:a16="http://schemas.microsoft.com/office/drawing/2014/main" id="{03D3B36F-C915-4569-B539-CCC4CA4E4B8D}"/>
              </a:ext>
            </a:extLst>
          </p:cNvPr>
          <p:cNvSpPr/>
          <p:nvPr/>
        </p:nvSpPr>
        <p:spPr>
          <a:xfrm>
            <a:off x="6891953" y="991940"/>
            <a:ext cx="2429059" cy="487411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1629569" y="2660795"/>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1629569" y="3620394"/>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8457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96">
            <a:extLst>
              <a:ext uri="{FF2B5EF4-FFF2-40B4-BE49-F238E27FC236}">
                <a16:creationId xmlns:a16="http://schemas.microsoft.com/office/drawing/2014/main" id="{2917E0F2-C85E-488C-B664-9D9F976B62CE}"/>
              </a:ext>
            </a:extLst>
          </p:cNvPr>
          <p:cNvSpPr/>
          <p:nvPr/>
        </p:nvSpPr>
        <p:spPr>
          <a:xfrm>
            <a:off x="6090596" y="2770210"/>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6090670" y="3734458"/>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737320" y="1972430"/>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effectLst>
                  <a:outerShdw blurRad="38100" dist="38100" dir="2700000" algn="tl">
                    <a:srgbClr val="000000">
                      <a:alpha val="43137"/>
                    </a:srgbClr>
                  </a:outerShdw>
                </a:effectLst>
                <a:latin typeface="+mj-lt"/>
                <a:ea typeface="Muli"/>
                <a:cs typeface="Muli"/>
                <a:sym typeface="Muli"/>
              </a:rPr>
              <a:t>iPhone</a:t>
            </a:r>
            <a:r>
              <a:rPr lang="en-US" sz="3000" dirty="0">
                <a:latin typeface="+mj-lt"/>
                <a:ea typeface="Muli"/>
                <a:cs typeface="Muli"/>
                <a:sym typeface="Muli"/>
              </a:rPr>
              <a:t> MOCK</a:t>
            </a:r>
          </a:p>
        </p:txBody>
      </p:sp>
      <p:grpSp>
        <p:nvGrpSpPr>
          <p:cNvPr id="2" name="Group 1"/>
          <p:cNvGrpSpPr/>
          <p:nvPr/>
        </p:nvGrpSpPr>
        <p:grpSpPr>
          <a:xfrm>
            <a:off x="2890278" y="943097"/>
            <a:ext cx="2362546" cy="4971806"/>
            <a:chOff x="2060351" y="434489"/>
            <a:chExt cx="2873595" cy="60472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55916" t="2400" r="13079" b="890"/>
            <a:stretch/>
          </p:blipFill>
          <p:spPr>
            <a:xfrm>
              <a:off x="2278680" y="1092493"/>
              <a:ext cx="2471755" cy="4713221"/>
            </a:xfrm>
            <a:prstGeom prst="roundRect">
              <a:avLst>
                <a:gd name="adj" fmla="val 0"/>
              </a:avLst>
            </a:prstGeom>
          </p:spPr>
        </p:pic>
        <p:sp>
          <p:nvSpPr>
            <p:cNvPr id="12" name="Shape 401">
              <a:extLst>
                <a:ext uri="{FF2B5EF4-FFF2-40B4-BE49-F238E27FC236}">
                  <a16:creationId xmlns:a16="http://schemas.microsoft.com/office/drawing/2014/main" id="{85F65B61-6A22-4ADE-B0F7-14DF715996CA}"/>
                </a:ext>
              </a:extLst>
            </p:cNvPr>
            <p:cNvSpPr/>
            <p:nvPr/>
          </p:nvSpPr>
          <p:spPr>
            <a:xfrm>
              <a:off x="2060351" y="434489"/>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4" name="Rectangle 13">
            <a:extLst>
              <a:ext uri="{FF2B5EF4-FFF2-40B4-BE49-F238E27FC236}">
                <a16:creationId xmlns:a16="http://schemas.microsoft.com/office/drawing/2014/main" id="{74AF34DA-266C-492E-A7CD-23347953F19D}"/>
              </a:ext>
            </a:extLst>
          </p:cNvPr>
          <p:cNvSpPr/>
          <p:nvPr/>
        </p:nvSpPr>
        <p:spPr>
          <a:xfrm>
            <a:off x="6727056" y="2677089"/>
            <a:ext cx="4587208"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5" name="Rectangle 14">
            <a:extLst>
              <a:ext uri="{FF2B5EF4-FFF2-40B4-BE49-F238E27FC236}">
                <a16:creationId xmlns:a16="http://schemas.microsoft.com/office/drawing/2014/main" id="{09A8A4CF-F10A-4A0B-9F3F-B47C3DFDCF09}"/>
              </a:ext>
            </a:extLst>
          </p:cNvPr>
          <p:cNvSpPr/>
          <p:nvPr/>
        </p:nvSpPr>
        <p:spPr>
          <a:xfrm>
            <a:off x="6727056" y="3636688"/>
            <a:ext cx="4630720"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13669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417074" y="1945568"/>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latin typeface="+mj-lt"/>
                <a:ea typeface="Muli"/>
                <a:cs typeface="Muli"/>
                <a:sym typeface="Muli"/>
              </a:rPr>
              <a:t>WEBSITE</a:t>
            </a:r>
            <a:r>
              <a:rPr lang="en-US" sz="3000" dirty="0">
                <a:latin typeface="+mj-lt"/>
                <a:ea typeface="Muli"/>
                <a:cs typeface="Muli"/>
                <a:sym typeface="Muli"/>
              </a:rPr>
              <a:t> MOCKUP</a:t>
            </a:r>
          </a:p>
          <a:p>
            <a:pPr>
              <a:spcBef>
                <a:spcPts val="0"/>
              </a:spcBef>
              <a:buFont typeface="Arial" panose="020B0604020202020204" pitchFamily="34" charset="0"/>
              <a:buNone/>
            </a:pPr>
            <a:endParaRPr lang="en-US" sz="3000" dirty="0">
              <a:ea typeface="Muli"/>
              <a:cs typeface="Muli"/>
              <a:sym typeface="Muli"/>
            </a:endParaRPr>
          </a:p>
          <a:p>
            <a:pPr algn="just">
              <a:spcBef>
                <a:spcPts val="0"/>
              </a:spcBef>
              <a:buFont typeface="Arial" panose="020B0604020202020204" pitchFamily="34" charset="0"/>
              <a:buNone/>
            </a:pPr>
            <a:r>
              <a:rPr lang="en-US" sz="3000" dirty="0">
                <a:ea typeface="Muli"/>
                <a:cs typeface="Muli"/>
                <a:sym typeface="Muli"/>
              </a:rPr>
              <a:t>    </a:t>
            </a:r>
          </a:p>
          <a:p>
            <a:pPr>
              <a:spcBef>
                <a:spcPts val="0"/>
              </a:spcBef>
              <a:buFont typeface="Arial" panose="020B0604020202020204" pitchFamily="34" charset="0"/>
              <a:buNone/>
            </a:pPr>
            <a:endParaRPr lang="en-US" sz="3000" dirty="0">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822270" y="2789872"/>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817091" y="3688156"/>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3" name="Group 2"/>
          <p:cNvGrpSpPr/>
          <p:nvPr/>
        </p:nvGrpSpPr>
        <p:grpSpPr>
          <a:xfrm>
            <a:off x="5980223" y="1587726"/>
            <a:ext cx="4477754" cy="3682548"/>
            <a:chOff x="6089746" y="1660633"/>
            <a:chExt cx="4477754" cy="3485982"/>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81" r="12500"/>
            <a:stretch/>
          </p:blipFill>
          <p:spPr>
            <a:xfrm>
              <a:off x="6229779" y="1799857"/>
              <a:ext cx="4204867" cy="2682024"/>
            </a:xfrm>
            <a:prstGeom prst="rect">
              <a:avLst/>
            </a:prstGeom>
          </p:spPr>
        </p:pic>
        <p:sp>
          <p:nvSpPr>
            <p:cNvPr id="20" name="Shape 415">
              <a:extLst>
                <a:ext uri="{FF2B5EF4-FFF2-40B4-BE49-F238E27FC236}">
                  <a16:creationId xmlns:a16="http://schemas.microsoft.com/office/drawing/2014/main" id="{A2298EC5-59AA-40DF-85C7-573D342EBB87}"/>
                </a:ext>
              </a:extLst>
            </p:cNvPr>
            <p:cNvSpPr/>
            <p:nvPr/>
          </p:nvSpPr>
          <p:spPr>
            <a:xfrm>
              <a:off x="6089746" y="1660633"/>
              <a:ext cx="4477754" cy="3485982"/>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21" name="Rectangle 20">
            <a:extLst>
              <a:ext uri="{FF2B5EF4-FFF2-40B4-BE49-F238E27FC236}">
                <a16:creationId xmlns:a16="http://schemas.microsoft.com/office/drawing/2014/main" id="{74AF34DA-266C-492E-A7CD-23347953F19D}"/>
              </a:ext>
            </a:extLst>
          </p:cNvPr>
          <p:cNvSpPr/>
          <p:nvPr/>
        </p:nvSpPr>
        <p:spPr>
          <a:xfrm>
            <a:off x="1450806" y="2597580"/>
            <a:ext cx="3932186"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2" name="Rectangle 21">
            <a:extLst>
              <a:ext uri="{FF2B5EF4-FFF2-40B4-BE49-F238E27FC236}">
                <a16:creationId xmlns:a16="http://schemas.microsoft.com/office/drawing/2014/main" id="{09A8A4CF-F10A-4A0B-9F3F-B47C3DFDCF09}"/>
              </a:ext>
            </a:extLst>
          </p:cNvPr>
          <p:cNvSpPr/>
          <p:nvPr/>
        </p:nvSpPr>
        <p:spPr>
          <a:xfrm>
            <a:off x="1450806" y="3557179"/>
            <a:ext cx="3969485"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6421549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7233426" y="1940236"/>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latin typeface="+mj-lt"/>
                <a:ea typeface="Muli"/>
                <a:cs typeface="Muli"/>
                <a:sym typeface="Muli"/>
              </a:rPr>
              <a:t>TABLET MOCK</a:t>
            </a:r>
          </a:p>
        </p:txBody>
      </p:sp>
      <p:sp>
        <p:nvSpPr>
          <p:cNvPr id="5" name="Rectangle 4">
            <a:extLst>
              <a:ext uri="{FF2B5EF4-FFF2-40B4-BE49-F238E27FC236}">
                <a16:creationId xmlns:a16="http://schemas.microsoft.com/office/drawing/2014/main" id="{74AF34DA-266C-492E-A7CD-23347953F19D}"/>
              </a:ext>
            </a:extLst>
          </p:cNvPr>
          <p:cNvSpPr/>
          <p:nvPr/>
        </p:nvSpPr>
        <p:spPr>
          <a:xfrm>
            <a:off x="7279052" y="2605032"/>
            <a:ext cx="4113471" cy="830997"/>
          </a:xfrm>
          <a:prstGeom prst="rect">
            <a:avLst/>
          </a:prstGeom>
        </p:spPr>
        <p:txBody>
          <a:bodyPr wrap="square">
            <a:spAutoFit/>
          </a:bodyPr>
          <a:lstStyle/>
          <a:p>
            <a:pPr algn="just">
              <a:spcBef>
                <a:spcPts val="0"/>
              </a:spcBef>
              <a:buNone/>
            </a:pPr>
            <a:r>
              <a:rPr lang="en-US" sz="12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7279052" y="3564631"/>
            <a:ext cx="4152489" cy="830997"/>
          </a:xfrm>
          <a:prstGeom prst="rect">
            <a:avLst/>
          </a:prstGeom>
        </p:spPr>
        <p:txBody>
          <a:bodyPr wrap="square">
            <a:spAutoFit/>
          </a:bodyPr>
          <a:lstStyle/>
          <a:p>
            <a:pPr algn="just"/>
            <a:r>
              <a:rPr lang="en-US" sz="12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553600" y="2719787"/>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553600" y="370841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nvGrpSpPr>
          <p:cNvPr id="2" name="Group 1"/>
          <p:cNvGrpSpPr/>
          <p:nvPr/>
        </p:nvGrpSpPr>
        <p:grpSpPr>
          <a:xfrm>
            <a:off x="2522505" y="1204468"/>
            <a:ext cx="3145876" cy="4449063"/>
            <a:chOff x="1791103" y="639048"/>
            <a:chExt cx="3884506" cy="5493672"/>
          </a:xfrm>
        </p:grpSpPr>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973943" y="1123931"/>
              <a:ext cx="3452937" cy="4784784"/>
            </a:xfrm>
            <a:prstGeom prst="rect">
              <a:avLst/>
            </a:prstGeom>
          </p:spPr>
        </p:pic>
        <p:sp>
          <p:nvSpPr>
            <p:cNvPr id="13" name="Shape 408">
              <a:extLst>
                <a:ext uri="{FF2B5EF4-FFF2-40B4-BE49-F238E27FC236}">
                  <a16:creationId xmlns:a16="http://schemas.microsoft.com/office/drawing/2014/main" id="{BD7FF2A7-FFA6-4CA8-8801-C0C750500F42}"/>
                </a:ext>
              </a:extLst>
            </p:cNvPr>
            <p:cNvSpPr/>
            <p:nvPr/>
          </p:nvSpPr>
          <p:spPr>
            <a:xfrm>
              <a:off x="1791103" y="639048"/>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0">
                  <a:schemeClr val="bg1"/>
                </a:gs>
                <a:gs pos="100000">
                  <a:schemeClr val="bg1">
                    <a:lumMod val="85000"/>
                  </a:schemeClr>
                </a:gs>
                <a:gs pos="85000">
                  <a:schemeClr val="bg1"/>
                </a:gs>
              </a:gsLst>
              <a:path path="circle">
                <a:fillToRect l="100000" t="100000"/>
              </a:path>
              <a:tileRect r="-100000" b="-100000"/>
            </a:gradFill>
            <a:ln w="9525" cap="flat" cmpd="sng">
              <a:solidFill>
                <a:schemeClr val="bg1">
                  <a:lumMod val="65000"/>
                </a:schemeClr>
              </a:solidFill>
              <a:prstDash val="solid"/>
              <a:round/>
              <a:headEnd type="none" w="med" len="med"/>
              <a:tailEnd type="none" w="med" len="med"/>
            </a:ln>
            <a:effectLst>
              <a:outerShdw blurRad="165100" sx="102000" sy="102000" algn="ctr" rotWithShape="0">
                <a:prstClr val="black">
                  <a:alpha val="14000"/>
                </a:prstClr>
              </a:outerShdw>
            </a:effectLst>
          </p:spPr>
          <p:txBody>
            <a:bodyPr lIns="91425" tIns="91425" rIns="91425" bIns="91425" anchor="ctr" anchorCtr="0">
              <a:noAutofit/>
            </a:bodyPr>
            <a:lstStyle/>
            <a:p>
              <a:endParaRPr/>
            </a:p>
          </p:txBody>
        </p:sp>
      </p:gr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78913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2" name="Shape 350">
            <a:extLst>
              <a:ext uri="{FF2B5EF4-FFF2-40B4-BE49-F238E27FC236}">
                <a16:creationId xmlns:a16="http://schemas.microsoft.com/office/drawing/2014/main" id="{C331F497-1F99-44AF-9744-6A4B0A8D60E6}"/>
              </a:ext>
            </a:extLst>
          </p:cNvPr>
          <p:cNvGrpSpPr/>
          <p:nvPr/>
        </p:nvGrpSpPr>
        <p:grpSpPr>
          <a:xfrm>
            <a:off x="4572584" y="409303"/>
            <a:ext cx="442856" cy="560078"/>
            <a:chOff x="584925" y="238125"/>
            <a:chExt cx="415200" cy="525100"/>
          </a:xfrm>
          <a:solidFill>
            <a:schemeClr val="bg1"/>
          </a:solidFill>
        </p:grpSpPr>
        <p:sp>
          <p:nvSpPr>
            <p:cNvPr id="3" name="Shape 351">
              <a:extLst>
                <a:ext uri="{FF2B5EF4-FFF2-40B4-BE49-F238E27FC236}">
                  <a16:creationId xmlns:a16="http://schemas.microsoft.com/office/drawing/2014/main" id="{DA2DAB51-39C5-43E3-8A5E-598608E1F794}"/>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a:extLst>
                <a:ext uri="{FF2B5EF4-FFF2-40B4-BE49-F238E27FC236}">
                  <a16:creationId xmlns:a16="http://schemas.microsoft.com/office/drawing/2014/main" id="{D675C4DC-9FB8-47D9-A105-AA519E5ADABA}"/>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a:extLst>
                <a:ext uri="{FF2B5EF4-FFF2-40B4-BE49-F238E27FC236}">
                  <a16:creationId xmlns:a16="http://schemas.microsoft.com/office/drawing/2014/main" id="{4A421C17-7FFF-45C0-B3AB-FFB2A9721065}"/>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a:extLst>
                <a:ext uri="{FF2B5EF4-FFF2-40B4-BE49-F238E27FC236}">
                  <a16:creationId xmlns:a16="http://schemas.microsoft.com/office/drawing/2014/main" id="{0D6B3CCB-A16C-4DBA-A99E-F9ADC1EB8236}"/>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a:extLst>
                <a:ext uri="{FF2B5EF4-FFF2-40B4-BE49-F238E27FC236}">
                  <a16:creationId xmlns:a16="http://schemas.microsoft.com/office/drawing/2014/main" id="{D5345E10-C0F6-45CE-9713-53FF93AC17C3}"/>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a:extLst>
                <a:ext uri="{FF2B5EF4-FFF2-40B4-BE49-F238E27FC236}">
                  <a16:creationId xmlns:a16="http://schemas.microsoft.com/office/drawing/2014/main" id="{9A1B18ED-A54A-4DAA-91A1-FFEBE75E9FD4}"/>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a:extLst>
              <a:ext uri="{FF2B5EF4-FFF2-40B4-BE49-F238E27FC236}">
                <a16:creationId xmlns:a16="http://schemas.microsoft.com/office/drawing/2014/main" id="{D1BBA37D-0B1C-403A-99EF-0998988B4128}"/>
              </a:ext>
            </a:extLst>
          </p:cNvPr>
          <p:cNvGrpSpPr/>
          <p:nvPr/>
        </p:nvGrpSpPr>
        <p:grpSpPr>
          <a:xfrm>
            <a:off x="5275909" y="490686"/>
            <a:ext cx="474134" cy="394699"/>
            <a:chOff x="1244325" y="314425"/>
            <a:chExt cx="444525" cy="370050"/>
          </a:xfrm>
          <a:solidFill>
            <a:schemeClr val="bg1"/>
          </a:solidFill>
        </p:grpSpPr>
        <p:sp>
          <p:nvSpPr>
            <p:cNvPr id="10" name="Shape 358">
              <a:extLst>
                <a:ext uri="{FF2B5EF4-FFF2-40B4-BE49-F238E27FC236}">
                  <a16:creationId xmlns:a16="http://schemas.microsoft.com/office/drawing/2014/main" id="{AE8A5C75-EC45-4440-BBA2-29FDDCEA310B}"/>
                </a:ext>
              </a:extLst>
            </p:cNvPr>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a:extLst>
                <a:ext uri="{FF2B5EF4-FFF2-40B4-BE49-F238E27FC236}">
                  <a16:creationId xmlns:a16="http://schemas.microsoft.com/office/drawing/2014/main" id="{28246879-F445-4993-9358-0C2A333B1CC8}"/>
                </a:ext>
              </a:extLst>
            </p:cNvPr>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a:extLst>
              <a:ext uri="{FF2B5EF4-FFF2-40B4-BE49-F238E27FC236}">
                <a16:creationId xmlns:a16="http://schemas.microsoft.com/office/drawing/2014/main" id="{D9D4CB4E-8483-4AD5-8401-FDC66CF1D214}"/>
              </a:ext>
            </a:extLst>
          </p:cNvPr>
          <p:cNvGrpSpPr/>
          <p:nvPr/>
        </p:nvGrpSpPr>
        <p:grpSpPr>
          <a:xfrm>
            <a:off x="6005312" y="488738"/>
            <a:ext cx="453311" cy="398593"/>
            <a:chOff x="1928175" y="312600"/>
            <a:chExt cx="425000" cy="373700"/>
          </a:xfrm>
          <a:solidFill>
            <a:schemeClr val="bg1"/>
          </a:solidFill>
        </p:grpSpPr>
        <p:sp>
          <p:nvSpPr>
            <p:cNvPr id="13" name="Shape 361">
              <a:extLst>
                <a:ext uri="{FF2B5EF4-FFF2-40B4-BE49-F238E27FC236}">
                  <a16:creationId xmlns:a16="http://schemas.microsoft.com/office/drawing/2014/main" id="{BD886721-3344-40FD-B6D9-BD0E822703D2}"/>
                </a:ext>
              </a:extLst>
            </p:cNvPr>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a:extLst>
                <a:ext uri="{FF2B5EF4-FFF2-40B4-BE49-F238E27FC236}">
                  <a16:creationId xmlns:a16="http://schemas.microsoft.com/office/drawing/2014/main" id="{D51AE520-AD29-4112-AC62-28C8F309195D}"/>
                </a:ext>
              </a:extLst>
            </p:cNvPr>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a:extLst>
              <a:ext uri="{FF2B5EF4-FFF2-40B4-BE49-F238E27FC236}">
                <a16:creationId xmlns:a16="http://schemas.microsoft.com/office/drawing/2014/main" id="{DAF47D50-4DA0-4EE2-8F59-E876977A5599}"/>
              </a:ext>
            </a:extLst>
          </p:cNvPr>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a:extLst>
              <a:ext uri="{FF2B5EF4-FFF2-40B4-BE49-F238E27FC236}">
                <a16:creationId xmlns:a16="http://schemas.microsoft.com/office/drawing/2014/main" id="{E19AD201-BD70-461C-939D-37BFCDEEF56D}"/>
              </a:ext>
            </a:extLst>
          </p:cNvPr>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a:extLst>
              <a:ext uri="{FF2B5EF4-FFF2-40B4-BE49-F238E27FC236}">
                <a16:creationId xmlns:a16="http://schemas.microsoft.com/office/drawing/2014/main" id="{A358A889-4B21-4646-BE65-4077097550A3}"/>
              </a:ext>
            </a:extLst>
          </p:cNvPr>
          <p:cNvGrpSpPr/>
          <p:nvPr/>
        </p:nvGrpSpPr>
        <p:grpSpPr>
          <a:xfrm>
            <a:off x="8128377" y="467913"/>
            <a:ext cx="521040" cy="440270"/>
            <a:chOff x="3918650" y="293075"/>
            <a:chExt cx="488500" cy="412775"/>
          </a:xfrm>
          <a:solidFill>
            <a:schemeClr val="bg1"/>
          </a:solidFill>
        </p:grpSpPr>
        <p:sp>
          <p:nvSpPr>
            <p:cNvPr id="18" name="Shape 366">
              <a:extLst>
                <a:ext uri="{FF2B5EF4-FFF2-40B4-BE49-F238E27FC236}">
                  <a16:creationId xmlns:a16="http://schemas.microsoft.com/office/drawing/2014/main" id="{D7BD3DDA-8066-44F6-BC1A-FC36D8445C25}"/>
                </a:ext>
              </a:extLst>
            </p:cNvPr>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a:extLst>
                <a:ext uri="{FF2B5EF4-FFF2-40B4-BE49-F238E27FC236}">
                  <a16:creationId xmlns:a16="http://schemas.microsoft.com/office/drawing/2014/main" id="{3C4A3209-7F1F-4DF5-BAC1-5C9550C6941D}"/>
                </a:ext>
              </a:extLst>
            </p:cNvPr>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a:extLst>
                <a:ext uri="{FF2B5EF4-FFF2-40B4-BE49-F238E27FC236}">
                  <a16:creationId xmlns:a16="http://schemas.microsoft.com/office/drawing/2014/main" id="{1A2A7BF9-D28F-48D7-97D1-F47989161861}"/>
                </a:ext>
              </a:extLst>
            </p:cNvPr>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a:extLst>
              <a:ext uri="{FF2B5EF4-FFF2-40B4-BE49-F238E27FC236}">
                <a16:creationId xmlns:a16="http://schemas.microsoft.com/office/drawing/2014/main" id="{DD0DF2F2-4FEA-4F76-ADFA-42EC94B9463D}"/>
              </a:ext>
            </a:extLst>
          </p:cNvPr>
          <p:cNvGrpSpPr/>
          <p:nvPr/>
        </p:nvGrpSpPr>
        <p:grpSpPr>
          <a:xfrm>
            <a:off x="8893592" y="434688"/>
            <a:ext cx="428564" cy="506693"/>
            <a:chOff x="4636075" y="261925"/>
            <a:chExt cx="401800" cy="475050"/>
          </a:xfrm>
          <a:solidFill>
            <a:schemeClr val="bg1"/>
          </a:solidFill>
        </p:grpSpPr>
        <p:sp>
          <p:nvSpPr>
            <p:cNvPr id="22" name="Shape 370">
              <a:extLst>
                <a:ext uri="{FF2B5EF4-FFF2-40B4-BE49-F238E27FC236}">
                  <a16:creationId xmlns:a16="http://schemas.microsoft.com/office/drawing/2014/main" id="{1DE54154-3A8B-488B-9453-08200578C2DD}"/>
                </a:ext>
              </a:extLst>
            </p:cNvPr>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a:extLst>
                <a:ext uri="{FF2B5EF4-FFF2-40B4-BE49-F238E27FC236}">
                  <a16:creationId xmlns:a16="http://schemas.microsoft.com/office/drawing/2014/main" id="{D72A3CE6-129A-4880-88CF-2FD107FFB61E}"/>
                </a:ext>
              </a:extLst>
            </p:cNvPr>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a:extLst>
                <a:ext uri="{FF2B5EF4-FFF2-40B4-BE49-F238E27FC236}">
                  <a16:creationId xmlns:a16="http://schemas.microsoft.com/office/drawing/2014/main" id="{18D7F29A-4772-4F9D-89BF-5683EAD207BA}"/>
                </a:ext>
              </a:extLst>
            </p:cNvPr>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a:extLst>
                <a:ext uri="{FF2B5EF4-FFF2-40B4-BE49-F238E27FC236}">
                  <a16:creationId xmlns:a16="http://schemas.microsoft.com/office/drawing/2014/main" id="{BC223F45-38DC-42F1-A7EC-FC51349A383E}"/>
                </a:ext>
              </a:extLst>
            </p:cNvPr>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a:extLst>
              <a:ext uri="{FF2B5EF4-FFF2-40B4-BE49-F238E27FC236}">
                <a16:creationId xmlns:a16="http://schemas.microsoft.com/office/drawing/2014/main" id="{1C5C29D5-480F-45E6-A564-77C44E03F3DA}"/>
              </a:ext>
            </a:extLst>
          </p:cNvPr>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a:extLst>
              <a:ext uri="{FF2B5EF4-FFF2-40B4-BE49-F238E27FC236}">
                <a16:creationId xmlns:a16="http://schemas.microsoft.com/office/drawing/2014/main" id="{9477A435-4F1C-41D7-A944-AA4897B1AAC6}"/>
              </a:ext>
            </a:extLst>
          </p:cNvPr>
          <p:cNvGrpSpPr/>
          <p:nvPr/>
        </p:nvGrpSpPr>
        <p:grpSpPr>
          <a:xfrm>
            <a:off x="10330906" y="477032"/>
            <a:ext cx="429845" cy="421365"/>
            <a:chOff x="5983625" y="301625"/>
            <a:chExt cx="403000" cy="395050"/>
          </a:xfrm>
          <a:solidFill>
            <a:schemeClr val="bg1"/>
          </a:solidFill>
        </p:grpSpPr>
        <p:sp>
          <p:nvSpPr>
            <p:cNvPr id="28" name="Shape 376">
              <a:extLst>
                <a:ext uri="{FF2B5EF4-FFF2-40B4-BE49-F238E27FC236}">
                  <a16:creationId xmlns:a16="http://schemas.microsoft.com/office/drawing/2014/main" id="{08C10D4B-F7B4-4756-B9B4-969757AA1B3D}"/>
                </a:ext>
              </a:extLst>
            </p:cNvPr>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a:extLst>
                <a:ext uri="{FF2B5EF4-FFF2-40B4-BE49-F238E27FC236}">
                  <a16:creationId xmlns:a16="http://schemas.microsoft.com/office/drawing/2014/main" id="{7485D3F7-1A20-4BB1-8D51-9EE61D74ACE7}"/>
                </a:ext>
              </a:extLst>
            </p:cNvPr>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a:extLst>
                <a:ext uri="{FF2B5EF4-FFF2-40B4-BE49-F238E27FC236}">
                  <a16:creationId xmlns:a16="http://schemas.microsoft.com/office/drawing/2014/main" id="{F89AA6DD-018A-419E-ACB1-0ECB8E2D420F}"/>
                </a:ext>
              </a:extLst>
            </p:cNvPr>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a:extLst>
                <a:ext uri="{FF2B5EF4-FFF2-40B4-BE49-F238E27FC236}">
                  <a16:creationId xmlns:a16="http://schemas.microsoft.com/office/drawing/2014/main" id="{F44B52B0-E105-4ABE-B687-E27F9E0E0BA6}"/>
                </a:ext>
              </a:extLst>
            </p:cNvPr>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a:extLst>
                <a:ext uri="{FF2B5EF4-FFF2-40B4-BE49-F238E27FC236}">
                  <a16:creationId xmlns:a16="http://schemas.microsoft.com/office/drawing/2014/main" id="{7F05EFDF-70AD-4D98-91EA-E9711FDADD97}"/>
                </a:ext>
              </a:extLst>
            </p:cNvPr>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a:extLst>
                <a:ext uri="{FF2B5EF4-FFF2-40B4-BE49-F238E27FC236}">
                  <a16:creationId xmlns:a16="http://schemas.microsoft.com/office/drawing/2014/main" id="{C27C881E-4FAC-4164-8210-0928530E8A03}"/>
                </a:ext>
              </a:extLst>
            </p:cNvPr>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a:extLst>
                <a:ext uri="{FF2B5EF4-FFF2-40B4-BE49-F238E27FC236}">
                  <a16:creationId xmlns:a16="http://schemas.microsoft.com/office/drawing/2014/main" id="{23F7389F-C094-440B-BBF7-A91794A8DC93}"/>
                </a:ext>
              </a:extLst>
            </p:cNvPr>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a:extLst>
                <a:ext uri="{FF2B5EF4-FFF2-40B4-BE49-F238E27FC236}">
                  <a16:creationId xmlns:a16="http://schemas.microsoft.com/office/drawing/2014/main" id="{9DA8892D-B9A6-47BA-849D-3709650FF72A}"/>
                </a:ext>
              </a:extLst>
            </p:cNvPr>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a:extLst>
                <a:ext uri="{FF2B5EF4-FFF2-40B4-BE49-F238E27FC236}">
                  <a16:creationId xmlns:a16="http://schemas.microsoft.com/office/drawing/2014/main" id="{FAD34A0C-E309-45D7-BA50-3AC7A00C8616}"/>
                </a:ext>
              </a:extLst>
            </p:cNvPr>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a:extLst>
                <a:ext uri="{FF2B5EF4-FFF2-40B4-BE49-F238E27FC236}">
                  <a16:creationId xmlns:a16="http://schemas.microsoft.com/office/drawing/2014/main" id="{EB3578B5-F237-4ABF-AFA4-E3DB71C72549}"/>
                </a:ext>
              </a:extLst>
            </p:cNvPr>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a:extLst>
                <a:ext uri="{FF2B5EF4-FFF2-40B4-BE49-F238E27FC236}">
                  <a16:creationId xmlns:a16="http://schemas.microsoft.com/office/drawing/2014/main" id="{11E77241-BF32-4CFB-AAA6-079A0CFD1D46}"/>
                </a:ext>
              </a:extLst>
            </p:cNvPr>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a:extLst>
                <a:ext uri="{FF2B5EF4-FFF2-40B4-BE49-F238E27FC236}">
                  <a16:creationId xmlns:a16="http://schemas.microsoft.com/office/drawing/2014/main" id="{50E42444-9FCC-4B26-B360-A266374B4145}"/>
                </a:ext>
              </a:extLst>
            </p:cNvPr>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a:extLst>
                <a:ext uri="{FF2B5EF4-FFF2-40B4-BE49-F238E27FC236}">
                  <a16:creationId xmlns:a16="http://schemas.microsoft.com/office/drawing/2014/main" id="{C3994172-C1F4-4FF0-89DA-22A26953BC37}"/>
                </a:ext>
              </a:extLst>
            </p:cNvPr>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a:extLst>
                <a:ext uri="{FF2B5EF4-FFF2-40B4-BE49-F238E27FC236}">
                  <a16:creationId xmlns:a16="http://schemas.microsoft.com/office/drawing/2014/main" id="{53B4A4B2-25DF-4F68-8117-CC5ABF69DFDE}"/>
                </a:ext>
              </a:extLst>
            </p:cNvPr>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a:extLst>
                <a:ext uri="{FF2B5EF4-FFF2-40B4-BE49-F238E27FC236}">
                  <a16:creationId xmlns:a16="http://schemas.microsoft.com/office/drawing/2014/main" id="{D1580293-9A2C-4022-AC05-837091307E2B}"/>
                </a:ext>
              </a:extLst>
            </p:cNvPr>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a:extLst>
                <a:ext uri="{FF2B5EF4-FFF2-40B4-BE49-F238E27FC236}">
                  <a16:creationId xmlns:a16="http://schemas.microsoft.com/office/drawing/2014/main" id="{88663276-B801-4A67-88B0-40A4AB445D29}"/>
                </a:ext>
              </a:extLst>
            </p:cNvPr>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a:extLst>
                <a:ext uri="{FF2B5EF4-FFF2-40B4-BE49-F238E27FC236}">
                  <a16:creationId xmlns:a16="http://schemas.microsoft.com/office/drawing/2014/main" id="{AB3962F9-DF41-4606-A5B6-644AB06BC803}"/>
                </a:ext>
              </a:extLst>
            </p:cNvPr>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a:extLst>
                <a:ext uri="{FF2B5EF4-FFF2-40B4-BE49-F238E27FC236}">
                  <a16:creationId xmlns:a16="http://schemas.microsoft.com/office/drawing/2014/main" id="{AF465D63-E59E-48E4-ACA7-A4A11764357A}"/>
                </a:ext>
              </a:extLst>
            </p:cNvPr>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a:extLst>
                <a:ext uri="{FF2B5EF4-FFF2-40B4-BE49-F238E27FC236}">
                  <a16:creationId xmlns:a16="http://schemas.microsoft.com/office/drawing/2014/main" id="{0F702B3A-BD32-4C58-9023-B1EAA03269D1}"/>
                </a:ext>
              </a:extLst>
            </p:cNvPr>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a:extLst>
                <a:ext uri="{FF2B5EF4-FFF2-40B4-BE49-F238E27FC236}">
                  <a16:creationId xmlns:a16="http://schemas.microsoft.com/office/drawing/2014/main" id="{93593B6C-A4E9-4B31-A728-45A9AD325936}"/>
                </a:ext>
              </a:extLst>
            </p:cNvPr>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a:extLst>
              <a:ext uri="{FF2B5EF4-FFF2-40B4-BE49-F238E27FC236}">
                <a16:creationId xmlns:a16="http://schemas.microsoft.com/office/drawing/2014/main" id="{54A4703F-4998-437B-BB3A-98941083C91F}"/>
              </a:ext>
            </a:extLst>
          </p:cNvPr>
          <p:cNvGrpSpPr/>
          <p:nvPr/>
        </p:nvGrpSpPr>
        <p:grpSpPr>
          <a:xfrm>
            <a:off x="11053136" y="473753"/>
            <a:ext cx="423338" cy="422697"/>
            <a:chOff x="6660750" y="298550"/>
            <a:chExt cx="396900" cy="396300"/>
          </a:xfrm>
          <a:solidFill>
            <a:schemeClr val="bg1"/>
          </a:solidFill>
        </p:grpSpPr>
        <p:sp>
          <p:nvSpPr>
            <p:cNvPr id="49" name="Shape 397">
              <a:extLst>
                <a:ext uri="{FF2B5EF4-FFF2-40B4-BE49-F238E27FC236}">
                  <a16:creationId xmlns:a16="http://schemas.microsoft.com/office/drawing/2014/main" id="{61235C41-96D0-4DD3-BDFE-57101280FE6E}"/>
                </a:ext>
              </a:extLst>
            </p:cNvPr>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a:extLst>
                <a:ext uri="{FF2B5EF4-FFF2-40B4-BE49-F238E27FC236}">
                  <a16:creationId xmlns:a16="http://schemas.microsoft.com/office/drawing/2014/main" id="{D089F400-1822-47F2-87DB-5F5E98F5F4C7}"/>
                </a:ext>
              </a:extLst>
            </p:cNvPr>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a:extLst>
              <a:ext uri="{FF2B5EF4-FFF2-40B4-BE49-F238E27FC236}">
                <a16:creationId xmlns:a16="http://schemas.microsoft.com/office/drawing/2014/main" id="{4010C821-36AD-43CA-8A2F-D9E5957A1512}"/>
              </a:ext>
            </a:extLst>
          </p:cNvPr>
          <p:cNvGrpSpPr/>
          <p:nvPr/>
        </p:nvGrpSpPr>
        <p:grpSpPr>
          <a:xfrm>
            <a:off x="4572584" y="1139346"/>
            <a:ext cx="442856" cy="535999"/>
            <a:chOff x="584925" y="922575"/>
            <a:chExt cx="415200" cy="502525"/>
          </a:xfrm>
          <a:solidFill>
            <a:schemeClr val="bg1"/>
          </a:solidFill>
        </p:grpSpPr>
        <p:sp>
          <p:nvSpPr>
            <p:cNvPr id="52" name="Shape 400">
              <a:extLst>
                <a:ext uri="{FF2B5EF4-FFF2-40B4-BE49-F238E27FC236}">
                  <a16:creationId xmlns:a16="http://schemas.microsoft.com/office/drawing/2014/main" id="{EE13A16B-642B-4E08-8E55-B7D38194F6E0}"/>
                </a:ext>
              </a:extLst>
            </p:cNvPr>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a:extLst>
                <a:ext uri="{FF2B5EF4-FFF2-40B4-BE49-F238E27FC236}">
                  <a16:creationId xmlns:a16="http://schemas.microsoft.com/office/drawing/2014/main" id="{83232ED9-B50F-46AF-9EBE-FC6B73B9AE5E}"/>
                </a:ext>
              </a:extLst>
            </p:cNvPr>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a:extLst>
                <a:ext uri="{FF2B5EF4-FFF2-40B4-BE49-F238E27FC236}">
                  <a16:creationId xmlns:a16="http://schemas.microsoft.com/office/drawing/2014/main" id="{913DBD28-DB15-40C4-BD65-8C73EDA54227}"/>
                </a:ext>
              </a:extLst>
            </p:cNvPr>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a:extLst>
              <a:ext uri="{FF2B5EF4-FFF2-40B4-BE49-F238E27FC236}">
                <a16:creationId xmlns:a16="http://schemas.microsoft.com/office/drawing/2014/main" id="{0E542B89-6F03-46E8-AC36-4023C7970D51}"/>
              </a:ext>
            </a:extLst>
          </p:cNvPr>
          <p:cNvGrpSpPr/>
          <p:nvPr/>
        </p:nvGrpSpPr>
        <p:grpSpPr>
          <a:xfrm>
            <a:off x="5278521" y="1126973"/>
            <a:ext cx="468936" cy="558797"/>
            <a:chOff x="1246775" y="910975"/>
            <a:chExt cx="439650" cy="523900"/>
          </a:xfrm>
          <a:solidFill>
            <a:schemeClr val="bg1"/>
          </a:solidFill>
        </p:grpSpPr>
        <p:sp>
          <p:nvSpPr>
            <p:cNvPr id="56" name="Shape 404">
              <a:extLst>
                <a:ext uri="{FF2B5EF4-FFF2-40B4-BE49-F238E27FC236}">
                  <a16:creationId xmlns:a16="http://schemas.microsoft.com/office/drawing/2014/main" id="{B650527A-6856-43CA-87FB-9E9C30794992}"/>
                </a:ext>
              </a:extLst>
            </p:cNvPr>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a:extLst>
                <a:ext uri="{FF2B5EF4-FFF2-40B4-BE49-F238E27FC236}">
                  <a16:creationId xmlns:a16="http://schemas.microsoft.com/office/drawing/2014/main" id="{FFDBDF17-29BA-48B5-8185-A5FDBD64FFBA}"/>
                </a:ext>
              </a:extLst>
            </p:cNvPr>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a:extLst>
                <a:ext uri="{FF2B5EF4-FFF2-40B4-BE49-F238E27FC236}">
                  <a16:creationId xmlns:a16="http://schemas.microsoft.com/office/drawing/2014/main" id="{E43E50D0-41E8-4FE7-B32B-5128D7CF0FDC}"/>
                </a:ext>
              </a:extLst>
            </p:cNvPr>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a:extLst>
              <a:ext uri="{FF2B5EF4-FFF2-40B4-BE49-F238E27FC236}">
                <a16:creationId xmlns:a16="http://schemas.microsoft.com/office/drawing/2014/main" id="{D035ECEB-05FE-4F88-8603-0C3FB6991B27}"/>
              </a:ext>
            </a:extLst>
          </p:cNvPr>
          <p:cNvGrpSpPr/>
          <p:nvPr/>
        </p:nvGrpSpPr>
        <p:grpSpPr>
          <a:xfrm>
            <a:off x="6003365" y="1216836"/>
            <a:ext cx="457203" cy="380354"/>
            <a:chOff x="1926350" y="995225"/>
            <a:chExt cx="428650" cy="356600"/>
          </a:xfrm>
          <a:solidFill>
            <a:schemeClr val="bg1"/>
          </a:solidFill>
        </p:grpSpPr>
        <p:sp>
          <p:nvSpPr>
            <p:cNvPr id="60" name="Shape 408">
              <a:extLst>
                <a:ext uri="{FF2B5EF4-FFF2-40B4-BE49-F238E27FC236}">
                  <a16:creationId xmlns:a16="http://schemas.microsoft.com/office/drawing/2014/main" id="{E58073E1-3ED1-469F-A40D-77824E042F30}"/>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a:extLst>
                <a:ext uri="{FF2B5EF4-FFF2-40B4-BE49-F238E27FC236}">
                  <a16:creationId xmlns:a16="http://schemas.microsoft.com/office/drawing/2014/main" id="{DD10B2B2-94C4-45DE-8C4A-6DB78FEF9B4F}"/>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a:extLst>
                <a:ext uri="{FF2B5EF4-FFF2-40B4-BE49-F238E27FC236}">
                  <a16:creationId xmlns:a16="http://schemas.microsoft.com/office/drawing/2014/main" id="{AF1D84C8-A322-400B-9ABF-DBF4DE847A95}"/>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a:extLst>
                <a:ext uri="{FF2B5EF4-FFF2-40B4-BE49-F238E27FC236}">
                  <a16:creationId xmlns:a16="http://schemas.microsoft.com/office/drawing/2014/main" id="{429C1B9E-C7E2-41A6-8A15-0DCDF9D603EA}"/>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a:extLst>
              <a:ext uri="{FF2B5EF4-FFF2-40B4-BE49-F238E27FC236}">
                <a16:creationId xmlns:a16="http://schemas.microsoft.com/office/drawing/2014/main" id="{EBCFA4DE-4CC3-485B-B073-0D1E0EB17B08}"/>
              </a:ext>
            </a:extLst>
          </p:cNvPr>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a:extLst>
              <a:ext uri="{FF2B5EF4-FFF2-40B4-BE49-F238E27FC236}">
                <a16:creationId xmlns:a16="http://schemas.microsoft.com/office/drawing/2014/main" id="{BA6B74DA-D202-452D-B648-C981D023D4E7}"/>
              </a:ext>
            </a:extLst>
          </p:cNvPr>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a:extLst>
              <a:ext uri="{FF2B5EF4-FFF2-40B4-BE49-F238E27FC236}">
                <a16:creationId xmlns:a16="http://schemas.microsoft.com/office/drawing/2014/main" id="{25C5308E-4071-4EC3-93BA-911185FF2998}"/>
              </a:ext>
            </a:extLst>
          </p:cNvPr>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a:extLst>
              <a:ext uri="{FF2B5EF4-FFF2-40B4-BE49-F238E27FC236}">
                <a16:creationId xmlns:a16="http://schemas.microsoft.com/office/drawing/2014/main" id="{99E9EA25-EFCC-4603-8FD0-DA8A0C46D651}"/>
              </a:ext>
            </a:extLst>
          </p:cNvPr>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a:extLst>
              <a:ext uri="{FF2B5EF4-FFF2-40B4-BE49-F238E27FC236}">
                <a16:creationId xmlns:a16="http://schemas.microsoft.com/office/drawing/2014/main" id="{A1C1BAF6-A9AD-4F9C-BDB6-7DDBC895C4DF}"/>
              </a:ext>
            </a:extLst>
          </p:cNvPr>
          <p:cNvGrpSpPr/>
          <p:nvPr/>
        </p:nvGrpSpPr>
        <p:grpSpPr>
          <a:xfrm>
            <a:off x="9604116" y="1188197"/>
            <a:ext cx="445470" cy="446110"/>
            <a:chOff x="5302225" y="968375"/>
            <a:chExt cx="417650" cy="418250"/>
          </a:xfrm>
          <a:solidFill>
            <a:schemeClr val="bg1"/>
          </a:solidFill>
        </p:grpSpPr>
        <p:sp>
          <p:nvSpPr>
            <p:cNvPr id="69" name="Shape 417">
              <a:extLst>
                <a:ext uri="{FF2B5EF4-FFF2-40B4-BE49-F238E27FC236}">
                  <a16:creationId xmlns:a16="http://schemas.microsoft.com/office/drawing/2014/main" id="{81FD4EE0-3C3D-4872-81EF-6078BBD771B4}"/>
                </a:ext>
              </a:extLst>
            </p:cNvPr>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a:extLst>
                <a:ext uri="{FF2B5EF4-FFF2-40B4-BE49-F238E27FC236}">
                  <a16:creationId xmlns:a16="http://schemas.microsoft.com/office/drawing/2014/main" id="{66A9B92D-377D-49A0-BD14-E96166BA2916}"/>
                </a:ext>
              </a:extLst>
            </p:cNvPr>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a:extLst>
              <a:ext uri="{FF2B5EF4-FFF2-40B4-BE49-F238E27FC236}">
                <a16:creationId xmlns:a16="http://schemas.microsoft.com/office/drawing/2014/main" id="{27551113-AFB1-4701-A150-A216C93CD86B}"/>
              </a:ext>
            </a:extLst>
          </p:cNvPr>
          <p:cNvGrpSpPr/>
          <p:nvPr/>
        </p:nvGrpSpPr>
        <p:grpSpPr>
          <a:xfrm>
            <a:off x="10269682" y="1138039"/>
            <a:ext cx="552291" cy="537946"/>
            <a:chOff x="5926225" y="921350"/>
            <a:chExt cx="517800" cy="504350"/>
          </a:xfrm>
          <a:solidFill>
            <a:schemeClr val="bg1"/>
          </a:solidFill>
        </p:grpSpPr>
        <p:sp>
          <p:nvSpPr>
            <p:cNvPr id="72" name="Shape 420">
              <a:extLst>
                <a:ext uri="{FF2B5EF4-FFF2-40B4-BE49-F238E27FC236}">
                  <a16:creationId xmlns:a16="http://schemas.microsoft.com/office/drawing/2014/main" id="{56A47145-DB30-46A1-B6F5-3857EF93C2B9}"/>
                </a:ext>
              </a:extLst>
            </p:cNvPr>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a:extLst>
                <a:ext uri="{FF2B5EF4-FFF2-40B4-BE49-F238E27FC236}">
                  <a16:creationId xmlns:a16="http://schemas.microsoft.com/office/drawing/2014/main" id="{D3327006-F89C-4ED7-87FC-718BFDFB3E32}"/>
                </a:ext>
              </a:extLst>
            </p:cNvPr>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a:extLst>
              <a:ext uri="{FF2B5EF4-FFF2-40B4-BE49-F238E27FC236}">
                <a16:creationId xmlns:a16="http://schemas.microsoft.com/office/drawing/2014/main" id="{82933753-2CC6-4333-909C-82B685E1A633}"/>
              </a:ext>
            </a:extLst>
          </p:cNvPr>
          <p:cNvGrpSpPr/>
          <p:nvPr/>
        </p:nvGrpSpPr>
        <p:grpSpPr>
          <a:xfrm>
            <a:off x="11006898" y="1148466"/>
            <a:ext cx="515813" cy="517121"/>
            <a:chOff x="6617400" y="931125"/>
            <a:chExt cx="483600" cy="484825"/>
          </a:xfrm>
          <a:solidFill>
            <a:schemeClr val="bg1"/>
          </a:solidFill>
        </p:grpSpPr>
        <p:sp>
          <p:nvSpPr>
            <p:cNvPr id="75" name="Shape 423">
              <a:extLst>
                <a:ext uri="{FF2B5EF4-FFF2-40B4-BE49-F238E27FC236}">
                  <a16:creationId xmlns:a16="http://schemas.microsoft.com/office/drawing/2014/main" id="{C21FA76B-E165-4E70-BAE7-CAB258A86A9C}"/>
                </a:ext>
              </a:extLst>
            </p:cNvPr>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a:extLst>
                <a:ext uri="{FF2B5EF4-FFF2-40B4-BE49-F238E27FC236}">
                  <a16:creationId xmlns:a16="http://schemas.microsoft.com/office/drawing/2014/main" id="{2F047200-64EC-4099-A99E-ECC8C6A0DDF0}"/>
                </a:ext>
              </a:extLst>
            </p:cNvPr>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a:extLst>
              <a:ext uri="{FF2B5EF4-FFF2-40B4-BE49-F238E27FC236}">
                <a16:creationId xmlns:a16="http://schemas.microsoft.com/office/drawing/2014/main" id="{5042856D-491F-4000-9EC5-F7FD6A66BB48}"/>
              </a:ext>
            </a:extLst>
          </p:cNvPr>
          <p:cNvGrpSpPr/>
          <p:nvPr/>
        </p:nvGrpSpPr>
        <p:grpSpPr>
          <a:xfrm>
            <a:off x="4545226" y="1951438"/>
            <a:ext cx="497574" cy="349102"/>
            <a:chOff x="559275" y="1683950"/>
            <a:chExt cx="466500" cy="327300"/>
          </a:xfrm>
          <a:solidFill>
            <a:schemeClr val="bg1"/>
          </a:solidFill>
        </p:grpSpPr>
        <p:sp>
          <p:nvSpPr>
            <p:cNvPr id="78" name="Shape 426">
              <a:extLst>
                <a:ext uri="{FF2B5EF4-FFF2-40B4-BE49-F238E27FC236}">
                  <a16:creationId xmlns:a16="http://schemas.microsoft.com/office/drawing/2014/main" id="{BF26ED8A-BCE6-4480-AD22-432AB8119686}"/>
                </a:ext>
              </a:extLst>
            </p:cNvPr>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a:extLst>
                <a:ext uri="{FF2B5EF4-FFF2-40B4-BE49-F238E27FC236}">
                  <a16:creationId xmlns:a16="http://schemas.microsoft.com/office/drawing/2014/main" id="{9E3AEC02-2E26-4A2F-93B1-0E6DCE8ED928}"/>
                </a:ext>
              </a:extLst>
            </p:cNvPr>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a:extLst>
              <a:ext uri="{FF2B5EF4-FFF2-40B4-BE49-F238E27FC236}">
                <a16:creationId xmlns:a16="http://schemas.microsoft.com/office/drawing/2014/main" id="{1516AAA3-C060-42F6-BD3F-73800BD33420}"/>
              </a:ext>
            </a:extLst>
          </p:cNvPr>
          <p:cNvGrpSpPr/>
          <p:nvPr/>
        </p:nvGrpSpPr>
        <p:grpSpPr>
          <a:xfrm>
            <a:off x="5264204" y="1882429"/>
            <a:ext cx="497574" cy="487148"/>
            <a:chOff x="1233350" y="1619250"/>
            <a:chExt cx="466500" cy="456725"/>
          </a:xfrm>
          <a:solidFill>
            <a:schemeClr val="bg1"/>
          </a:solidFill>
        </p:grpSpPr>
        <p:sp>
          <p:nvSpPr>
            <p:cNvPr id="81" name="Shape 429">
              <a:extLst>
                <a:ext uri="{FF2B5EF4-FFF2-40B4-BE49-F238E27FC236}">
                  <a16:creationId xmlns:a16="http://schemas.microsoft.com/office/drawing/2014/main" id="{E02BF593-5CEF-4E76-8358-EF0F2B74CBE4}"/>
                </a:ext>
              </a:extLst>
            </p:cNvPr>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a:extLst>
                <a:ext uri="{FF2B5EF4-FFF2-40B4-BE49-F238E27FC236}">
                  <a16:creationId xmlns:a16="http://schemas.microsoft.com/office/drawing/2014/main" id="{62C491C2-8D31-4D3C-AF9C-280F526569A6}"/>
                </a:ext>
              </a:extLst>
            </p:cNvPr>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a:extLst>
                <a:ext uri="{FF2B5EF4-FFF2-40B4-BE49-F238E27FC236}">
                  <a16:creationId xmlns:a16="http://schemas.microsoft.com/office/drawing/2014/main" id="{C35D524A-1543-4F92-9D30-F3CC02F06EF2}"/>
                </a:ext>
              </a:extLst>
            </p:cNvPr>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a:extLst>
                <a:ext uri="{FF2B5EF4-FFF2-40B4-BE49-F238E27FC236}">
                  <a16:creationId xmlns:a16="http://schemas.microsoft.com/office/drawing/2014/main" id="{83E6EE37-52EF-4334-A856-2767B9017F04}"/>
                </a:ext>
              </a:extLst>
            </p:cNvPr>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a:extLst>
              <a:ext uri="{FF2B5EF4-FFF2-40B4-BE49-F238E27FC236}">
                <a16:creationId xmlns:a16="http://schemas.microsoft.com/office/drawing/2014/main" id="{59BE32F0-0B22-4FB6-99B9-917189B99CEF}"/>
              </a:ext>
            </a:extLst>
          </p:cNvPr>
          <p:cNvGrpSpPr/>
          <p:nvPr/>
        </p:nvGrpSpPr>
        <p:grpSpPr>
          <a:xfrm>
            <a:off x="5998805" y="1892827"/>
            <a:ext cx="466322" cy="466322"/>
            <a:chOff x="1922075" y="1629000"/>
            <a:chExt cx="437200" cy="437200"/>
          </a:xfrm>
          <a:solidFill>
            <a:schemeClr val="bg1"/>
          </a:solidFill>
        </p:grpSpPr>
        <p:sp>
          <p:nvSpPr>
            <p:cNvPr id="86" name="Shape 434">
              <a:extLst>
                <a:ext uri="{FF2B5EF4-FFF2-40B4-BE49-F238E27FC236}">
                  <a16:creationId xmlns:a16="http://schemas.microsoft.com/office/drawing/2014/main" id="{9363B875-B832-4A1F-9666-588A756BBA68}"/>
                </a:ext>
              </a:extLst>
            </p:cNvPr>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a:extLst>
                <a:ext uri="{FF2B5EF4-FFF2-40B4-BE49-F238E27FC236}">
                  <a16:creationId xmlns:a16="http://schemas.microsoft.com/office/drawing/2014/main" id="{C2F28935-3595-40AE-B916-CCE71EBE7F40}"/>
                </a:ext>
              </a:extLst>
            </p:cNvPr>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a:extLst>
              <a:ext uri="{FF2B5EF4-FFF2-40B4-BE49-F238E27FC236}">
                <a16:creationId xmlns:a16="http://schemas.microsoft.com/office/drawing/2014/main" id="{9C289B3B-C602-4C28-870A-598F4C713FC3}"/>
              </a:ext>
            </a:extLst>
          </p:cNvPr>
          <p:cNvGrpSpPr/>
          <p:nvPr/>
        </p:nvGrpSpPr>
        <p:grpSpPr>
          <a:xfrm>
            <a:off x="6715837" y="1890882"/>
            <a:ext cx="470214" cy="470215"/>
            <a:chOff x="2594325" y="1627175"/>
            <a:chExt cx="440850" cy="440850"/>
          </a:xfrm>
          <a:solidFill>
            <a:schemeClr val="bg1"/>
          </a:solidFill>
        </p:grpSpPr>
        <p:sp>
          <p:nvSpPr>
            <p:cNvPr id="89" name="Shape 437">
              <a:extLst>
                <a:ext uri="{FF2B5EF4-FFF2-40B4-BE49-F238E27FC236}">
                  <a16:creationId xmlns:a16="http://schemas.microsoft.com/office/drawing/2014/main" id="{B4E8F8D3-D477-4327-8A55-0316FE9E894C}"/>
                </a:ext>
              </a:extLst>
            </p:cNvPr>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a:extLst>
                <a:ext uri="{FF2B5EF4-FFF2-40B4-BE49-F238E27FC236}">
                  <a16:creationId xmlns:a16="http://schemas.microsoft.com/office/drawing/2014/main" id="{0BD79764-C9C3-4D42-9230-C80929C64DA6}"/>
                </a:ext>
              </a:extLst>
            </p:cNvPr>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a:extLst>
                <a:ext uri="{FF2B5EF4-FFF2-40B4-BE49-F238E27FC236}">
                  <a16:creationId xmlns:a16="http://schemas.microsoft.com/office/drawing/2014/main" id="{149A4BF1-EBD6-43D0-B362-1FDDE9BE09D9}"/>
                </a:ext>
              </a:extLst>
            </p:cNvPr>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a:extLst>
              <a:ext uri="{FF2B5EF4-FFF2-40B4-BE49-F238E27FC236}">
                <a16:creationId xmlns:a16="http://schemas.microsoft.com/office/drawing/2014/main" id="{FCBB31FF-480E-4FBD-B3AF-98EFFDA6EDAF}"/>
              </a:ext>
            </a:extLst>
          </p:cNvPr>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a:extLst>
              <a:ext uri="{FF2B5EF4-FFF2-40B4-BE49-F238E27FC236}">
                <a16:creationId xmlns:a16="http://schemas.microsoft.com/office/drawing/2014/main" id="{188F5222-0840-4BA3-BADD-07CDB03164F3}"/>
              </a:ext>
            </a:extLst>
          </p:cNvPr>
          <p:cNvGrpSpPr/>
          <p:nvPr/>
        </p:nvGrpSpPr>
        <p:grpSpPr>
          <a:xfrm>
            <a:off x="8198081" y="1855709"/>
            <a:ext cx="381633" cy="540558"/>
            <a:chOff x="3984000" y="1594200"/>
            <a:chExt cx="357800" cy="506800"/>
          </a:xfrm>
          <a:solidFill>
            <a:schemeClr val="bg1"/>
          </a:solidFill>
        </p:grpSpPr>
        <p:sp>
          <p:nvSpPr>
            <p:cNvPr id="94" name="Shape 442">
              <a:extLst>
                <a:ext uri="{FF2B5EF4-FFF2-40B4-BE49-F238E27FC236}">
                  <a16:creationId xmlns:a16="http://schemas.microsoft.com/office/drawing/2014/main" id="{DD9B868B-A281-4123-9EDB-9B91BE506B9F}"/>
                </a:ext>
              </a:extLst>
            </p:cNvPr>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a:extLst>
                <a:ext uri="{FF2B5EF4-FFF2-40B4-BE49-F238E27FC236}">
                  <a16:creationId xmlns:a16="http://schemas.microsoft.com/office/drawing/2014/main" id="{879B2F01-C823-4233-A6BA-D577765CCE48}"/>
                </a:ext>
              </a:extLst>
            </p:cNvPr>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a:extLst>
              <a:ext uri="{FF2B5EF4-FFF2-40B4-BE49-F238E27FC236}">
                <a16:creationId xmlns:a16="http://schemas.microsoft.com/office/drawing/2014/main" id="{05DDBAB8-4A91-488F-93A8-0D0D3B10078A}"/>
              </a:ext>
            </a:extLst>
          </p:cNvPr>
          <p:cNvGrpSpPr/>
          <p:nvPr/>
        </p:nvGrpSpPr>
        <p:grpSpPr>
          <a:xfrm>
            <a:off x="8856475" y="1971623"/>
            <a:ext cx="502800" cy="308731"/>
            <a:chOff x="4601275" y="1702875"/>
            <a:chExt cx="471400" cy="289450"/>
          </a:xfrm>
          <a:solidFill>
            <a:schemeClr val="bg1"/>
          </a:solidFill>
        </p:grpSpPr>
        <p:sp>
          <p:nvSpPr>
            <p:cNvPr id="97" name="Shape 445">
              <a:extLst>
                <a:ext uri="{FF2B5EF4-FFF2-40B4-BE49-F238E27FC236}">
                  <a16:creationId xmlns:a16="http://schemas.microsoft.com/office/drawing/2014/main" id="{E1ED659B-C42B-4FFB-BBFC-E71826A4855C}"/>
                </a:ext>
              </a:extLst>
            </p:cNvPr>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a:extLst>
                <a:ext uri="{FF2B5EF4-FFF2-40B4-BE49-F238E27FC236}">
                  <a16:creationId xmlns:a16="http://schemas.microsoft.com/office/drawing/2014/main" id="{E096A4F9-443A-4BAE-8776-92E177A312E3}"/>
                </a:ext>
              </a:extLst>
            </p:cNvPr>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a:extLst>
                <a:ext uri="{FF2B5EF4-FFF2-40B4-BE49-F238E27FC236}">
                  <a16:creationId xmlns:a16="http://schemas.microsoft.com/office/drawing/2014/main" id="{6939E42C-CCE6-42E9-9094-3B7B66432085}"/>
                </a:ext>
              </a:extLst>
            </p:cNvPr>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a:extLst>
                <a:ext uri="{FF2B5EF4-FFF2-40B4-BE49-F238E27FC236}">
                  <a16:creationId xmlns:a16="http://schemas.microsoft.com/office/drawing/2014/main" id="{664DA737-C905-45A1-B997-C4176E714D0B}"/>
                </a:ext>
              </a:extLst>
            </p:cNvPr>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a:extLst>
                <a:ext uri="{FF2B5EF4-FFF2-40B4-BE49-F238E27FC236}">
                  <a16:creationId xmlns:a16="http://schemas.microsoft.com/office/drawing/2014/main" id="{93E96962-5A17-453D-BE68-F128711442D6}"/>
                </a:ext>
              </a:extLst>
            </p:cNvPr>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a:extLst>
              <a:ext uri="{FF2B5EF4-FFF2-40B4-BE49-F238E27FC236}">
                <a16:creationId xmlns:a16="http://schemas.microsoft.com/office/drawing/2014/main" id="{44B61693-83B1-4CAA-90C0-EF90E00CC545}"/>
              </a:ext>
            </a:extLst>
          </p:cNvPr>
          <p:cNvGrpSpPr/>
          <p:nvPr/>
        </p:nvGrpSpPr>
        <p:grpSpPr>
          <a:xfrm>
            <a:off x="9599556" y="1896080"/>
            <a:ext cx="454589" cy="459816"/>
            <a:chOff x="5297950" y="1632050"/>
            <a:chExt cx="426200" cy="431100"/>
          </a:xfrm>
          <a:solidFill>
            <a:schemeClr val="bg1"/>
          </a:solidFill>
        </p:grpSpPr>
        <p:sp>
          <p:nvSpPr>
            <p:cNvPr id="103" name="Shape 451">
              <a:extLst>
                <a:ext uri="{FF2B5EF4-FFF2-40B4-BE49-F238E27FC236}">
                  <a16:creationId xmlns:a16="http://schemas.microsoft.com/office/drawing/2014/main" id="{AA476379-E27C-4522-BD04-AD159998CC46}"/>
                </a:ext>
              </a:extLst>
            </p:cNvPr>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a:extLst>
                <a:ext uri="{FF2B5EF4-FFF2-40B4-BE49-F238E27FC236}">
                  <a16:creationId xmlns:a16="http://schemas.microsoft.com/office/drawing/2014/main" id="{29AE8E42-1908-4A1F-A214-34B9CF37460A}"/>
                </a:ext>
              </a:extLst>
            </p:cNvPr>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a:extLst>
              <a:ext uri="{FF2B5EF4-FFF2-40B4-BE49-F238E27FC236}">
                <a16:creationId xmlns:a16="http://schemas.microsoft.com/office/drawing/2014/main" id="{9160D311-7BA4-4A14-BDD2-C13112E7BD02}"/>
              </a:ext>
            </a:extLst>
          </p:cNvPr>
          <p:cNvGrpSpPr/>
          <p:nvPr/>
        </p:nvGrpSpPr>
        <p:grpSpPr>
          <a:xfrm>
            <a:off x="10317227" y="1882429"/>
            <a:ext cx="457203" cy="487148"/>
            <a:chOff x="5970800" y="1619250"/>
            <a:chExt cx="428650" cy="456725"/>
          </a:xfrm>
          <a:solidFill>
            <a:schemeClr val="bg1"/>
          </a:solidFill>
        </p:grpSpPr>
        <p:sp>
          <p:nvSpPr>
            <p:cNvPr id="106" name="Shape 454">
              <a:extLst>
                <a:ext uri="{FF2B5EF4-FFF2-40B4-BE49-F238E27FC236}">
                  <a16:creationId xmlns:a16="http://schemas.microsoft.com/office/drawing/2014/main" id="{EB577B7F-B947-416A-A916-F9AE04D14CD1}"/>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a:extLst>
                <a:ext uri="{FF2B5EF4-FFF2-40B4-BE49-F238E27FC236}">
                  <a16:creationId xmlns:a16="http://schemas.microsoft.com/office/drawing/2014/main" id="{F074C22E-CE85-4DC8-8922-114154C1EA27}"/>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a:extLst>
                <a:ext uri="{FF2B5EF4-FFF2-40B4-BE49-F238E27FC236}">
                  <a16:creationId xmlns:a16="http://schemas.microsoft.com/office/drawing/2014/main" id="{B56F5E15-CA52-411B-A3D5-D650B984ACF9}"/>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a:extLst>
                <a:ext uri="{FF2B5EF4-FFF2-40B4-BE49-F238E27FC236}">
                  <a16:creationId xmlns:a16="http://schemas.microsoft.com/office/drawing/2014/main" id="{D070F8C3-A83E-4CF4-8E9F-3FB3DCB7D27C}"/>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a:extLst>
                <a:ext uri="{FF2B5EF4-FFF2-40B4-BE49-F238E27FC236}">
                  <a16:creationId xmlns:a16="http://schemas.microsoft.com/office/drawing/2014/main" id="{BD7FF4B9-9AC1-4D0A-861D-B798548FDBB4}"/>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a:extLst>
              <a:ext uri="{FF2B5EF4-FFF2-40B4-BE49-F238E27FC236}">
                <a16:creationId xmlns:a16="http://schemas.microsoft.com/office/drawing/2014/main" id="{488961C8-DB54-4756-8A50-F6ABBE44F254}"/>
              </a:ext>
            </a:extLst>
          </p:cNvPr>
          <p:cNvGrpSpPr/>
          <p:nvPr/>
        </p:nvGrpSpPr>
        <p:grpSpPr>
          <a:xfrm>
            <a:off x="11015377" y="1876562"/>
            <a:ext cx="512533" cy="467601"/>
            <a:chOff x="6625350" y="1613750"/>
            <a:chExt cx="480525" cy="438400"/>
          </a:xfrm>
          <a:solidFill>
            <a:schemeClr val="bg1"/>
          </a:solidFill>
        </p:grpSpPr>
        <p:sp>
          <p:nvSpPr>
            <p:cNvPr id="112" name="Shape 460">
              <a:extLst>
                <a:ext uri="{FF2B5EF4-FFF2-40B4-BE49-F238E27FC236}">
                  <a16:creationId xmlns:a16="http://schemas.microsoft.com/office/drawing/2014/main" id="{A87D9C50-427C-416F-8458-972EBF770E6A}"/>
                </a:ext>
              </a:extLst>
            </p:cNvPr>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a:extLst>
                <a:ext uri="{FF2B5EF4-FFF2-40B4-BE49-F238E27FC236}">
                  <a16:creationId xmlns:a16="http://schemas.microsoft.com/office/drawing/2014/main" id="{5451A89D-D6ED-4B3F-8444-F943535806F6}"/>
                </a:ext>
              </a:extLst>
            </p:cNvPr>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a:extLst>
                <a:ext uri="{FF2B5EF4-FFF2-40B4-BE49-F238E27FC236}">
                  <a16:creationId xmlns:a16="http://schemas.microsoft.com/office/drawing/2014/main" id="{256FFE43-0360-42E4-B812-C39BAE370150}"/>
                </a:ext>
              </a:extLst>
            </p:cNvPr>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a:extLst>
                <a:ext uri="{FF2B5EF4-FFF2-40B4-BE49-F238E27FC236}">
                  <a16:creationId xmlns:a16="http://schemas.microsoft.com/office/drawing/2014/main" id="{9FE647A4-0FA7-48B3-8F5F-191A77816E52}"/>
                </a:ext>
              </a:extLst>
            </p:cNvPr>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a:extLst>
                <a:ext uri="{FF2B5EF4-FFF2-40B4-BE49-F238E27FC236}">
                  <a16:creationId xmlns:a16="http://schemas.microsoft.com/office/drawing/2014/main" id="{A0AC1734-BE99-4A4D-91B0-75EF1196CE93}"/>
                </a:ext>
              </a:extLst>
            </p:cNvPr>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a:extLst>
              <a:ext uri="{FF2B5EF4-FFF2-40B4-BE49-F238E27FC236}">
                <a16:creationId xmlns:a16="http://schemas.microsoft.com/office/drawing/2014/main" id="{E22E5C57-944C-441E-B6F0-929AA08505C4}"/>
              </a:ext>
            </a:extLst>
          </p:cNvPr>
          <p:cNvGrpSpPr/>
          <p:nvPr/>
        </p:nvGrpSpPr>
        <p:grpSpPr>
          <a:xfrm>
            <a:off x="4600583" y="2637216"/>
            <a:ext cx="386860" cy="415525"/>
            <a:chOff x="611175" y="2326900"/>
            <a:chExt cx="362700" cy="389575"/>
          </a:xfrm>
          <a:solidFill>
            <a:schemeClr val="bg1"/>
          </a:solidFill>
        </p:grpSpPr>
        <p:sp>
          <p:nvSpPr>
            <p:cNvPr id="118" name="Shape 466">
              <a:extLst>
                <a:ext uri="{FF2B5EF4-FFF2-40B4-BE49-F238E27FC236}">
                  <a16:creationId xmlns:a16="http://schemas.microsoft.com/office/drawing/2014/main" id="{D03FA286-7538-4866-8BA8-50ABAD51A704}"/>
                </a:ext>
              </a:extLst>
            </p:cNvPr>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a:extLst>
                <a:ext uri="{FF2B5EF4-FFF2-40B4-BE49-F238E27FC236}">
                  <a16:creationId xmlns:a16="http://schemas.microsoft.com/office/drawing/2014/main" id="{59638386-2601-4311-82C6-1C718503FEE3}"/>
                </a:ext>
              </a:extLst>
            </p:cNvPr>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a:extLst>
                <a:ext uri="{FF2B5EF4-FFF2-40B4-BE49-F238E27FC236}">
                  <a16:creationId xmlns:a16="http://schemas.microsoft.com/office/drawing/2014/main" id="{21943995-0E1C-48F3-9BB0-BA0540829850}"/>
                </a:ext>
              </a:extLst>
            </p:cNvPr>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a:extLst>
                <a:ext uri="{FF2B5EF4-FFF2-40B4-BE49-F238E27FC236}">
                  <a16:creationId xmlns:a16="http://schemas.microsoft.com/office/drawing/2014/main" id="{482214B8-7D28-4664-BD47-007E32D94E59}"/>
                </a:ext>
              </a:extLst>
            </p:cNvPr>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a:extLst>
              <a:ext uri="{FF2B5EF4-FFF2-40B4-BE49-F238E27FC236}">
                <a16:creationId xmlns:a16="http://schemas.microsoft.com/office/drawing/2014/main" id="{83E2F1C3-77E8-43C3-80DE-BD002838D76F}"/>
              </a:ext>
            </a:extLst>
          </p:cNvPr>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a:extLst>
              <a:ext uri="{FF2B5EF4-FFF2-40B4-BE49-F238E27FC236}">
                <a16:creationId xmlns:a16="http://schemas.microsoft.com/office/drawing/2014/main" id="{58EB6E58-85A5-43AE-A1AB-AA3788B8142E}"/>
              </a:ext>
            </a:extLst>
          </p:cNvPr>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a:extLst>
              <a:ext uri="{FF2B5EF4-FFF2-40B4-BE49-F238E27FC236}">
                <a16:creationId xmlns:a16="http://schemas.microsoft.com/office/drawing/2014/main" id="{427380B3-6504-4363-A6FA-3D0340AB06F4}"/>
              </a:ext>
            </a:extLst>
          </p:cNvPr>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a:extLst>
              <a:ext uri="{FF2B5EF4-FFF2-40B4-BE49-F238E27FC236}">
                <a16:creationId xmlns:a16="http://schemas.microsoft.com/office/drawing/2014/main" id="{4C893502-24CE-490D-8915-AC427FC3B538}"/>
              </a:ext>
            </a:extLst>
          </p:cNvPr>
          <p:cNvGrpSpPr/>
          <p:nvPr/>
        </p:nvGrpSpPr>
        <p:grpSpPr>
          <a:xfrm>
            <a:off x="7561153" y="2570793"/>
            <a:ext cx="217535" cy="543171"/>
            <a:chOff x="3386850" y="2264625"/>
            <a:chExt cx="203950" cy="509250"/>
          </a:xfrm>
          <a:solidFill>
            <a:schemeClr val="bg1"/>
          </a:solidFill>
        </p:grpSpPr>
        <p:sp>
          <p:nvSpPr>
            <p:cNvPr id="126" name="Shape 474">
              <a:extLst>
                <a:ext uri="{FF2B5EF4-FFF2-40B4-BE49-F238E27FC236}">
                  <a16:creationId xmlns:a16="http://schemas.microsoft.com/office/drawing/2014/main" id="{94C3A87D-A610-43CF-A9F6-1DA1F3C4DAA2}"/>
                </a:ext>
              </a:extLst>
            </p:cNvPr>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a:extLst>
                <a:ext uri="{FF2B5EF4-FFF2-40B4-BE49-F238E27FC236}">
                  <a16:creationId xmlns:a16="http://schemas.microsoft.com/office/drawing/2014/main" id="{AA2A1EDD-9D25-4C08-9B1C-6C9C9167448B}"/>
                </a:ext>
              </a:extLst>
            </p:cNvPr>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a:extLst>
              <a:ext uri="{FF2B5EF4-FFF2-40B4-BE49-F238E27FC236}">
                <a16:creationId xmlns:a16="http://schemas.microsoft.com/office/drawing/2014/main" id="{FFB9AD43-6E81-4178-B6C8-AF180B472BB7}"/>
              </a:ext>
            </a:extLst>
          </p:cNvPr>
          <p:cNvGrpSpPr/>
          <p:nvPr/>
        </p:nvGrpSpPr>
        <p:grpSpPr>
          <a:xfrm>
            <a:off x="9018652" y="2639830"/>
            <a:ext cx="178443" cy="405099"/>
            <a:chOff x="4753325" y="2329350"/>
            <a:chExt cx="167300" cy="379800"/>
          </a:xfrm>
          <a:solidFill>
            <a:schemeClr val="bg1"/>
          </a:solidFill>
        </p:grpSpPr>
        <p:sp>
          <p:nvSpPr>
            <p:cNvPr id="129" name="Shape 477">
              <a:extLst>
                <a:ext uri="{FF2B5EF4-FFF2-40B4-BE49-F238E27FC236}">
                  <a16:creationId xmlns:a16="http://schemas.microsoft.com/office/drawing/2014/main" id="{CB3371BC-A20C-4497-9744-05744AB6399C}"/>
                </a:ext>
              </a:extLst>
            </p:cNvPr>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a:extLst>
                <a:ext uri="{FF2B5EF4-FFF2-40B4-BE49-F238E27FC236}">
                  <a16:creationId xmlns:a16="http://schemas.microsoft.com/office/drawing/2014/main" id="{99E1CE66-8FC0-443F-B026-2CCBC4D600E7}"/>
                </a:ext>
              </a:extLst>
            </p:cNvPr>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a:extLst>
              <a:ext uri="{FF2B5EF4-FFF2-40B4-BE49-F238E27FC236}">
                <a16:creationId xmlns:a16="http://schemas.microsoft.com/office/drawing/2014/main" id="{124135F0-3FFE-405D-A65C-C606238D92DB}"/>
              </a:ext>
            </a:extLst>
          </p:cNvPr>
          <p:cNvGrpSpPr/>
          <p:nvPr/>
        </p:nvGrpSpPr>
        <p:grpSpPr>
          <a:xfrm>
            <a:off x="8296395" y="2573379"/>
            <a:ext cx="185002" cy="537971"/>
            <a:chOff x="4076175" y="2267050"/>
            <a:chExt cx="173450" cy="504375"/>
          </a:xfrm>
          <a:solidFill>
            <a:schemeClr val="bg1"/>
          </a:solidFill>
        </p:grpSpPr>
        <p:sp>
          <p:nvSpPr>
            <p:cNvPr id="132" name="Shape 480">
              <a:extLst>
                <a:ext uri="{FF2B5EF4-FFF2-40B4-BE49-F238E27FC236}">
                  <a16:creationId xmlns:a16="http://schemas.microsoft.com/office/drawing/2014/main" id="{F2A0461C-6426-4714-A402-643B4BF1E1B3}"/>
                </a:ext>
              </a:extLst>
            </p:cNvPr>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a:extLst>
                <a:ext uri="{FF2B5EF4-FFF2-40B4-BE49-F238E27FC236}">
                  <a16:creationId xmlns:a16="http://schemas.microsoft.com/office/drawing/2014/main" id="{0833F336-C09E-48F1-AE48-69DC4A28205F}"/>
                </a:ext>
              </a:extLst>
            </p:cNvPr>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a:extLst>
              <a:ext uri="{FF2B5EF4-FFF2-40B4-BE49-F238E27FC236}">
                <a16:creationId xmlns:a16="http://schemas.microsoft.com/office/drawing/2014/main" id="{C763FE25-C93C-429C-99FB-B0EF0AAA08A8}"/>
              </a:ext>
            </a:extLst>
          </p:cNvPr>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a:extLst>
              <a:ext uri="{FF2B5EF4-FFF2-40B4-BE49-F238E27FC236}">
                <a16:creationId xmlns:a16="http://schemas.microsoft.com/office/drawing/2014/main" id="{A8B5A9A0-602D-4A14-B994-9BA4642F9370}"/>
              </a:ext>
            </a:extLst>
          </p:cNvPr>
          <p:cNvGrpSpPr/>
          <p:nvPr/>
        </p:nvGrpSpPr>
        <p:grpSpPr>
          <a:xfrm>
            <a:off x="10321786" y="2637857"/>
            <a:ext cx="448083" cy="414219"/>
            <a:chOff x="5975075" y="2327500"/>
            <a:chExt cx="420100" cy="388350"/>
          </a:xfrm>
          <a:solidFill>
            <a:schemeClr val="bg1"/>
          </a:solidFill>
        </p:grpSpPr>
        <p:sp>
          <p:nvSpPr>
            <p:cNvPr id="136" name="Shape 484">
              <a:extLst>
                <a:ext uri="{FF2B5EF4-FFF2-40B4-BE49-F238E27FC236}">
                  <a16:creationId xmlns:a16="http://schemas.microsoft.com/office/drawing/2014/main" id="{A7943B70-6B37-4FEE-B67A-BE1149404B58}"/>
                </a:ext>
              </a:extLst>
            </p:cNvPr>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a:extLst>
                <a:ext uri="{FF2B5EF4-FFF2-40B4-BE49-F238E27FC236}">
                  <a16:creationId xmlns:a16="http://schemas.microsoft.com/office/drawing/2014/main" id="{547E3121-44C0-4945-BEF0-586093325E31}"/>
                </a:ext>
              </a:extLst>
            </p:cNvPr>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a:extLst>
              <a:ext uri="{FF2B5EF4-FFF2-40B4-BE49-F238E27FC236}">
                <a16:creationId xmlns:a16="http://schemas.microsoft.com/office/drawing/2014/main" id="{5A036871-A65B-4E14-B1DB-C2326E280D17}"/>
              </a:ext>
            </a:extLst>
          </p:cNvPr>
          <p:cNvGrpSpPr/>
          <p:nvPr/>
        </p:nvGrpSpPr>
        <p:grpSpPr>
          <a:xfrm>
            <a:off x="11127371" y="2625483"/>
            <a:ext cx="274865" cy="448083"/>
            <a:chOff x="6730350" y="2315900"/>
            <a:chExt cx="257700" cy="420100"/>
          </a:xfrm>
          <a:solidFill>
            <a:schemeClr val="bg1"/>
          </a:solidFill>
        </p:grpSpPr>
        <p:sp>
          <p:nvSpPr>
            <p:cNvPr id="139" name="Shape 487">
              <a:extLst>
                <a:ext uri="{FF2B5EF4-FFF2-40B4-BE49-F238E27FC236}">
                  <a16:creationId xmlns:a16="http://schemas.microsoft.com/office/drawing/2014/main" id="{C75A0A35-AD9B-45CF-9ED3-3F882647A7FB}"/>
                </a:ext>
              </a:extLst>
            </p:cNvPr>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a:extLst>
                <a:ext uri="{FF2B5EF4-FFF2-40B4-BE49-F238E27FC236}">
                  <a16:creationId xmlns:a16="http://schemas.microsoft.com/office/drawing/2014/main" id="{9902B9E7-4D75-49C8-987C-E82B80112C5C}"/>
                </a:ext>
              </a:extLst>
            </p:cNvPr>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a:extLst>
                <a:ext uri="{FF2B5EF4-FFF2-40B4-BE49-F238E27FC236}">
                  <a16:creationId xmlns:a16="http://schemas.microsoft.com/office/drawing/2014/main" id="{23EB995D-D3A0-47C9-AE4B-5EC0AFF5F4BA}"/>
                </a:ext>
              </a:extLst>
            </p:cNvPr>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a:extLst>
                <a:ext uri="{FF2B5EF4-FFF2-40B4-BE49-F238E27FC236}">
                  <a16:creationId xmlns:a16="http://schemas.microsoft.com/office/drawing/2014/main" id="{A2A9FDD0-6A2A-4065-AD86-13087305C0FD}"/>
                </a:ext>
              </a:extLst>
            </p:cNvPr>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a:extLst>
                <a:ext uri="{FF2B5EF4-FFF2-40B4-BE49-F238E27FC236}">
                  <a16:creationId xmlns:a16="http://schemas.microsoft.com/office/drawing/2014/main" id="{33827D2D-C533-44BB-A784-8CEE254258F7}"/>
                </a:ext>
              </a:extLst>
            </p:cNvPr>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a:extLst>
              <a:ext uri="{FF2B5EF4-FFF2-40B4-BE49-F238E27FC236}">
                <a16:creationId xmlns:a16="http://schemas.microsoft.com/office/drawing/2014/main" id="{90773F2F-9931-4A77-8698-CAAC320615A1}"/>
              </a:ext>
            </a:extLst>
          </p:cNvPr>
          <p:cNvGrpSpPr/>
          <p:nvPr/>
        </p:nvGrpSpPr>
        <p:grpSpPr>
          <a:xfrm>
            <a:off x="4724310" y="3309955"/>
            <a:ext cx="139405" cy="508001"/>
            <a:chOff x="727175" y="2957625"/>
            <a:chExt cx="130700" cy="476275"/>
          </a:xfrm>
          <a:solidFill>
            <a:schemeClr val="bg1"/>
          </a:solidFill>
        </p:grpSpPr>
        <p:sp>
          <p:nvSpPr>
            <p:cNvPr id="145" name="Shape 493">
              <a:extLst>
                <a:ext uri="{FF2B5EF4-FFF2-40B4-BE49-F238E27FC236}">
                  <a16:creationId xmlns:a16="http://schemas.microsoft.com/office/drawing/2014/main" id="{1DF37C02-C8A2-4F4A-B54D-4A01BAFA4523}"/>
                </a:ext>
              </a:extLst>
            </p:cNvPr>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a:extLst>
                <a:ext uri="{FF2B5EF4-FFF2-40B4-BE49-F238E27FC236}">
                  <a16:creationId xmlns:a16="http://schemas.microsoft.com/office/drawing/2014/main" id="{2355A280-0FF8-45AB-9918-21FBB3DE268B}"/>
                </a:ext>
              </a:extLst>
            </p:cNvPr>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a:extLst>
              <a:ext uri="{FF2B5EF4-FFF2-40B4-BE49-F238E27FC236}">
                <a16:creationId xmlns:a16="http://schemas.microsoft.com/office/drawing/2014/main" id="{8B3AE1E1-7FA7-4257-8B27-E1AA57C92AEB}"/>
              </a:ext>
            </a:extLst>
          </p:cNvPr>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a:extLst>
              <a:ext uri="{FF2B5EF4-FFF2-40B4-BE49-F238E27FC236}">
                <a16:creationId xmlns:a16="http://schemas.microsoft.com/office/drawing/2014/main" id="{8228EACA-1C24-4647-84B6-668F20CD0083}"/>
              </a:ext>
            </a:extLst>
          </p:cNvPr>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a:extLst>
              <a:ext uri="{FF2B5EF4-FFF2-40B4-BE49-F238E27FC236}">
                <a16:creationId xmlns:a16="http://schemas.microsoft.com/office/drawing/2014/main" id="{659E4849-E7BE-4007-8001-1E2BAAB99372}"/>
              </a:ext>
            </a:extLst>
          </p:cNvPr>
          <p:cNvGrpSpPr/>
          <p:nvPr/>
        </p:nvGrpSpPr>
        <p:grpSpPr>
          <a:xfrm>
            <a:off x="6704104" y="3326221"/>
            <a:ext cx="493682" cy="475442"/>
            <a:chOff x="2583325" y="2972875"/>
            <a:chExt cx="462850" cy="445750"/>
          </a:xfrm>
          <a:solidFill>
            <a:schemeClr val="bg1"/>
          </a:solidFill>
        </p:grpSpPr>
        <p:sp>
          <p:nvSpPr>
            <p:cNvPr id="150" name="Shape 498">
              <a:extLst>
                <a:ext uri="{FF2B5EF4-FFF2-40B4-BE49-F238E27FC236}">
                  <a16:creationId xmlns:a16="http://schemas.microsoft.com/office/drawing/2014/main" id="{7463871D-A483-419C-8646-335809D5A9AF}"/>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a:extLst>
                <a:ext uri="{FF2B5EF4-FFF2-40B4-BE49-F238E27FC236}">
                  <a16:creationId xmlns:a16="http://schemas.microsoft.com/office/drawing/2014/main" id="{155B85AD-D15D-4C4D-9A88-327BDA35EE0F}"/>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a:extLst>
              <a:ext uri="{FF2B5EF4-FFF2-40B4-BE49-F238E27FC236}">
                <a16:creationId xmlns:a16="http://schemas.microsoft.com/office/drawing/2014/main" id="{469CCC0F-F675-49AA-9046-53C83E5128BA}"/>
              </a:ext>
            </a:extLst>
          </p:cNvPr>
          <p:cNvGrpSpPr/>
          <p:nvPr/>
        </p:nvGrpSpPr>
        <p:grpSpPr>
          <a:xfrm>
            <a:off x="7406147" y="3397231"/>
            <a:ext cx="527546" cy="333449"/>
            <a:chOff x="3241525" y="3039450"/>
            <a:chExt cx="494600" cy="312625"/>
          </a:xfrm>
          <a:solidFill>
            <a:schemeClr val="bg1"/>
          </a:solidFill>
        </p:grpSpPr>
        <p:sp>
          <p:nvSpPr>
            <p:cNvPr id="153" name="Shape 501">
              <a:extLst>
                <a:ext uri="{FF2B5EF4-FFF2-40B4-BE49-F238E27FC236}">
                  <a16:creationId xmlns:a16="http://schemas.microsoft.com/office/drawing/2014/main" id="{69505C18-D810-45B6-9DA7-1D6DA1BED9AB}"/>
                </a:ext>
              </a:extLst>
            </p:cNvPr>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a:extLst>
                <a:ext uri="{FF2B5EF4-FFF2-40B4-BE49-F238E27FC236}">
                  <a16:creationId xmlns:a16="http://schemas.microsoft.com/office/drawing/2014/main" id="{667C263F-BF01-4988-9FC7-5C61B98804D0}"/>
                </a:ext>
              </a:extLst>
            </p:cNvPr>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a:extLst>
              <a:ext uri="{FF2B5EF4-FFF2-40B4-BE49-F238E27FC236}">
                <a16:creationId xmlns:a16="http://schemas.microsoft.com/office/drawing/2014/main" id="{E40FF9BA-B8B3-4E30-8834-2E5823A564BC}"/>
              </a:ext>
            </a:extLst>
          </p:cNvPr>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a:extLst>
              <a:ext uri="{FF2B5EF4-FFF2-40B4-BE49-F238E27FC236}">
                <a16:creationId xmlns:a16="http://schemas.microsoft.com/office/drawing/2014/main" id="{5457A14B-76D0-4928-A4BF-B0C1FB9BAFAD}"/>
              </a:ext>
            </a:extLst>
          </p:cNvPr>
          <p:cNvGrpSpPr/>
          <p:nvPr/>
        </p:nvGrpSpPr>
        <p:grpSpPr>
          <a:xfrm>
            <a:off x="9553958" y="3362059"/>
            <a:ext cx="545785" cy="403792"/>
            <a:chOff x="5255200" y="3006475"/>
            <a:chExt cx="511700" cy="378575"/>
          </a:xfrm>
          <a:solidFill>
            <a:schemeClr val="bg1"/>
          </a:solidFill>
        </p:grpSpPr>
        <p:sp>
          <p:nvSpPr>
            <p:cNvPr id="157" name="Shape 505">
              <a:extLst>
                <a:ext uri="{FF2B5EF4-FFF2-40B4-BE49-F238E27FC236}">
                  <a16:creationId xmlns:a16="http://schemas.microsoft.com/office/drawing/2014/main" id="{CB970859-70FA-41A4-AF6B-CA8938A8FD66}"/>
                </a:ext>
              </a:extLst>
            </p:cNvPr>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a:extLst>
                <a:ext uri="{FF2B5EF4-FFF2-40B4-BE49-F238E27FC236}">
                  <a16:creationId xmlns:a16="http://schemas.microsoft.com/office/drawing/2014/main" id="{F037020D-2CB9-4533-AE8E-21AE141C88B9}"/>
                </a:ext>
              </a:extLst>
            </p:cNvPr>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a:extLst>
              <a:ext uri="{FF2B5EF4-FFF2-40B4-BE49-F238E27FC236}">
                <a16:creationId xmlns:a16="http://schemas.microsoft.com/office/drawing/2014/main" id="{4F99D61C-22B5-4A74-B5E9-FB277F34D258}"/>
              </a:ext>
            </a:extLst>
          </p:cNvPr>
          <p:cNvGrpSpPr/>
          <p:nvPr/>
        </p:nvGrpSpPr>
        <p:grpSpPr>
          <a:xfrm>
            <a:off x="8168108" y="3338620"/>
            <a:ext cx="441578" cy="450669"/>
            <a:chOff x="3955900" y="2984500"/>
            <a:chExt cx="414000" cy="422525"/>
          </a:xfrm>
          <a:solidFill>
            <a:schemeClr val="bg1"/>
          </a:solidFill>
        </p:grpSpPr>
        <p:sp>
          <p:nvSpPr>
            <p:cNvPr id="160" name="Shape 508">
              <a:extLst>
                <a:ext uri="{FF2B5EF4-FFF2-40B4-BE49-F238E27FC236}">
                  <a16:creationId xmlns:a16="http://schemas.microsoft.com/office/drawing/2014/main" id="{7DBA2083-0875-4F73-B5C7-7409143C12F9}"/>
                </a:ext>
              </a:extLst>
            </p:cNvPr>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a:extLst>
                <a:ext uri="{FF2B5EF4-FFF2-40B4-BE49-F238E27FC236}">
                  <a16:creationId xmlns:a16="http://schemas.microsoft.com/office/drawing/2014/main" id="{90ECDEDC-6ECA-4497-96CC-6E333E1B61DC}"/>
                </a:ext>
              </a:extLst>
            </p:cNvPr>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a:extLst>
                <a:ext uri="{FF2B5EF4-FFF2-40B4-BE49-F238E27FC236}">
                  <a16:creationId xmlns:a16="http://schemas.microsoft.com/office/drawing/2014/main" id="{F9DB1765-A2F6-4EDD-87B9-EB4186366293}"/>
                </a:ext>
              </a:extLst>
            </p:cNvPr>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a:extLst>
              <a:ext uri="{FF2B5EF4-FFF2-40B4-BE49-F238E27FC236}">
                <a16:creationId xmlns:a16="http://schemas.microsoft.com/office/drawing/2014/main" id="{6246478A-0D17-4E4E-9386-79ABBF2D0491}"/>
              </a:ext>
            </a:extLst>
          </p:cNvPr>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a:extLst>
              <a:ext uri="{FF2B5EF4-FFF2-40B4-BE49-F238E27FC236}">
                <a16:creationId xmlns:a16="http://schemas.microsoft.com/office/drawing/2014/main" id="{A5473517-4603-4523-80C1-58E16984C5CD}"/>
              </a:ext>
            </a:extLst>
          </p:cNvPr>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a:extLst>
              <a:ext uri="{FF2B5EF4-FFF2-40B4-BE49-F238E27FC236}">
                <a16:creationId xmlns:a16="http://schemas.microsoft.com/office/drawing/2014/main" id="{77246484-2D71-4F9C-89B3-EF634CA5AC65}"/>
              </a:ext>
            </a:extLst>
          </p:cNvPr>
          <p:cNvGrpSpPr/>
          <p:nvPr/>
        </p:nvGrpSpPr>
        <p:grpSpPr>
          <a:xfrm>
            <a:off x="11096120" y="3332088"/>
            <a:ext cx="337369" cy="479361"/>
            <a:chOff x="6701050" y="2978375"/>
            <a:chExt cx="316300" cy="449425"/>
          </a:xfrm>
          <a:solidFill>
            <a:schemeClr val="bg1"/>
          </a:solidFill>
        </p:grpSpPr>
        <p:sp>
          <p:nvSpPr>
            <p:cNvPr id="166" name="Shape 514">
              <a:extLst>
                <a:ext uri="{FF2B5EF4-FFF2-40B4-BE49-F238E27FC236}">
                  <a16:creationId xmlns:a16="http://schemas.microsoft.com/office/drawing/2014/main" id="{5F4177FE-B202-4D5D-A700-3F0C447B2D30}"/>
                </a:ext>
              </a:extLst>
            </p:cNvPr>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a:extLst>
                <a:ext uri="{FF2B5EF4-FFF2-40B4-BE49-F238E27FC236}">
                  <a16:creationId xmlns:a16="http://schemas.microsoft.com/office/drawing/2014/main" id="{A545430F-EC1F-4C34-B446-5AC1C0B3C456}"/>
                </a:ext>
              </a:extLst>
            </p:cNvPr>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a:extLst>
              <a:ext uri="{FF2B5EF4-FFF2-40B4-BE49-F238E27FC236}">
                <a16:creationId xmlns:a16="http://schemas.microsoft.com/office/drawing/2014/main" id="{81FD3214-5890-41C4-BC2F-86003741A706}"/>
              </a:ext>
            </a:extLst>
          </p:cNvPr>
          <p:cNvGrpSpPr/>
          <p:nvPr/>
        </p:nvGrpSpPr>
        <p:grpSpPr>
          <a:xfrm>
            <a:off x="5272657" y="4121408"/>
            <a:ext cx="480668" cy="323050"/>
            <a:chOff x="1241275" y="3718400"/>
            <a:chExt cx="450650" cy="302875"/>
          </a:xfrm>
          <a:solidFill>
            <a:schemeClr val="bg1"/>
          </a:solidFill>
        </p:grpSpPr>
        <p:sp>
          <p:nvSpPr>
            <p:cNvPr id="169" name="Shape 517">
              <a:extLst>
                <a:ext uri="{FF2B5EF4-FFF2-40B4-BE49-F238E27FC236}">
                  <a16:creationId xmlns:a16="http://schemas.microsoft.com/office/drawing/2014/main" id="{C3FEB237-6541-4D74-ACD8-A2E245D79BBB}"/>
                </a:ext>
              </a:extLst>
            </p:cNvPr>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a:extLst>
                <a:ext uri="{FF2B5EF4-FFF2-40B4-BE49-F238E27FC236}">
                  <a16:creationId xmlns:a16="http://schemas.microsoft.com/office/drawing/2014/main" id="{D468CB92-AFC5-45F6-A81F-47FEF048EC3A}"/>
                </a:ext>
              </a:extLst>
            </p:cNvPr>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a:extLst>
                <a:ext uri="{FF2B5EF4-FFF2-40B4-BE49-F238E27FC236}">
                  <a16:creationId xmlns:a16="http://schemas.microsoft.com/office/drawing/2014/main" id="{4A5BEEB3-D232-48DA-B1BA-A261DD445F0B}"/>
                </a:ext>
              </a:extLst>
            </p:cNvPr>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a:extLst>
                <a:ext uri="{FF2B5EF4-FFF2-40B4-BE49-F238E27FC236}">
                  <a16:creationId xmlns:a16="http://schemas.microsoft.com/office/drawing/2014/main" id="{C507F0F2-F110-4BA1-95F7-D3CC74220328}"/>
                </a:ext>
              </a:extLst>
            </p:cNvPr>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a:extLst>
              <a:ext uri="{FF2B5EF4-FFF2-40B4-BE49-F238E27FC236}">
                <a16:creationId xmlns:a16="http://schemas.microsoft.com/office/drawing/2014/main" id="{9529894F-40BB-4111-8537-EDAF7802C603}"/>
              </a:ext>
            </a:extLst>
          </p:cNvPr>
          <p:cNvGrpSpPr/>
          <p:nvPr/>
        </p:nvGrpSpPr>
        <p:grpSpPr>
          <a:xfrm>
            <a:off x="5998164" y="4096663"/>
            <a:ext cx="467601" cy="373180"/>
            <a:chOff x="1921475" y="3695200"/>
            <a:chExt cx="438400" cy="349875"/>
          </a:xfrm>
          <a:solidFill>
            <a:schemeClr val="bg1"/>
          </a:solidFill>
        </p:grpSpPr>
        <p:sp>
          <p:nvSpPr>
            <p:cNvPr id="174" name="Shape 522">
              <a:extLst>
                <a:ext uri="{FF2B5EF4-FFF2-40B4-BE49-F238E27FC236}">
                  <a16:creationId xmlns:a16="http://schemas.microsoft.com/office/drawing/2014/main" id="{FC7C5E41-FCD5-4CB2-9B5C-8F190F8522A6}"/>
                </a:ext>
              </a:extLst>
            </p:cNvPr>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a:extLst>
                <a:ext uri="{FF2B5EF4-FFF2-40B4-BE49-F238E27FC236}">
                  <a16:creationId xmlns:a16="http://schemas.microsoft.com/office/drawing/2014/main" id="{DE420F70-785D-44AE-829B-4FFF9D19B604}"/>
                </a:ext>
              </a:extLst>
            </p:cNvPr>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a:extLst>
                <a:ext uri="{FF2B5EF4-FFF2-40B4-BE49-F238E27FC236}">
                  <a16:creationId xmlns:a16="http://schemas.microsoft.com/office/drawing/2014/main" id="{6B06C13A-F1B1-49A0-A0F2-DF975BB5EF3A}"/>
                </a:ext>
              </a:extLst>
            </p:cNvPr>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a:extLst>
              <a:ext uri="{FF2B5EF4-FFF2-40B4-BE49-F238E27FC236}">
                <a16:creationId xmlns:a16="http://schemas.microsoft.com/office/drawing/2014/main" id="{30CB0266-00FC-4F39-A1B4-05D6C8F6E857}"/>
              </a:ext>
            </a:extLst>
          </p:cNvPr>
          <p:cNvGrpSpPr/>
          <p:nvPr/>
        </p:nvGrpSpPr>
        <p:grpSpPr>
          <a:xfrm>
            <a:off x="6721703" y="4090797"/>
            <a:ext cx="458482" cy="384274"/>
            <a:chOff x="2599825" y="3689700"/>
            <a:chExt cx="429850" cy="360275"/>
          </a:xfrm>
          <a:solidFill>
            <a:schemeClr val="bg1"/>
          </a:solidFill>
        </p:grpSpPr>
        <p:sp>
          <p:nvSpPr>
            <p:cNvPr id="178" name="Shape 526">
              <a:extLst>
                <a:ext uri="{FF2B5EF4-FFF2-40B4-BE49-F238E27FC236}">
                  <a16:creationId xmlns:a16="http://schemas.microsoft.com/office/drawing/2014/main" id="{D87A773B-E8AE-4CB4-B582-4709E22BCEAF}"/>
                </a:ext>
              </a:extLst>
            </p:cNvPr>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a:extLst>
                <a:ext uri="{FF2B5EF4-FFF2-40B4-BE49-F238E27FC236}">
                  <a16:creationId xmlns:a16="http://schemas.microsoft.com/office/drawing/2014/main" id="{FD3C402C-41A7-4EE0-9F4E-B28918EA7B48}"/>
                </a:ext>
              </a:extLst>
            </p:cNvPr>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a:extLst>
              <a:ext uri="{FF2B5EF4-FFF2-40B4-BE49-F238E27FC236}">
                <a16:creationId xmlns:a16="http://schemas.microsoft.com/office/drawing/2014/main" id="{9FC08DB8-A4E5-4775-A0C3-76733973298A}"/>
              </a:ext>
            </a:extLst>
          </p:cNvPr>
          <p:cNvGrpSpPr/>
          <p:nvPr/>
        </p:nvGrpSpPr>
        <p:grpSpPr>
          <a:xfrm>
            <a:off x="7462811" y="4051065"/>
            <a:ext cx="414219" cy="432458"/>
            <a:chOff x="3294650" y="3652450"/>
            <a:chExt cx="388350" cy="405450"/>
          </a:xfrm>
          <a:solidFill>
            <a:schemeClr val="bg1"/>
          </a:solidFill>
        </p:grpSpPr>
        <p:sp>
          <p:nvSpPr>
            <p:cNvPr id="181" name="Shape 529">
              <a:extLst>
                <a:ext uri="{FF2B5EF4-FFF2-40B4-BE49-F238E27FC236}">
                  <a16:creationId xmlns:a16="http://schemas.microsoft.com/office/drawing/2014/main" id="{E27E5FE3-783C-4998-8A29-F09A71E30323}"/>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a:extLst>
                <a:ext uri="{FF2B5EF4-FFF2-40B4-BE49-F238E27FC236}">
                  <a16:creationId xmlns:a16="http://schemas.microsoft.com/office/drawing/2014/main" id="{118018B5-75B3-4D0A-BC45-21128B48AE22}"/>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a:extLst>
                <a:ext uri="{FF2B5EF4-FFF2-40B4-BE49-F238E27FC236}">
                  <a16:creationId xmlns:a16="http://schemas.microsoft.com/office/drawing/2014/main" id="{8244FAD6-45CE-4289-8163-4559E8334611}"/>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a:extLst>
              <a:ext uri="{FF2B5EF4-FFF2-40B4-BE49-F238E27FC236}">
                <a16:creationId xmlns:a16="http://schemas.microsoft.com/office/drawing/2014/main" id="{B2D6E8B7-C668-4EBD-8B64-1407EB2F0D4F}"/>
              </a:ext>
            </a:extLst>
          </p:cNvPr>
          <p:cNvGrpSpPr/>
          <p:nvPr/>
        </p:nvGrpSpPr>
        <p:grpSpPr>
          <a:xfrm>
            <a:off x="8147283" y="4105782"/>
            <a:ext cx="483228" cy="354301"/>
            <a:chOff x="3936375" y="3703750"/>
            <a:chExt cx="453050" cy="332175"/>
          </a:xfrm>
          <a:solidFill>
            <a:schemeClr val="bg1"/>
          </a:solidFill>
        </p:grpSpPr>
        <p:sp>
          <p:nvSpPr>
            <p:cNvPr id="185" name="Shape 533">
              <a:extLst>
                <a:ext uri="{FF2B5EF4-FFF2-40B4-BE49-F238E27FC236}">
                  <a16:creationId xmlns:a16="http://schemas.microsoft.com/office/drawing/2014/main" id="{3B1563FF-04FC-40E8-8855-D73E5D0CE963}"/>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a:extLst>
                <a:ext uri="{FF2B5EF4-FFF2-40B4-BE49-F238E27FC236}">
                  <a16:creationId xmlns:a16="http://schemas.microsoft.com/office/drawing/2014/main" id="{C1108EA7-E526-48E3-86AC-D0E3E2A7AEAC}"/>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a:extLst>
                <a:ext uri="{FF2B5EF4-FFF2-40B4-BE49-F238E27FC236}">
                  <a16:creationId xmlns:a16="http://schemas.microsoft.com/office/drawing/2014/main" id="{9F541DDB-813D-4781-BFDA-2989BEDEF1B4}"/>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a:extLst>
                <a:ext uri="{FF2B5EF4-FFF2-40B4-BE49-F238E27FC236}">
                  <a16:creationId xmlns:a16="http://schemas.microsoft.com/office/drawing/2014/main" id="{32CF2E83-6121-462F-B898-0868ED12DD9E}"/>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a:extLst>
                <a:ext uri="{FF2B5EF4-FFF2-40B4-BE49-F238E27FC236}">
                  <a16:creationId xmlns:a16="http://schemas.microsoft.com/office/drawing/2014/main" id="{FA93AB63-E8FF-4AE0-B90F-ACFA55DDD68B}"/>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a:extLst>
              <a:ext uri="{FF2B5EF4-FFF2-40B4-BE49-F238E27FC236}">
                <a16:creationId xmlns:a16="http://schemas.microsoft.com/office/drawing/2014/main" id="{1E8BC8CF-409F-4856-81BD-295D9EFBD7B1}"/>
              </a:ext>
            </a:extLst>
          </p:cNvPr>
          <p:cNvGrpSpPr/>
          <p:nvPr/>
        </p:nvGrpSpPr>
        <p:grpSpPr>
          <a:xfrm>
            <a:off x="8866260" y="4105782"/>
            <a:ext cx="483228" cy="354301"/>
            <a:chOff x="4610450" y="3703750"/>
            <a:chExt cx="453050" cy="332175"/>
          </a:xfrm>
          <a:solidFill>
            <a:schemeClr val="bg1"/>
          </a:solidFill>
        </p:grpSpPr>
        <p:sp>
          <p:nvSpPr>
            <p:cNvPr id="191" name="Shape 539">
              <a:extLst>
                <a:ext uri="{FF2B5EF4-FFF2-40B4-BE49-F238E27FC236}">
                  <a16:creationId xmlns:a16="http://schemas.microsoft.com/office/drawing/2014/main" id="{6E15597D-8841-42D8-A545-5808B25FEF12}"/>
                </a:ext>
              </a:extLst>
            </p:cNvPr>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a:extLst>
                <a:ext uri="{FF2B5EF4-FFF2-40B4-BE49-F238E27FC236}">
                  <a16:creationId xmlns:a16="http://schemas.microsoft.com/office/drawing/2014/main" id="{D853220D-EDF0-4C6B-BABD-EC62765C620A}"/>
                </a:ext>
              </a:extLst>
            </p:cNvPr>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a:extLst>
              <a:ext uri="{FF2B5EF4-FFF2-40B4-BE49-F238E27FC236}">
                <a16:creationId xmlns:a16="http://schemas.microsoft.com/office/drawing/2014/main" id="{D9949174-916E-4083-A50A-0F23049E4F2F}"/>
              </a:ext>
            </a:extLst>
          </p:cNvPr>
          <p:cNvGrpSpPr/>
          <p:nvPr/>
        </p:nvGrpSpPr>
        <p:grpSpPr>
          <a:xfrm>
            <a:off x="9602170" y="4069971"/>
            <a:ext cx="449363" cy="425925"/>
            <a:chOff x="5300400" y="3670175"/>
            <a:chExt cx="421300" cy="399325"/>
          </a:xfrm>
          <a:solidFill>
            <a:schemeClr val="bg1"/>
          </a:solidFill>
        </p:grpSpPr>
        <p:sp>
          <p:nvSpPr>
            <p:cNvPr id="194" name="Shape 542">
              <a:extLst>
                <a:ext uri="{FF2B5EF4-FFF2-40B4-BE49-F238E27FC236}">
                  <a16:creationId xmlns:a16="http://schemas.microsoft.com/office/drawing/2014/main" id="{F027E75B-02CB-4798-8C6B-663F3D8F9DEA}"/>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a:extLst>
                <a:ext uri="{FF2B5EF4-FFF2-40B4-BE49-F238E27FC236}">
                  <a16:creationId xmlns:a16="http://schemas.microsoft.com/office/drawing/2014/main" id="{6BD172BF-6E31-4C4A-9EFF-415BF33286BF}"/>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a:extLst>
                <a:ext uri="{FF2B5EF4-FFF2-40B4-BE49-F238E27FC236}">
                  <a16:creationId xmlns:a16="http://schemas.microsoft.com/office/drawing/2014/main" id="{E8EB8F68-5A8C-4726-9CEB-8E488A155C4E}"/>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a:extLst>
                <a:ext uri="{FF2B5EF4-FFF2-40B4-BE49-F238E27FC236}">
                  <a16:creationId xmlns:a16="http://schemas.microsoft.com/office/drawing/2014/main" id="{9B6AD8AB-042E-4ABF-83FA-7A24276C4914}"/>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a:extLst>
                <a:ext uri="{FF2B5EF4-FFF2-40B4-BE49-F238E27FC236}">
                  <a16:creationId xmlns:a16="http://schemas.microsoft.com/office/drawing/2014/main" id="{731E46B5-BA34-4888-8511-B2370242765E}"/>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a:extLst>
              <a:ext uri="{FF2B5EF4-FFF2-40B4-BE49-F238E27FC236}">
                <a16:creationId xmlns:a16="http://schemas.microsoft.com/office/drawing/2014/main" id="{69861718-B56A-491A-AB24-0A19E2DA04A3}"/>
              </a:ext>
            </a:extLst>
          </p:cNvPr>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a:extLst>
              <a:ext uri="{FF2B5EF4-FFF2-40B4-BE49-F238E27FC236}">
                <a16:creationId xmlns:a16="http://schemas.microsoft.com/office/drawing/2014/main" id="{250241DB-4627-4112-9AE3-039F90CA3A12}"/>
              </a:ext>
            </a:extLst>
          </p:cNvPr>
          <p:cNvGrpSpPr/>
          <p:nvPr/>
        </p:nvGrpSpPr>
        <p:grpSpPr>
          <a:xfrm>
            <a:off x="11046629" y="4064743"/>
            <a:ext cx="436350" cy="436377"/>
            <a:chOff x="6654650" y="3665275"/>
            <a:chExt cx="409100" cy="409125"/>
          </a:xfrm>
          <a:solidFill>
            <a:schemeClr val="bg1"/>
          </a:solidFill>
        </p:grpSpPr>
        <p:sp>
          <p:nvSpPr>
            <p:cNvPr id="201" name="Shape 549">
              <a:extLst>
                <a:ext uri="{FF2B5EF4-FFF2-40B4-BE49-F238E27FC236}">
                  <a16:creationId xmlns:a16="http://schemas.microsoft.com/office/drawing/2014/main" id="{4FA64A9E-BC22-43D1-B315-8CB22BA53C69}"/>
                </a:ext>
              </a:extLst>
            </p:cNvPr>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a:extLst>
                <a:ext uri="{FF2B5EF4-FFF2-40B4-BE49-F238E27FC236}">
                  <a16:creationId xmlns:a16="http://schemas.microsoft.com/office/drawing/2014/main" id="{DD7ED629-8BC0-41C6-905F-70FA87B78B66}"/>
                </a:ext>
              </a:extLst>
            </p:cNvPr>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a:extLst>
              <a:ext uri="{FF2B5EF4-FFF2-40B4-BE49-F238E27FC236}">
                <a16:creationId xmlns:a16="http://schemas.microsoft.com/office/drawing/2014/main" id="{B65BD5D4-ABC8-4E61-9E84-88794BC703FA}"/>
              </a:ext>
            </a:extLst>
          </p:cNvPr>
          <p:cNvGrpSpPr/>
          <p:nvPr/>
        </p:nvGrpSpPr>
        <p:grpSpPr>
          <a:xfrm>
            <a:off x="4557599" y="4765481"/>
            <a:ext cx="472829" cy="472856"/>
            <a:chOff x="570875" y="4322250"/>
            <a:chExt cx="443300" cy="443325"/>
          </a:xfrm>
          <a:solidFill>
            <a:schemeClr val="bg1"/>
          </a:solidFill>
        </p:grpSpPr>
        <p:sp>
          <p:nvSpPr>
            <p:cNvPr id="204" name="Shape 552">
              <a:extLst>
                <a:ext uri="{FF2B5EF4-FFF2-40B4-BE49-F238E27FC236}">
                  <a16:creationId xmlns:a16="http://schemas.microsoft.com/office/drawing/2014/main" id="{524DD4B5-CFA0-4B96-975C-9398BBA8E820}"/>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a:extLst>
                <a:ext uri="{FF2B5EF4-FFF2-40B4-BE49-F238E27FC236}">
                  <a16:creationId xmlns:a16="http://schemas.microsoft.com/office/drawing/2014/main" id="{D403B346-43A4-4D43-9DBE-7DF6B3137631}"/>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a:extLst>
                <a:ext uri="{FF2B5EF4-FFF2-40B4-BE49-F238E27FC236}">
                  <a16:creationId xmlns:a16="http://schemas.microsoft.com/office/drawing/2014/main" id="{22EDC525-91EE-4F61-8044-B3EDD804FEC3}"/>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a:extLst>
                <a:ext uri="{FF2B5EF4-FFF2-40B4-BE49-F238E27FC236}">
                  <a16:creationId xmlns:a16="http://schemas.microsoft.com/office/drawing/2014/main" id="{EC113C09-8D45-4F53-8C76-275005710F5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a:extLst>
              <a:ext uri="{FF2B5EF4-FFF2-40B4-BE49-F238E27FC236}">
                <a16:creationId xmlns:a16="http://schemas.microsoft.com/office/drawing/2014/main" id="{C12502A0-1625-4D34-9B76-B5DC69EABC9A}"/>
              </a:ext>
            </a:extLst>
          </p:cNvPr>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a:extLst>
              <a:ext uri="{FF2B5EF4-FFF2-40B4-BE49-F238E27FC236}">
                <a16:creationId xmlns:a16="http://schemas.microsoft.com/office/drawing/2014/main" id="{8E0ED769-081D-44E9-B02F-FF873860A511}"/>
              </a:ext>
            </a:extLst>
          </p:cNvPr>
          <p:cNvGrpSpPr/>
          <p:nvPr/>
        </p:nvGrpSpPr>
        <p:grpSpPr>
          <a:xfrm>
            <a:off x="6060029" y="4730337"/>
            <a:ext cx="343876" cy="543144"/>
            <a:chOff x="1979475" y="4289300"/>
            <a:chExt cx="322400" cy="509225"/>
          </a:xfrm>
          <a:solidFill>
            <a:schemeClr val="bg1"/>
          </a:solidFill>
        </p:grpSpPr>
        <p:sp>
          <p:nvSpPr>
            <p:cNvPr id="210" name="Shape 558">
              <a:extLst>
                <a:ext uri="{FF2B5EF4-FFF2-40B4-BE49-F238E27FC236}">
                  <a16:creationId xmlns:a16="http://schemas.microsoft.com/office/drawing/2014/main" id="{833CDAD5-AF6E-4F30-A269-A36FEAE8ED09}"/>
                </a:ext>
              </a:extLst>
            </p:cNvPr>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a:extLst>
                <a:ext uri="{FF2B5EF4-FFF2-40B4-BE49-F238E27FC236}">
                  <a16:creationId xmlns:a16="http://schemas.microsoft.com/office/drawing/2014/main" id="{60150EF9-0A41-470A-B096-49BA46B6C3E9}"/>
                </a:ext>
              </a:extLst>
            </p:cNvPr>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a:extLst>
                <a:ext uri="{FF2B5EF4-FFF2-40B4-BE49-F238E27FC236}">
                  <a16:creationId xmlns:a16="http://schemas.microsoft.com/office/drawing/2014/main" id="{CE27A00A-7C21-4190-A12B-ED01F47FCAC9}"/>
                </a:ext>
              </a:extLst>
            </p:cNvPr>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a:extLst>
              <a:ext uri="{FF2B5EF4-FFF2-40B4-BE49-F238E27FC236}">
                <a16:creationId xmlns:a16="http://schemas.microsoft.com/office/drawing/2014/main" id="{92B89279-D7D9-4D13-B6F4-C2F983097147}"/>
              </a:ext>
            </a:extLst>
          </p:cNvPr>
          <p:cNvGrpSpPr/>
          <p:nvPr/>
        </p:nvGrpSpPr>
        <p:grpSpPr>
          <a:xfrm>
            <a:off x="6748393" y="4737483"/>
            <a:ext cx="405739" cy="528852"/>
            <a:chOff x="2624850" y="4296000"/>
            <a:chExt cx="380400" cy="495825"/>
          </a:xfrm>
          <a:solidFill>
            <a:schemeClr val="bg1"/>
          </a:solidFill>
        </p:grpSpPr>
        <p:sp>
          <p:nvSpPr>
            <p:cNvPr id="214" name="Shape 562">
              <a:extLst>
                <a:ext uri="{FF2B5EF4-FFF2-40B4-BE49-F238E27FC236}">
                  <a16:creationId xmlns:a16="http://schemas.microsoft.com/office/drawing/2014/main" id="{F2949002-CD08-4F2A-997B-C706EEEDBD5F}"/>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a:extLst>
                <a:ext uri="{FF2B5EF4-FFF2-40B4-BE49-F238E27FC236}">
                  <a16:creationId xmlns:a16="http://schemas.microsoft.com/office/drawing/2014/main" id="{D5FC0AEA-67CB-4693-ACF4-C68B61EFC434}"/>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a:extLst>
                <a:ext uri="{FF2B5EF4-FFF2-40B4-BE49-F238E27FC236}">
                  <a16:creationId xmlns:a16="http://schemas.microsoft.com/office/drawing/2014/main" id="{A654B4B8-F5C8-440D-A8F1-F46F8D6B9D2B}"/>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a:extLst>
              <a:ext uri="{FF2B5EF4-FFF2-40B4-BE49-F238E27FC236}">
                <a16:creationId xmlns:a16="http://schemas.microsoft.com/office/drawing/2014/main" id="{740BCC83-E815-41D2-8007-AF114CCA0860}"/>
              </a:ext>
            </a:extLst>
          </p:cNvPr>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a:extLst>
              <a:ext uri="{FF2B5EF4-FFF2-40B4-BE49-F238E27FC236}">
                <a16:creationId xmlns:a16="http://schemas.microsoft.com/office/drawing/2014/main" id="{DB71CBC4-1672-42CE-A20A-A73872309C17}"/>
              </a:ext>
            </a:extLst>
          </p:cNvPr>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a:extLst>
              <a:ext uri="{FF2B5EF4-FFF2-40B4-BE49-F238E27FC236}">
                <a16:creationId xmlns:a16="http://schemas.microsoft.com/office/drawing/2014/main" id="{FFAB6F24-E246-4870-8579-80DCF0B106BE}"/>
              </a:ext>
            </a:extLst>
          </p:cNvPr>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a:extLst>
              <a:ext uri="{FF2B5EF4-FFF2-40B4-BE49-F238E27FC236}">
                <a16:creationId xmlns:a16="http://schemas.microsoft.com/office/drawing/2014/main" id="{1D310F81-22D4-4253-A5BA-715CBE1C204E}"/>
              </a:ext>
            </a:extLst>
          </p:cNvPr>
          <p:cNvGrpSpPr/>
          <p:nvPr/>
        </p:nvGrpSpPr>
        <p:grpSpPr>
          <a:xfrm>
            <a:off x="9576117" y="4789587"/>
            <a:ext cx="501468" cy="424644"/>
            <a:chOff x="5275975" y="4344850"/>
            <a:chExt cx="470150" cy="398125"/>
          </a:xfrm>
          <a:solidFill>
            <a:schemeClr val="bg1"/>
          </a:solidFill>
        </p:grpSpPr>
        <p:sp>
          <p:nvSpPr>
            <p:cNvPr id="221" name="Shape 569">
              <a:extLst>
                <a:ext uri="{FF2B5EF4-FFF2-40B4-BE49-F238E27FC236}">
                  <a16:creationId xmlns:a16="http://schemas.microsoft.com/office/drawing/2014/main" id="{152A1C4D-B065-446C-9734-5A9E4F8655DA}"/>
                </a:ext>
              </a:extLst>
            </p:cNvPr>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a:extLst>
                <a:ext uri="{FF2B5EF4-FFF2-40B4-BE49-F238E27FC236}">
                  <a16:creationId xmlns:a16="http://schemas.microsoft.com/office/drawing/2014/main" id="{00216155-6A0A-4B6B-B2D2-66B57F7AB5AD}"/>
                </a:ext>
              </a:extLst>
            </p:cNvPr>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a:extLst>
                <a:ext uri="{FF2B5EF4-FFF2-40B4-BE49-F238E27FC236}">
                  <a16:creationId xmlns:a16="http://schemas.microsoft.com/office/drawing/2014/main" id="{137B8514-CE17-4D6E-B2E7-0F91EFDAD357}"/>
                </a:ext>
              </a:extLst>
            </p:cNvPr>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a:extLst>
              <a:ext uri="{FF2B5EF4-FFF2-40B4-BE49-F238E27FC236}">
                <a16:creationId xmlns:a16="http://schemas.microsoft.com/office/drawing/2014/main" id="{061B822C-230C-4B17-A4CB-0978289E6EED}"/>
              </a:ext>
            </a:extLst>
          </p:cNvPr>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a:extLst>
              <a:ext uri="{FF2B5EF4-FFF2-40B4-BE49-F238E27FC236}">
                <a16:creationId xmlns:a16="http://schemas.microsoft.com/office/drawing/2014/main" id="{313896CC-1784-48FD-85F8-8885D285D088}"/>
              </a:ext>
            </a:extLst>
          </p:cNvPr>
          <p:cNvGrpSpPr/>
          <p:nvPr/>
        </p:nvGrpSpPr>
        <p:grpSpPr>
          <a:xfrm>
            <a:off x="11033590" y="4755083"/>
            <a:ext cx="462428" cy="493655"/>
            <a:chOff x="6642425" y="4312500"/>
            <a:chExt cx="433550" cy="462825"/>
          </a:xfrm>
          <a:solidFill>
            <a:schemeClr val="bg1"/>
          </a:solidFill>
        </p:grpSpPr>
        <p:sp>
          <p:nvSpPr>
            <p:cNvPr id="226" name="Shape 574">
              <a:extLst>
                <a:ext uri="{FF2B5EF4-FFF2-40B4-BE49-F238E27FC236}">
                  <a16:creationId xmlns:a16="http://schemas.microsoft.com/office/drawing/2014/main" id="{DC06C6A9-9E59-46BD-9BD6-34F6B530F860}"/>
                </a:ext>
              </a:extLst>
            </p:cNvPr>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a:extLst>
                <a:ext uri="{FF2B5EF4-FFF2-40B4-BE49-F238E27FC236}">
                  <a16:creationId xmlns:a16="http://schemas.microsoft.com/office/drawing/2014/main" id="{41CCBB20-AAFF-43DF-B6A6-1F1261B8CB90}"/>
                </a:ext>
              </a:extLst>
            </p:cNvPr>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a:extLst>
                <a:ext uri="{FF2B5EF4-FFF2-40B4-BE49-F238E27FC236}">
                  <a16:creationId xmlns:a16="http://schemas.microsoft.com/office/drawing/2014/main" id="{E5DCFC33-D9AD-434C-B454-8488BB4DA6DB}"/>
                </a:ext>
              </a:extLst>
            </p:cNvPr>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a:extLst>
              <a:ext uri="{FF2B5EF4-FFF2-40B4-BE49-F238E27FC236}">
                <a16:creationId xmlns:a16="http://schemas.microsoft.com/office/drawing/2014/main" id="{FE03BC2E-610F-4F71-A236-CB380C5607A2}"/>
              </a:ext>
            </a:extLst>
          </p:cNvPr>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a:extLst>
              <a:ext uri="{FF2B5EF4-FFF2-40B4-BE49-F238E27FC236}">
                <a16:creationId xmlns:a16="http://schemas.microsoft.com/office/drawing/2014/main" id="{E64F94D3-0359-4277-A702-278D3DD2C739}"/>
              </a:ext>
            </a:extLst>
          </p:cNvPr>
          <p:cNvGrpSpPr/>
          <p:nvPr/>
        </p:nvGrpSpPr>
        <p:grpSpPr>
          <a:xfrm>
            <a:off x="5275909" y="5487739"/>
            <a:ext cx="474134" cy="466322"/>
            <a:chOff x="1244325" y="4999400"/>
            <a:chExt cx="444525" cy="437200"/>
          </a:xfrm>
          <a:solidFill>
            <a:schemeClr val="bg1"/>
          </a:solidFill>
        </p:grpSpPr>
        <p:sp>
          <p:nvSpPr>
            <p:cNvPr id="231" name="Shape 579">
              <a:extLst>
                <a:ext uri="{FF2B5EF4-FFF2-40B4-BE49-F238E27FC236}">
                  <a16:creationId xmlns:a16="http://schemas.microsoft.com/office/drawing/2014/main" id="{32CAFAB2-ACA9-43DC-AD67-13871E17F680}"/>
                </a:ext>
              </a:extLst>
            </p:cNvPr>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a:extLst>
                <a:ext uri="{FF2B5EF4-FFF2-40B4-BE49-F238E27FC236}">
                  <a16:creationId xmlns:a16="http://schemas.microsoft.com/office/drawing/2014/main" id="{B934AC36-CA9B-4D82-911C-8209FD917427}"/>
                </a:ext>
              </a:extLst>
            </p:cNvPr>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a:extLst>
                <a:ext uri="{FF2B5EF4-FFF2-40B4-BE49-F238E27FC236}">
                  <a16:creationId xmlns:a16="http://schemas.microsoft.com/office/drawing/2014/main" id="{D388DD05-ADD7-4C1C-A25E-B71748C73F38}"/>
                </a:ext>
              </a:extLst>
            </p:cNvPr>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a:extLst>
                <a:ext uri="{FF2B5EF4-FFF2-40B4-BE49-F238E27FC236}">
                  <a16:creationId xmlns:a16="http://schemas.microsoft.com/office/drawing/2014/main" id="{40E482D3-7CA6-4E6C-9124-37B942A8C700}"/>
                </a:ext>
              </a:extLst>
            </p:cNvPr>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a:extLst>
                <a:ext uri="{FF2B5EF4-FFF2-40B4-BE49-F238E27FC236}">
                  <a16:creationId xmlns:a16="http://schemas.microsoft.com/office/drawing/2014/main" id="{C8312AFA-1A31-4344-85D9-85E5AA562415}"/>
                </a:ext>
              </a:extLst>
            </p:cNvPr>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a:extLst>
              <a:ext uri="{FF2B5EF4-FFF2-40B4-BE49-F238E27FC236}">
                <a16:creationId xmlns:a16="http://schemas.microsoft.com/office/drawing/2014/main" id="{FC4A37A0-8D9C-40EA-96D2-0AC023310035}"/>
              </a:ext>
            </a:extLst>
          </p:cNvPr>
          <p:cNvGrpSpPr/>
          <p:nvPr/>
        </p:nvGrpSpPr>
        <p:grpSpPr>
          <a:xfrm>
            <a:off x="6037230" y="5472753"/>
            <a:ext cx="389474" cy="496268"/>
            <a:chOff x="1958100" y="4985350"/>
            <a:chExt cx="365150" cy="465275"/>
          </a:xfrm>
          <a:solidFill>
            <a:schemeClr val="bg1"/>
          </a:solidFill>
        </p:grpSpPr>
        <p:sp>
          <p:nvSpPr>
            <p:cNvPr id="237" name="Shape 585">
              <a:extLst>
                <a:ext uri="{FF2B5EF4-FFF2-40B4-BE49-F238E27FC236}">
                  <a16:creationId xmlns:a16="http://schemas.microsoft.com/office/drawing/2014/main" id="{EA3DEEA1-A809-431A-8E3B-0F036A3D96FA}"/>
                </a:ext>
              </a:extLst>
            </p:cNvPr>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a:extLst>
                <a:ext uri="{FF2B5EF4-FFF2-40B4-BE49-F238E27FC236}">
                  <a16:creationId xmlns:a16="http://schemas.microsoft.com/office/drawing/2014/main" id="{F8CFAD19-E5F4-4554-B831-E80B340EBECF}"/>
                </a:ext>
              </a:extLst>
            </p:cNvPr>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a:extLst>
                <a:ext uri="{FF2B5EF4-FFF2-40B4-BE49-F238E27FC236}">
                  <a16:creationId xmlns:a16="http://schemas.microsoft.com/office/drawing/2014/main" id="{6CC22ED1-CBA0-4DEA-8A28-C94F16C24B0B}"/>
                </a:ext>
              </a:extLst>
            </p:cNvPr>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a:extLst>
              <a:ext uri="{FF2B5EF4-FFF2-40B4-BE49-F238E27FC236}">
                <a16:creationId xmlns:a16="http://schemas.microsoft.com/office/drawing/2014/main" id="{3C05A46F-E80C-4DFB-AF3C-415120E5F501}"/>
              </a:ext>
            </a:extLst>
          </p:cNvPr>
          <p:cNvGrpSpPr/>
          <p:nvPr/>
        </p:nvGrpSpPr>
        <p:grpSpPr>
          <a:xfrm>
            <a:off x="6727543" y="5491631"/>
            <a:ext cx="446803" cy="459150"/>
            <a:chOff x="2605300" y="5003050"/>
            <a:chExt cx="418900" cy="430475"/>
          </a:xfrm>
          <a:solidFill>
            <a:schemeClr val="bg1"/>
          </a:solidFill>
        </p:grpSpPr>
        <p:sp>
          <p:nvSpPr>
            <p:cNvPr id="241" name="Shape 589">
              <a:extLst>
                <a:ext uri="{FF2B5EF4-FFF2-40B4-BE49-F238E27FC236}">
                  <a16:creationId xmlns:a16="http://schemas.microsoft.com/office/drawing/2014/main" id="{A073DB72-B617-49C9-97E9-9BDCAFE38287}"/>
                </a:ext>
              </a:extLst>
            </p:cNvPr>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a:extLst>
                <a:ext uri="{FF2B5EF4-FFF2-40B4-BE49-F238E27FC236}">
                  <a16:creationId xmlns:a16="http://schemas.microsoft.com/office/drawing/2014/main" id="{9298242F-AE4C-423A-A279-F0977A59A54A}"/>
                </a:ext>
              </a:extLst>
            </p:cNvPr>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a:extLst>
                <a:ext uri="{FF2B5EF4-FFF2-40B4-BE49-F238E27FC236}">
                  <a16:creationId xmlns:a16="http://schemas.microsoft.com/office/drawing/2014/main" id="{E0D389B0-B27C-4E48-AA34-C623FA06C492}"/>
                </a:ext>
              </a:extLst>
            </p:cNvPr>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a:extLst>
              <a:ext uri="{FF2B5EF4-FFF2-40B4-BE49-F238E27FC236}">
                <a16:creationId xmlns:a16="http://schemas.microsoft.com/office/drawing/2014/main" id="{DE52894D-0655-4B58-AD82-0A20B4BE2F13}"/>
              </a:ext>
            </a:extLst>
          </p:cNvPr>
          <p:cNvGrpSpPr/>
          <p:nvPr/>
        </p:nvGrpSpPr>
        <p:grpSpPr>
          <a:xfrm>
            <a:off x="7402894" y="5501418"/>
            <a:ext cx="534053" cy="438963"/>
            <a:chOff x="3238475" y="5012225"/>
            <a:chExt cx="500700" cy="411550"/>
          </a:xfrm>
          <a:solidFill>
            <a:schemeClr val="bg1"/>
          </a:solidFill>
        </p:grpSpPr>
        <p:sp>
          <p:nvSpPr>
            <p:cNvPr id="245" name="Shape 593">
              <a:extLst>
                <a:ext uri="{FF2B5EF4-FFF2-40B4-BE49-F238E27FC236}">
                  <a16:creationId xmlns:a16="http://schemas.microsoft.com/office/drawing/2014/main" id="{E5789EBE-7380-4C6C-A79A-6D4418A763C2}"/>
                </a:ext>
              </a:extLst>
            </p:cNvPr>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a:extLst>
                <a:ext uri="{FF2B5EF4-FFF2-40B4-BE49-F238E27FC236}">
                  <a16:creationId xmlns:a16="http://schemas.microsoft.com/office/drawing/2014/main" id="{840310B8-D632-4EF2-B904-0AC90C887B6E}"/>
                </a:ext>
              </a:extLst>
            </p:cNvPr>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a:extLst>
                <a:ext uri="{FF2B5EF4-FFF2-40B4-BE49-F238E27FC236}">
                  <a16:creationId xmlns:a16="http://schemas.microsoft.com/office/drawing/2014/main" id="{9C5EF50D-8259-438B-9CA4-E693165C2D04}"/>
                </a:ext>
              </a:extLst>
            </p:cNvPr>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a:extLst>
                <a:ext uri="{FF2B5EF4-FFF2-40B4-BE49-F238E27FC236}">
                  <a16:creationId xmlns:a16="http://schemas.microsoft.com/office/drawing/2014/main" id="{F8E2CE17-0073-4FC3-B5DB-F264ED94931E}"/>
                </a:ext>
              </a:extLst>
            </p:cNvPr>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a:extLst>
                <a:ext uri="{FF2B5EF4-FFF2-40B4-BE49-F238E27FC236}">
                  <a16:creationId xmlns:a16="http://schemas.microsoft.com/office/drawing/2014/main" id="{692A0C26-32EB-43E7-8FC8-DD4EF69A526B}"/>
                </a:ext>
              </a:extLst>
            </p:cNvPr>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a:extLst>
              <a:ext uri="{FF2B5EF4-FFF2-40B4-BE49-F238E27FC236}">
                <a16:creationId xmlns:a16="http://schemas.microsoft.com/office/drawing/2014/main" id="{66AE7DA1-4B5D-4733-951C-A19149A5165C}"/>
              </a:ext>
            </a:extLst>
          </p:cNvPr>
          <p:cNvGrpSpPr/>
          <p:nvPr/>
        </p:nvGrpSpPr>
        <p:grpSpPr>
          <a:xfrm>
            <a:off x="8814796" y="5454515"/>
            <a:ext cx="586155" cy="532746"/>
            <a:chOff x="4562200" y="4968250"/>
            <a:chExt cx="549550" cy="499475"/>
          </a:xfrm>
          <a:solidFill>
            <a:schemeClr val="bg1"/>
          </a:solidFill>
        </p:grpSpPr>
        <p:sp>
          <p:nvSpPr>
            <p:cNvPr id="251" name="Shape 599">
              <a:extLst>
                <a:ext uri="{FF2B5EF4-FFF2-40B4-BE49-F238E27FC236}">
                  <a16:creationId xmlns:a16="http://schemas.microsoft.com/office/drawing/2014/main" id="{812A04E1-EDCB-4BA7-A3FE-FF797DC51490}"/>
                </a:ext>
              </a:extLst>
            </p:cNvPr>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a:extLst>
                <a:ext uri="{FF2B5EF4-FFF2-40B4-BE49-F238E27FC236}">
                  <a16:creationId xmlns:a16="http://schemas.microsoft.com/office/drawing/2014/main" id="{FF092176-D5A0-4520-BCEF-A3E6CC5BB98F}"/>
                </a:ext>
              </a:extLst>
            </p:cNvPr>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a:extLst>
                <a:ext uri="{FF2B5EF4-FFF2-40B4-BE49-F238E27FC236}">
                  <a16:creationId xmlns:a16="http://schemas.microsoft.com/office/drawing/2014/main" id="{22D92E82-D9AE-43AD-B53B-90CB67717C01}"/>
                </a:ext>
              </a:extLst>
            </p:cNvPr>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a:extLst>
                <a:ext uri="{FF2B5EF4-FFF2-40B4-BE49-F238E27FC236}">
                  <a16:creationId xmlns:a16="http://schemas.microsoft.com/office/drawing/2014/main" id="{D38FE7D5-43D4-4983-BC4C-8570485D761F}"/>
                </a:ext>
              </a:extLst>
            </p:cNvPr>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a:extLst>
                <a:ext uri="{FF2B5EF4-FFF2-40B4-BE49-F238E27FC236}">
                  <a16:creationId xmlns:a16="http://schemas.microsoft.com/office/drawing/2014/main" id="{D8DF8A54-5642-4C95-AAE1-EA05258A9548}"/>
                </a:ext>
              </a:extLst>
            </p:cNvPr>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a:extLst>
              <a:ext uri="{FF2B5EF4-FFF2-40B4-BE49-F238E27FC236}">
                <a16:creationId xmlns:a16="http://schemas.microsoft.com/office/drawing/2014/main" id="{4A01BB97-FD6A-48BD-8756-E6E6C2C9757A}"/>
              </a:ext>
            </a:extLst>
          </p:cNvPr>
          <p:cNvGrpSpPr/>
          <p:nvPr/>
        </p:nvGrpSpPr>
        <p:grpSpPr>
          <a:xfrm>
            <a:off x="8185708" y="5484486"/>
            <a:ext cx="406378" cy="472162"/>
            <a:chOff x="3972400" y="4996350"/>
            <a:chExt cx="381000" cy="442675"/>
          </a:xfrm>
          <a:solidFill>
            <a:schemeClr val="bg1"/>
          </a:solidFill>
        </p:grpSpPr>
        <p:sp>
          <p:nvSpPr>
            <p:cNvPr id="257" name="Shape 605">
              <a:extLst>
                <a:ext uri="{FF2B5EF4-FFF2-40B4-BE49-F238E27FC236}">
                  <a16:creationId xmlns:a16="http://schemas.microsoft.com/office/drawing/2014/main" id="{302CF4DC-A61D-46D2-9072-EC6885777172}"/>
                </a:ext>
              </a:extLst>
            </p:cNvPr>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a:extLst>
                <a:ext uri="{FF2B5EF4-FFF2-40B4-BE49-F238E27FC236}">
                  <a16:creationId xmlns:a16="http://schemas.microsoft.com/office/drawing/2014/main" id="{B8A79997-447F-4C05-90E0-5F5520BFBE2E}"/>
                </a:ext>
              </a:extLst>
            </p:cNvPr>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a:extLst>
              <a:ext uri="{FF2B5EF4-FFF2-40B4-BE49-F238E27FC236}">
                <a16:creationId xmlns:a16="http://schemas.microsoft.com/office/drawing/2014/main" id="{62444953-C110-46C7-8EE1-6EDCDD127209}"/>
              </a:ext>
            </a:extLst>
          </p:cNvPr>
          <p:cNvGrpSpPr/>
          <p:nvPr/>
        </p:nvGrpSpPr>
        <p:grpSpPr>
          <a:xfrm>
            <a:off x="9538999" y="5444755"/>
            <a:ext cx="575730" cy="552264"/>
            <a:chOff x="5241175" y="4959100"/>
            <a:chExt cx="539775" cy="517775"/>
          </a:xfrm>
          <a:solidFill>
            <a:schemeClr val="bg1"/>
          </a:solidFill>
        </p:grpSpPr>
        <p:sp>
          <p:nvSpPr>
            <p:cNvPr id="260" name="Shape 608">
              <a:extLst>
                <a:ext uri="{FF2B5EF4-FFF2-40B4-BE49-F238E27FC236}">
                  <a16:creationId xmlns:a16="http://schemas.microsoft.com/office/drawing/2014/main" id="{CFFC9374-A31D-4AF4-A5D5-D38924970768}"/>
                </a:ext>
              </a:extLst>
            </p:cNvPr>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a:extLst>
                <a:ext uri="{FF2B5EF4-FFF2-40B4-BE49-F238E27FC236}">
                  <a16:creationId xmlns:a16="http://schemas.microsoft.com/office/drawing/2014/main" id="{B5245E5D-0184-4CDB-8412-DF949C9CC9E5}"/>
                </a:ext>
              </a:extLst>
            </p:cNvPr>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a:extLst>
                <a:ext uri="{FF2B5EF4-FFF2-40B4-BE49-F238E27FC236}">
                  <a16:creationId xmlns:a16="http://schemas.microsoft.com/office/drawing/2014/main" id="{1B985BE2-BA35-420E-ACA5-2E780FA3B572}"/>
                </a:ext>
              </a:extLst>
            </p:cNvPr>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a:extLst>
                <a:ext uri="{FF2B5EF4-FFF2-40B4-BE49-F238E27FC236}">
                  <a16:creationId xmlns:a16="http://schemas.microsoft.com/office/drawing/2014/main" id="{8BA1B300-786B-4713-9A69-A297960E41DE}"/>
                </a:ext>
              </a:extLst>
            </p:cNvPr>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a:extLst>
                <a:ext uri="{FF2B5EF4-FFF2-40B4-BE49-F238E27FC236}">
                  <a16:creationId xmlns:a16="http://schemas.microsoft.com/office/drawing/2014/main" id="{11020AE4-FEB2-4CBC-B4BE-C82ED88D3B2D}"/>
                </a:ext>
              </a:extLst>
            </p:cNvPr>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a:extLst>
                <a:ext uri="{FF2B5EF4-FFF2-40B4-BE49-F238E27FC236}">
                  <a16:creationId xmlns:a16="http://schemas.microsoft.com/office/drawing/2014/main" id="{7C94C624-66B0-4EEF-9FE1-89B65E02E25C}"/>
                </a:ext>
              </a:extLst>
            </p:cNvPr>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a:extLst>
              <a:ext uri="{FF2B5EF4-FFF2-40B4-BE49-F238E27FC236}">
                <a16:creationId xmlns:a16="http://schemas.microsoft.com/office/drawing/2014/main" id="{3EE9B369-857B-444F-A04D-8802D1D9DAB5}"/>
              </a:ext>
            </a:extLst>
          </p:cNvPr>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a:extLst>
              <a:ext uri="{FF2B5EF4-FFF2-40B4-BE49-F238E27FC236}">
                <a16:creationId xmlns:a16="http://schemas.microsoft.com/office/drawing/2014/main" id="{18A0855D-C87A-4A34-8527-3D64D4310041}"/>
              </a:ext>
            </a:extLst>
          </p:cNvPr>
          <p:cNvGrpSpPr/>
          <p:nvPr/>
        </p:nvGrpSpPr>
        <p:grpSpPr>
          <a:xfrm>
            <a:off x="11079187" y="5526804"/>
            <a:ext cx="369288" cy="424644"/>
            <a:chOff x="6685175" y="5036025"/>
            <a:chExt cx="346225" cy="398125"/>
          </a:xfrm>
          <a:solidFill>
            <a:schemeClr val="bg1"/>
          </a:solidFill>
        </p:grpSpPr>
        <p:sp>
          <p:nvSpPr>
            <p:cNvPr id="268" name="Shape 616">
              <a:extLst>
                <a:ext uri="{FF2B5EF4-FFF2-40B4-BE49-F238E27FC236}">
                  <a16:creationId xmlns:a16="http://schemas.microsoft.com/office/drawing/2014/main" id="{2E22DBBF-1A8E-4DF8-87F0-F5D34265D268}"/>
                </a:ext>
              </a:extLst>
            </p:cNvPr>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a:extLst>
                <a:ext uri="{FF2B5EF4-FFF2-40B4-BE49-F238E27FC236}">
                  <a16:creationId xmlns:a16="http://schemas.microsoft.com/office/drawing/2014/main" id="{CB1E0F74-EED1-4842-9254-61DF71134077}"/>
                </a:ext>
              </a:extLst>
            </p:cNvPr>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a:extLst>
                <a:ext uri="{FF2B5EF4-FFF2-40B4-BE49-F238E27FC236}">
                  <a16:creationId xmlns:a16="http://schemas.microsoft.com/office/drawing/2014/main" id="{6083BD78-1840-4AA2-ADC8-7926FE38B6E3}"/>
                </a:ext>
              </a:extLst>
            </p:cNvPr>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a:extLst>
                <a:ext uri="{FF2B5EF4-FFF2-40B4-BE49-F238E27FC236}">
                  <a16:creationId xmlns:a16="http://schemas.microsoft.com/office/drawing/2014/main" id="{34D36B37-91F4-4DDF-A908-3CA21E5AB31E}"/>
                </a:ext>
              </a:extLst>
            </p:cNvPr>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a:extLst>
                <a:ext uri="{FF2B5EF4-FFF2-40B4-BE49-F238E27FC236}">
                  <a16:creationId xmlns:a16="http://schemas.microsoft.com/office/drawing/2014/main" id="{B57B6CFF-5FD4-4556-A408-46DC435A97AB}"/>
                </a:ext>
              </a:extLst>
            </p:cNvPr>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a:extLst>
              <a:ext uri="{FF2B5EF4-FFF2-40B4-BE49-F238E27FC236}">
                <a16:creationId xmlns:a16="http://schemas.microsoft.com/office/drawing/2014/main" id="{8BD48DD8-8997-4D8A-AC4A-073618B3E7E8}"/>
              </a:ext>
            </a:extLst>
          </p:cNvPr>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a:extLst>
              <a:ext uri="{FF2B5EF4-FFF2-40B4-BE49-F238E27FC236}">
                <a16:creationId xmlns:a16="http://schemas.microsoft.com/office/drawing/2014/main" id="{03705431-FCB3-4DB5-B494-0BA8C5440E10}"/>
              </a:ext>
            </a:extLst>
          </p:cNvPr>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5" name="Rectangle 274">
            <a:extLst>
              <a:ext uri="{FF2B5EF4-FFF2-40B4-BE49-F238E27FC236}">
                <a16:creationId xmlns:a16="http://schemas.microsoft.com/office/drawing/2014/main" id="{31778B17-7368-4F1F-910F-6E2A16636F9D}"/>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6" name="Rectangle 275">
            <a:extLst>
              <a:ext uri="{FF2B5EF4-FFF2-40B4-BE49-F238E27FC236}">
                <a16:creationId xmlns:a16="http://schemas.microsoft.com/office/drawing/2014/main" id="{DAE70948-A56D-41D2-AE92-346A6487343E}"/>
              </a:ext>
            </a:extLst>
          </p:cNvPr>
          <p:cNvSpPr/>
          <p:nvPr/>
        </p:nvSpPr>
        <p:spPr>
          <a:xfrm>
            <a:off x="209640" y="2737420"/>
            <a:ext cx="4211805" cy="3447098"/>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pPr marL="285750" indent="-285750">
              <a:buFont typeface="Arial" panose="020B0604020202020204" pitchFamily="34" charset="0"/>
              <a:buChar char="•"/>
            </a:pPr>
            <a:endParaRPr lang="en-US" sz="1500" dirty="0">
              <a:solidFill>
                <a:schemeClr val="bg1"/>
              </a:solidFill>
            </a:endParaRP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2286020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81">
            <a:extLst>
              <a:ext uri="{FF2B5EF4-FFF2-40B4-BE49-F238E27FC236}">
                <a16:creationId xmlns:a16="http://schemas.microsoft.com/office/drawing/2014/main" id="{8C6C74E9-8735-4D7C-B36B-E903AC7BEBBD}"/>
              </a:ext>
            </a:extLst>
          </p:cNvPr>
          <p:cNvSpPr txBox="1">
            <a:spLocks/>
          </p:cNvSpPr>
          <p:nvPr/>
        </p:nvSpPr>
        <p:spPr>
          <a:xfrm>
            <a:off x="6364138" y="1444846"/>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a:t>
            </a:r>
            <a:r>
              <a:rPr lang="en" sz="3600" b="1" dirty="0">
                <a:solidFill>
                  <a:schemeClr val="tx1">
                    <a:lumMod val="50000"/>
                    <a:lumOff val="50000"/>
                  </a:schemeClr>
                </a:solidFill>
              </a:rPr>
              <a:t>USE</a:t>
            </a:r>
          </a:p>
        </p:txBody>
      </p:sp>
      <p:sp>
        <p:nvSpPr>
          <p:cNvPr id="6" name="Rectangle 5">
            <a:extLst>
              <a:ext uri="{FF2B5EF4-FFF2-40B4-BE49-F238E27FC236}">
                <a16:creationId xmlns:a16="http://schemas.microsoft.com/office/drawing/2014/main" id="{9A3579B1-1218-4572-93E2-9AB38546F8FB}"/>
              </a:ext>
            </a:extLst>
          </p:cNvPr>
          <p:cNvSpPr/>
          <p:nvPr/>
        </p:nvSpPr>
        <p:spPr>
          <a:xfrm>
            <a:off x="6364138" y="4537598"/>
            <a:ext cx="3994363" cy="307777"/>
          </a:xfrm>
          <a:prstGeom prst="rect">
            <a:avLst/>
          </a:prstGeom>
        </p:spPr>
        <p:txBody>
          <a:bodyPr wrap="none">
            <a:spAutoFit/>
          </a:bodyPr>
          <a:lstStyle/>
          <a:p>
            <a:pPr algn="just"/>
            <a:r>
              <a:rPr lang="en-US" sz="1400" dirty="0">
                <a:solidFill>
                  <a:schemeClr val="accent2">
                    <a:lumMod val="75000"/>
                  </a:schemeClr>
                </a:solidFill>
              </a:rPr>
              <a:t>FONT:   </a:t>
            </a:r>
            <a:r>
              <a:rPr lang="en-US" sz="1400" dirty="0" err="1">
                <a:solidFill>
                  <a:schemeClr val="accent2">
                    <a:lumMod val="75000"/>
                  </a:schemeClr>
                </a:solidFill>
              </a:rPr>
              <a:t>Raleway</a:t>
            </a:r>
            <a:r>
              <a:rPr lang="en-US" sz="1400" dirty="0">
                <a:solidFill>
                  <a:schemeClr val="accent2">
                    <a:lumMod val="75000"/>
                  </a:schemeClr>
                </a:solidFill>
              </a:rPr>
              <a:t> &amp; </a:t>
            </a:r>
            <a:r>
              <a:rPr lang="en-US" sz="1400" dirty="0" err="1">
                <a:solidFill>
                  <a:schemeClr val="accent2">
                    <a:lumMod val="75000"/>
                  </a:schemeClr>
                </a:solidFill>
              </a:rPr>
              <a:t>Roboto</a:t>
            </a:r>
            <a:r>
              <a:rPr lang="en-US" sz="1400" dirty="0">
                <a:solidFill>
                  <a:schemeClr val="accent2">
                    <a:lumMod val="75000"/>
                  </a:schemeClr>
                </a:solidFill>
              </a:rPr>
              <a:t> (Free Google Fonts)</a:t>
            </a:r>
          </a:p>
        </p:txBody>
      </p:sp>
      <p:sp>
        <p:nvSpPr>
          <p:cNvPr id="7" name="Rectangle 6">
            <a:extLst>
              <a:ext uri="{FF2B5EF4-FFF2-40B4-BE49-F238E27FC236}">
                <a16:creationId xmlns:a16="http://schemas.microsoft.com/office/drawing/2014/main" id="{3EF25C32-D242-4AC4-80FD-0625D4D5CC63}"/>
              </a:ext>
            </a:extLst>
          </p:cNvPr>
          <p:cNvSpPr/>
          <p:nvPr/>
        </p:nvSpPr>
        <p:spPr>
          <a:xfrm>
            <a:off x="6364138" y="2384718"/>
            <a:ext cx="3078002" cy="1877437"/>
          </a:xfrm>
          <a:prstGeom prst="rect">
            <a:avLst/>
          </a:prstGeom>
        </p:spPr>
        <p:txBody>
          <a:bodyPr wrap="square">
            <a:spAutoFit/>
          </a:bodyPr>
          <a:lstStyle/>
          <a:p>
            <a:r>
              <a:rPr lang="en-US" sz="1400" dirty="0">
                <a:solidFill>
                  <a:schemeClr val="accent2">
                    <a:lumMod val="75000"/>
                  </a:schemeClr>
                </a:solidFill>
              </a:rPr>
              <a:t>DOWNLOAD AS POWERPOINT TEMPLATE</a:t>
            </a:r>
          </a:p>
          <a:p>
            <a:endParaRPr lang="en-US" sz="800" dirty="0"/>
          </a:p>
          <a:p>
            <a:r>
              <a:rPr lang="en-US" sz="1200" dirty="0"/>
              <a:t>Click on the button under the presentation preview that says "Download as Power Point template". You will get a .pptx file that you can edit in PowerPoint. Remember to download and install the fonts used in this presentation.</a:t>
            </a:r>
          </a:p>
          <a:p>
            <a:endParaRPr lang="en-US" sz="800" dirty="0"/>
          </a:p>
        </p:txBody>
      </p:sp>
      <p:sp>
        <p:nvSpPr>
          <p:cNvPr id="8" name="Rectangle 7">
            <a:extLst>
              <a:ext uri="{FF2B5EF4-FFF2-40B4-BE49-F238E27FC236}">
                <a16:creationId xmlns:a16="http://schemas.microsoft.com/office/drawing/2014/main" id="{102D96B2-E42E-459C-9704-3C46873D28D3}"/>
              </a:ext>
            </a:extLst>
          </p:cNvPr>
          <p:cNvSpPr/>
          <p:nvPr/>
        </p:nvSpPr>
        <p:spPr>
          <a:xfrm>
            <a:off x="9368736" y="2353618"/>
            <a:ext cx="2972163" cy="1754326"/>
          </a:xfrm>
          <a:prstGeom prst="rect">
            <a:avLst/>
          </a:prstGeom>
        </p:spPr>
        <p:txBody>
          <a:bodyPr wrap="square">
            <a:spAutoFit/>
          </a:bodyPr>
          <a:lstStyle/>
          <a:p>
            <a:r>
              <a:rPr lang="en-US" sz="1400" dirty="0">
                <a:solidFill>
                  <a:schemeClr val="accent2">
                    <a:lumMod val="75000"/>
                  </a:schemeClr>
                </a:solidFill>
              </a:rPr>
              <a:t>USE AS GOOGLE SLIDES THEME</a:t>
            </a:r>
          </a:p>
          <a:p>
            <a:endParaRPr lang="en-US" sz="800" dirty="0"/>
          </a:p>
          <a:p>
            <a:r>
              <a:rPr lang="en-US" sz="1200" dirty="0"/>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1703F5FA-B87D-463D-9934-D12D8CE9013E}"/>
              </a:ext>
            </a:extLst>
          </p:cNvPr>
          <p:cNvSpPr/>
          <p:nvPr/>
        </p:nvSpPr>
        <p:spPr>
          <a:xfrm>
            <a:off x="6364138" y="5188640"/>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pic>
        <p:nvPicPr>
          <p:cNvPr id="14" name="Picture 13">
            <a:extLst>
              <a:ext uri="{FF2B5EF4-FFF2-40B4-BE49-F238E27FC236}">
                <a16:creationId xmlns:a16="http://schemas.microsoft.com/office/drawing/2014/main" id="{C0ACD3BA-5C1F-419D-90E4-B7335328B88B}"/>
              </a:ext>
            </a:extLst>
          </p:cNvPr>
          <p:cNvPicPr>
            <a:picLocks noChangeAspect="1"/>
          </p:cNvPicPr>
          <p:nvPr/>
        </p:nvPicPr>
        <p:blipFill>
          <a:blip r:embed="rId2"/>
          <a:stretch>
            <a:fillRect/>
          </a:stretch>
        </p:blipFill>
        <p:spPr>
          <a:xfrm>
            <a:off x="0" y="0"/>
            <a:ext cx="6096000" cy="6858000"/>
          </a:xfrm>
          <a:prstGeom prst="rect">
            <a:avLst/>
          </a:prstGeom>
        </p:spPr>
      </p:pic>
    </p:spTree>
    <p:extLst>
      <p:ext uri="{BB962C8B-B14F-4D97-AF65-F5344CB8AC3E}">
        <p14:creationId xmlns:p14="http://schemas.microsoft.com/office/powerpoint/2010/main" val="2344445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8">
            <a:extLst>
              <a:ext uri="{FF2B5EF4-FFF2-40B4-BE49-F238E27FC236}">
                <a16:creationId xmlns:a16="http://schemas.microsoft.com/office/drawing/2014/main" id="{0141547E-6019-4027-900D-1241D7C117E9}"/>
              </a:ext>
            </a:extLst>
          </p:cNvPr>
          <p:cNvSpPr txBox="1">
            <a:spLocks noGrp="1"/>
          </p:cNvSpPr>
          <p:nvPr>
            <p:ph type="ctrTitle"/>
          </p:nvPr>
        </p:nvSpPr>
        <p:spPr>
          <a:xfrm>
            <a:off x="648127" y="2906405"/>
            <a:ext cx="3897859" cy="1398399"/>
          </a:xfrm>
          <a:prstGeom prst="rect">
            <a:avLst/>
          </a:prstGeom>
        </p:spPr>
        <p:txBody>
          <a:bodyPr lIns="91425" tIns="91425" rIns="91425" bIns="91425" anchor="b" anchorCtr="0">
            <a:noAutofit/>
          </a:bodyPr>
          <a:lstStyle/>
          <a:p>
            <a:pPr lvl="0" rtl="0">
              <a:spcBef>
                <a:spcPts val="0"/>
              </a:spcBef>
              <a:buNone/>
            </a:pPr>
            <a:r>
              <a:rPr lang="en" dirty="0"/>
              <a:t>YOUR FIRST </a:t>
            </a:r>
            <a:r>
              <a:rPr lang="en" b="1" dirty="0"/>
              <a:t>HEADLINE</a:t>
            </a:r>
          </a:p>
        </p:txBody>
      </p:sp>
      <p:sp>
        <p:nvSpPr>
          <p:cNvPr id="6" name="Shape 99">
            <a:extLst>
              <a:ext uri="{FF2B5EF4-FFF2-40B4-BE49-F238E27FC236}">
                <a16:creationId xmlns:a16="http://schemas.microsoft.com/office/drawing/2014/main" id="{1D26042F-E904-4C3D-A16D-794C76E2B069}"/>
              </a:ext>
            </a:extLst>
          </p:cNvPr>
          <p:cNvSpPr txBox="1">
            <a:spLocks noGrp="1"/>
          </p:cNvSpPr>
          <p:nvPr>
            <p:ph type="subTitle" idx="1"/>
          </p:nvPr>
        </p:nvSpPr>
        <p:spPr>
          <a:xfrm>
            <a:off x="751284" y="4304804"/>
            <a:ext cx="3691547" cy="639951"/>
          </a:xfrm>
          <a:prstGeom prst="rect">
            <a:avLst/>
          </a:prstGeom>
        </p:spPr>
        <p:txBody>
          <a:bodyPr lIns="91425" tIns="91425" rIns="91425" bIns="91425" anchor="ctr" anchorCtr="0">
            <a:noAutofit/>
          </a:bodyPr>
          <a:lstStyle/>
          <a:p>
            <a:pPr lvl="0" rtl="0">
              <a:spcBef>
                <a:spcPts val="0"/>
              </a:spcBef>
              <a:buNone/>
            </a:pPr>
            <a:r>
              <a:rPr lang="en" sz="1800" dirty="0">
                <a:solidFill>
                  <a:schemeClr val="tx1"/>
                </a:solidFill>
              </a:rPr>
              <a:t>First things first let’s start with the first set of slides</a:t>
            </a:r>
          </a:p>
        </p:txBody>
      </p:sp>
      <p:pic>
        <p:nvPicPr>
          <p:cNvPr id="21" name="Picture 20">
            <a:extLst>
              <a:ext uri="{FF2B5EF4-FFF2-40B4-BE49-F238E27FC236}">
                <a16:creationId xmlns:a16="http://schemas.microsoft.com/office/drawing/2014/main" id="{6E3AFFF0-0DF0-4DEE-BC14-ACFA4D644E94}"/>
              </a:ext>
            </a:extLst>
          </p:cNvPr>
          <p:cNvPicPr>
            <a:picLocks noChangeAspect="1"/>
          </p:cNvPicPr>
          <p:nvPr/>
        </p:nvPicPr>
        <p:blipFill>
          <a:blip r:embed="rId2"/>
          <a:stretch>
            <a:fillRect/>
          </a:stretch>
        </p:blipFill>
        <p:spPr>
          <a:xfrm>
            <a:off x="6096000" y="0"/>
            <a:ext cx="6096000" cy="6858000"/>
          </a:xfrm>
          <a:prstGeom prst="rect">
            <a:avLst/>
          </a:prstGeom>
        </p:spPr>
      </p:pic>
    </p:spTree>
    <p:extLst>
      <p:ext uri="{BB962C8B-B14F-4D97-AF65-F5344CB8AC3E}">
        <p14:creationId xmlns:p14="http://schemas.microsoft.com/office/powerpoint/2010/main" val="288721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7FEBB0-7084-46C8-8FE3-35BC1FF0B4D2}"/>
              </a:ext>
            </a:extLst>
          </p:cNvPr>
          <p:cNvSpPr>
            <a:spLocks noGrp="1"/>
          </p:cNvSpPr>
          <p:nvPr>
            <p:ph type="ctrTitle"/>
          </p:nvPr>
        </p:nvSpPr>
        <p:spPr>
          <a:xfrm>
            <a:off x="569626" y="2699972"/>
            <a:ext cx="6520722" cy="1458057"/>
          </a:xfrm>
        </p:spPr>
        <p:txBody>
          <a:bodyPr>
            <a:normAutofit fontScale="90000"/>
          </a:bodyPr>
          <a:lstStyle/>
          <a:p>
            <a:r>
              <a:rPr lang="en-US" dirty="0"/>
              <a:t>THIS IS YOUR WELCOME MESSAGE OR </a:t>
            </a:r>
            <a:r>
              <a:rPr lang="en-US" b="1" dirty="0">
                <a:effectLst>
                  <a:outerShdw blurRad="38100" dist="38100" dir="2700000" algn="tl">
                    <a:srgbClr val="000000">
                      <a:alpha val="43137"/>
                    </a:srgbClr>
                  </a:outerShdw>
                </a:effectLst>
              </a:rPr>
              <a:t>QUOTE</a:t>
            </a:r>
          </a:p>
        </p:txBody>
      </p:sp>
      <p:sp>
        <p:nvSpPr>
          <p:cNvPr id="4" name="Text Placeholder 1">
            <a:extLst>
              <a:ext uri="{FF2B5EF4-FFF2-40B4-BE49-F238E27FC236}">
                <a16:creationId xmlns:a16="http://schemas.microsoft.com/office/drawing/2014/main" id="{35EA590C-014A-4DDD-B188-E420C5CC6410}"/>
              </a:ext>
            </a:extLst>
          </p:cNvPr>
          <p:cNvSpPr>
            <a:spLocks noGrp="1"/>
          </p:cNvSpPr>
          <p:nvPr>
            <p:ph type="body" idx="1"/>
          </p:nvPr>
        </p:nvSpPr>
        <p:spPr>
          <a:xfrm>
            <a:off x="7585023" y="2102371"/>
            <a:ext cx="4392118" cy="2653259"/>
          </a:xfrm>
        </p:spPr>
        <p:txBody>
          <a:bodyPr>
            <a:normAutofit fontScale="85000" lnSpcReduction="20000"/>
          </a:bodyPr>
          <a:lstStyle/>
          <a:p>
            <a:pPr algn="just"/>
            <a:endParaRPr lang="en-US" b="0" dirty="0">
              <a:latin typeface="+mj-lt"/>
            </a:endParaRPr>
          </a:p>
          <a:p>
            <a:pPr algn="just"/>
            <a:r>
              <a:rPr lang="en-US" b="0" dirty="0">
                <a:latin typeface="+mj-lt"/>
              </a:rPr>
              <a:t>A fine quotation is a diamond in the hand of a man of wit and a pebble in the hand of a fool. </a:t>
            </a:r>
            <a:r>
              <a:rPr lang="en-US" dirty="0"/>
              <a:t>A fine quotation is a diamond in the hand of a man of wit and a pebble in the hand of a fool. A fine quotation is a diamond in the hand of a man of wit and a pebble in the hand of a fool. A fine quotation is a diamond in the hand of a man of wit and a pebble in the hand of a fool. </a:t>
            </a:r>
            <a:endParaRPr lang="en-US" b="0" dirty="0">
              <a:latin typeface="+mj-lt"/>
            </a:endParaRPr>
          </a:p>
          <a:p>
            <a:pPr algn="just"/>
            <a:endParaRPr lang="en-US" b="0" dirty="0">
              <a:latin typeface="+mj-lt"/>
            </a:endParaRPr>
          </a:p>
        </p:txBody>
      </p:sp>
      <p:pic>
        <p:nvPicPr>
          <p:cNvPr id="5" name="Picture 4">
            <a:extLst>
              <a:ext uri="{FF2B5EF4-FFF2-40B4-BE49-F238E27FC236}">
                <a16:creationId xmlns:a16="http://schemas.microsoft.com/office/drawing/2014/main" id="{CA2E9982-284A-446D-BE4C-675CE3C02432}"/>
              </a:ext>
            </a:extLst>
          </p:cNvPr>
          <p:cNvPicPr>
            <a:picLocks noChangeAspect="1"/>
          </p:cNvPicPr>
          <p:nvPr/>
        </p:nvPicPr>
        <p:blipFill rotWithShape="1">
          <a:blip r:embed="rId2"/>
          <a:srcRect l="37102" t="22388" r="35344" b="54142"/>
          <a:stretch/>
        </p:blipFill>
        <p:spPr>
          <a:xfrm rot="10800000">
            <a:off x="9141033" y="1266091"/>
            <a:ext cx="895350" cy="971549"/>
          </a:xfrm>
          <a:prstGeom prst="rect">
            <a:avLst/>
          </a:prstGeom>
        </p:spPr>
      </p:pic>
      <p:sp>
        <p:nvSpPr>
          <p:cNvPr id="6" name="Rectangle 5">
            <a:extLst>
              <a:ext uri="{FF2B5EF4-FFF2-40B4-BE49-F238E27FC236}">
                <a16:creationId xmlns:a16="http://schemas.microsoft.com/office/drawing/2014/main" id="{A6829FCE-ABEB-4263-98B5-B5E8B0643340}"/>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027027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52FADD70-7856-402D-B6D7-C886CA52143A}"/>
              </a:ext>
            </a:extLst>
          </p:cNvPr>
          <p:cNvSpPr txBox="1">
            <a:spLocks/>
          </p:cNvSpPr>
          <p:nvPr/>
        </p:nvSpPr>
        <p:spPr>
          <a:xfrm>
            <a:off x="4298888" y="340995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t>BIG </a:t>
            </a:r>
            <a:r>
              <a:rPr lang="en" sz="6600" b="1" dirty="0">
                <a:solidFill>
                  <a:schemeClr val="bg1"/>
                </a:solidFill>
                <a:effectLst>
                  <a:outerShdw blurRad="38100" dist="38100" dir="2700000" algn="tl">
                    <a:srgbClr val="000000">
                      <a:alpha val="43137"/>
                    </a:srgbClr>
                  </a:outerShdw>
                </a:effectLst>
              </a:rPr>
              <a:t>IDEA</a:t>
            </a:r>
          </a:p>
        </p:txBody>
      </p:sp>
      <p:sp>
        <p:nvSpPr>
          <p:cNvPr id="5" name="Rectangle 4">
            <a:extLst>
              <a:ext uri="{FF2B5EF4-FFF2-40B4-BE49-F238E27FC236}">
                <a16:creationId xmlns:a16="http://schemas.microsoft.com/office/drawing/2014/main" id="{65FB20A0-8CCE-4A86-A5B8-9171A3CBAE07}"/>
              </a:ext>
            </a:extLst>
          </p:cNvPr>
          <p:cNvSpPr/>
          <p:nvPr/>
        </p:nvSpPr>
        <p:spPr>
          <a:xfrm>
            <a:off x="4176367" y="4156533"/>
            <a:ext cx="3822824" cy="738664"/>
          </a:xfrm>
          <a:prstGeom prst="rect">
            <a:avLst/>
          </a:prstGeom>
        </p:spPr>
        <p:txBody>
          <a:bodyPr wrap="square">
            <a:spAutoFit/>
          </a:bodyPr>
          <a:lstStyle/>
          <a:p>
            <a:pPr algn="ctr"/>
            <a:r>
              <a:rPr lang="en-US" sz="1400" dirty="0">
                <a:solidFill>
                  <a:schemeClr val="bg1"/>
                </a:solidFill>
              </a:rPr>
              <a:t>Grab the attention of your audience by using icons and impressive</a:t>
            </a:r>
          </a:p>
          <a:p>
            <a:pPr algn="ctr"/>
            <a:r>
              <a:rPr lang="en-US" sz="1400" dirty="0">
                <a:solidFill>
                  <a:schemeClr val="bg1"/>
                </a:solidFill>
              </a:rPr>
              <a:t>images</a:t>
            </a:r>
          </a:p>
        </p:txBody>
      </p:sp>
      <p:grpSp>
        <p:nvGrpSpPr>
          <p:cNvPr id="6" name="Group 5">
            <a:extLst>
              <a:ext uri="{FF2B5EF4-FFF2-40B4-BE49-F238E27FC236}">
                <a16:creationId xmlns:a16="http://schemas.microsoft.com/office/drawing/2014/main" id="{B32D3DA7-313C-4E1C-9CC2-B8586B2E822E}"/>
              </a:ext>
            </a:extLst>
          </p:cNvPr>
          <p:cNvGrpSpPr/>
          <p:nvPr/>
        </p:nvGrpSpPr>
        <p:grpSpPr>
          <a:xfrm>
            <a:off x="5451379" y="1579258"/>
            <a:ext cx="1289241" cy="1429551"/>
            <a:chOff x="883403" y="1146875"/>
            <a:chExt cx="1348353" cy="1495096"/>
          </a:xfrm>
        </p:grpSpPr>
        <p:sp>
          <p:nvSpPr>
            <p:cNvPr id="7" name="Isosceles Triangle 6">
              <a:extLst>
                <a:ext uri="{FF2B5EF4-FFF2-40B4-BE49-F238E27FC236}">
                  <a16:creationId xmlns:a16="http://schemas.microsoft.com/office/drawing/2014/main" id="{54AF3BFB-198F-499A-98A3-59CF6A837B31}"/>
                </a:ext>
              </a:extLst>
            </p:cNvPr>
            <p:cNvSpPr/>
            <p:nvPr/>
          </p:nvSpPr>
          <p:spPr>
            <a:xfrm>
              <a:off x="883403" y="1146875"/>
              <a:ext cx="1348353" cy="1495096"/>
            </a:xfrm>
            <a:prstGeom prst="rect">
              <a:avLst/>
            </a:prstGeom>
            <a:solidFill>
              <a:schemeClr val="accent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099DE96B-9D7D-481A-BA93-0B272469608B}"/>
                </a:ext>
              </a:extLst>
            </p:cNvPr>
            <p:cNvSpPr/>
            <p:nvPr/>
          </p:nvSpPr>
          <p:spPr>
            <a:xfrm>
              <a:off x="1435059" y="1758568"/>
              <a:ext cx="796697" cy="883403"/>
            </a:xfrm>
            <a:prstGeom prst="rect">
              <a:avLst/>
            </a:prstGeom>
            <a:solidFill>
              <a:schemeClr val="accent2">
                <a:lumMod val="60000"/>
                <a:lumOff val="4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DC08D98F-A72A-410B-807E-BDE38545BC56}"/>
                </a:ext>
              </a:extLst>
            </p:cNvPr>
            <p:cNvSpPr/>
            <p:nvPr/>
          </p:nvSpPr>
          <p:spPr>
            <a:xfrm>
              <a:off x="883403" y="1593684"/>
              <a:ext cx="945397" cy="1048286"/>
            </a:xfrm>
            <a:prstGeom prst="rect">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56F081E-4B86-4A83-AE12-EB098F14B7E8}"/>
                </a:ext>
              </a:extLst>
            </p:cNvPr>
            <p:cNvSpPr/>
            <p:nvPr/>
          </p:nvSpPr>
          <p:spPr>
            <a:xfrm>
              <a:off x="1182024" y="1945119"/>
              <a:ext cx="348154" cy="34541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10">
            <a:extLst>
              <a:ext uri="{FF2B5EF4-FFF2-40B4-BE49-F238E27FC236}">
                <a16:creationId xmlns:a16="http://schemas.microsoft.com/office/drawing/2014/main" id="{A0A8027F-E2E0-4E0D-A51A-3BF6D5D36603}"/>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876051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9FF9A66-A3B0-4A40-9DF2-16638C0EC062}"/>
              </a:ext>
            </a:extLst>
          </p:cNvPr>
          <p:cNvSpPr>
            <a:spLocks noGrp="1"/>
          </p:cNvSpPr>
          <p:nvPr>
            <p:ph type="title"/>
          </p:nvPr>
        </p:nvSpPr>
        <p:spPr>
          <a:xfrm>
            <a:off x="8369434" y="3761325"/>
            <a:ext cx="3853343" cy="1369287"/>
          </a:xfrm>
        </p:spPr>
        <p:txBody>
          <a:bodyPr>
            <a:normAutofit/>
          </a:bodyPr>
          <a:lstStyle/>
          <a:p>
            <a:r>
              <a:rPr lang="en-US" dirty="0"/>
              <a:t>THIS IS YOUR </a:t>
            </a:r>
            <a:r>
              <a:rPr lang="en-US" b="1" dirty="0"/>
              <a:t>HEADING</a:t>
            </a:r>
          </a:p>
        </p:txBody>
      </p:sp>
      <p:sp>
        <p:nvSpPr>
          <p:cNvPr id="9" name="Text Placeholder 6">
            <a:extLst>
              <a:ext uri="{FF2B5EF4-FFF2-40B4-BE49-F238E27FC236}">
                <a16:creationId xmlns:a16="http://schemas.microsoft.com/office/drawing/2014/main" id="{3BB7CFF9-56C9-454F-A54B-2BBDD54B9716}"/>
              </a:ext>
            </a:extLst>
          </p:cNvPr>
          <p:cNvSpPr>
            <a:spLocks noGrp="1"/>
          </p:cNvSpPr>
          <p:nvPr>
            <p:ph type="body" idx="1"/>
          </p:nvPr>
        </p:nvSpPr>
        <p:spPr>
          <a:xfrm>
            <a:off x="320674" y="576790"/>
            <a:ext cx="7413625" cy="1902029"/>
          </a:xfrm>
          <a:prstGeom prst="rect">
            <a:avLst/>
          </a:prstGeom>
        </p:spPr>
        <p:txBody>
          <a:bodyPr wrap="square">
            <a:spAutoFit/>
          </a:bodyPr>
          <a:lstStyle/>
          <a:p>
            <a:pPr marL="0" indent="0" algn="just">
              <a:buNone/>
            </a:pPr>
            <a:r>
              <a:rPr lang="en-US" sz="1400" b="1" dirty="0"/>
              <a:t>Chris Hadfield</a:t>
            </a:r>
            <a:r>
              <a:rPr lang="en-US" sz="1400" dirty="0">
                <a:solidFill>
                  <a:srgbClr val="0070C0"/>
                </a:solidFill>
              </a:rPr>
              <a:t>	</a:t>
            </a:r>
          </a:p>
          <a:p>
            <a:pPr marL="0" indent="0" algn="just">
              <a:buNone/>
            </a:pPr>
            <a:endParaRPr lang="en-US" sz="1400" dirty="0"/>
          </a:p>
          <a:p>
            <a:pPr marL="0" indent="0" algn="just">
              <a:buNone/>
            </a:pPr>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p>
          <a:p>
            <a:pPr marL="0" indent="0" algn="just">
              <a:buNone/>
            </a:pPr>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10" name="Rectangle 9">
            <a:extLst>
              <a:ext uri="{FF2B5EF4-FFF2-40B4-BE49-F238E27FC236}">
                <a16:creationId xmlns:a16="http://schemas.microsoft.com/office/drawing/2014/main" id="{CD6BAE5A-B259-4362-B678-AC52A265B474}"/>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5" name="Picture 14">
            <a:extLst>
              <a:ext uri="{FF2B5EF4-FFF2-40B4-BE49-F238E27FC236}">
                <a16:creationId xmlns:a16="http://schemas.microsoft.com/office/drawing/2014/main" id="{04FC7A45-3EEA-4BDB-923A-C65F2871A212}"/>
              </a:ext>
            </a:extLst>
          </p:cNvPr>
          <p:cNvPicPr>
            <a:picLocks noChangeAspect="1"/>
          </p:cNvPicPr>
          <p:nvPr/>
        </p:nvPicPr>
        <p:blipFill>
          <a:blip r:embed="rId2"/>
          <a:stretch>
            <a:fillRect/>
          </a:stretch>
        </p:blipFill>
        <p:spPr>
          <a:xfrm>
            <a:off x="320674" y="2782757"/>
            <a:ext cx="7949873" cy="3840813"/>
          </a:xfrm>
          <a:prstGeom prst="rect">
            <a:avLst/>
          </a:prstGeom>
        </p:spPr>
      </p:pic>
    </p:spTree>
    <p:extLst>
      <p:ext uri="{BB962C8B-B14F-4D97-AF65-F5344CB8AC3E}">
        <p14:creationId xmlns:p14="http://schemas.microsoft.com/office/powerpoint/2010/main" val="1606536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335116" y="2427515"/>
            <a:ext cx="4454195" cy="1818304"/>
          </a:xfrm>
          <a:prstGeom prst="rect">
            <a:avLst/>
          </a:prstGeom>
        </p:spPr>
        <p:txBody>
          <a:bodyPr lIns="91425" tIns="91425" rIns="91425" bIns="91425" anchor="b" anchorCtr="0">
            <a:noAutofit/>
          </a:bodyPr>
          <a:lstStyle/>
          <a:p>
            <a:pPr lvl="0" algn="l">
              <a:spcBef>
                <a:spcPts val="0"/>
              </a:spcBef>
              <a:buNone/>
            </a:pPr>
            <a:r>
              <a:rPr lang="en" sz="4000" dirty="0"/>
              <a:t>YOU CAN ALSO </a:t>
            </a:r>
            <a:r>
              <a:rPr lang="en" sz="4000" b="1" dirty="0">
                <a:effectLst>
                  <a:outerShdw blurRad="38100" dist="38100" dir="2700000" algn="tl">
                    <a:srgbClr val="000000">
                      <a:alpha val="43137"/>
                    </a:srgbClr>
                  </a:outerShdw>
                </a:effectLst>
              </a:rPr>
              <a:t>SPLIT</a:t>
            </a:r>
            <a:r>
              <a:rPr lang="en" sz="4000" dirty="0"/>
              <a: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5244924" y="2336393"/>
            <a:ext cx="3166682" cy="2000548"/>
          </a:xfrm>
          <a:prstGeom prst="rect">
            <a:avLst/>
          </a:prstGeom>
        </p:spPr>
        <p:txBody>
          <a:bodyPr wrap="square">
            <a:spAutoFit/>
          </a:bodyPr>
          <a:lstStyle/>
          <a:p>
            <a:pPr algn="just"/>
            <a:r>
              <a:rPr lang="en-US" sz="1400" b="1" dirty="0">
                <a:solidFill>
                  <a:schemeClr val="accent1">
                    <a:lumMod val="75000"/>
                  </a:schemeClr>
                </a:solidFill>
              </a:rPr>
              <a:t>Chris Hadfield</a:t>
            </a:r>
            <a:r>
              <a:rPr lang="en-US" sz="1400" dirty="0">
                <a:solidFill>
                  <a:schemeClr val="accent1">
                    <a:lumMod val="75000"/>
                  </a:schemeClr>
                </a:solidFill>
              </a:rPr>
              <a:t>	</a:t>
            </a:r>
          </a:p>
          <a:p>
            <a:pPr algn="just"/>
            <a:endParaRPr lang="en-US" sz="1400" dirty="0"/>
          </a:p>
          <a:p>
            <a:pPr algn="just"/>
            <a:r>
              <a:rPr lang="en-US" sz="12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717732" y="2336393"/>
            <a:ext cx="3166682" cy="2185214"/>
          </a:xfrm>
          <a:prstGeom prst="rect">
            <a:avLst/>
          </a:prstGeom>
        </p:spPr>
        <p:txBody>
          <a:bodyPr wrap="square">
            <a:spAutoFit/>
          </a:bodyPr>
          <a:lstStyle/>
          <a:p>
            <a:pPr algn="just"/>
            <a:r>
              <a:rPr lang="en-US" sz="1400" b="1" dirty="0">
                <a:solidFill>
                  <a:schemeClr val="accent1">
                    <a:lumMod val="75000"/>
                  </a:schemeClr>
                </a:solidFill>
              </a:rPr>
              <a:t>Erin Cummings</a:t>
            </a:r>
          </a:p>
          <a:p>
            <a:pPr algn="just"/>
            <a:endParaRPr lang="en-US" sz="1400" b="1" dirty="0"/>
          </a:p>
          <a:p>
            <a:pPr algn="just"/>
            <a:r>
              <a:rPr lang="en-US" sz="12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br>
            <a:endParaRPr lang="en-US" sz="1200" dirty="0"/>
          </a:p>
        </p:txBody>
      </p:sp>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hape 180">
            <a:extLst>
              <a:ext uri="{FF2B5EF4-FFF2-40B4-BE49-F238E27FC236}">
                <a16:creationId xmlns:a16="http://schemas.microsoft.com/office/drawing/2014/main" id="{A48EBC93-2717-4991-B53C-37E8F5A73966}"/>
              </a:ext>
            </a:extLst>
          </p:cNvPr>
          <p:cNvSpPr txBox="1">
            <a:spLocks noGrp="1"/>
          </p:cNvSpPr>
          <p:nvPr>
            <p:ph type="title"/>
          </p:nvPr>
        </p:nvSpPr>
        <p:spPr>
          <a:xfrm>
            <a:off x="81881" y="324277"/>
            <a:ext cx="3888511" cy="1070589"/>
          </a:xfrm>
          <a:prstGeom prst="rect">
            <a:avLst/>
          </a:prstGeom>
        </p:spPr>
        <p:txBody>
          <a:bodyPr lIns="91425" tIns="91425" rIns="91425" bIns="91425" anchor="b" anchorCtr="0">
            <a:noAutofit/>
          </a:bodyPr>
          <a:lstStyle/>
          <a:p>
            <a:pPr lvl="0" algn="l">
              <a:spcBef>
                <a:spcPts val="0"/>
              </a:spcBef>
              <a:buNone/>
            </a:pPr>
            <a:r>
              <a:rPr lang="en" sz="3200" dirty="0"/>
              <a:t>IN TWO OR </a:t>
            </a:r>
            <a:r>
              <a:rPr lang="en" sz="3200" b="1" dirty="0"/>
              <a:t>THREE</a:t>
            </a:r>
            <a:r>
              <a:rPr lang="en" sz="3200" dirty="0"/>
              <a:t> COLUMNS</a:t>
            </a:r>
          </a:p>
        </p:txBody>
      </p:sp>
      <p:sp>
        <p:nvSpPr>
          <p:cNvPr id="10" name="Rectangle 9">
            <a:extLst>
              <a:ext uri="{FF2B5EF4-FFF2-40B4-BE49-F238E27FC236}">
                <a16:creationId xmlns:a16="http://schemas.microsoft.com/office/drawing/2014/main" id="{9DECF274-2674-4356-A52B-6BD5D733514A}"/>
              </a:ext>
            </a:extLst>
          </p:cNvPr>
          <p:cNvSpPr/>
          <p:nvPr/>
        </p:nvSpPr>
        <p:spPr>
          <a:xfrm>
            <a:off x="81881" y="1537039"/>
            <a:ext cx="3679925" cy="1261884"/>
          </a:xfrm>
          <a:prstGeom prst="rect">
            <a:avLst/>
          </a:prstGeom>
        </p:spPr>
        <p:txBody>
          <a:bodyPr wrap="square">
            <a:spAutoFit/>
          </a:bodyPr>
          <a:lstStyle/>
          <a:p>
            <a:r>
              <a:rPr lang="en-US" sz="1400" b="1" dirty="0">
                <a:solidFill>
                  <a:schemeClr val="bg1"/>
                </a:solidFill>
              </a:rPr>
              <a:t>Helen Keller </a:t>
            </a:r>
          </a:p>
          <a:p>
            <a:r>
              <a:rPr lang="en-US" sz="1400" dirty="0">
                <a:solidFill>
                  <a:schemeClr val="bg1"/>
                </a:solidFill>
              </a:rPr>
              <a:t>	</a:t>
            </a:r>
          </a:p>
          <a:p>
            <a:r>
              <a:rPr lang="en-US" sz="1200" dirty="0">
                <a:solidFill>
                  <a:schemeClr val="bg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7F18E4C8-4406-42B7-B695-22C5B91205D9}"/>
              </a:ext>
            </a:extLst>
          </p:cNvPr>
          <p:cNvSpPr/>
          <p:nvPr/>
        </p:nvSpPr>
        <p:spPr>
          <a:xfrm>
            <a:off x="4277643" y="4050893"/>
            <a:ext cx="3636713" cy="2185214"/>
          </a:xfrm>
          <a:prstGeom prst="rect">
            <a:avLst/>
          </a:prstGeom>
        </p:spPr>
        <p:txBody>
          <a:bodyPr wrap="square">
            <a:spAutoFit/>
          </a:bodyPr>
          <a:lstStyle/>
          <a:p>
            <a:r>
              <a:rPr lang="en-US" sz="1400" b="1" dirty="0">
                <a:solidFill>
                  <a:schemeClr val="bg1"/>
                </a:solidFill>
              </a:rPr>
              <a:t>Mario Andretti</a:t>
            </a:r>
          </a:p>
          <a:p>
            <a:endParaRPr lang="en-US" sz="1400" dirty="0">
              <a:solidFill>
                <a:schemeClr val="bg1"/>
              </a:solidFill>
            </a:endParaRPr>
          </a:p>
          <a:p>
            <a:r>
              <a:rPr lang="en-US" sz="1200" dirty="0">
                <a:solidFill>
                  <a:schemeClr val="bg1"/>
                </a:solidFill>
              </a:rPr>
              <a:t>Desire is the key to motivation, but it's determination and commitment to an unrelenting pursuit of your goal - a commitment to excellence - that will enable you to attain the success you seek. Desire is the key to motivation, but it's determination and commitment to an unrelenting pursuit of your goal - a commitment to excellence - that will enable you to attain the success you seek. </a:t>
            </a:r>
          </a:p>
          <a:p>
            <a:r>
              <a:rPr lang="en-US" sz="1200" dirty="0">
                <a:solidFill>
                  <a:schemeClr val="bg1"/>
                </a:solidFill>
              </a:rPr>
              <a:t> </a:t>
            </a:r>
          </a:p>
        </p:txBody>
      </p:sp>
      <p:sp>
        <p:nvSpPr>
          <p:cNvPr id="12" name="Rectangle 11">
            <a:extLst>
              <a:ext uri="{FF2B5EF4-FFF2-40B4-BE49-F238E27FC236}">
                <a16:creationId xmlns:a16="http://schemas.microsoft.com/office/drawing/2014/main" id="{D2F92EDA-F2D0-401C-9D99-A2C777079B2C}"/>
              </a:ext>
            </a:extLst>
          </p:cNvPr>
          <p:cNvSpPr/>
          <p:nvPr/>
        </p:nvSpPr>
        <p:spPr>
          <a:xfrm>
            <a:off x="8288014" y="613709"/>
            <a:ext cx="3822105" cy="2185214"/>
          </a:xfrm>
          <a:prstGeom prst="rect">
            <a:avLst/>
          </a:prstGeom>
        </p:spPr>
        <p:txBody>
          <a:bodyPr wrap="square">
            <a:spAutoFit/>
          </a:bodyPr>
          <a:lstStyle/>
          <a:p>
            <a:r>
              <a:rPr lang="en-US" sz="1400" b="1" dirty="0">
                <a:solidFill>
                  <a:schemeClr val="bg1"/>
                </a:solidFill>
              </a:rPr>
              <a:t>Dwight. Eisenhower</a:t>
            </a:r>
          </a:p>
          <a:p>
            <a:endParaRPr lang="en-US" sz="1400" b="1" dirty="0">
              <a:solidFill>
                <a:schemeClr val="bg1"/>
              </a:solidFill>
            </a:endParaRPr>
          </a:p>
          <a:p>
            <a:r>
              <a:rPr lang="en-US" sz="1200" dirty="0">
                <a:solidFill>
                  <a:schemeClr val="bg1"/>
                </a:solidFill>
              </a:rPr>
              <a:t>The supreme quality for leadership is unquestionably integrity. Without it, no real success is possible, no matter whether it is on a section gang, a football field, in an army, or in an office. Desire is the key to motivation, but it's determination and commitment to an unrelenting pursuit of your goal - a commitment to excellence - that will enable you to attain the success you seek. </a:t>
            </a:r>
          </a:p>
          <a:p>
            <a:endParaRPr lang="en-US" sz="1200" dirty="0">
              <a:solidFill>
                <a:schemeClr val="bg1"/>
              </a:solidFill>
            </a:endParaRPr>
          </a:p>
        </p:txBody>
      </p:sp>
      <p:sp>
        <p:nvSpPr>
          <p:cNvPr id="13" name="Rectangle 12">
            <a:extLst>
              <a:ext uri="{FF2B5EF4-FFF2-40B4-BE49-F238E27FC236}">
                <a16:creationId xmlns:a16="http://schemas.microsoft.com/office/drawing/2014/main" id="{0A140D0C-1FBC-4B4B-904C-D1D5D94A6F42}"/>
              </a:ext>
            </a:extLst>
          </p:cNvPr>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20" name="Picture 19">
            <a:extLst>
              <a:ext uri="{FF2B5EF4-FFF2-40B4-BE49-F238E27FC236}">
                <a16:creationId xmlns:a16="http://schemas.microsoft.com/office/drawing/2014/main" id="{C2AB1164-C0B8-48EC-95FC-DC502C72C91E}"/>
              </a:ext>
            </a:extLst>
          </p:cNvPr>
          <p:cNvPicPr>
            <a:picLocks noChangeAspect="1"/>
          </p:cNvPicPr>
          <p:nvPr/>
        </p:nvPicPr>
        <p:blipFill>
          <a:blip r:embed="rId2"/>
          <a:stretch>
            <a:fillRect/>
          </a:stretch>
        </p:blipFill>
        <p:spPr>
          <a:xfrm>
            <a:off x="8113423" y="3431751"/>
            <a:ext cx="4078577" cy="3426249"/>
          </a:xfrm>
          <a:prstGeom prst="rect">
            <a:avLst/>
          </a:prstGeom>
        </p:spPr>
      </p:pic>
      <p:pic>
        <p:nvPicPr>
          <p:cNvPr id="29" name="Picture 28">
            <a:extLst>
              <a:ext uri="{FF2B5EF4-FFF2-40B4-BE49-F238E27FC236}">
                <a16:creationId xmlns:a16="http://schemas.microsoft.com/office/drawing/2014/main" id="{CAC2BF84-ED5E-4C34-AB23-C8B494233557}"/>
              </a:ext>
            </a:extLst>
          </p:cNvPr>
          <p:cNvPicPr>
            <a:picLocks noChangeAspect="1"/>
          </p:cNvPicPr>
          <p:nvPr/>
        </p:nvPicPr>
        <p:blipFill>
          <a:blip r:embed="rId3"/>
          <a:stretch>
            <a:fillRect/>
          </a:stretch>
        </p:blipFill>
        <p:spPr>
          <a:xfrm>
            <a:off x="4084144" y="-9857"/>
            <a:ext cx="4023709" cy="3432345"/>
          </a:xfrm>
          <a:prstGeom prst="rect">
            <a:avLst/>
          </a:prstGeom>
        </p:spPr>
      </p:pic>
      <p:pic>
        <p:nvPicPr>
          <p:cNvPr id="32" name="Picture 31">
            <a:extLst>
              <a:ext uri="{FF2B5EF4-FFF2-40B4-BE49-F238E27FC236}">
                <a16:creationId xmlns:a16="http://schemas.microsoft.com/office/drawing/2014/main" id="{43CB4FFB-4B96-4E46-97B5-3AC165FD1700}"/>
              </a:ext>
            </a:extLst>
          </p:cNvPr>
          <p:cNvPicPr>
            <a:picLocks noChangeAspect="1"/>
          </p:cNvPicPr>
          <p:nvPr/>
        </p:nvPicPr>
        <p:blipFill>
          <a:blip r:embed="rId4"/>
          <a:stretch>
            <a:fillRect/>
          </a:stretch>
        </p:blipFill>
        <p:spPr>
          <a:xfrm>
            <a:off x="0" y="3435513"/>
            <a:ext cx="4078577" cy="3426249"/>
          </a:xfrm>
          <a:prstGeom prst="rect">
            <a:avLst/>
          </a:prstGeom>
        </p:spPr>
      </p:pic>
    </p:spTree>
    <p:extLst>
      <p:ext uri="{BB962C8B-B14F-4D97-AF65-F5344CB8AC3E}">
        <p14:creationId xmlns:p14="http://schemas.microsoft.com/office/powerpoint/2010/main" val="377408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518A7B-2E68-4A82-92E9-5E5FE2C3752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itle 1">
            <a:extLst>
              <a:ext uri="{FF2B5EF4-FFF2-40B4-BE49-F238E27FC236}">
                <a16:creationId xmlns:a16="http://schemas.microsoft.com/office/drawing/2014/main" id="{9C98CEC8-2E60-4064-BDD4-9E2DF1BC342E}"/>
              </a:ext>
            </a:extLst>
          </p:cNvPr>
          <p:cNvSpPr txBox="1">
            <a:spLocks/>
          </p:cNvSpPr>
          <p:nvPr/>
        </p:nvSpPr>
        <p:spPr>
          <a:xfrm>
            <a:off x="7374193" y="183414"/>
            <a:ext cx="4648201"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700" dirty="0">
                <a:solidFill>
                  <a:schemeClr val="accent5"/>
                </a:solidFill>
              </a:rPr>
              <a:t>BIG PICTURE CREATES BIG IMPACT</a:t>
            </a:r>
            <a:br>
              <a:rPr lang="en-US" sz="2400" dirty="0">
                <a:solidFill>
                  <a:schemeClr val="accent5"/>
                </a:solidFill>
              </a:rPr>
            </a:br>
            <a:r>
              <a:rPr lang="en-US" sz="1400" dirty="0">
                <a:solidFill>
                  <a:schemeClr val="accent5"/>
                </a:solidFill>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ustom 5">
      <a:majorFont>
        <a:latin typeface="Raleway"/>
        <a:ea typeface=""/>
        <a:cs typeface=""/>
      </a:majorFont>
      <a:minorFont>
        <a:latin typeface="Roboto C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963</TotalTime>
  <Words>1242</Words>
  <Application>Microsoft Office PowerPoint</Application>
  <PresentationFormat>Widescreen</PresentationFormat>
  <Paragraphs>130</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Muli</vt:lpstr>
      <vt:lpstr>Raleway</vt:lpstr>
      <vt:lpstr>Roboto</vt:lpstr>
      <vt:lpstr>Roboto Cn</vt:lpstr>
      <vt:lpstr>Office Theme</vt:lpstr>
      <vt:lpstr>PowerPoint Presentation</vt:lpstr>
      <vt:lpstr>PowerPoint Presentation</vt:lpstr>
      <vt:lpstr>YOUR FIRST HEADLINE</vt:lpstr>
      <vt:lpstr>THIS IS YOUR WELCOME MESSAGE OR QUOTE</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Slidehood.com</cp:lastModifiedBy>
  <cp:revision>130</cp:revision>
  <dcterms:created xsi:type="dcterms:W3CDTF">2017-08-02T20:41:11Z</dcterms:created>
  <dcterms:modified xsi:type="dcterms:W3CDTF">2018-03-20T21:13:19Z</dcterms:modified>
</cp:coreProperties>
</file>