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C3E14B6-4746-4074-9FD9-D8C22314ED3F}">
  <a:tblStyle styleId="{BC3E14B6-4746-4074-9FD9-D8C22314ED3F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c50cfcc58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c50cfcc58_2_1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c50cfcc58_2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g1c50cfcc58_2_2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c50cfcc58_2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1c50cfcc58_2_2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c50cfcc58_2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1c50cfcc58_2_29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c50cfcc58_2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g1c50cfcc58_2_30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c50cfcc58_2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g1c50cfcc58_2_3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c50cfcc58_2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1c50cfcc58_2_3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c50cfcc58_2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1c50cfcc58_2_40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c50cfcc58_2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1c50cfcc58_2_4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1c50cfcc58_2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g1c50cfcc58_2_45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1c50cfcc58_2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g1c50cfcc58_2_49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c50cfcc58_2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1c50cfcc58_2_1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1c50cfcc58_2_5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g1c50cfcc58_2_5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1c50cfcc58_2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g1c50cfcc58_2_5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1c50cfcc58_2_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g1c50cfcc58_2_5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1c50cfcc58_2_5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g1c50cfcc58_2_57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1c50cfcc58_2_6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g1c50cfcc58_2_60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1c50cfcc58_2_6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g1c50cfcc58_2_6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c50cfcc58_2_6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g1c50cfcc58_2_6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1c50cfcc58_2_6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g1c50cfcc58_2_6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1c50cfcc58_2_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g1c50cfcc58_2_65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1c50cfcc58_2_6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g1c50cfcc58_2_66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c50cfcc58_2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1c50cfcc58_2_1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1c50cfcc58_2_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g1c50cfcc58_2_68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1c50cfcc58_2_6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g1c50cfcc58_2_69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1c50cfcc58_2_7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g1c50cfcc58_2_70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1c50cfcc58_2_7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g1c50cfcc58_2_7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1c50cfcc58_2_7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g1c50cfcc58_2_77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1c50cfcc58_2_8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g1c50cfcc58_2_8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1c50cfcc58_2_8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g1c50cfcc58_2_88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c50cfcc58_2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1c50cfcc58_2_1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c50cfcc58_2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1c50cfcc58_2_1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c50cfcc58_2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1c50cfcc58_2_17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c50cfcc58_2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1c50cfcc58_2_1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c50cfcc58_2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1c50cfcc58_2_2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c50cfcc58_2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1c50cfcc58_2_2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>
            <p:ph type="title"/>
          </p:nvPr>
        </p:nvSpPr>
        <p:spPr>
          <a:xfrm>
            <a:off x="3497075" y="1569375"/>
            <a:ext cx="3869700" cy="12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b="1"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b="1"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b="1"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b="1"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b="1"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b="1"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b="1" sz="3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b="1" sz="3600"/>
            </a:lvl9pPr>
          </a:lstStyle>
          <a:p/>
        </p:txBody>
      </p:sp>
      <p:sp>
        <p:nvSpPr>
          <p:cNvPr id="8" name="Google Shape;8;p2"/>
          <p:cNvSpPr txBox="1"/>
          <p:nvPr>
            <p:ph idx="1" type="subTitle"/>
          </p:nvPr>
        </p:nvSpPr>
        <p:spPr>
          <a:xfrm>
            <a:off x="3497075" y="2794800"/>
            <a:ext cx="38412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bg>
      <p:bgPr>
        <a:solidFill>
          <a:srgbClr val="FD2906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type="title"/>
          </p:nvPr>
        </p:nvSpPr>
        <p:spPr>
          <a:xfrm>
            <a:off x="14533" y="3350877"/>
            <a:ext cx="90933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4" name="Google Shape;54;p11"/>
          <p:cNvSpPr txBox="1"/>
          <p:nvPr>
            <p:ph idx="1" type="subTitle"/>
          </p:nvPr>
        </p:nvSpPr>
        <p:spPr>
          <a:xfrm>
            <a:off x="0" y="3945670"/>
            <a:ext cx="91083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5" name="Google Shape;55;p11"/>
          <p:cNvSpPr/>
          <p:nvPr>
            <p:ph idx="2" type="pic"/>
          </p:nvPr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1"/>
          <p:cNvSpPr/>
          <p:nvPr>
            <p:ph idx="3" type="pic"/>
          </p:nvPr>
        </p:nvSpPr>
        <p:spPr>
          <a:xfrm>
            <a:off x="3869922" y="1869672"/>
            <a:ext cx="1404156" cy="1404156"/>
          </a:xfrm>
          <a:prstGeom prst="ellipse">
            <a:avLst/>
          </a:prstGeom>
          <a:solidFill>
            <a:schemeClr val="lt1"/>
          </a:solidFill>
          <a:ln cap="flat" cmpd="sng" w="88900">
            <a:solidFill>
              <a:srgbClr val="FD290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bg>
      <p:bgPr>
        <a:solidFill>
          <a:srgbClr val="FDDD06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/>
          <p:nvPr/>
        </p:nvSpPr>
        <p:spPr>
          <a:xfrm>
            <a:off x="3995738" y="243024"/>
            <a:ext cx="3672606" cy="1536638"/>
          </a:xfrm>
          <a:prstGeom prst="rect">
            <a:avLst/>
          </a:prstGeom>
          <a:solidFill>
            <a:srgbClr val="FD29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2"/>
          <p:cNvSpPr/>
          <p:nvPr>
            <p:ph idx="2" type="pic"/>
          </p:nvPr>
        </p:nvSpPr>
        <p:spPr>
          <a:xfrm>
            <a:off x="0" y="0"/>
            <a:ext cx="3995738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Images and Contents Layout">
  <p:cSld name="10_Images and Contents Layout">
    <p:bg>
      <p:bgPr>
        <a:solidFill>
          <a:srgbClr val="FD2906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67512" y="411510"/>
            <a:ext cx="3800235" cy="208229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/>
          <p:nvPr>
            <p:ph idx="2" type="pic"/>
          </p:nvPr>
        </p:nvSpPr>
        <p:spPr>
          <a:xfrm>
            <a:off x="5306628" y="546615"/>
            <a:ext cx="2522002" cy="164032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67512" y="2643758"/>
            <a:ext cx="3800235" cy="2082292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/>
          <p:nvPr>
            <p:ph idx="3" type="pic"/>
          </p:nvPr>
        </p:nvSpPr>
        <p:spPr>
          <a:xfrm>
            <a:off x="5306628" y="2778863"/>
            <a:ext cx="2522002" cy="164032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WIN7\Downloads\apple-1868496.jpg" id="66" name="Google Shape;66;p14"/>
          <p:cNvPicPr preferRelativeResize="0"/>
          <p:nvPr/>
        </p:nvPicPr>
        <p:blipFill rotWithShape="1">
          <a:blip r:embed="rId2">
            <a:alphaModFix/>
          </a:blip>
          <a:srcRect b="15563" l="0" r="0" t="0"/>
          <a:stretch/>
        </p:blipFill>
        <p:spPr>
          <a:xfrm>
            <a:off x="7640" y="0"/>
            <a:ext cx="913636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DD06">
              <a:alpha val="819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4"/>
          <p:cNvSpPr/>
          <p:nvPr>
            <p:ph idx="2" type="pic"/>
          </p:nvPr>
        </p:nvSpPr>
        <p:spPr>
          <a:xfrm>
            <a:off x="2830160" y="1437038"/>
            <a:ext cx="3254008" cy="18998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4"/>
          <p:cNvSpPr txBox="1"/>
          <p:nvPr>
            <p:ph type="title"/>
          </p:nvPr>
        </p:nvSpPr>
        <p:spPr>
          <a:xfrm>
            <a:off x="22171" y="100325"/>
            <a:ext cx="90858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0" name="Google Shape;70;p14"/>
          <p:cNvSpPr txBox="1"/>
          <p:nvPr>
            <p:ph idx="1" type="subTitle"/>
          </p:nvPr>
        </p:nvSpPr>
        <p:spPr>
          <a:xfrm>
            <a:off x="7650" y="730949"/>
            <a:ext cx="91005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Images and Contents Layout">
  <p:cSld name="9_Images and Contents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>
            <p:ph idx="2" type="pic"/>
          </p:nvPr>
        </p:nvSpPr>
        <p:spPr>
          <a:xfrm>
            <a:off x="-1" y="0"/>
            <a:ext cx="4536000" cy="295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5"/>
          <p:cNvSpPr/>
          <p:nvPr>
            <p:ph idx="3" type="pic"/>
          </p:nvPr>
        </p:nvSpPr>
        <p:spPr>
          <a:xfrm>
            <a:off x="4608000" y="0"/>
            <a:ext cx="4536000" cy="295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5"/>
          <p:cNvSpPr/>
          <p:nvPr/>
        </p:nvSpPr>
        <p:spPr>
          <a:xfrm>
            <a:off x="0" y="3003550"/>
            <a:ext cx="9144000" cy="2139950"/>
          </a:xfrm>
          <a:prstGeom prst="rect">
            <a:avLst/>
          </a:prstGeom>
          <a:solidFill>
            <a:srgbClr val="FD29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bg>
      <p:bgPr>
        <a:solidFill>
          <a:srgbClr val="FD2906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PNG이미지\핸드폰2.png" id="76" name="Google Shape;7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6176" y="1361102"/>
            <a:ext cx="2808312" cy="340081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/>
          <p:nvPr>
            <p:ph idx="2" type="pic"/>
          </p:nvPr>
        </p:nvSpPr>
        <p:spPr>
          <a:xfrm>
            <a:off x="6840823" y="1499618"/>
            <a:ext cx="1619609" cy="250179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6"/>
          <p:cNvSpPr/>
          <p:nvPr>
            <p:ph idx="3" type="pic"/>
          </p:nvPr>
        </p:nvSpPr>
        <p:spPr>
          <a:xfrm>
            <a:off x="5688695" y="1783624"/>
            <a:ext cx="1619609" cy="2501798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6"/>
          <p:cNvSpPr txBox="1"/>
          <p:nvPr>
            <p:ph type="title"/>
          </p:nvPr>
        </p:nvSpPr>
        <p:spPr>
          <a:xfrm>
            <a:off x="14533" y="100325"/>
            <a:ext cx="90933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80" name="Google Shape;80;p16"/>
          <p:cNvSpPr txBox="1"/>
          <p:nvPr>
            <p:ph idx="1" type="subTitle"/>
          </p:nvPr>
        </p:nvSpPr>
        <p:spPr>
          <a:xfrm>
            <a:off x="0" y="730949"/>
            <a:ext cx="91080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mages and Contents Layout">
  <p:cSld name="6_Images and Contents Layout">
    <p:bg>
      <p:bgPr>
        <a:solidFill>
          <a:srgbClr val="FD2906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/>
          <p:nvPr>
            <p:ph idx="2" type="pic"/>
          </p:nvPr>
        </p:nvSpPr>
        <p:spPr>
          <a:xfrm>
            <a:off x="0" y="0"/>
            <a:ext cx="5796136" cy="17136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7"/>
          <p:cNvSpPr/>
          <p:nvPr>
            <p:ph idx="3" type="pic"/>
          </p:nvPr>
        </p:nvSpPr>
        <p:spPr>
          <a:xfrm>
            <a:off x="0" y="1711656"/>
            <a:ext cx="5040000" cy="17136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7"/>
          <p:cNvSpPr/>
          <p:nvPr>
            <p:ph idx="4" type="pic"/>
          </p:nvPr>
        </p:nvSpPr>
        <p:spPr>
          <a:xfrm>
            <a:off x="0" y="3423312"/>
            <a:ext cx="4320000" cy="172018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bg>
      <p:bgPr>
        <a:solidFill>
          <a:srgbClr val="FD2906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/>
          <p:nvPr>
            <p:ph idx="2" type="pic"/>
          </p:nvPr>
        </p:nvSpPr>
        <p:spPr>
          <a:xfrm>
            <a:off x="6732239" y="0"/>
            <a:ext cx="2411761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8"/>
          <p:cNvSpPr/>
          <p:nvPr>
            <p:ph idx="3" type="pic"/>
          </p:nvPr>
        </p:nvSpPr>
        <p:spPr>
          <a:xfrm>
            <a:off x="4410170" y="1091055"/>
            <a:ext cx="3168352" cy="2176085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fmla="val 3968" name="adj"/>
            </a:avLst>
          </a:prstGeom>
          <a:solidFill>
            <a:srgbClr val="FD29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9"/>
          <p:cNvSpPr txBox="1"/>
          <p:nvPr/>
        </p:nvSpPr>
        <p:spPr>
          <a:xfrm>
            <a:off x="755576" y="1427128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9"/>
          <p:cNvSpPr txBox="1"/>
          <p:nvPr/>
        </p:nvSpPr>
        <p:spPr>
          <a:xfrm>
            <a:off x="755576" y="1939375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9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9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" name="Google Shape;94;p19"/>
          <p:cNvGrpSpPr/>
          <p:nvPr/>
        </p:nvGrpSpPr>
        <p:grpSpPr>
          <a:xfrm>
            <a:off x="755725" y="3062543"/>
            <a:ext cx="1872059" cy="1576233"/>
            <a:chOff x="102157" y="1419622"/>
            <a:chExt cx="1872059" cy="1576233"/>
          </a:xfrm>
        </p:grpSpPr>
        <p:sp>
          <p:nvSpPr>
            <p:cNvPr id="95" name="Google Shape;95;p19"/>
            <p:cNvSpPr txBox="1"/>
            <p:nvPr/>
          </p:nvSpPr>
          <p:spPr>
            <a:xfrm>
              <a:off x="127596" y="2749634"/>
              <a:ext cx="18466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www.googleslidesppt.com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9"/>
            <p:cNvSpPr txBox="1"/>
            <p:nvPr/>
          </p:nvSpPr>
          <p:spPr>
            <a:xfrm>
              <a:off x="102157" y="1419622"/>
              <a:ext cx="1827644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Google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Slides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PPT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0" y="100325"/>
            <a:ext cx="91080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1834525" y="357600"/>
            <a:ext cx="72735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FD290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FD290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FD290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FD290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FD290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FD290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FD290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FD290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FD290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WIN7\Downloads\apple-1868496.jpg" id="100" name="Google Shape;100;p21"/>
          <p:cNvPicPr preferRelativeResize="0"/>
          <p:nvPr/>
        </p:nvPicPr>
        <p:blipFill rotWithShape="1">
          <a:blip r:embed="rId2">
            <a:alphaModFix/>
          </a:blip>
          <a:srcRect b="15563" l="0" r="0" t="0"/>
          <a:stretch/>
        </p:blipFill>
        <p:spPr>
          <a:xfrm>
            <a:off x="7640" y="0"/>
            <a:ext cx="913636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2906">
              <a:alpha val="819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1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03" name="Google Shape;103;p21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 1">
  <p:cSld name="1_Basic Layout_1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title"/>
          </p:nvPr>
        </p:nvSpPr>
        <p:spPr>
          <a:xfrm>
            <a:off x="1710198" y="100325"/>
            <a:ext cx="73977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698375" y="730949"/>
            <a:ext cx="74097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solidFill>
          <a:srgbClr val="FD2906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15;p5"/>
          <p:cNvGrpSpPr/>
          <p:nvPr/>
        </p:nvGrpSpPr>
        <p:grpSpPr>
          <a:xfrm>
            <a:off x="740835" y="314518"/>
            <a:ext cx="3115297" cy="4844221"/>
            <a:chOff x="740835" y="314518"/>
            <a:chExt cx="3115297" cy="4844221"/>
          </a:xfrm>
        </p:grpSpPr>
        <p:sp>
          <p:nvSpPr>
            <p:cNvPr id="16" name="Google Shape;16;p5"/>
            <p:cNvSpPr/>
            <p:nvPr/>
          </p:nvSpPr>
          <p:spPr>
            <a:xfrm rot="-826531">
              <a:off x="1026408" y="3360991"/>
              <a:ext cx="720080" cy="1152128"/>
            </a:xfrm>
            <a:prstGeom prst="roundRect">
              <a:avLst>
                <a:gd fmla="val 36773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5"/>
            <p:cNvSpPr/>
            <p:nvPr/>
          </p:nvSpPr>
          <p:spPr>
            <a:xfrm rot="164646">
              <a:off x="922020" y="3665220"/>
              <a:ext cx="876300" cy="2286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35826" y="36000"/>
                    <a:pt x="65391" y="0"/>
                    <a:pt x="119999" y="0"/>
                  </a:cubicBezTo>
                </a:path>
              </a:pathLst>
            </a:custGeom>
            <a:noFill/>
            <a:ln cap="flat" cmpd="sng" w="1587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5"/>
            <p:cNvSpPr/>
            <p:nvPr/>
          </p:nvSpPr>
          <p:spPr>
            <a:xfrm>
              <a:off x="740835" y="314518"/>
              <a:ext cx="3115297" cy="4844221"/>
            </a:xfrm>
            <a:custGeom>
              <a:rect b="b" l="l" r="r" t="t"/>
              <a:pathLst>
                <a:path extrusionOk="0" h="120000" w="120000">
                  <a:moveTo>
                    <a:pt x="14610" y="71488"/>
                  </a:moveTo>
                  <a:cubicBezTo>
                    <a:pt x="32295" y="72935"/>
                    <a:pt x="39860" y="73272"/>
                    <a:pt x="44801" y="85160"/>
                  </a:cubicBezTo>
                  <a:cubicBezTo>
                    <a:pt x="49742" y="97047"/>
                    <a:pt x="41998" y="104575"/>
                    <a:pt x="35450" y="106409"/>
                  </a:cubicBezTo>
                  <a:cubicBezTo>
                    <a:pt x="28902" y="108242"/>
                    <a:pt x="9872" y="110067"/>
                    <a:pt x="5511" y="96162"/>
                  </a:cubicBezTo>
                  <a:cubicBezTo>
                    <a:pt x="1150" y="82256"/>
                    <a:pt x="5441" y="76531"/>
                    <a:pt x="11801" y="74751"/>
                  </a:cubicBezTo>
                  <a:cubicBezTo>
                    <a:pt x="18160" y="72971"/>
                    <a:pt x="25163" y="76486"/>
                    <a:pt x="26057" y="79011"/>
                  </a:cubicBezTo>
                  <a:cubicBezTo>
                    <a:pt x="26952" y="81537"/>
                    <a:pt x="24632" y="82494"/>
                    <a:pt x="23458" y="82625"/>
                  </a:cubicBezTo>
                  <a:cubicBezTo>
                    <a:pt x="22284" y="82755"/>
                    <a:pt x="19160" y="82000"/>
                    <a:pt x="19013" y="79793"/>
                  </a:cubicBezTo>
                  <a:cubicBezTo>
                    <a:pt x="18866" y="77587"/>
                    <a:pt x="22577" y="71713"/>
                    <a:pt x="22577" y="69385"/>
                  </a:cubicBezTo>
                  <a:cubicBezTo>
                    <a:pt x="22577" y="67057"/>
                    <a:pt x="22346" y="66607"/>
                    <a:pt x="19013" y="65825"/>
                  </a:cubicBezTo>
                  <a:cubicBezTo>
                    <a:pt x="15679" y="65043"/>
                    <a:pt x="5252" y="67519"/>
                    <a:pt x="2576" y="64693"/>
                  </a:cubicBezTo>
                  <a:cubicBezTo>
                    <a:pt x="-100" y="61866"/>
                    <a:pt x="-1693" y="56445"/>
                    <a:pt x="2953" y="48864"/>
                  </a:cubicBezTo>
                  <a:cubicBezTo>
                    <a:pt x="7601" y="41282"/>
                    <a:pt x="8216" y="32796"/>
                    <a:pt x="30460" y="19201"/>
                  </a:cubicBezTo>
                  <a:cubicBezTo>
                    <a:pt x="52705" y="5606"/>
                    <a:pt x="93029" y="-1058"/>
                    <a:pt x="106482" y="136"/>
                  </a:cubicBezTo>
                  <a:cubicBezTo>
                    <a:pt x="119935" y="1332"/>
                    <a:pt x="108928" y="19012"/>
                    <a:pt x="111178" y="26374"/>
                  </a:cubicBezTo>
                  <a:cubicBezTo>
                    <a:pt x="113428" y="33736"/>
                    <a:pt x="120375" y="38329"/>
                    <a:pt x="119984" y="44306"/>
                  </a:cubicBezTo>
                  <a:cubicBezTo>
                    <a:pt x="119592" y="50284"/>
                    <a:pt x="109026" y="56450"/>
                    <a:pt x="108830" y="62239"/>
                  </a:cubicBezTo>
                  <a:cubicBezTo>
                    <a:pt x="108634" y="68027"/>
                    <a:pt x="119739" y="73155"/>
                    <a:pt x="118810" y="79038"/>
                  </a:cubicBezTo>
                  <a:cubicBezTo>
                    <a:pt x="117880" y="84921"/>
                    <a:pt x="103057" y="90710"/>
                    <a:pt x="103253" y="97537"/>
                  </a:cubicBezTo>
                  <a:cubicBezTo>
                    <a:pt x="103449" y="104364"/>
                    <a:pt x="111887" y="113786"/>
                    <a:pt x="119984" y="120000"/>
                  </a:cubicBezTo>
                </a:path>
              </a:pathLst>
            </a:custGeom>
            <a:noFill/>
            <a:ln cap="flat" cmpd="sng" w="1587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bg>
      <p:bgPr>
        <a:solidFill>
          <a:srgbClr val="FD2906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/>
          <p:nvPr/>
        </p:nvSpPr>
        <p:spPr>
          <a:xfrm>
            <a:off x="0" y="1311610"/>
            <a:ext cx="9144000" cy="2520280"/>
          </a:xfrm>
          <a:custGeom>
            <a:rect b="b" l="l" r="r" t="t"/>
            <a:pathLst>
              <a:path extrusionOk="0" h="120000" w="120000">
                <a:moveTo>
                  <a:pt x="31177" y="0"/>
                </a:moveTo>
                <a:cubicBezTo>
                  <a:pt x="37394" y="0"/>
                  <a:pt x="42810" y="12445"/>
                  <a:pt x="45628" y="30857"/>
                </a:cubicBezTo>
                <a:lnTo>
                  <a:pt x="120000" y="30857"/>
                </a:lnTo>
                <a:lnTo>
                  <a:pt x="120000" y="89142"/>
                </a:lnTo>
                <a:lnTo>
                  <a:pt x="45628" y="89142"/>
                </a:lnTo>
                <a:cubicBezTo>
                  <a:pt x="42810" y="107554"/>
                  <a:pt x="37394" y="120000"/>
                  <a:pt x="31177" y="120000"/>
                </a:cubicBezTo>
                <a:cubicBezTo>
                  <a:pt x="24961" y="120000"/>
                  <a:pt x="19545" y="107554"/>
                  <a:pt x="16727" y="89142"/>
                </a:cubicBezTo>
                <a:lnTo>
                  <a:pt x="0" y="89142"/>
                </a:lnTo>
                <a:lnTo>
                  <a:pt x="0" y="30857"/>
                </a:lnTo>
                <a:lnTo>
                  <a:pt x="16727" y="30857"/>
                </a:lnTo>
                <a:cubicBezTo>
                  <a:pt x="19545" y="12445"/>
                  <a:pt x="24961" y="0"/>
                  <a:pt x="31177" y="0"/>
                </a:cubicBezTo>
                <a:close/>
              </a:path>
            </a:pathLst>
          </a:custGeom>
          <a:solidFill>
            <a:srgbClr val="FDDD06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" name="Google Shape;21;p6"/>
          <p:cNvGrpSpPr/>
          <p:nvPr/>
        </p:nvGrpSpPr>
        <p:grpSpPr>
          <a:xfrm>
            <a:off x="1774291" y="1433017"/>
            <a:ext cx="1235151" cy="2154770"/>
            <a:chOff x="715434" y="2524157"/>
            <a:chExt cx="1235151" cy="2154770"/>
          </a:xfrm>
        </p:grpSpPr>
        <p:sp>
          <p:nvSpPr>
            <p:cNvPr id="22" name="Google Shape;22;p6"/>
            <p:cNvSpPr/>
            <p:nvPr/>
          </p:nvSpPr>
          <p:spPr>
            <a:xfrm rot="-826531">
              <a:off x="1026408" y="3360991"/>
              <a:ext cx="720080" cy="1152128"/>
            </a:xfrm>
            <a:prstGeom prst="roundRect">
              <a:avLst>
                <a:gd fmla="val 36773" name="adj"/>
              </a:avLst>
            </a:prstGeom>
            <a:solidFill>
              <a:srgbClr val="FD290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6"/>
            <p:cNvSpPr/>
            <p:nvPr/>
          </p:nvSpPr>
          <p:spPr>
            <a:xfrm rot="164646">
              <a:off x="922020" y="3665220"/>
              <a:ext cx="876300" cy="2286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35826" y="36000"/>
                    <a:pt x="65391" y="0"/>
                    <a:pt x="119999" y="0"/>
                  </a:cubicBezTo>
                </a:path>
              </a:pathLst>
            </a:custGeom>
            <a:noFill/>
            <a:ln cap="flat" cmpd="sng" w="1587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6"/>
            <p:cNvSpPr/>
            <p:nvPr/>
          </p:nvSpPr>
          <p:spPr>
            <a:xfrm>
              <a:off x="715434" y="2524157"/>
              <a:ext cx="1235151" cy="2154770"/>
            </a:xfrm>
            <a:custGeom>
              <a:rect b="b" l="l" r="r" t="t"/>
              <a:pathLst>
                <a:path extrusionOk="0" h="120000" w="120000">
                  <a:moveTo>
                    <a:pt x="36851" y="38603"/>
                  </a:moveTo>
                  <a:cubicBezTo>
                    <a:pt x="81454" y="41856"/>
                    <a:pt x="103825" y="45443"/>
                    <a:pt x="116287" y="73582"/>
                  </a:cubicBezTo>
                  <a:cubicBezTo>
                    <a:pt x="128749" y="101722"/>
                    <a:pt x="107300" y="110865"/>
                    <a:pt x="89413" y="117110"/>
                  </a:cubicBezTo>
                  <a:cubicBezTo>
                    <a:pt x="71526" y="123354"/>
                    <a:pt x="30658" y="121091"/>
                    <a:pt x="13901" y="94073"/>
                  </a:cubicBezTo>
                  <a:cubicBezTo>
                    <a:pt x="-2855" y="67055"/>
                    <a:pt x="13724" y="49939"/>
                    <a:pt x="29765" y="45938"/>
                  </a:cubicBezTo>
                  <a:cubicBezTo>
                    <a:pt x="45805" y="41937"/>
                    <a:pt x="63467" y="49838"/>
                    <a:pt x="65723" y="55517"/>
                  </a:cubicBezTo>
                  <a:cubicBezTo>
                    <a:pt x="67979" y="61195"/>
                    <a:pt x="62127" y="63347"/>
                    <a:pt x="59166" y="63640"/>
                  </a:cubicBezTo>
                  <a:cubicBezTo>
                    <a:pt x="56205" y="63933"/>
                    <a:pt x="48325" y="62236"/>
                    <a:pt x="47955" y="57275"/>
                  </a:cubicBezTo>
                  <a:cubicBezTo>
                    <a:pt x="47585" y="52314"/>
                    <a:pt x="56945" y="39108"/>
                    <a:pt x="56945" y="33874"/>
                  </a:cubicBezTo>
                  <a:cubicBezTo>
                    <a:pt x="56945" y="28641"/>
                    <a:pt x="56363" y="27630"/>
                    <a:pt x="47955" y="25872"/>
                  </a:cubicBezTo>
                  <a:cubicBezTo>
                    <a:pt x="39547" y="24114"/>
                    <a:pt x="13249" y="27638"/>
                    <a:pt x="6498" y="23326"/>
                  </a:cubicBezTo>
                  <a:cubicBezTo>
                    <a:pt x="-252" y="19014"/>
                    <a:pt x="-4271" y="17045"/>
                    <a:pt x="7449" y="0"/>
                  </a:cubicBezTo>
                </a:path>
              </a:pathLst>
            </a:custGeom>
            <a:noFill/>
            <a:ln cap="flat" cmpd="sng" w="222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solidFill>
          <a:srgbClr val="FD2906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/>
          <p:nvPr/>
        </p:nvSpPr>
        <p:spPr>
          <a:xfrm>
            <a:off x="3311860" y="699542"/>
            <a:ext cx="2520280" cy="2520280"/>
          </a:xfrm>
          <a:prstGeom prst="ellipse">
            <a:avLst/>
          </a:prstGeom>
          <a:solidFill>
            <a:srgbClr val="FDDD06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27;p7"/>
          <p:cNvGrpSpPr/>
          <p:nvPr/>
        </p:nvGrpSpPr>
        <p:grpSpPr>
          <a:xfrm>
            <a:off x="3970535" y="820949"/>
            <a:ext cx="1235151" cy="2154770"/>
            <a:chOff x="715434" y="2524157"/>
            <a:chExt cx="1235151" cy="2154770"/>
          </a:xfrm>
        </p:grpSpPr>
        <p:sp>
          <p:nvSpPr>
            <p:cNvPr id="28" name="Google Shape;28;p7"/>
            <p:cNvSpPr/>
            <p:nvPr/>
          </p:nvSpPr>
          <p:spPr>
            <a:xfrm rot="-826531">
              <a:off x="1026408" y="3360991"/>
              <a:ext cx="720080" cy="1152128"/>
            </a:xfrm>
            <a:prstGeom prst="roundRect">
              <a:avLst>
                <a:gd fmla="val 36773" name="adj"/>
              </a:avLst>
            </a:prstGeom>
            <a:solidFill>
              <a:srgbClr val="FD290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7"/>
            <p:cNvSpPr/>
            <p:nvPr/>
          </p:nvSpPr>
          <p:spPr>
            <a:xfrm rot="164646">
              <a:off x="922020" y="3665220"/>
              <a:ext cx="876300" cy="2286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35826" y="36000"/>
                    <a:pt x="65391" y="0"/>
                    <a:pt x="119999" y="0"/>
                  </a:cubicBezTo>
                </a:path>
              </a:pathLst>
            </a:custGeom>
            <a:noFill/>
            <a:ln cap="flat" cmpd="sng" w="1587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7"/>
            <p:cNvSpPr/>
            <p:nvPr/>
          </p:nvSpPr>
          <p:spPr>
            <a:xfrm>
              <a:off x="715434" y="2524157"/>
              <a:ext cx="1235151" cy="2154770"/>
            </a:xfrm>
            <a:custGeom>
              <a:rect b="b" l="l" r="r" t="t"/>
              <a:pathLst>
                <a:path extrusionOk="0" h="120000" w="120000">
                  <a:moveTo>
                    <a:pt x="36851" y="38603"/>
                  </a:moveTo>
                  <a:cubicBezTo>
                    <a:pt x="81454" y="41856"/>
                    <a:pt x="103825" y="45443"/>
                    <a:pt x="116287" y="73582"/>
                  </a:cubicBezTo>
                  <a:cubicBezTo>
                    <a:pt x="128749" y="101722"/>
                    <a:pt x="107300" y="110865"/>
                    <a:pt x="89413" y="117110"/>
                  </a:cubicBezTo>
                  <a:cubicBezTo>
                    <a:pt x="71526" y="123354"/>
                    <a:pt x="30658" y="121091"/>
                    <a:pt x="13901" y="94073"/>
                  </a:cubicBezTo>
                  <a:cubicBezTo>
                    <a:pt x="-2855" y="67055"/>
                    <a:pt x="13724" y="49939"/>
                    <a:pt x="29765" y="45938"/>
                  </a:cubicBezTo>
                  <a:cubicBezTo>
                    <a:pt x="45805" y="41937"/>
                    <a:pt x="63467" y="49838"/>
                    <a:pt x="65723" y="55517"/>
                  </a:cubicBezTo>
                  <a:cubicBezTo>
                    <a:pt x="67979" y="61195"/>
                    <a:pt x="62127" y="63347"/>
                    <a:pt x="59166" y="63640"/>
                  </a:cubicBezTo>
                  <a:cubicBezTo>
                    <a:pt x="56205" y="63933"/>
                    <a:pt x="48325" y="62236"/>
                    <a:pt x="47955" y="57275"/>
                  </a:cubicBezTo>
                  <a:cubicBezTo>
                    <a:pt x="47585" y="52314"/>
                    <a:pt x="56945" y="39108"/>
                    <a:pt x="56945" y="33874"/>
                  </a:cubicBezTo>
                  <a:cubicBezTo>
                    <a:pt x="56945" y="28641"/>
                    <a:pt x="56363" y="27630"/>
                    <a:pt x="47955" y="25872"/>
                  </a:cubicBezTo>
                  <a:cubicBezTo>
                    <a:pt x="39547" y="24114"/>
                    <a:pt x="13249" y="27638"/>
                    <a:pt x="6498" y="23326"/>
                  </a:cubicBezTo>
                  <a:cubicBezTo>
                    <a:pt x="-252" y="19014"/>
                    <a:pt x="-4271" y="17045"/>
                    <a:pt x="7449" y="0"/>
                  </a:cubicBezTo>
                </a:path>
              </a:pathLst>
            </a:custGeom>
            <a:noFill/>
            <a:ln cap="flat" cmpd="sng" w="222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Basic Layout">
  <p:cSld name="5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/>
          <p:nvPr>
            <p:ph idx="2" type="pic"/>
          </p:nvPr>
        </p:nvSpPr>
        <p:spPr>
          <a:xfrm>
            <a:off x="683568" y="1335357"/>
            <a:ext cx="1296144" cy="1011595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8"/>
          <p:cNvSpPr/>
          <p:nvPr>
            <p:ph idx="3" type="pic"/>
          </p:nvPr>
        </p:nvSpPr>
        <p:spPr>
          <a:xfrm>
            <a:off x="683568" y="2527876"/>
            <a:ext cx="1296144" cy="1011595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8"/>
          <p:cNvSpPr/>
          <p:nvPr>
            <p:ph idx="4" type="pic"/>
          </p:nvPr>
        </p:nvSpPr>
        <p:spPr>
          <a:xfrm>
            <a:off x="683568" y="3720395"/>
            <a:ext cx="1296144" cy="1011595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8"/>
          <p:cNvSpPr/>
          <p:nvPr/>
        </p:nvSpPr>
        <p:spPr>
          <a:xfrm>
            <a:off x="2166260" y="1335357"/>
            <a:ext cx="5112568" cy="10116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8"/>
          <p:cNvSpPr/>
          <p:nvPr/>
        </p:nvSpPr>
        <p:spPr>
          <a:xfrm>
            <a:off x="2166260" y="2527876"/>
            <a:ext cx="5112568" cy="10116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8"/>
          <p:cNvSpPr/>
          <p:nvPr/>
        </p:nvSpPr>
        <p:spPr>
          <a:xfrm>
            <a:off x="2166260" y="3720395"/>
            <a:ext cx="5112568" cy="10116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8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9" name="Google Shape;39;p8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Basic Layout">
  <p:cSld name="4_Basic Layout">
    <p:bg>
      <p:bgPr>
        <a:solidFill>
          <a:schemeClr val="l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WIN7\Downloads\apple-1868496.jpg" id="41" name="Google Shape;41;p9"/>
          <p:cNvPicPr preferRelativeResize="0"/>
          <p:nvPr/>
        </p:nvPicPr>
        <p:blipFill rotWithShape="1">
          <a:blip r:embed="rId2">
            <a:alphaModFix/>
          </a:blip>
          <a:srcRect b="15563" l="0" r="0" t="0"/>
          <a:stretch/>
        </p:blipFill>
        <p:spPr>
          <a:xfrm>
            <a:off x="7640" y="0"/>
            <a:ext cx="913636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2906">
              <a:alpha val="819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9"/>
          <p:cNvSpPr/>
          <p:nvPr>
            <p:ph idx="2" type="pic"/>
          </p:nvPr>
        </p:nvSpPr>
        <p:spPr>
          <a:xfrm>
            <a:off x="649246" y="1275606"/>
            <a:ext cx="1648869" cy="1648869"/>
          </a:xfrm>
          <a:prstGeom prst="ellipse">
            <a:avLst/>
          </a:prstGeom>
          <a:solidFill>
            <a:srgbClr val="D8D8D8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9"/>
          <p:cNvSpPr/>
          <p:nvPr>
            <p:ph idx="3" type="pic"/>
          </p:nvPr>
        </p:nvSpPr>
        <p:spPr>
          <a:xfrm>
            <a:off x="2720790" y="1275606"/>
            <a:ext cx="1648869" cy="1648869"/>
          </a:xfrm>
          <a:prstGeom prst="ellipse">
            <a:avLst/>
          </a:prstGeom>
          <a:solidFill>
            <a:srgbClr val="D8D8D8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9"/>
          <p:cNvSpPr/>
          <p:nvPr>
            <p:ph idx="4" type="pic"/>
          </p:nvPr>
        </p:nvSpPr>
        <p:spPr>
          <a:xfrm>
            <a:off x="4792334" y="1275606"/>
            <a:ext cx="1648869" cy="1648869"/>
          </a:xfrm>
          <a:prstGeom prst="ellipse">
            <a:avLst/>
          </a:prstGeom>
          <a:solidFill>
            <a:srgbClr val="D8D8D8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9"/>
          <p:cNvSpPr/>
          <p:nvPr>
            <p:ph idx="5" type="pic"/>
          </p:nvPr>
        </p:nvSpPr>
        <p:spPr>
          <a:xfrm>
            <a:off x="6863879" y="1275606"/>
            <a:ext cx="1648869" cy="1648869"/>
          </a:xfrm>
          <a:prstGeom prst="ellipse">
            <a:avLst/>
          </a:prstGeom>
          <a:solidFill>
            <a:srgbClr val="D8D8D8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type="title"/>
          </p:nvPr>
        </p:nvSpPr>
        <p:spPr>
          <a:xfrm>
            <a:off x="22171" y="100325"/>
            <a:ext cx="90858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1" type="subTitle"/>
          </p:nvPr>
        </p:nvSpPr>
        <p:spPr>
          <a:xfrm>
            <a:off x="7650" y="730950"/>
            <a:ext cx="91008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Relationship Id="rId4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jpg"/><Relationship Id="rId4" Type="http://schemas.openxmlformats.org/officeDocument/2006/relationships/image" Target="../media/image1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jpg"/><Relationship Id="rId4" Type="http://schemas.openxmlformats.org/officeDocument/2006/relationships/image" Target="../media/image3.png"/><Relationship Id="rId5" Type="http://schemas.openxmlformats.org/officeDocument/2006/relationships/image" Target="../media/image2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jpg"/><Relationship Id="rId4" Type="http://schemas.openxmlformats.org/officeDocument/2006/relationships/image" Target="../media/image28.jpg"/><Relationship Id="rId5" Type="http://schemas.openxmlformats.org/officeDocument/2006/relationships/image" Target="../media/image3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jpg"/><Relationship Id="rId4" Type="http://schemas.openxmlformats.org/officeDocument/2006/relationships/image" Target="../media/image30.png"/><Relationship Id="rId5" Type="http://schemas.openxmlformats.org/officeDocument/2006/relationships/image" Target="../media/image27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9.jpg"/><Relationship Id="rId5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8.jpg"/><Relationship Id="rId5" Type="http://schemas.openxmlformats.org/officeDocument/2006/relationships/image" Target="../media/image14.jpg"/><Relationship Id="rId6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/>
        </p:nvSpPr>
        <p:spPr>
          <a:xfrm>
            <a:off x="4644008" y="3549382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b="1" i="0" sz="1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2">
            <a:hlinkClick r:id="rId4"/>
          </p:cNvPr>
          <p:cNvSpPr txBox="1"/>
          <p:nvPr/>
        </p:nvSpPr>
        <p:spPr>
          <a:xfrm>
            <a:off x="-18256" y="4859669"/>
            <a:ext cx="918051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www.googleslidesppt.com _ 30+ Ready Made Google Slides  &amp; PowerPoint Presentation for Free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2"/>
          <p:cNvSpPr txBox="1"/>
          <p:nvPr>
            <p:ph type="title"/>
          </p:nvPr>
        </p:nvSpPr>
        <p:spPr>
          <a:xfrm>
            <a:off x="3497075" y="1569375"/>
            <a:ext cx="3869700" cy="129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3200">
                <a:solidFill>
                  <a:schemeClr val="dk1"/>
                </a:solidFill>
              </a:rPr>
              <a:t>Free Presentation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</a:rPr>
              <a:t>Template</a:t>
            </a:r>
            <a:endParaRPr/>
          </a:p>
        </p:txBody>
      </p:sp>
      <p:sp>
        <p:nvSpPr>
          <p:cNvPr id="111" name="Google Shape;111;p22"/>
          <p:cNvSpPr txBox="1"/>
          <p:nvPr>
            <p:ph idx="1" type="subTitle"/>
          </p:nvPr>
        </p:nvSpPr>
        <p:spPr>
          <a:xfrm>
            <a:off x="3497075" y="2794800"/>
            <a:ext cx="3841200" cy="66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30+ Ready Made PowerPoint Template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with Google Slides for Free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270;p31"/>
          <p:cNvGrpSpPr/>
          <p:nvPr/>
        </p:nvGrpSpPr>
        <p:grpSpPr>
          <a:xfrm>
            <a:off x="2547994" y="1559684"/>
            <a:ext cx="2945824" cy="2668250"/>
            <a:chOff x="2777042" y="1458416"/>
            <a:chExt cx="2945824" cy="2668250"/>
          </a:xfrm>
        </p:grpSpPr>
        <p:sp>
          <p:nvSpPr>
            <p:cNvPr id="271" name="Google Shape;271;p31"/>
            <p:cNvSpPr/>
            <p:nvPr/>
          </p:nvSpPr>
          <p:spPr>
            <a:xfrm>
              <a:off x="4642866" y="1458416"/>
              <a:ext cx="1080000" cy="10800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1"/>
            <p:cNvSpPr/>
            <p:nvPr/>
          </p:nvSpPr>
          <p:spPr>
            <a:xfrm>
              <a:off x="4642866" y="3046666"/>
              <a:ext cx="1080000" cy="10800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1"/>
            <p:cNvSpPr/>
            <p:nvPr/>
          </p:nvSpPr>
          <p:spPr>
            <a:xfrm>
              <a:off x="2777042" y="3046666"/>
              <a:ext cx="1080000" cy="10800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1"/>
            <p:cNvSpPr/>
            <p:nvPr/>
          </p:nvSpPr>
          <p:spPr>
            <a:xfrm>
              <a:off x="2777042" y="1458416"/>
              <a:ext cx="1080000" cy="10800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" name="Google Shape;275;p31"/>
          <p:cNvSpPr/>
          <p:nvPr/>
        </p:nvSpPr>
        <p:spPr>
          <a:xfrm>
            <a:off x="3192814" y="2065717"/>
            <a:ext cx="1656184" cy="1656184"/>
          </a:xfrm>
          <a:prstGeom prst="ellipse">
            <a:avLst/>
          </a:prstGeom>
          <a:solidFill>
            <a:srgbClr val="FDDD06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1"/>
          <p:cNvSpPr/>
          <p:nvPr/>
        </p:nvSpPr>
        <p:spPr>
          <a:xfrm>
            <a:off x="2948711" y="3460200"/>
            <a:ext cx="278566" cy="482081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rgbClr val="FD29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1"/>
          <p:cNvSpPr/>
          <p:nvPr/>
        </p:nvSpPr>
        <p:spPr>
          <a:xfrm>
            <a:off x="2791861" y="1844233"/>
            <a:ext cx="592265" cy="470567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rgbClr val="FD29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1"/>
          <p:cNvSpPr/>
          <p:nvPr/>
        </p:nvSpPr>
        <p:spPr>
          <a:xfrm>
            <a:off x="4729229" y="1874839"/>
            <a:ext cx="484122" cy="409354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FD29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1"/>
          <p:cNvSpPr/>
          <p:nvPr/>
        </p:nvSpPr>
        <p:spPr>
          <a:xfrm>
            <a:off x="4767449" y="3401314"/>
            <a:ext cx="407682" cy="573239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rgbClr val="FD29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1"/>
          <p:cNvSpPr/>
          <p:nvPr/>
        </p:nvSpPr>
        <p:spPr>
          <a:xfrm>
            <a:off x="3550228" y="2460056"/>
            <a:ext cx="863590" cy="867506"/>
          </a:xfrm>
          <a:custGeom>
            <a:rect b="b" l="l" r="r" t="t"/>
            <a:pathLst>
              <a:path extrusionOk="0" h="120000" w="120000">
                <a:moveTo>
                  <a:pt x="95857" y="41470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70"/>
                </a:lnTo>
                <a:close/>
                <a:moveTo>
                  <a:pt x="73653" y="41470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70"/>
                </a:lnTo>
                <a:close/>
                <a:moveTo>
                  <a:pt x="50665" y="41470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70"/>
                </a:lnTo>
                <a:close/>
                <a:moveTo>
                  <a:pt x="30036" y="41470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70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0960"/>
                </a:lnTo>
                <a:cubicBezTo>
                  <a:pt x="114908" y="30881"/>
                  <a:pt x="115496" y="30951"/>
                  <a:pt x="116078" y="31127"/>
                </a:cubicBezTo>
                <a:lnTo>
                  <a:pt x="116279" y="31187"/>
                </a:lnTo>
                <a:cubicBezTo>
                  <a:pt x="119049" y="32024"/>
                  <a:pt x="120613" y="34938"/>
                  <a:pt x="119772" y="37695"/>
                </a:cubicBezTo>
                <a:lnTo>
                  <a:pt x="107557" y="77764"/>
                </a:lnTo>
                <a:cubicBezTo>
                  <a:pt x="106716" y="80521"/>
                  <a:pt x="103790" y="82077"/>
                  <a:pt x="101020" y="81241"/>
                </a:cubicBezTo>
                <a:lnTo>
                  <a:pt x="100969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0793"/>
                </a:lnTo>
                <a:cubicBezTo>
                  <a:pt x="106578" y="102602"/>
                  <a:pt x="108549" y="105873"/>
                  <a:pt x="108549" y="109601"/>
                </a:cubicBezTo>
                <a:cubicBezTo>
                  <a:pt x="108549" y="115344"/>
                  <a:pt x="103872" y="119999"/>
                  <a:pt x="98103" y="119999"/>
                </a:cubicBezTo>
                <a:cubicBezTo>
                  <a:pt x="92334" y="119999"/>
                  <a:pt x="87658" y="115344"/>
                  <a:pt x="87658" y="109601"/>
                </a:cubicBezTo>
                <a:cubicBezTo>
                  <a:pt x="87658" y="106094"/>
                  <a:pt x="89402" y="102992"/>
                  <a:pt x="92086" y="101124"/>
                </a:cubicBezTo>
                <a:lnTo>
                  <a:pt x="46093" y="101124"/>
                </a:lnTo>
                <a:lnTo>
                  <a:pt x="46109" y="101184"/>
                </a:lnTo>
                <a:cubicBezTo>
                  <a:pt x="48753" y="103051"/>
                  <a:pt x="50465" y="106127"/>
                  <a:pt x="50465" y="109601"/>
                </a:cubicBezTo>
                <a:cubicBezTo>
                  <a:pt x="50465" y="115344"/>
                  <a:pt x="45788" y="119999"/>
                  <a:pt x="40019" y="119999"/>
                </a:cubicBezTo>
                <a:cubicBezTo>
                  <a:pt x="34250" y="119999"/>
                  <a:pt x="29573" y="115344"/>
                  <a:pt x="29573" y="109601"/>
                </a:cubicBezTo>
                <a:cubicBezTo>
                  <a:pt x="29573" y="105727"/>
                  <a:pt x="31702" y="102347"/>
                  <a:pt x="34882" y="100599"/>
                </a:cubicBezTo>
                <a:lnTo>
                  <a:pt x="10823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rgbClr val="FD29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1" name="Google Shape;281;p31"/>
          <p:cNvGrpSpPr/>
          <p:nvPr/>
        </p:nvGrpSpPr>
        <p:grpSpPr>
          <a:xfrm>
            <a:off x="5639096" y="1650426"/>
            <a:ext cx="1931192" cy="858180"/>
            <a:chOff x="2113657" y="4283314"/>
            <a:chExt cx="3647460" cy="858180"/>
          </a:xfrm>
        </p:grpSpPr>
        <p:sp>
          <p:nvSpPr>
            <p:cNvPr id="282" name="Google Shape;282;p31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p31"/>
          <p:cNvGrpSpPr/>
          <p:nvPr/>
        </p:nvGrpSpPr>
        <p:grpSpPr>
          <a:xfrm>
            <a:off x="5639096" y="3258843"/>
            <a:ext cx="1931192" cy="858180"/>
            <a:chOff x="2113657" y="4283314"/>
            <a:chExt cx="3647460" cy="858180"/>
          </a:xfrm>
        </p:grpSpPr>
        <p:sp>
          <p:nvSpPr>
            <p:cNvPr id="285" name="Google Shape;285;p31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" name="Google Shape;287;p31"/>
          <p:cNvGrpSpPr/>
          <p:nvPr/>
        </p:nvGrpSpPr>
        <p:grpSpPr>
          <a:xfrm>
            <a:off x="395536" y="1650426"/>
            <a:ext cx="1931192" cy="858180"/>
            <a:chOff x="2113657" y="4283314"/>
            <a:chExt cx="3647460" cy="858180"/>
          </a:xfrm>
        </p:grpSpPr>
        <p:sp>
          <p:nvSpPr>
            <p:cNvPr id="288" name="Google Shape;288;p31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31"/>
          <p:cNvGrpSpPr/>
          <p:nvPr/>
        </p:nvGrpSpPr>
        <p:grpSpPr>
          <a:xfrm>
            <a:off x="395536" y="3266008"/>
            <a:ext cx="1931192" cy="858180"/>
            <a:chOff x="2113657" y="4283314"/>
            <a:chExt cx="3647460" cy="858180"/>
          </a:xfrm>
        </p:grpSpPr>
        <p:sp>
          <p:nvSpPr>
            <p:cNvPr id="291" name="Google Shape;291;p31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3" name="Google Shape;293;p31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Infographic Style</a:t>
            </a:r>
            <a:endParaRPr/>
          </a:p>
        </p:txBody>
      </p:sp>
      <p:sp>
        <p:nvSpPr>
          <p:cNvPr id="294" name="Google Shape;294;p31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217" r="6208" t="0"/>
          <a:stretch/>
        </p:blipFill>
        <p:spPr>
          <a:xfrm>
            <a:off x="0" y="0"/>
            <a:ext cx="40038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00" name="Google Shape;300;p32"/>
          <p:cNvSpPr txBox="1"/>
          <p:nvPr>
            <p:ph idx="1" type="body"/>
          </p:nvPr>
        </p:nvSpPr>
        <p:spPr>
          <a:xfrm>
            <a:off x="4139952" y="402687"/>
            <a:ext cx="3528392" cy="12379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en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2"/>
          <p:cNvSpPr txBox="1"/>
          <p:nvPr/>
        </p:nvSpPr>
        <p:spPr>
          <a:xfrm>
            <a:off x="4572000" y="2303503"/>
            <a:ext cx="396044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6" name="Google Shape;306;p33"/>
          <p:cNvGraphicFramePr/>
          <p:nvPr/>
        </p:nvGraphicFramePr>
        <p:xfrm>
          <a:off x="587785" y="12028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{BC3E14B6-4746-4074-9FD9-D8C22314ED3F}</a:tableStyleId>
              </a:tblPr>
              <a:tblGrid>
                <a:gridCol w="1118950"/>
                <a:gridCol w="979100"/>
                <a:gridCol w="979100"/>
                <a:gridCol w="979100"/>
              </a:tblGrid>
              <a:tr h="53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TITLE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 TITLE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TITLE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</a:tr>
              <a:tr h="3580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80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80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80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80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80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80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80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307" name="Google Shape;307;p33"/>
          <p:cNvSpPr txBox="1"/>
          <p:nvPr/>
        </p:nvSpPr>
        <p:spPr>
          <a:xfrm>
            <a:off x="4828991" y="1683764"/>
            <a:ext cx="126033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3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3"/>
          <p:cNvSpPr txBox="1"/>
          <p:nvPr/>
        </p:nvSpPr>
        <p:spPr>
          <a:xfrm>
            <a:off x="6123805" y="1506693"/>
            <a:ext cx="144149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3"/>
          <p:cNvSpPr txBox="1"/>
          <p:nvPr/>
        </p:nvSpPr>
        <p:spPr>
          <a:xfrm>
            <a:off x="4828991" y="2240970"/>
            <a:ext cx="2736304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 </a:t>
            </a:r>
            <a:endParaRPr/>
          </a:p>
        </p:txBody>
      </p:sp>
      <p:sp>
        <p:nvSpPr>
          <p:cNvPr id="310" name="Google Shape;310;p33"/>
          <p:cNvSpPr txBox="1"/>
          <p:nvPr/>
        </p:nvSpPr>
        <p:spPr>
          <a:xfrm>
            <a:off x="4828991" y="1194178"/>
            <a:ext cx="2736304" cy="307777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3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Table Style</a:t>
            </a:r>
            <a:endParaRPr/>
          </a:p>
        </p:txBody>
      </p:sp>
      <p:sp>
        <p:nvSpPr>
          <p:cNvPr id="312" name="Google Shape;312;p33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4"/>
          <p:cNvSpPr/>
          <p:nvPr/>
        </p:nvSpPr>
        <p:spPr>
          <a:xfrm>
            <a:off x="4628968" y="1608783"/>
            <a:ext cx="506084" cy="875819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4"/>
          <p:cNvSpPr/>
          <p:nvPr/>
        </p:nvSpPr>
        <p:spPr>
          <a:xfrm>
            <a:off x="814346" y="1563638"/>
            <a:ext cx="1075996" cy="85490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4"/>
          <p:cNvSpPr/>
          <p:nvPr/>
        </p:nvSpPr>
        <p:spPr>
          <a:xfrm>
            <a:off x="2677414" y="1674847"/>
            <a:ext cx="879527" cy="743692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4"/>
          <p:cNvSpPr/>
          <p:nvPr/>
        </p:nvSpPr>
        <p:spPr>
          <a:xfrm>
            <a:off x="6276516" y="1525977"/>
            <a:ext cx="740655" cy="1041430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1" name="Google Shape;321;p34"/>
          <p:cNvGrpSpPr/>
          <p:nvPr/>
        </p:nvGrpSpPr>
        <p:grpSpPr>
          <a:xfrm>
            <a:off x="573645" y="2846294"/>
            <a:ext cx="1557398" cy="1632377"/>
            <a:chOff x="2113657" y="4283314"/>
            <a:chExt cx="3647460" cy="1632377"/>
          </a:xfrm>
        </p:grpSpPr>
        <p:sp>
          <p:nvSpPr>
            <p:cNvPr id="322" name="Google Shape;322;p34"/>
            <p:cNvSpPr txBox="1"/>
            <p:nvPr/>
          </p:nvSpPr>
          <p:spPr>
            <a:xfrm>
              <a:off x="2113657" y="4715362"/>
              <a:ext cx="364745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4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p34"/>
          <p:cNvGrpSpPr/>
          <p:nvPr/>
        </p:nvGrpSpPr>
        <p:grpSpPr>
          <a:xfrm>
            <a:off x="2338478" y="2846294"/>
            <a:ext cx="1557398" cy="1632377"/>
            <a:chOff x="2113657" y="4283314"/>
            <a:chExt cx="3647460" cy="1632377"/>
          </a:xfrm>
        </p:grpSpPr>
        <p:sp>
          <p:nvSpPr>
            <p:cNvPr id="325" name="Google Shape;325;p34"/>
            <p:cNvSpPr txBox="1"/>
            <p:nvPr/>
          </p:nvSpPr>
          <p:spPr>
            <a:xfrm>
              <a:off x="2113657" y="4715362"/>
              <a:ext cx="364745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4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34"/>
          <p:cNvGrpSpPr/>
          <p:nvPr/>
        </p:nvGrpSpPr>
        <p:grpSpPr>
          <a:xfrm>
            <a:off x="4103311" y="2846294"/>
            <a:ext cx="1557398" cy="1632377"/>
            <a:chOff x="2113657" y="4283314"/>
            <a:chExt cx="3647460" cy="1632377"/>
          </a:xfrm>
        </p:grpSpPr>
        <p:sp>
          <p:nvSpPr>
            <p:cNvPr id="328" name="Google Shape;328;p34"/>
            <p:cNvSpPr txBox="1"/>
            <p:nvPr/>
          </p:nvSpPr>
          <p:spPr>
            <a:xfrm>
              <a:off x="2113657" y="4715362"/>
              <a:ext cx="364745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4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p34"/>
          <p:cNvGrpSpPr/>
          <p:nvPr/>
        </p:nvGrpSpPr>
        <p:grpSpPr>
          <a:xfrm>
            <a:off x="5868144" y="2846294"/>
            <a:ext cx="1557398" cy="1632377"/>
            <a:chOff x="2113657" y="4283314"/>
            <a:chExt cx="3647460" cy="1632377"/>
          </a:xfrm>
        </p:grpSpPr>
        <p:sp>
          <p:nvSpPr>
            <p:cNvPr id="331" name="Google Shape;331;p34"/>
            <p:cNvSpPr txBox="1"/>
            <p:nvPr/>
          </p:nvSpPr>
          <p:spPr>
            <a:xfrm>
              <a:off x="2113657" y="4715362"/>
              <a:ext cx="364745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4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3" name="Google Shape;333;p34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Infographic Style</a:t>
            </a:r>
            <a:endParaRPr/>
          </a:p>
        </p:txBody>
      </p:sp>
      <p:sp>
        <p:nvSpPr>
          <p:cNvPr id="334" name="Google Shape;334;p34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5"/>
          <p:cNvSpPr txBox="1"/>
          <p:nvPr>
            <p:ph idx="1" type="body"/>
          </p:nvPr>
        </p:nvSpPr>
        <p:spPr>
          <a:xfrm>
            <a:off x="539552" y="330679"/>
            <a:ext cx="3672408" cy="12379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0" lang="en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5"/>
          <p:cNvSpPr txBox="1"/>
          <p:nvPr>
            <p:ph idx="2" type="body"/>
          </p:nvPr>
        </p:nvSpPr>
        <p:spPr>
          <a:xfrm>
            <a:off x="539552" y="1563638"/>
            <a:ext cx="367240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3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6807" l="0" r="0" t="6807"/>
          <a:stretch/>
        </p:blipFill>
        <p:spPr>
          <a:xfrm>
            <a:off x="5306628" y="546615"/>
            <a:ext cx="2522100" cy="1640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42" name="Google Shape;342;p35"/>
          <p:cNvSpPr txBox="1"/>
          <p:nvPr/>
        </p:nvSpPr>
        <p:spPr>
          <a:xfrm>
            <a:off x="539552" y="1995686"/>
            <a:ext cx="374441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 </a:t>
            </a:r>
            <a:endParaRPr/>
          </a:p>
        </p:txBody>
      </p:sp>
      <p:sp>
        <p:nvSpPr>
          <p:cNvPr id="343" name="Google Shape;343;p35"/>
          <p:cNvSpPr/>
          <p:nvPr/>
        </p:nvSpPr>
        <p:spPr>
          <a:xfrm>
            <a:off x="611560" y="3507854"/>
            <a:ext cx="1584176" cy="1080120"/>
          </a:xfrm>
          <a:prstGeom prst="rect">
            <a:avLst/>
          </a:prstGeom>
          <a:solidFill>
            <a:srgbClr val="FDDD06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5"/>
          <p:cNvSpPr/>
          <p:nvPr/>
        </p:nvSpPr>
        <p:spPr>
          <a:xfrm>
            <a:off x="2627784" y="3507854"/>
            <a:ext cx="1584176" cy="1080120"/>
          </a:xfrm>
          <a:prstGeom prst="rect">
            <a:avLst/>
          </a:prstGeom>
          <a:solidFill>
            <a:srgbClr val="FDDD06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5"/>
          <p:cNvSpPr/>
          <p:nvPr/>
        </p:nvSpPr>
        <p:spPr>
          <a:xfrm>
            <a:off x="1205230" y="3658647"/>
            <a:ext cx="396835" cy="30482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5"/>
          <p:cNvSpPr/>
          <p:nvPr/>
        </p:nvSpPr>
        <p:spPr>
          <a:xfrm>
            <a:off x="3218143" y="3636969"/>
            <a:ext cx="403457" cy="34817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5"/>
          <p:cNvSpPr txBox="1"/>
          <p:nvPr/>
        </p:nvSpPr>
        <p:spPr>
          <a:xfrm>
            <a:off x="683568" y="4052114"/>
            <a:ext cx="14401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Replaced with your own text.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5"/>
          <p:cNvSpPr txBox="1"/>
          <p:nvPr/>
        </p:nvSpPr>
        <p:spPr>
          <a:xfrm>
            <a:off x="2699791" y="4052114"/>
            <a:ext cx="14401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Replaced with your own text.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35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6807" l="0" r="0" t="6807"/>
          <a:stretch/>
        </p:blipFill>
        <p:spPr>
          <a:xfrm>
            <a:off x="5306628" y="2778863"/>
            <a:ext cx="2522100" cy="1640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4" name="Google Shape;354;p36"/>
          <p:cNvGrpSpPr/>
          <p:nvPr/>
        </p:nvGrpSpPr>
        <p:grpSpPr>
          <a:xfrm>
            <a:off x="453317" y="1743087"/>
            <a:ext cx="2090933" cy="521373"/>
            <a:chOff x="438557" y="339501"/>
            <a:chExt cx="4584905" cy="1042747"/>
          </a:xfrm>
        </p:grpSpPr>
        <p:sp>
          <p:nvSpPr>
            <p:cNvPr id="355" name="Google Shape;355;p36"/>
            <p:cNvSpPr/>
            <p:nvPr/>
          </p:nvSpPr>
          <p:spPr>
            <a:xfrm>
              <a:off x="438557" y="339501"/>
              <a:ext cx="4584905" cy="1042747"/>
            </a:xfrm>
            <a:custGeom>
              <a:rect b="b" l="l" r="r" t="t"/>
              <a:pathLst>
                <a:path extrusionOk="0" h="120000" w="120000">
                  <a:moveTo>
                    <a:pt x="79605" y="110208"/>
                  </a:moveTo>
                  <a:lnTo>
                    <a:pt x="90283" y="110208"/>
                  </a:lnTo>
                  <a:lnTo>
                    <a:pt x="90283" y="120000"/>
                  </a:lnTo>
                  <a:lnTo>
                    <a:pt x="79605" y="120000"/>
                  </a:lnTo>
                  <a:close/>
                  <a:moveTo>
                    <a:pt x="68925" y="110208"/>
                  </a:moveTo>
                  <a:lnTo>
                    <a:pt x="79603" y="110208"/>
                  </a:lnTo>
                  <a:lnTo>
                    <a:pt x="79603" y="120000"/>
                  </a:lnTo>
                  <a:lnTo>
                    <a:pt x="68925" y="120000"/>
                  </a:lnTo>
                  <a:close/>
                  <a:moveTo>
                    <a:pt x="58244" y="110208"/>
                  </a:moveTo>
                  <a:lnTo>
                    <a:pt x="68923" y="110208"/>
                  </a:lnTo>
                  <a:lnTo>
                    <a:pt x="68923" y="120000"/>
                  </a:lnTo>
                  <a:lnTo>
                    <a:pt x="58244" y="120000"/>
                  </a:lnTo>
                  <a:close/>
                  <a:moveTo>
                    <a:pt x="47564" y="110208"/>
                  </a:moveTo>
                  <a:lnTo>
                    <a:pt x="58242" y="110208"/>
                  </a:lnTo>
                  <a:lnTo>
                    <a:pt x="58242" y="120000"/>
                  </a:lnTo>
                  <a:lnTo>
                    <a:pt x="47564" y="120000"/>
                  </a:lnTo>
                  <a:close/>
                  <a:moveTo>
                    <a:pt x="36884" y="110208"/>
                  </a:moveTo>
                  <a:lnTo>
                    <a:pt x="47562" y="110208"/>
                  </a:lnTo>
                  <a:lnTo>
                    <a:pt x="47562" y="120000"/>
                  </a:lnTo>
                  <a:lnTo>
                    <a:pt x="36884" y="120000"/>
                  </a:lnTo>
                  <a:close/>
                  <a:moveTo>
                    <a:pt x="26203" y="110208"/>
                  </a:moveTo>
                  <a:lnTo>
                    <a:pt x="36881" y="110208"/>
                  </a:lnTo>
                  <a:lnTo>
                    <a:pt x="36881" y="120000"/>
                  </a:lnTo>
                  <a:lnTo>
                    <a:pt x="26203" y="120000"/>
                  </a:lnTo>
                  <a:close/>
                  <a:moveTo>
                    <a:pt x="90286" y="0"/>
                  </a:moveTo>
                  <a:lnTo>
                    <a:pt x="113803" y="0"/>
                  </a:lnTo>
                  <a:cubicBezTo>
                    <a:pt x="115388" y="0"/>
                    <a:pt x="116673" y="5650"/>
                    <a:pt x="116673" y="12620"/>
                  </a:cubicBezTo>
                  <a:lnTo>
                    <a:pt x="116673" y="32103"/>
                  </a:lnTo>
                  <a:lnTo>
                    <a:pt x="118336" y="32103"/>
                  </a:lnTo>
                  <a:cubicBezTo>
                    <a:pt x="119255" y="32103"/>
                    <a:pt x="120000" y="35377"/>
                    <a:pt x="120000" y="39417"/>
                  </a:cubicBezTo>
                  <a:lnTo>
                    <a:pt x="120000" y="80583"/>
                  </a:lnTo>
                  <a:cubicBezTo>
                    <a:pt x="120000" y="84622"/>
                    <a:pt x="119255" y="87896"/>
                    <a:pt x="118336" y="87896"/>
                  </a:cubicBezTo>
                  <a:cubicBezTo>
                    <a:pt x="117782" y="87896"/>
                    <a:pt x="117227" y="87896"/>
                    <a:pt x="116673" y="87896"/>
                  </a:cubicBezTo>
                  <a:lnTo>
                    <a:pt x="116673" y="107379"/>
                  </a:lnTo>
                  <a:cubicBezTo>
                    <a:pt x="116673" y="114349"/>
                    <a:pt x="115388" y="120000"/>
                    <a:pt x="113803" y="120000"/>
                  </a:cubicBezTo>
                  <a:lnTo>
                    <a:pt x="90286" y="120000"/>
                  </a:lnTo>
                  <a:lnTo>
                    <a:pt x="90286" y="110208"/>
                  </a:lnTo>
                  <a:lnTo>
                    <a:pt x="112122" y="110208"/>
                  </a:lnTo>
                  <a:cubicBezTo>
                    <a:pt x="113449" y="110208"/>
                    <a:pt x="114524" y="105479"/>
                    <a:pt x="114524" y="99647"/>
                  </a:cubicBezTo>
                  <a:lnTo>
                    <a:pt x="114524" y="20352"/>
                  </a:lnTo>
                  <a:cubicBezTo>
                    <a:pt x="114524" y="14520"/>
                    <a:pt x="113449" y="9791"/>
                    <a:pt x="112122" y="9791"/>
                  </a:cubicBezTo>
                  <a:lnTo>
                    <a:pt x="90286" y="9791"/>
                  </a:lnTo>
                  <a:close/>
                  <a:moveTo>
                    <a:pt x="79605" y="0"/>
                  </a:moveTo>
                  <a:lnTo>
                    <a:pt x="90283" y="0"/>
                  </a:lnTo>
                  <a:lnTo>
                    <a:pt x="90283" y="9791"/>
                  </a:lnTo>
                  <a:lnTo>
                    <a:pt x="79605" y="9791"/>
                  </a:lnTo>
                  <a:close/>
                  <a:moveTo>
                    <a:pt x="68925" y="0"/>
                  </a:moveTo>
                  <a:lnTo>
                    <a:pt x="79603" y="0"/>
                  </a:lnTo>
                  <a:lnTo>
                    <a:pt x="79603" y="9791"/>
                  </a:lnTo>
                  <a:lnTo>
                    <a:pt x="68925" y="9791"/>
                  </a:lnTo>
                  <a:close/>
                  <a:moveTo>
                    <a:pt x="58244" y="0"/>
                  </a:moveTo>
                  <a:lnTo>
                    <a:pt x="68923" y="0"/>
                  </a:lnTo>
                  <a:lnTo>
                    <a:pt x="68923" y="9791"/>
                  </a:lnTo>
                  <a:lnTo>
                    <a:pt x="58244" y="9791"/>
                  </a:lnTo>
                  <a:close/>
                  <a:moveTo>
                    <a:pt x="47564" y="0"/>
                  </a:moveTo>
                  <a:lnTo>
                    <a:pt x="58242" y="0"/>
                  </a:lnTo>
                  <a:lnTo>
                    <a:pt x="58242" y="9791"/>
                  </a:lnTo>
                  <a:lnTo>
                    <a:pt x="47564" y="9791"/>
                  </a:lnTo>
                  <a:close/>
                  <a:moveTo>
                    <a:pt x="36884" y="0"/>
                  </a:moveTo>
                  <a:lnTo>
                    <a:pt x="47562" y="0"/>
                  </a:lnTo>
                  <a:lnTo>
                    <a:pt x="47562" y="9791"/>
                  </a:lnTo>
                  <a:lnTo>
                    <a:pt x="36884" y="9791"/>
                  </a:lnTo>
                  <a:close/>
                  <a:moveTo>
                    <a:pt x="26203" y="0"/>
                  </a:moveTo>
                  <a:lnTo>
                    <a:pt x="36881" y="0"/>
                  </a:lnTo>
                  <a:lnTo>
                    <a:pt x="36881" y="9791"/>
                  </a:lnTo>
                  <a:lnTo>
                    <a:pt x="26203" y="9791"/>
                  </a:lnTo>
                  <a:close/>
                  <a:moveTo>
                    <a:pt x="2870" y="0"/>
                  </a:moveTo>
                  <a:lnTo>
                    <a:pt x="26201" y="0"/>
                  </a:lnTo>
                  <a:lnTo>
                    <a:pt x="26201" y="9791"/>
                  </a:lnTo>
                  <a:lnTo>
                    <a:pt x="4550" y="9791"/>
                  </a:lnTo>
                  <a:cubicBezTo>
                    <a:pt x="3224" y="9791"/>
                    <a:pt x="2148" y="14520"/>
                    <a:pt x="2148" y="20352"/>
                  </a:cubicBezTo>
                  <a:lnTo>
                    <a:pt x="2148" y="99647"/>
                  </a:lnTo>
                  <a:cubicBezTo>
                    <a:pt x="2148" y="101970"/>
                    <a:pt x="2319" y="104118"/>
                    <a:pt x="2643" y="105751"/>
                  </a:cubicBezTo>
                  <a:lnTo>
                    <a:pt x="2643" y="106043"/>
                  </a:lnTo>
                  <a:lnTo>
                    <a:pt x="2688" y="106043"/>
                  </a:lnTo>
                  <a:cubicBezTo>
                    <a:pt x="3097" y="108619"/>
                    <a:pt x="3781" y="110208"/>
                    <a:pt x="4550" y="110208"/>
                  </a:cubicBezTo>
                  <a:lnTo>
                    <a:pt x="26201" y="110208"/>
                  </a:lnTo>
                  <a:lnTo>
                    <a:pt x="26201" y="120000"/>
                  </a:lnTo>
                  <a:lnTo>
                    <a:pt x="2870" y="120000"/>
                  </a:lnTo>
                  <a:cubicBezTo>
                    <a:pt x="1285" y="120000"/>
                    <a:pt x="0" y="114349"/>
                    <a:pt x="0" y="107379"/>
                  </a:cubicBezTo>
                  <a:lnTo>
                    <a:pt x="0" y="12620"/>
                  </a:lnTo>
                  <a:cubicBezTo>
                    <a:pt x="0" y="5650"/>
                    <a:pt x="1285" y="0"/>
                    <a:pt x="287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6"/>
            <p:cNvSpPr/>
            <p:nvPr/>
          </p:nvSpPr>
          <p:spPr>
            <a:xfrm>
              <a:off x="618795" y="500833"/>
              <a:ext cx="315757" cy="72008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6"/>
            <p:cNvSpPr/>
            <p:nvPr/>
          </p:nvSpPr>
          <p:spPr>
            <a:xfrm>
              <a:off x="1034044" y="500833"/>
              <a:ext cx="315757" cy="72008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6"/>
            <p:cNvSpPr/>
            <p:nvPr/>
          </p:nvSpPr>
          <p:spPr>
            <a:xfrm>
              <a:off x="1449290" y="500833"/>
              <a:ext cx="315757" cy="72008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6"/>
            <p:cNvSpPr/>
            <p:nvPr/>
          </p:nvSpPr>
          <p:spPr>
            <a:xfrm>
              <a:off x="1864537" y="500833"/>
              <a:ext cx="315757" cy="72008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6"/>
            <p:cNvSpPr/>
            <p:nvPr/>
          </p:nvSpPr>
          <p:spPr>
            <a:xfrm>
              <a:off x="2279783" y="500833"/>
              <a:ext cx="315757" cy="72008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6"/>
            <p:cNvSpPr/>
            <p:nvPr/>
          </p:nvSpPr>
          <p:spPr>
            <a:xfrm>
              <a:off x="2695032" y="500833"/>
              <a:ext cx="315757" cy="72008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6"/>
            <p:cNvSpPr/>
            <p:nvPr/>
          </p:nvSpPr>
          <p:spPr>
            <a:xfrm>
              <a:off x="3110278" y="500833"/>
              <a:ext cx="315757" cy="72008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6"/>
            <p:cNvSpPr/>
            <p:nvPr/>
          </p:nvSpPr>
          <p:spPr>
            <a:xfrm>
              <a:off x="3525525" y="500833"/>
              <a:ext cx="315757" cy="72008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6"/>
            <p:cNvSpPr/>
            <p:nvPr/>
          </p:nvSpPr>
          <p:spPr>
            <a:xfrm>
              <a:off x="3940771" y="500833"/>
              <a:ext cx="315757" cy="72008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6"/>
            <p:cNvSpPr/>
            <p:nvPr/>
          </p:nvSpPr>
          <p:spPr>
            <a:xfrm>
              <a:off x="4356016" y="500833"/>
              <a:ext cx="315757" cy="72008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6" name="Google Shape;366;p36"/>
          <p:cNvSpPr txBox="1"/>
          <p:nvPr/>
        </p:nvSpPr>
        <p:spPr>
          <a:xfrm>
            <a:off x="439963" y="2337149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" sz="28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rgbClr val="FDDD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6"/>
          <p:cNvSpPr txBox="1"/>
          <p:nvPr/>
        </p:nvSpPr>
        <p:spPr>
          <a:xfrm>
            <a:off x="323528" y="3159692"/>
            <a:ext cx="242223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8" name="Google Shape;368;p36"/>
          <p:cNvGrpSpPr/>
          <p:nvPr/>
        </p:nvGrpSpPr>
        <p:grpSpPr>
          <a:xfrm>
            <a:off x="4723025" y="1419622"/>
            <a:ext cx="2800954" cy="602263"/>
            <a:chOff x="5825140" y="1737035"/>
            <a:chExt cx="2800954" cy="602263"/>
          </a:xfrm>
        </p:grpSpPr>
        <p:sp>
          <p:nvSpPr>
            <p:cNvPr id="369" name="Google Shape;369;p36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6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6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6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6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6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6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6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6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6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" name="Google Shape;379;p36"/>
          <p:cNvSpPr txBox="1"/>
          <p:nvPr/>
        </p:nvSpPr>
        <p:spPr>
          <a:xfrm>
            <a:off x="4623205" y="2017510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" sz="16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rgbClr val="FDDD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6"/>
          <p:cNvSpPr txBox="1"/>
          <p:nvPr/>
        </p:nvSpPr>
        <p:spPr>
          <a:xfrm>
            <a:off x="4623205" y="2510625"/>
            <a:ext cx="29499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36"/>
          <p:cNvGrpSpPr/>
          <p:nvPr/>
        </p:nvGrpSpPr>
        <p:grpSpPr>
          <a:xfrm>
            <a:off x="4662279" y="3076692"/>
            <a:ext cx="2861700" cy="617384"/>
            <a:chOff x="5764394" y="3394105"/>
            <a:chExt cx="2861700" cy="617384"/>
          </a:xfrm>
        </p:grpSpPr>
        <p:sp>
          <p:nvSpPr>
            <p:cNvPr id="382" name="Google Shape;382;p36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6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6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6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6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6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6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6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6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6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2" name="Google Shape;392;p36"/>
          <p:cNvSpPr txBox="1"/>
          <p:nvPr/>
        </p:nvSpPr>
        <p:spPr>
          <a:xfrm>
            <a:off x="4623205" y="3694977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b="1" lang="en" sz="16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rgbClr val="FDDD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6"/>
          <p:cNvSpPr txBox="1"/>
          <p:nvPr/>
        </p:nvSpPr>
        <p:spPr>
          <a:xfrm>
            <a:off x="4662278" y="4188092"/>
            <a:ext cx="29499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4" name="Google Shape;394;p36"/>
          <p:cNvGrpSpPr/>
          <p:nvPr/>
        </p:nvGrpSpPr>
        <p:grpSpPr>
          <a:xfrm>
            <a:off x="2544250" y="2095505"/>
            <a:ext cx="2023904" cy="3047995"/>
            <a:chOff x="2544250" y="2095505"/>
            <a:chExt cx="2023904" cy="3047995"/>
          </a:xfrm>
        </p:grpSpPr>
        <p:grpSp>
          <p:nvGrpSpPr>
            <p:cNvPr id="395" name="Google Shape;395;p36"/>
            <p:cNvGrpSpPr/>
            <p:nvPr/>
          </p:nvGrpSpPr>
          <p:grpSpPr>
            <a:xfrm>
              <a:off x="2745767" y="2095505"/>
              <a:ext cx="1822387" cy="2579757"/>
              <a:chOff x="3579542" y="2225865"/>
              <a:chExt cx="1885547" cy="2669165"/>
            </a:xfrm>
          </p:grpSpPr>
          <p:grpSp>
            <p:nvGrpSpPr>
              <p:cNvPr id="396" name="Google Shape;396;p36"/>
              <p:cNvGrpSpPr/>
              <p:nvPr/>
            </p:nvGrpSpPr>
            <p:grpSpPr>
              <a:xfrm>
                <a:off x="3579542" y="2283612"/>
                <a:ext cx="1885547" cy="2611418"/>
                <a:chOff x="3579542" y="2283612"/>
                <a:chExt cx="1885547" cy="2611418"/>
              </a:xfrm>
            </p:grpSpPr>
            <p:sp>
              <p:nvSpPr>
                <p:cNvPr id="397" name="Google Shape;397;p36"/>
                <p:cNvSpPr/>
                <p:nvPr/>
              </p:nvSpPr>
              <p:spPr>
                <a:xfrm rot="2939061">
                  <a:off x="4640832" y="2121239"/>
                  <a:ext cx="282462" cy="156479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FABF8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8" name="Google Shape;398;p36"/>
                <p:cNvSpPr/>
                <p:nvPr/>
              </p:nvSpPr>
              <p:spPr>
                <a:xfrm>
                  <a:off x="3579542" y="2727415"/>
                  <a:ext cx="1738762" cy="2167615"/>
                </a:xfrm>
                <a:custGeom>
                  <a:rect b="b" l="l" r="r" t="t"/>
                  <a:pathLst>
                    <a:path extrusionOk="0" h="120000" w="120000">
                      <a:moveTo>
                        <a:pt x="20448" y="0"/>
                      </a:moveTo>
                      <a:cubicBezTo>
                        <a:pt x="20986" y="16834"/>
                        <a:pt x="6995" y="37985"/>
                        <a:pt x="7533" y="44029"/>
                      </a:cubicBezTo>
                      <a:cubicBezTo>
                        <a:pt x="6816" y="59856"/>
                        <a:pt x="10403" y="72230"/>
                        <a:pt x="11838" y="86331"/>
                      </a:cubicBezTo>
                      <a:lnTo>
                        <a:pt x="0" y="118273"/>
                      </a:lnTo>
                      <a:lnTo>
                        <a:pt x="74798" y="120000"/>
                      </a:lnTo>
                      <a:cubicBezTo>
                        <a:pt x="77130" y="111223"/>
                        <a:pt x="77309" y="102014"/>
                        <a:pt x="79641" y="93237"/>
                      </a:cubicBezTo>
                      <a:cubicBezTo>
                        <a:pt x="105470" y="78705"/>
                        <a:pt x="112466" y="68057"/>
                        <a:pt x="120000" y="44460"/>
                      </a:cubicBezTo>
                      <a:lnTo>
                        <a:pt x="81255" y="4748"/>
                      </a:lnTo>
                      <a:lnTo>
                        <a:pt x="36053" y="40144"/>
                      </a:lnTo>
                      <a:cubicBezTo>
                        <a:pt x="30134" y="28201"/>
                        <a:pt x="43587" y="-143"/>
                        <a:pt x="20448" y="0"/>
                      </a:cubicBezTo>
                      <a:close/>
                    </a:path>
                  </a:pathLst>
                </a:custGeom>
                <a:solidFill>
                  <a:srgbClr val="FABF8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9" name="Google Shape;399;p36"/>
              <p:cNvGrpSpPr/>
              <p:nvPr/>
            </p:nvGrpSpPr>
            <p:grpSpPr>
              <a:xfrm>
                <a:off x="3731153" y="2225865"/>
                <a:ext cx="1666119" cy="2017638"/>
                <a:chOff x="3731153" y="2225865"/>
                <a:chExt cx="1666119" cy="2017638"/>
              </a:xfrm>
            </p:grpSpPr>
            <p:pic>
              <p:nvPicPr>
                <p:cNvPr descr="D:\KBM-정애\014-Fullppt\PNG이미지\핸드폰2.png" id="400" name="Google Shape;400;p36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0" l="0" r="0" t="0"/>
                <a:stretch/>
              </p:blipFill>
              <p:spPr>
                <a:xfrm>
                  <a:off x="3731153" y="2225865"/>
                  <a:ext cx="1666119" cy="201763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401" name="Google Shape;401;p36"/>
                <p:cNvSpPr/>
                <p:nvPr/>
              </p:nvSpPr>
              <p:spPr>
                <a:xfrm>
                  <a:off x="4177052" y="2344220"/>
                  <a:ext cx="907339" cy="143565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02" name="Google Shape;402;p36"/>
              <p:cNvGrpSpPr/>
              <p:nvPr/>
            </p:nvGrpSpPr>
            <p:grpSpPr>
              <a:xfrm>
                <a:off x="4782063" y="2704125"/>
                <a:ext cx="615208" cy="1061119"/>
                <a:chOff x="4628259" y="1995686"/>
                <a:chExt cx="577182" cy="995532"/>
              </a:xfrm>
            </p:grpSpPr>
            <p:sp>
              <p:nvSpPr>
                <p:cNvPr id="403" name="Google Shape;403;p36"/>
                <p:cNvSpPr/>
                <p:nvPr/>
              </p:nvSpPr>
              <p:spPr>
                <a:xfrm rot="3148397">
                  <a:off x="4756549" y="2012015"/>
                  <a:ext cx="265003" cy="454135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FABF8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Google Shape;404;p36"/>
                <p:cNvSpPr/>
                <p:nvPr/>
              </p:nvSpPr>
              <p:spPr>
                <a:xfrm rot="3148397">
                  <a:off x="4786261" y="2266384"/>
                  <a:ext cx="265003" cy="454135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FABF8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5" name="Google Shape;405;p36"/>
                <p:cNvSpPr/>
                <p:nvPr/>
              </p:nvSpPr>
              <p:spPr>
                <a:xfrm rot="3148397">
                  <a:off x="4812149" y="2520754"/>
                  <a:ext cx="265003" cy="454135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FABF8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06" name="Google Shape;406;p36"/>
            <p:cNvGrpSpPr/>
            <p:nvPr/>
          </p:nvGrpSpPr>
          <p:grpSpPr>
            <a:xfrm>
              <a:off x="2544250" y="4418925"/>
              <a:ext cx="1522925" cy="724575"/>
              <a:chOff x="2544250" y="4418925"/>
              <a:chExt cx="1522925" cy="724575"/>
            </a:xfrm>
          </p:grpSpPr>
          <p:sp>
            <p:nvSpPr>
              <p:cNvPr id="407" name="Google Shape;407;p36"/>
              <p:cNvSpPr/>
              <p:nvPr/>
            </p:nvSpPr>
            <p:spPr>
              <a:xfrm>
                <a:off x="2699791" y="4418925"/>
                <a:ext cx="1224195" cy="45708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36"/>
              <p:cNvSpPr/>
              <p:nvPr/>
            </p:nvSpPr>
            <p:spPr>
              <a:xfrm>
                <a:off x="2544250" y="4876007"/>
                <a:ext cx="1522925" cy="267493"/>
              </a:xfrm>
              <a:prstGeom prst="rect">
                <a:avLst/>
              </a:prstGeom>
              <a:solidFill>
                <a:srgbClr val="3F3F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36"/>
              <p:cNvSpPr/>
              <p:nvPr/>
            </p:nvSpPr>
            <p:spPr>
              <a:xfrm>
                <a:off x="3677131" y="4565152"/>
                <a:ext cx="169210" cy="169210"/>
              </a:xfrm>
              <a:prstGeom prst="ellipse">
                <a:avLst/>
              </a:prstGeom>
              <a:solidFill>
                <a:srgbClr val="3F3F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10" name="Google Shape;410;p36"/>
          <p:cNvSpPr txBox="1"/>
          <p:nvPr/>
        </p:nvSpPr>
        <p:spPr>
          <a:xfrm>
            <a:off x="3377656" y="2270613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6"/>
          <p:cNvSpPr/>
          <p:nvPr/>
        </p:nvSpPr>
        <p:spPr>
          <a:xfrm flipH="1">
            <a:off x="3647400" y="2808487"/>
            <a:ext cx="228671" cy="602263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36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Infographic Style</a:t>
            </a:r>
            <a:endParaRPr/>
          </a:p>
        </p:txBody>
      </p:sp>
      <p:sp>
        <p:nvSpPr>
          <p:cNvPr id="413" name="Google Shape;413;p36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7"/>
          <p:cNvSpPr txBox="1"/>
          <p:nvPr/>
        </p:nvSpPr>
        <p:spPr>
          <a:xfrm>
            <a:off x="683568" y="1203596"/>
            <a:ext cx="2448272" cy="276999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19" name="Google Shape;419;p37"/>
          <p:cNvGraphicFramePr/>
          <p:nvPr/>
        </p:nvGraphicFramePr>
        <p:xfrm>
          <a:off x="659880" y="15768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{BC3E14B6-4746-4074-9FD9-D8C22314ED3F}</a:tableStyleId>
              </a:tblPr>
              <a:tblGrid>
                <a:gridCol w="1548000"/>
                <a:gridCol w="936000"/>
              </a:tblGrid>
              <a:tr h="46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290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</a:tr>
            </a:tbl>
          </a:graphicData>
        </a:graphic>
      </p:graphicFrame>
      <p:grpSp>
        <p:nvGrpSpPr>
          <p:cNvPr id="420" name="Google Shape;420;p37"/>
          <p:cNvGrpSpPr/>
          <p:nvPr/>
        </p:nvGrpSpPr>
        <p:grpSpPr>
          <a:xfrm>
            <a:off x="3779912" y="1131590"/>
            <a:ext cx="3600399" cy="1008112"/>
            <a:chOff x="80902" y="1114177"/>
            <a:chExt cx="3303444" cy="1008112"/>
          </a:xfrm>
        </p:grpSpPr>
        <p:sp>
          <p:nvSpPr>
            <p:cNvPr id="421" name="Google Shape;421;p37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7"/>
            <p:cNvSpPr txBox="1"/>
            <p:nvPr/>
          </p:nvSpPr>
          <p:spPr>
            <a:xfrm>
              <a:off x="92915" y="1475958"/>
              <a:ext cx="329143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3" name="Google Shape;423;p37"/>
          <p:cNvSpPr txBox="1"/>
          <p:nvPr/>
        </p:nvSpPr>
        <p:spPr>
          <a:xfrm>
            <a:off x="6189645" y="4338104"/>
            <a:ext cx="44917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 b="1"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37"/>
          <p:cNvSpPr txBox="1"/>
          <p:nvPr/>
        </p:nvSpPr>
        <p:spPr>
          <a:xfrm>
            <a:off x="5634566" y="4338104"/>
            <a:ext cx="44917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 b="1"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7"/>
          <p:cNvSpPr txBox="1"/>
          <p:nvPr/>
        </p:nvSpPr>
        <p:spPr>
          <a:xfrm>
            <a:off x="5079487" y="4338104"/>
            <a:ext cx="44917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b="1"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37"/>
          <p:cNvSpPr txBox="1"/>
          <p:nvPr/>
        </p:nvSpPr>
        <p:spPr>
          <a:xfrm>
            <a:off x="4524408" y="4338104"/>
            <a:ext cx="44917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1"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37"/>
          <p:cNvSpPr txBox="1"/>
          <p:nvPr/>
        </p:nvSpPr>
        <p:spPr>
          <a:xfrm>
            <a:off x="3969329" y="4338104"/>
            <a:ext cx="44917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1"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37"/>
          <p:cNvSpPr txBox="1"/>
          <p:nvPr/>
        </p:nvSpPr>
        <p:spPr>
          <a:xfrm>
            <a:off x="6744724" y="4338104"/>
            <a:ext cx="44917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 b="1"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37"/>
          <p:cNvSpPr txBox="1"/>
          <p:nvPr/>
        </p:nvSpPr>
        <p:spPr>
          <a:xfrm>
            <a:off x="7299803" y="4338104"/>
            <a:ext cx="44917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 b="1"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37"/>
          <p:cNvSpPr txBox="1"/>
          <p:nvPr/>
        </p:nvSpPr>
        <p:spPr>
          <a:xfrm>
            <a:off x="3419872" y="3938039"/>
            <a:ext cx="71664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1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37"/>
          <p:cNvSpPr txBox="1"/>
          <p:nvPr/>
        </p:nvSpPr>
        <p:spPr>
          <a:xfrm>
            <a:off x="3419872" y="3536932"/>
            <a:ext cx="71664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2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37"/>
          <p:cNvSpPr txBox="1"/>
          <p:nvPr/>
        </p:nvSpPr>
        <p:spPr>
          <a:xfrm>
            <a:off x="3419872" y="3135825"/>
            <a:ext cx="71664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3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37"/>
          <p:cNvSpPr txBox="1"/>
          <p:nvPr/>
        </p:nvSpPr>
        <p:spPr>
          <a:xfrm>
            <a:off x="3419872" y="2734718"/>
            <a:ext cx="71664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4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7"/>
          <p:cNvSpPr txBox="1"/>
          <p:nvPr/>
        </p:nvSpPr>
        <p:spPr>
          <a:xfrm>
            <a:off x="3419872" y="2333611"/>
            <a:ext cx="71664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5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5" name="Google Shape;435;p37"/>
          <p:cNvCxnSpPr/>
          <p:nvPr/>
        </p:nvCxnSpPr>
        <p:spPr>
          <a:xfrm>
            <a:off x="4193916" y="2318222"/>
            <a:ext cx="0" cy="201988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6" name="Google Shape;436;p37"/>
          <p:cNvCxnSpPr/>
          <p:nvPr/>
        </p:nvCxnSpPr>
        <p:spPr>
          <a:xfrm>
            <a:off x="4747597" y="2318222"/>
            <a:ext cx="0" cy="201988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7" name="Google Shape;437;p37"/>
          <p:cNvCxnSpPr/>
          <p:nvPr/>
        </p:nvCxnSpPr>
        <p:spPr>
          <a:xfrm>
            <a:off x="5301278" y="2318222"/>
            <a:ext cx="0" cy="201988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8" name="Google Shape;438;p37"/>
          <p:cNvCxnSpPr/>
          <p:nvPr/>
        </p:nvCxnSpPr>
        <p:spPr>
          <a:xfrm>
            <a:off x="5854959" y="2318222"/>
            <a:ext cx="0" cy="201988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9" name="Google Shape;439;p37"/>
          <p:cNvCxnSpPr/>
          <p:nvPr/>
        </p:nvCxnSpPr>
        <p:spPr>
          <a:xfrm>
            <a:off x="6408640" y="2318222"/>
            <a:ext cx="0" cy="201988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0" name="Google Shape;440;p37"/>
          <p:cNvCxnSpPr/>
          <p:nvPr/>
        </p:nvCxnSpPr>
        <p:spPr>
          <a:xfrm>
            <a:off x="6962321" y="2318222"/>
            <a:ext cx="0" cy="201988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1" name="Google Shape;441;p37"/>
          <p:cNvCxnSpPr/>
          <p:nvPr/>
        </p:nvCxnSpPr>
        <p:spPr>
          <a:xfrm>
            <a:off x="7516002" y="2318222"/>
            <a:ext cx="0" cy="201988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2" name="Google Shape;442;p37"/>
          <p:cNvCxnSpPr/>
          <p:nvPr/>
        </p:nvCxnSpPr>
        <p:spPr>
          <a:xfrm>
            <a:off x="4193916" y="4257346"/>
            <a:ext cx="3330475" cy="26919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3" name="Google Shape;443;p37"/>
          <p:cNvSpPr/>
          <p:nvPr/>
        </p:nvSpPr>
        <p:spPr>
          <a:xfrm>
            <a:off x="4189534" y="2382110"/>
            <a:ext cx="3024000" cy="1800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7"/>
          <p:cNvSpPr/>
          <p:nvPr/>
        </p:nvSpPr>
        <p:spPr>
          <a:xfrm>
            <a:off x="4189534" y="2823550"/>
            <a:ext cx="2446946" cy="1800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7"/>
          <p:cNvSpPr/>
          <p:nvPr/>
        </p:nvSpPr>
        <p:spPr>
          <a:xfrm>
            <a:off x="4189535" y="3184324"/>
            <a:ext cx="1087991" cy="1800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7"/>
          <p:cNvSpPr/>
          <p:nvPr/>
        </p:nvSpPr>
        <p:spPr>
          <a:xfrm>
            <a:off x="4189534" y="3545098"/>
            <a:ext cx="1366824" cy="1800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7"/>
          <p:cNvSpPr/>
          <p:nvPr/>
        </p:nvSpPr>
        <p:spPr>
          <a:xfrm>
            <a:off x="4189534" y="3957628"/>
            <a:ext cx="2224698" cy="1800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7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Table Style</a:t>
            </a:r>
            <a:endParaRPr/>
          </a:p>
        </p:txBody>
      </p:sp>
      <p:sp>
        <p:nvSpPr>
          <p:cNvPr id="449" name="Google Shape;449;p37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3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1221" l="0" r="0" t="11229"/>
          <a:stretch/>
        </p:blipFill>
        <p:spPr>
          <a:xfrm>
            <a:off x="2830160" y="1437038"/>
            <a:ext cx="3254100" cy="1899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455" name="Google Shape;455;p38"/>
          <p:cNvSpPr/>
          <p:nvPr/>
        </p:nvSpPr>
        <p:spPr>
          <a:xfrm>
            <a:off x="0" y="1377702"/>
            <a:ext cx="3491880" cy="484632"/>
          </a:xfrm>
          <a:prstGeom prst="homePlate">
            <a:avLst>
              <a:gd fmla="val 59057" name="adj"/>
            </a:avLst>
          </a:prstGeom>
          <a:solidFill>
            <a:srgbClr val="FD29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38"/>
          <p:cNvSpPr/>
          <p:nvPr/>
        </p:nvSpPr>
        <p:spPr>
          <a:xfrm>
            <a:off x="0" y="2140395"/>
            <a:ext cx="3491880" cy="484632"/>
          </a:xfrm>
          <a:prstGeom prst="homePlate">
            <a:avLst>
              <a:gd fmla="val 59057" name="adj"/>
            </a:avLst>
          </a:prstGeom>
          <a:solidFill>
            <a:srgbClr val="FD29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38"/>
          <p:cNvSpPr/>
          <p:nvPr/>
        </p:nvSpPr>
        <p:spPr>
          <a:xfrm>
            <a:off x="0" y="2903672"/>
            <a:ext cx="3491880" cy="484632"/>
          </a:xfrm>
          <a:prstGeom prst="homePlate">
            <a:avLst>
              <a:gd fmla="val 59057" name="adj"/>
            </a:avLst>
          </a:prstGeom>
          <a:solidFill>
            <a:srgbClr val="FD29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38"/>
          <p:cNvSpPr/>
          <p:nvPr/>
        </p:nvSpPr>
        <p:spPr>
          <a:xfrm rot="10800000">
            <a:off x="5652120" y="2903673"/>
            <a:ext cx="3491880" cy="484632"/>
          </a:xfrm>
          <a:prstGeom prst="homePlate">
            <a:avLst>
              <a:gd fmla="val 59057" name="adj"/>
            </a:avLst>
          </a:prstGeom>
          <a:solidFill>
            <a:srgbClr val="FD29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38"/>
          <p:cNvSpPr/>
          <p:nvPr/>
        </p:nvSpPr>
        <p:spPr>
          <a:xfrm rot="10800000">
            <a:off x="5652120" y="2140396"/>
            <a:ext cx="3491880" cy="484632"/>
          </a:xfrm>
          <a:prstGeom prst="homePlate">
            <a:avLst>
              <a:gd fmla="val 59057" name="adj"/>
            </a:avLst>
          </a:prstGeom>
          <a:solidFill>
            <a:srgbClr val="FD29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38"/>
          <p:cNvSpPr/>
          <p:nvPr/>
        </p:nvSpPr>
        <p:spPr>
          <a:xfrm rot="10800000">
            <a:off x="5652120" y="1377119"/>
            <a:ext cx="3491880" cy="484632"/>
          </a:xfrm>
          <a:prstGeom prst="homePlate">
            <a:avLst>
              <a:gd fmla="val 59057" name="adj"/>
            </a:avLst>
          </a:prstGeom>
          <a:solidFill>
            <a:srgbClr val="FD29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38"/>
          <p:cNvSpPr txBox="1"/>
          <p:nvPr/>
        </p:nvSpPr>
        <p:spPr>
          <a:xfrm>
            <a:off x="346183" y="1389186"/>
            <a:ext cx="26533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38"/>
          <p:cNvSpPr txBox="1"/>
          <p:nvPr/>
        </p:nvSpPr>
        <p:spPr>
          <a:xfrm>
            <a:off x="346183" y="2244212"/>
            <a:ext cx="265334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38"/>
          <p:cNvSpPr txBox="1"/>
          <p:nvPr/>
        </p:nvSpPr>
        <p:spPr>
          <a:xfrm>
            <a:off x="346183" y="3007488"/>
            <a:ext cx="265334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Replaced with your own text.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38"/>
          <p:cNvSpPr txBox="1"/>
          <p:nvPr/>
        </p:nvSpPr>
        <p:spPr>
          <a:xfrm>
            <a:off x="6167130" y="1391504"/>
            <a:ext cx="26533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38"/>
          <p:cNvSpPr txBox="1"/>
          <p:nvPr/>
        </p:nvSpPr>
        <p:spPr>
          <a:xfrm>
            <a:off x="6167130" y="2246530"/>
            <a:ext cx="265334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38"/>
          <p:cNvSpPr txBox="1"/>
          <p:nvPr/>
        </p:nvSpPr>
        <p:spPr>
          <a:xfrm>
            <a:off x="6167130" y="3009806"/>
            <a:ext cx="265334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Replaced with your own text.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38"/>
          <p:cNvSpPr txBox="1"/>
          <p:nvPr/>
        </p:nvSpPr>
        <p:spPr>
          <a:xfrm>
            <a:off x="1475656" y="4056399"/>
            <a:ext cx="61926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468" name="Google Shape;468;p38"/>
          <p:cNvSpPr txBox="1"/>
          <p:nvPr/>
        </p:nvSpPr>
        <p:spPr>
          <a:xfrm>
            <a:off x="1475656" y="3779400"/>
            <a:ext cx="61926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8"/>
          <p:cNvSpPr txBox="1"/>
          <p:nvPr>
            <p:ph type="title"/>
          </p:nvPr>
        </p:nvSpPr>
        <p:spPr>
          <a:xfrm>
            <a:off x="22171" y="100325"/>
            <a:ext cx="90858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Portfolio Presentation</a:t>
            </a:r>
            <a:endParaRPr/>
          </a:p>
        </p:txBody>
      </p:sp>
      <p:sp>
        <p:nvSpPr>
          <p:cNvPr id="470" name="Google Shape;470;p38"/>
          <p:cNvSpPr txBox="1"/>
          <p:nvPr>
            <p:ph idx="1" type="subTitle"/>
          </p:nvPr>
        </p:nvSpPr>
        <p:spPr>
          <a:xfrm>
            <a:off x="7650" y="730949"/>
            <a:ext cx="91005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9"/>
          <p:cNvSpPr/>
          <p:nvPr/>
        </p:nvSpPr>
        <p:spPr>
          <a:xfrm>
            <a:off x="2703316" y="1811194"/>
            <a:ext cx="1080000" cy="1080000"/>
          </a:xfrm>
          <a:prstGeom prst="rect">
            <a:avLst/>
          </a:prstGeom>
          <a:solidFill>
            <a:srgbClr val="FDDD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39"/>
          <p:cNvSpPr/>
          <p:nvPr/>
        </p:nvSpPr>
        <p:spPr>
          <a:xfrm>
            <a:off x="4143476" y="1811194"/>
            <a:ext cx="1080000" cy="10800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39"/>
          <p:cNvSpPr/>
          <p:nvPr/>
        </p:nvSpPr>
        <p:spPr>
          <a:xfrm>
            <a:off x="2703316" y="3141928"/>
            <a:ext cx="1080000" cy="10800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39"/>
          <p:cNvSpPr/>
          <p:nvPr/>
        </p:nvSpPr>
        <p:spPr>
          <a:xfrm>
            <a:off x="4143476" y="3141928"/>
            <a:ext cx="1080000" cy="1080000"/>
          </a:xfrm>
          <a:prstGeom prst="rect">
            <a:avLst/>
          </a:prstGeom>
          <a:solidFill>
            <a:srgbClr val="FDDD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39"/>
          <p:cNvSpPr/>
          <p:nvPr/>
        </p:nvSpPr>
        <p:spPr>
          <a:xfrm>
            <a:off x="3030651" y="3482855"/>
            <a:ext cx="425330" cy="398145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39"/>
          <p:cNvSpPr/>
          <p:nvPr/>
        </p:nvSpPr>
        <p:spPr>
          <a:xfrm>
            <a:off x="4431164" y="2202778"/>
            <a:ext cx="504623" cy="296832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39"/>
          <p:cNvSpPr/>
          <p:nvPr/>
        </p:nvSpPr>
        <p:spPr>
          <a:xfrm>
            <a:off x="3052779" y="2161214"/>
            <a:ext cx="381073" cy="379959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39"/>
          <p:cNvSpPr/>
          <p:nvPr/>
        </p:nvSpPr>
        <p:spPr>
          <a:xfrm>
            <a:off x="4457509" y="3455960"/>
            <a:ext cx="451934" cy="451934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3" name="Google Shape;483;p39"/>
          <p:cNvGrpSpPr/>
          <p:nvPr/>
        </p:nvGrpSpPr>
        <p:grpSpPr>
          <a:xfrm>
            <a:off x="5527301" y="1922103"/>
            <a:ext cx="1931192" cy="858180"/>
            <a:chOff x="2113657" y="4283314"/>
            <a:chExt cx="3647460" cy="858180"/>
          </a:xfrm>
        </p:grpSpPr>
        <p:sp>
          <p:nvSpPr>
            <p:cNvPr id="484" name="Google Shape;484;p39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" name="Google Shape;486;p39"/>
          <p:cNvGrpSpPr/>
          <p:nvPr/>
        </p:nvGrpSpPr>
        <p:grpSpPr>
          <a:xfrm>
            <a:off x="5527301" y="3252837"/>
            <a:ext cx="1931192" cy="858180"/>
            <a:chOff x="2113657" y="4283314"/>
            <a:chExt cx="3647460" cy="858180"/>
          </a:xfrm>
        </p:grpSpPr>
        <p:sp>
          <p:nvSpPr>
            <p:cNvPr id="487" name="Google Shape;487;p39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9" name="Google Shape;489;p39"/>
          <p:cNvGrpSpPr/>
          <p:nvPr/>
        </p:nvGrpSpPr>
        <p:grpSpPr>
          <a:xfrm>
            <a:off x="530870" y="1922103"/>
            <a:ext cx="1931192" cy="858180"/>
            <a:chOff x="467544" y="1419622"/>
            <a:chExt cx="1931192" cy="858180"/>
          </a:xfrm>
        </p:grpSpPr>
        <p:sp>
          <p:nvSpPr>
            <p:cNvPr id="490" name="Google Shape;490;p39"/>
            <p:cNvSpPr txBox="1"/>
            <p:nvPr/>
          </p:nvSpPr>
          <p:spPr>
            <a:xfrm>
              <a:off x="467544" y="1631471"/>
              <a:ext cx="19311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9"/>
            <p:cNvSpPr txBox="1"/>
            <p:nvPr/>
          </p:nvSpPr>
          <p:spPr>
            <a:xfrm>
              <a:off x="467545" y="1419622"/>
              <a:ext cx="19311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2" name="Google Shape;492;p39"/>
          <p:cNvGrpSpPr/>
          <p:nvPr/>
        </p:nvGrpSpPr>
        <p:grpSpPr>
          <a:xfrm>
            <a:off x="530870" y="3252837"/>
            <a:ext cx="1931192" cy="858180"/>
            <a:chOff x="477383" y="2372287"/>
            <a:chExt cx="1931192" cy="858180"/>
          </a:xfrm>
        </p:grpSpPr>
        <p:sp>
          <p:nvSpPr>
            <p:cNvPr id="493" name="Google Shape;493;p39"/>
            <p:cNvSpPr txBox="1"/>
            <p:nvPr/>
          </p:nvSpPr>
          <p:spPr>
            <a:xfrm>
              <a:off x="477383" y="2584136"/>
              <a:ext cx="19311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9"/>
            <p:cNvSpPr txBox="1"/>
            <p:nvPr/>
          </p:nvSpPr>
          <p:spPr>
            <a:xfrm>
              <a:off x="477384" y="2372287"/>
              <a:ext cx="19311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5" name="Google Shape;495;p39"/>
          <p:cNvGrpSpPr/>
          <p:nvPr/>
        </p:nvGrpSpPr>
        <p:grpSpPr>
          <a:xfrm>
            <a:off x="2335682" y="1412307"/>
            <a:ext cx="3293408" cy="3262066"/>
            <a:chOff x="2228466" y="1244261"/>
            <a:chExt cx="3293408" cy="3262066"/>
          </a:xfrm>
        </p:grpSpPr>
        <p:sp>
          <p:nvSpPr>
            <p:cNvPr id="496" name="Google Shape;496;p39"/>
            <p:cNvSpPr/>
            <p:nvPr/>
          </p:nvSpPr>
          <p:spPr>
            <a:xfrm>
              <a:off x="2435170" y="2841622"/>
              <a:ext cx="2880000" cy="3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9"/>
            <p:cNvSpPr/>
            <p:nvPr/>
          </p:nvSpPr>
          <p:spPr>
            <a:xfrm rot="5400000">
              <a:off x="2435170" y="2841622"/>
              <a:ext cx="2880000" cy="3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9"/>
            <p:cNvSpPr/>
            <p:nvPr/>
          </p:nvSpPr>
          <p:spPr>
            <a:xfrm>
              <a:off x="3755281" y="1244261"/>
              <a:ext cx="239778" cy="206705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39"/>
            <p:cNvSpPr/>
            <p:nvPr/>
          </p:nvSpPr>
          <p:spPr>
            <a:xfrm rot="5400000">
              <a:off x="5298633" y="2750641"/>
              <a:ext cx="239778" cy="206705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9"/>
            <p:cNvSpPr/>
            <p:nvPr/>
          </p:nvSpPr>
          <p:spPr>
            <a:xfrm rot="10800000">
              <a:off x="3755281" y="4299622"/>
              <a:ext cx="239778" cy="206705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39"/>
            <p:cNvSpPr/>
            <p:nvPr/>
          </p:nvSpPr>
          <p:spPr>
            <a:xfrm rot="-5400000">
              <a:off x="2211930" y="2774269"/>
              <a:ext cx="239778" cy="206705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39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Infographic Style</a:t>
            </a:r>
            <a:endParaRPr/>
          </a:p>
        </p:txBody>
      </p:sp>
      <p:sp>
        <p:nvSpPr>
          <p:cNvPr id="503" name="Google Shape;503;p39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0"/>
          <p:cNvSpPr/>
          <p:nvPr/>
        </p:nvSpPr>
        <p:spPr>
          <a:xfrm>
            <a:off x="6558966" y="1575432"/>
            <a:ext cx="504055" cy="504000"/>
          </a:xfrm>
          <a:prstGeom prst="ellipse">
            <a:avLst/>
          </a:prstGeom>
          <a:solidFill>
            <a:srgbClr val="FDDD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9" name="Google Shape;509;p40"/>
          <p:cNvGrpSpPr/>
          <p:nvPr/>
        </p:nvGrpSpPr>
        <p:grpSpPr>
          <a:xfrm>
            <a:off x="6054909" y="2166055"/>
            <a:ext cx="1512168" cy="2389917"/>
            <a:chOff x="1472558" y="998559"/>
            <a:chExt cx="2765965" cy="2389917"/>
          </a:xfrm>
        </p:grpSpPr>
        <p:sp>
          <p:nvSpPr>
            <p:cNvPr id="510" name="Google Shape;510;p40"/>
            <p:cNvSpPr txBox="1"/>
            <p:nvPr/>
          </p:nvSpPr>
          <p:spPr>
            <a:xfrm>
              <a:off x="1472558" y="1264818"/>
              <a:ext cx="2765965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4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2" name="Google Shape;512;p40"/>
          <p:cNvGrpSpPr/>
          <p:nvPr/>
        </p:nvGrpSpPr>
        <p:grpSpPr>
          <a:xfrm>
            <a:off x="2055784" y="1497180"/>
            <a:ext cx="1888750" cy="3234810"/>
            <a:chOff x="2464173" y="2002902"/>
            <a:chExt cx="2107827" cy="3533378"/>
          </a:xfrm>
        </p:grpSpPr>
        <p:pic>
          <p:nvPicPr>
            <p:cNvPr id="513" name="Google Shape;513;p4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464173" y="2002902"/>
              <a:ext cx="2107827" cy="35333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4" name="Google Shape;514;p40"/>
            <p:cNvSpPr/>
            <p:nvPr/>
          </p:nvSpPr>
          <p:spPr>
            <a:xfrm>
              <a:off x="2794155" y="2506958"/>
              <a:ext cx="1485962" cy="2218186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5" name="Google Shape;515;p40"/>
          <p:cNvGrpSpPr/>
          <p:nvPr/>
        </p:nvGrpSpPr>
        <p:grpSpPr>
          <a:xfrm>
            <a:off x="4035630" y="1497180"/>
            <a:ext cx="1888750" cy="3234810"/>
            <a:chOff x="4572000" y="2002902"/>
            <a:chExt cx="2107827" cy="3533378"/>
          </a:xfrm>
        </p:grpSpPr>
        <p:pic>
          <p:nvPicPr>
            <p:cNvPr id="516" name="Google Shape;516;p4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572000" y="2002902"/>
              <a:ext cx="2107827" cy="35333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7" name="Google Shape;517;p40"/>
            <p:cNvSpPr/>
            <p:nvPr/>
          </p:nvSpPr>
          <p:spPr>
            <a:xfrm>
              <a:off x="4912990" y="2506958"/>
              <a:ext cx="1485962" cy="2218186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8" name="Google Shape;518;p40"/>
          <p:cNvSpPr/>
          <p:nvPr/>
        </p:nvSpPr>
        <p:spPr>
          <a:xfrm>
            <a:off x="970459" y="1575432"/>
            <a:ext cx="504055" cy="504000"/>
          </a:xfrm>
          <a:prstGeom prst="ellipse">
            <a:avLst/>
          </a:prstGeom>
          <a:solidFill>
            <a:srgbClr val="FDDD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9" name="Google Shape;519;p40"/>
          <p:cNvGrpSpPr/>
          <p:nvPr/>
        </p:nvGrpSpPr>
        <p:grpSpPr>
          <a:xfrm>
            <a:off x="466402" y="2166055"/>
            <a:ext cx="1512168" cy="2389917"/>
            <a:chOff x="1472558" y="998559"/>
            <a:chExt cx="2765965" cy="2389917"/>
          </a:xfrm>
        </p:grpSpPr>
        <p:sp>
          <p:nvSpPr>
            <p:cNvPr id="520" name="Google Shape;520;p40"/>
            <p:cNvSpPr txBox="1"/>
            <p:nvPr/>
          </p:nvSpPr>
          <p:spPr>
            <a:xfrm>
              <a:off x="1472558" y="1264818"/>
              <a:ext cx="2765965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4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2" name="Google Shape;522;p40"/>
          <p:cNvSpPr/>
          <p:nvPr/>
        </p:nvSpPr>
        <p:spPr>
          <a:xfrm>
            <a:off x="2351469" y="2304554"/>
            <a:ext cx="1331519" cy="1684841"/>
          </a:xfrm>
          <a:prstGeom prst="rect">
            <a:avLst/>
          </a:prstGeom>
          <a:solidFill>
            <a:srgbClr val="FD290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40"/>
          <p:cNvSpPr/>
          <p:nvPr/>
        </p:nvSpPr>
        <p:spPr>
          <a:xfrm>
            <a:off x="4345383" y="2931790"/>
            <a:ext cx="1331400" cy="1057500"/>
          </a:xfrm>
          <a:prstGeom prst="rect">
            <a:avLst/>
          </a:prstGeom>
          <a:solidFill>
            <a:srgbClr val="FDDD0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40"/>
          <p:cNvSpPr txBox="1"/>
          <p:nvPr/>
        </p:nvSpPr>
        <p:spPr>
          <a:xfrm>
            <a:off x="2658052" y="3376509"/>
            <a:ext cx="8049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85%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40"/>
          <p:cNvSpPr txBox="1"/>
          <p:nvPr/>
        </p:nvSpPr>
        <p:spPr>
          <a:xfrm>
            <a:off x="4635551" y="3376509"/>
            <a:ext cx="8049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40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Chart Style</a:t>
            </a:r>
            <a:endParaRPr/>
          </a:p>
        </p:txBody>
      </p:sp>
      <p:sp>
        <p:nvSpPr>
          <p:cNvPr id="527" name="Google Shape;527;p40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/>
        </p:nvSpPr>
        <p:spPr>
          <a:xfrm>
            <a:off x="1835696" y="1059582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" name="Google Shape;117;p23"/>
          <p:cNvGrpSpPr/>
          <p:nvPr/>
        </p:nvGrpSpPr>
        <p:grpSpPr>
          <a:xfrm>
            <a:off x="1835696" y="1826269"/>
            <a:ext cx="3312368" cy="1828076"/>
            <a:chOff x="1619672" y="2139702"/>
            <a:chExt cx="3240360" cy="1828076"/>
          </a:xfrm>
        </p:grpSpPr>
        <p:sp>
          <p:nvSpPr>
            <p:cNvPr id="118" name="Google Shape;118;p23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D2906"/>
                  </a:solidFill>
                  <a:latin typeface="Arial"/>
                  <a:ea typeface="Arial"/>
                  <a:cs typeface="Arial"/>
                  <a:sym typeface="Arial"/>
                </a:rPr>
                <a:t>Edit In Google Slides</a:t>
              </a:r>
              <a:endParaRPr b="1" sz="1800">
                <a:solidFill>
                  <a:srgbClr val="FD290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3"/>
            <p:cNvSpPr txBox="1"/>
            <p:nvPr/>
          </p:nvSpPr>
          <p:spPr>
            <a:xfrm>
              <a:off x="1619672" y="2582783"/>
              <a:ext cx="324036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Please 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Make a copy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will get a copy of this document on your Google Drive and this copy will be created. So you will be able to edit, add or delete slides.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23"/>
          <p:cNvGrpSpPr/>
          <p:nvPr/>
        </p:nvGrpSpPr>
        <p:grpSpPr>
          <a:xfrm>
            <a:off x="5508104" y="1826269"/>
            <a:ext cx="3312368" cy="1458744"/>
            <a:chOff x="1619672" y="2139702"/>
            <a:chExt cx="3240360" cy="1458744"/>
          </a:xfrm>
        </p:grpSpPr>
        <p:sp>
          <p:nvSpPr>
            <p:cNvPr id="121" name="Google Shape;121;p23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D2906"/>
                  </a:solidFill>
                  <a:latin typeface="Arial"/>
                  <a:ea typeface="Arial"/>
                  <a:cs typeface="Arial"/>
                  <a:sym typeface="Arial"/>
                </a:rPr>
                <a:t>Edit in PowerPoint</a:t>
              </a:r>
              <a:endParaRPr b="1" sz="1800">
                <a:solidFill>
                  <a:srgbClr val="FD290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3"/>
            <p:cNvSpPr txBox="1"/>
            <p:nvPr/>
          </p:nvSpPr>
          <p:spPr>
            <a:xfrm>
              <a:off x="1619672" y="2582783"/>
              <a:ext cx="324036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Download as Microsoft PowerPoint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download a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.pptx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file. So you can open and edit in PowerPoint.</a:t>
              </a:r>
              <a:endParaRPr/>
            </a:p>
          </p:txBody>
        </p:sp>
      </p:grpSp>
      <p:sp>
        <p:nvSpPr>
          <p:cNvPr id="123" name="Google Shape;123;p23"/>
          <p:cNvSpPr txBox="1"/>
          <p:nvPr/>
        </p:nvSpPr>
        <p:spPr>
          <a:xfrm>
            <a:off x="1835696" y="3795886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3"/>
          <p:cNvSpPr txBox="1"/>
          <p:nvPr>
            <p:ph type="title"/>
          </p:nvPr>
        </p:nvSpPr>
        <p:spPr>
          <a:xfrm>
            <a:off x="1834525" y="357600"/>
            <a:ext cx="72735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FD2906"/>
                </a:solidFill>
              </a:rPr>
              <a:t>INSTRUCTIONS FOR USE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1"/>
          <p:cNvSpPr/>
          <p:nvPr/>
        </p:nvSpPr>
        <p:spPr>
          <a:xfrm>
            <a:off x="3478392" y="1670662"/>
            <a:ext cx="781676" cy="781676"/>
          </a:xfrm>
          <a:prstGeom prst="ellipse">
            <a:avLst/>
          </a:prstGeom>
          <a:solidFill>
            <a:srgbClr val="FDDD06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41"/>
          <p:cNvSpPr/>
          <p:nvPr/>
        </p:nvSpPr>
        <p:spPr>
          <a:xfrm>
            <a:off x="1191587" y="1670662"/>
            <a:ext cx="781676" cy="781676"/>
          </a:xfrm>
          <a:prstGeom prst="ellipse">
            <a:avLst/>
          </a:prstGeom>
          <a:solidFill>
            <a:srgbClr val="FDDD06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41"/>
          <p:cNvSpPr/>
          <p:nvPr/>
        </p:nvSpPr>
        <p:spPr>
          <a:xfrm>
            <a:off x="5765197" y="1670662"/>
            <a:ext cx="781676" cy="781676"/>
          </a:xfrm>
          <a:prstGeom prst="ellipse">
            <a:avLst/>
          </a:prstGeom>
          <a:solidFill>
            <a:srgbClr val="FDDD06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41"/>
          <p:cNvSpPr txBox="1"/>
          <p:nvPr/>
        </p:nvSpPr>
        <p:spPr>
          <a:xfrm>
            <a:off x="1171014" y="1847357"/>
            <a:ext cx="844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41"/>
          <p:cNvSpPr txBox="1"/>
          <p:nvPr/>
        </p:nvSpPr>
        <p:spPr>
          <a:xfrm>
            <a:off x="3456725" y="1847357"/>
            <a:ext cx="844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41"/>
          <p:cNvSpPr txBox="1"/>
          <p:nvPr/>
        </p:nvSpPr>
        <p:spPr>
          <a:xfrm>
            <a:off x="5743577" y="1847357"/>
            <a:ext cx="844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41"/>
          <p:cNvSpPr txBox="1"/>
          <p:nvPr/>
        </p:nvSpPr>
        <p:spPr>
          <a:xfrm>
            <a:off x="717429" y="2912718"/>
            <a:ext cx="1766226" cy="2770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41"/>
          <p:cNvSpPr txBox="1"/>
          <p:nvPr/>
        </p:nvSpPr>
        <p:spPr>
          <a:xfrm>
            <a:off x="3037101" y="2912718"/>
            <a:ext cx="1766226" cy="2770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41"/>
          <p:cNvSpPr txBox="1"/>
          <p:nvPr/>
        </p:nvSpPr>
        <p:spPr>
          <a:xfrm>
            <a:off x="5356773" y="2912718"/>
            <a:ext cx="1766226" cy="277000"/>
          </a:xfrm>
          <a:prstGeom prst="rect">
            <a:avLst/>
          </a:prstGeom>
          <a:solidFill>
            <a:srgbClr val="FDDD06"/>
          </a:solidFill>
          <a:ln cap="flat" cmpd="sng" w="25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1" name="Google Shape;541;p41"/>
          <p:cNvGrpSpPr/>
          <p:nvPr/>
        </p:nvGrpSpPr>
        <p:grpSpPr>
          <a:xfrm>
            <a:off x="736446" y="3363838"/>
            <a:ext cx="1728192" cy="1081951"/>
            <a:chOff x="1062658" y="3986014"/>
            <a:chExt cx="1728192" cy="1081951"/>
          </a:xfrm>
        </p:grpSpPr>
        <p:sp>
          <p:nvSpPr>
            <p:cNvPr id="542" name="Google Shape;542;p4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4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44" name="Google Shape;544;p41"/>
          <p:cNvGrpSpPr/>
          <p:nvPr/>
        </p:nvGrpSpPr>
        <p:grpSpPr>
          <a:xfrm>
            <a:off x="3056118" y="3363838"/>
            <a:ext cx="1728192" cy="1081951"/>
            <a:chOff x="1062658" y="3986014"/>
            <a:chExt cx="1728192" cy="1081951"/>
          </a:xfrm>
        </p:grpSpPr>
        <p:sp>
          <p:nvSpPr>
            <p:cNvPr id="545" name="Google Shape;545;p4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4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47" name="Google Shape;547;p41"/>
          <p:cNvGrpSpPr/>
          <p:nvPr/>
        </p:nvGrpSpPr>
        <p:grpSpPr>
          <a:xfrm>
            <a:off x="5375790" y="3363838"/>
            <a:ext cx="1728192" cy="1081951"/>
            <a:chOff x="1062658" y="3986014"/>
            <a:chExt cx="1728192" cy="1081951"/>
          </a:xfrm>
        </p:grpSpPr>
        <p:sp>
          <p:nvSpPr>
            <p:cNvPr id="548" name="Google Shape;548;p4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4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sp>
        <p:nvSpPr>
          <p:cNvPr id="550" name="Google Shape;550;p41"/>
          <p:cNvSpPr/>
          <p:nvPr/>
        </p:nvSpPr>
        <p:spPr>
          <a:xfrm>
            <a:off x="914335" y="2246214"/>
            <a:ext cx="288032" cy="288032"/>
          </a:xfrm>
          <a:prstGeom prst="donut">
            <a:avLst>
              <a:gd fmla="val 25000" name="adj"/>
            </a:avLst>
          </a:prstGeom>
          <a:solidFill>
            <a:srgbClr val="FDDD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41"/>
          <p:cNvSpPr/>
          <p:nvPr/>
        </p:nvSpPr>
        <p:spPr>
          <a:xfrm>
            <a:off x="3334376" y="2381604"/>
            <a:ext cx="288032" cy="288032"/>
          </a:xfrm>
          <a:prstGeom prst="donut">
            <a:avLst>
              <a:gd fmla="val 25000" name="adj"/>
            </a:avLst>
          </a:prstGeom>
          <a:solidFill>
            <a:srgbClr val="FDDD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41"/>
          <p:cNvSpPr/>
          <p:nvPr/>
        </p:nvSpPr>
        <p:spPr>
          <a:xfrm>
            <a:off x="6444208" y="2371424"/>
            <a:ext cx="288032" cy="288032"/>
          </a:xfrm>
          <a:prstGeom prst="donut">
            <a:avLst>
              <a:gd fmla="val 25000" name="adj"/>
            </a:avLst>
          </a:prstGeom>
          <a:solidFill>
            <a:srgbClr val="FDDD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41"/>
          <p:cNvSpPr/>
          <p:nvPr/>
        </p:nvSpPr>
        <p:spPr>
          <a:xfrm>
            <a:off x="903365" y="1345802"/>
            <a:ext cx="1404000" cy="1404000"/>
          </a:xfrm>
          <a:prstGeom prst="blockArc">
            <a:avLst>
              <a:gd fmla="val 16121424" name="adj1"/>
              <a:gd fmla="val 8318939" name="adj2"/>
              <a:gd fmla="val 11403" name="adj3"/>
            </a:avLst>
          </a:prstGeom>
          <a:solidFill>
            <a:srgbClr val="FDDD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41"/>
          <p:cNvSpPr/>
          <p:nvPr/>
        </p:nvSpPr>
        <p:spPr>
          <a:xfrm>
            <a:off x="3178700" y="1345802"/>
            <a:ext cx="1404000" cy="1404000"/>
          </a:xfrm>
          <a:prstGeom prst="blockArc">
            <a:avLst>
              <a:gd fmla="val 16121424" name="adj1"/>
              <a:gd fmla="val 7313902" name="adj2"/>
              <a:gd fmla="val 10805" name="adj3"/>
            </a:avLst>
          </a:prstGeom>
          <a:solidFill>
            <a:srgbClr val="FDDD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41"/>
          <p:cNvSpPr/>
          <p:nvPr/>
        </p:nvSpPr>
        <p:spPr>
          <a:xfrm>
            <a:off x="5454035" y="1345802"/>
            <a:ext cx="1404000" cy="1404000"/>
          </a:xfrm>
          <a:prstGeom prst="blockArc">
            <a:avLst>
              <a:gd fmla="val 16121424" name="adj1"/>
              <a:gd fmla="val 2365391" name="adj2"/>
              <a:gd fmla="val 11375" name="adj3"/>
            </a:avLst>
          </a:prstGeom>
          <a:solidFill>
            <a:srgbClr val="FDDD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41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Chart Style</a:t>
            </a:r>
            <a:endParaRPr/>
          </a:p>
        </p:txBody>
      </p:sp>
      <p:sp>
        <p:nvSpPr>
          <p:cNvPr id="557" name="Google Shape;557;p41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2" name="Google Shape;562;p42"/>
          <p:cNvGrpSpPr/>
          <p:nvPr/>
        </p:nvGrpSpPr>
        <p:grpSpPr>
          <a:xfrm>
            <a:off x="827584" y="1324853"/>
            <a:ext cx="6583613" cy="3121400"/>
            <a:chOff x="635000" y="1382713"/>
            <a:chExt cx="7869238" cy="4572000"/>
          </a:xfrm>
        </p:grpSpPr>
        <p:sp>
          <p:nvSpPr>
            <p:cNvPr id="563" name="Google Shape;563;p42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42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42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42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7" name="Google Shape;567;p42"/>
          <p:cNvSpPr/>
          <p:nvPr/>
        </p:nvSpPr>
        <p:spPr>
          <a:xfrm rot="5400000">
            <a:off x="5426384" y="1069294"/>
            <a:ext cx="1440160" cy="1132704"/>
          </a:xfrm>
          <a:prstGeom prst="homePlate">
            <a:avLst>
              <a:gd fmla="val 50000" name="adj"/>
            </a:avLst>
          </a:prstGeom>
          <a:solidFill>
            <a:srgbClr val="FDDD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42"/>
          <p:cNvSpPr txBox="1"/>
          <p:nvPr/>
        </p:nvSpPr>
        <p:spPr>
          <a:xfrm>
            <a:off x="5770903" y="1570953"/>
            <a:ext cx="7511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42"/>
          <p:cNvSpPr txBox="1"/>
          <p:nvPr/>
        </p:nvSpPr>
        <p:spPr>
          <a:xfrm>
            <a:off x="5615069" y="952141"/>
            <a:ext cx="10676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Replaced with your own text.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42"/>
          <p:cNvSpPr/>
          <p:nvPr/>
        </p:nvSpPr>
        <p:spPr>
          <a:xfrm rot="5400000">
            <a:off x="3770200" y="2149414"/>
            <a:ext cx="1440160" cy="1132704"/>
          </a:xfrm>
          <a:prstGeom prst="homePlate">
            <a:avLst>
              <a:gd fmla="val 50000" name="adj"/>
            </a:avLst>
          </a:prstGeom>
          <a:solidFill>
            <a:srgbClr val="FDDD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42"/>
          <p:cNvSpPr txBox="1"/>
          <p:nvPr/>
        </p:nvSpPr>
        <p:spPr>
          <a:xfrm>
            <a:off x="4114719" y="2651073"/>
            <a:ext cx="7511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42"/>
          <p:cNvSpPr txBox="1"/>
          <p:nvPr/>
        </p:nvSpPr>
        <p:spPr>
          <a:xfrm>
            <a:off x="3958885" y="2032261"/>
            <a:ext cx="10676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Replaced with your own text.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42"/>
          <p:cNvSpPr/>
          <p:nvPr/>
        </p:nvSpPr>
        <p:spPr>
          <a:xfrm rot="5400000">
            <a:off x="1413360" y="1481592"/>
            <a:ext cx="1440160" cy="1132704"/>
          </a:xfrm>
          <a:prstGeom prst="homePlate">
            <a:avLst>
              <a:gd fmla="val 50000" name="adj"/>
            </a:avLst>
          </a:prstGeom>
          <a:solidFill>
            <a:srgbClr val="FDDD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42"/>
          <p:cNvSpPr txBox="1"/>
          <p:nvPr/>
        </p:nvSpPr>
        <p:spPr>
          <a:xfrm>
            <a:off x="1757879" y="1983251"/>
            <a:ext cx="7511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42"/>
          <p:cNvSpPr txBox="1"/>
          <p:nvPr/>
        </p:nvSpPr>
        <p:spPr>
          <a:xfrm>
            <a:off x="1602045" y="1364439"/>
            <a:ext cx="10676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Replaced with your own text.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42"/>
          <p:cNvSpPr txBox="1"/>
          <p:nvPr/>
        </p:nvSpPr>
        <p:spPr>
          <a:xfrm>
            <a:off x="380906" y="3427742"/>
            <a:ext cx="180020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zing and appeal to your Presentations. 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42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Worldmap Style</a:t>
            </a:r>
            <a:endParaRPr/>
          </a:p>
        </p:txBody>
      </p:sp>
      <p:sp>
        <p:nvSpPr>
          <p:cNvPr id="578" name="Google Shape;578;p42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Google Shape;583;p43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6747" r="6739" t="0"/>
          <a:stretch/>
        </p:blipFill>
        <p:spPr>
          <a:xfrm>
            <a:off x="4608000" y="0"/>
            <a:ext cx="4536000" cy="295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584" name="Google Shape;584;p43"/>
          <p:cNvSpPr/>
          <p:nvPr/>
        </p:nvSpPr>
        <p:spPr>
          <a:xfrm>
            <a:off x="2105331" y="3317179"/>
            <a:ext cx="396835" cy="30482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43"/>
          <p:cNvSpPr/>
          <p:nvPr/>
        </p:nvSpPr>
        <p:spPr>
          <a:xfrm>
            <a:off x="6710532" y="3317179"/>
            <a:ext cx="403457" cy="34817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6" name="Google Shape;586;p43"/>
          <p:cNvGrpSpPr/>
          <p:nvPr/>
        </p:nvGrpSpPr>
        <p:grpSpPr>
          <a:xfrm>
            <a:off x="827584" y="3709248"/>
            <a:ext cx="2952328" cy="1107996"/>
            <a:chOff x="2551706" y="4283314"/>
            <a:chExt cx="1480091" cy="1107996"/>
          </a:xfrm>
        </p:grpSpPr>
        <p:sp>
          <p:nvSpPr>
            <p:cNvPr id="587" name="Google Shape;587;p43"/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43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9" name="Google Shape;589;p43"/>
          <p:cNvGrpSpPr/>
          <p:nvPr/>
        </p:nvGrpSpPr>
        <p:grpSpPr>
          <a:xfrm>
            <a:off x="5436096" y="3709248"/>
            <a:ext cx="2952328" cy="1107996"/>
            <a:chOff x="2551706" y="4283314"/>
            <a:chExt cx="1480091" cy="1107996"/>
          </a:xfrm>
        </p:grpSpPr>
        <p:sp>
          <p:nvSpPr>
            <p:cNvPr id="590" name="Google Shape;590;p43"/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43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92" name="Google Shape;592;p4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6747" r="6739" t="0"/>
          <a:stretch/>
        </p:blipFill>
        <p:spPr>
          <a:xfrm>
            <a:off x="-1" y="0"/>
            <a:ext cx="4536000" cy="295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593" name="Google Shape;593;p43"/>
          <p:cNvSpPr/>
          <p:nvPr/>
        </p:nvSpPr>
        <p:spPr>
          <a:xfrm>
            <a:off x="4554000" y="3219822"/>
            <a:ext cx="36000" cy="18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8" name="Google Shape;598;p44"/>
          <p:cNvGrpSpPr/>
          <p:nvPr/>
        </p:nvGrpSpPr>
        <p:grpSpPr>
          <a:xfrm>
            <a:off x="588624" y="1521767"/>
            <a:ext cx="2700000" cy="2700000"/>
            <a:chOff x="588624" y="1521767"/>
            <a:chExt cx="2700000" cy="2700000"/>
          </a:xfrm>
        </p:grpSpPr>
        <p:sp>
          <p:nvSpPr>
            <p:cNvPr id="599" name="Google Shape;599;p44"/>
            <p:cNvSpPr/>
            <p:nvPr/>
          </p:nvSpPr>
          <p:spPr>
            <a:xfrm>
              <a:off x="588624" y="1521767"/>
              <a:ext cx="2700000" cy="2700000"/>
            </a:xfrm>
            <a:prstGeom prst="pie">
              <a:avLst>
                <a:gd fmla="val 16201752" name="adj1"/>
                <a:gd fmla="val 9692137" name="adj2"/>
              </a:avLst>
            </a:prstGeom>
            <a:solidFill>
              <a:srgbClr val="FDDD06"/>
            </a:solidFill>
            <a:ln cap="flat" cmpd="sng" w="381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44"/>
            <p:cNvSpPr/>
            <p:nvPr/>
          </p:nvSpPr>
          <p:spPr>
            <a:xfrm>
              <a:off x="588624" y="1521767"/>
              <a:ext cx="2700000" cy="2700000"/>
            </a:xfrm>
            <a:prstGeom prst="pie">
              <a:avLst>
                <a:gd fmla="val 9731074" name="adj1"/>
                <a:gd fmla="val 13950715" name="adj2"/>
              </a:avLst>
            </a:prstGeom>
            <a:solidFill>
              <a:srgbClr val="FDDD06"/>
            </a:solidFill>
            <a:ln cap="flat" cmpd="sng" w="381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44"/>
            <p:cNvSpPr/>
            <p:nvPr/>
          </p:nvSpPr>
          <p:spPr>
            <a:xfrm>
              <a:off x="588624" y="1521767"/>
              <a:ext cx="2700000" cy="2700000"/>
            </a:xfrm>
            <a:prstGeom prst="pie">
              <a:avLst>
                <a:gd fmla="val 14004552" name="adj1"/>
                <a:gd fmla="val 16190988" name="adj2"/>
              </a:avLst>
            </a:prstGeom>
            <a:solidFill>
              <a:srgbClr val="FDDD06"/>
            </a:solidFill>
            <a:ln cap="flat" cmpd="sng" w="381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2" name="Google Shape;602;p44"/>
          <p:cNvSpPr txBox="1"/>
          <p:nvPr/>
        </p:nvSpPr>
        <p:spPr>
          <a:xfrm>
            <a:off x="3636344" y="1307410"/>
            <a:ext cx="381597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44"/>
          <p:cNvSpPr/>
          <p:nvPr/>
        </p:nvSpPr>
        <p:spPr>
          <a:xfrm>
            <a:off x="6610002" y="2936273"/>
            <a:ext cx="387977" cy="36318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44"/>
          <p:cNvSpPr/>
          <p:nvPr/>
        </p:nvSpPr>
        <p:spPr>
          <a:xfrm>
            <a:off x="4037475" y="2911741"/>
            <a:ext cx="412245" cy="412245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44"/>
          <p:cNvSpPr/>
          <p:nvPr/>
        </p:nvSpPr>
        <p:spPr>
          <a:xfrm>
            <a:off x="5294234" y="2887406"/>
            <a:ext cx="457096" cy="460915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6" name="Google Shape;606;p44"/>
          <p:cNvGrpSpPr/>
          <p:nvPr/>
        </p:nvGrpSpPr>
        <p:grpSpPr>
          <a:xfrm>
            <a:off x="4843072" y="3491503"/>
            <a:ext cx="1363470" cy="952455"/>
            <a:chOff x="2079598" y="4324401"/>
            <a:chExt cx="3303211" cy="952455"/>
          </a:xfrm>
        </p:grpSpPr>
        <p:sp>
          <p:nvSpPr>
            <p:cNvPr id="607" name="Google Shape;607;p44"/>
            <p:cNvSpPr txBox="1"/>
            <p:nvPr/>
          </p:nvSpPr>
          <p:spPr>
            <a:xfrm>
              <a:off x="2098434" y="4630525"/>
              <a:ext cx="32557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608" name="Google Shape;608;p4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" name="Google Shape;609;p44"/>
          <p:cNvGrpSpPr/>
          <p:nvPr/>
        </p:nvGrpSpPr>
        <p:grpSpPr>
          <a:xfrm>
            <a:off x="3563888" y="3491503"/>
            <a:ext cx="1363470" cy="952455"/>
            <a:chOff x="2079598" y="4324401"/>
            <a:chExt cx="3303211" cy="952455"/>
          </a:xfrm>
        </p:grpSpPr>
        <p:sp>
          <p:nvSpPr>
            <p:cNvPr id="610" name="Google Shape;610;p44"/>
            <p:cNvSpPr txBox="1"/>
            <p:nvPr/>
          </p:nvSpPr>
          <p:spPr>
            <a:xfrm>
              <a:off x="2098434" y="4630525"/>
              <a:ext cx="32557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611" name="Google Shape;611;p4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2" name="Google Shape;612;p44"/>
          <p:cNvGrpSpPr/>
          <p:nvPr/>
        </p:nvGrpSpPr>
        <p:grpSpPr>
          <a:xfrm>
            <a:off x="6122256" y="3491503"/>
            <a:ext cx="1363470" cy="952455"/>
            <a:chOff x="2079598" y="4324401"/>
            <a:chExt cx="3303211" cy="952455"/>
          </a:xfrm>
        </p:grpSpPr>
        <p:sp>
          <p:nvSpPr>
            <p:cNvPr id="613" name="Google Shape;613;p44"/>
            <p:cNvSpPr txBox="1"/>
            <p:nvPr/>
          </p:nvSpPr>
          <p:spPr>
            <a:xfrm>
              <a:off x="2098434" y="4630525"/>
              <a:ext cx="32557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614" name="Google Shape;614;p4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5" name="Google Shape;615;p44"/>
          <p:cNvSpPr txBox="1"/>
          <p:nvPr/>
        </p:nvSpPr>
        <p:spPr>
          <a:xfrm>
            <a:off x="2298551" y="2846400"/>
            <a:ext cx="707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44"/>
          <p:cNvSpPr txBox="1"/>
          <p:nvPr/>
        </p:nvSpPr>
        <p:spPr>
          <a:xfrm>
            <a:off x="755576" y="2427734"/>
            <a:ext cx="707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44"/>
          <p:cNvSpPr txBox="1"/>
          <p:nvPr/>
        </p:nvSpPr>
        <p:spPr>
          <a:xfrm>
            <a:off x="1282302" y="1815241"/>
            <a:ext cx="707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10%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44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Chart Style</a:t>
            </a:r>
            <a:endParaRPr/>
          </a:p>
        </p:txBody>
      </p:sp>
      <p:sp>
        <p:nvSpPr>
          <p:cNvPr id="619" name="Google Shape;619;p44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4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162" r="2152" t="0"/>
          <a:stretch/>
        </p:blipFill>
        <p:spPr>
          <a:xfrm>
            <a:off x="6840823" y="1499618"/>
            <a:ext cx="1619700" cy="25017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descr="D:\Fullppt\PNG이미지\핸드폰2.png" id="625" name="Google Shape;625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4048" y="1645108"/>
            <a:ext cx="2808312" cy="3400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45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2162" r="2152" t="0"/>
          <a:stretch/>
        </p:blipFill>
        <p:spPr>
          <a:xfrm>
            <a:off x="5688695" y="1783624"/>
            <a:ext cx="1619700" cy="25017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grpSp>
        <p:nvGrpSpPr>
          <p:cNvPr id="627" name="Google Shape;627;p45"/>
          <p:cNvGrpSpPr/>
          <p:nvPr/>
        </p:nvGrpSpPr>
        <p:grpSpPr>
          <a:xfrm>
            <a:off x="575266" y="1878334"/>
            <a:ext cx="1982131" cy="1132966"/>
            <a:chOff x="2113657" y="4283314"/>
            <a:chExt cx="3647460" cy="1132966"/>
          </a:xfrm>
        </p:grpSpPr>
        <p:sp>
          <p:nvSpPr>
            <p:cNvPr id="628" name="Google Shape;628;p45"/>
            <p:cNvSpPr txBox="1"/>
            <p:nvPr/>
          </p:nvSpPr>
          <p:spPr>
            <a:xfrm>
              <a:off x="2113657" y="4585283"/>
              <a:ext cx="364745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45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45"/>
          <p:cNvGrpSpPr/>
          <p:nvPr/>
        </p:nvGrpSpPr>
        <p:grpSpPr>
          <a:xfrm>
            <a:off x="2843808" y="1878334"/>
            <a:ext cx="1982131" cy="1132966"/>
            <a:chOff x="2113657" y="4283314"/>
            <a:chExt cx="3647460" cy="1132966"/>
          </a:xfrm>
        </p:grpSpPr>
        <p:sp>
          <p:nvSpPr>
            <p:cNvPr id="631" name="Google Shape;631;p45"/>
            <p:cNvSpPr txBox="1"/>
            <p:nvPr/>
          </p:nvSpPr>
          <p:spPr>
            <a:xfrm>
              <a:off x="2113657" y="4585283"/>
              <a:ext cx="364745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45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3" name="Google Shape;633;p45"/>
          <p:cNvGrpSpPr/>
          <p:nvPr/>
        </p:nvGrpSpPr>
        <p:grpSpPr>
          <a:xfrm>
            <a:off x="575266" y="3579862"/>
            <a:ext cx="1982131" cy="1132966"/>
            <a:chOff x="2113657" y="4283314"/>
            <a:chExt cx="3647460" cy="1132966"/>
          </a:xfrm>
        </p:grpSpPr>
        <p:sp>
          <p:nvSpPr>
            <p:cNvPr id="634" name="Google Shape;634;p45"/>
            <p:cNvSpPr txBox="1"/>
            <p:nvPr/>
          </p:nvSpPr>
          <p:spPr>
            <a:xfrm>
              <a:off x="2113657" y="4585283"/>
              <a:ext cx="364745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45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6" name="Google Shape;636;p45"/>
          <p:cNvGrpSpPr/>
          <p:nvPr/>
        </p:nvGrpSpPr>
        <p:grpSpPr>
          <a:xfrm>
            <a:off x="2843808" y="3579862"/>
            <a:ext cx="1982131" cy="1132966"/>
            <a:chOff x="2113657" y="4283314"/>
            <a:chExt cx="3647460" cy="1132966"/>
          </a:xfrm>
        </p:grpSpPr>
        <p:sp>
          <p:nvSpPr>
            <p:cNvPr id="637" name="Google Shape;637;p45"/>
            <p:cNvSpPr txBox="1"/>
            <p:nvPr/>
          </p:nvSpPr>
          <p:spPr>
            <a:xfrm>
              <a:off x="2113657" y="4585283"/>
              <a:ext cx="364745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45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9" name="Google Shape;639;p45"/>
          <p:cNvSpPr/>
          <p:nvPr/>
        </p:nvSpPr>
        <p:spPr>
          <a:xfrm>
            <a:off x="3664686" y="1380886"/>
            <a:ext cx="340375" cy="31862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45"/>
          <p:cNvSpPr/>
          <p:nvPr/>
        </p:nvSpPr>
        <p:spPr>
          <a:xfrm>
            <a:off x="1376361" y="1350781"/>
            <a:ext cx="379940" cy="378830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45"/>
          <p:cNvSpPr/>
          <p:nvPr/>
        </p:nvSpPr>
        <p:spPr>
          <a:xfrm>
            <a:off x="1367914" y="3106133"/>
            <a:ext cx="396835" cy="30482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45"/>
          <p:cNvSpPr/>
          <p:nvPr/>
        </p:nvSpPr>
        <p:spPr>
          <a:xfrm>
            <a:off x="3633145" y="3072279"/>
            <a:ext cx="403457" cy="34817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45"/>
          <p:cNvSpPr txBox="1"/>
          <p:nvPr>
            <p:ph type="title"/>
          </p:nvPr>
        </p:nvSpPr>
        <p:spPr>
          <a:xfrm>
            <a:off x="14533" y="100325"/>
            <a:ext cx="90933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Portfolio Presentation</a:t>
            </a:r>
            <a:endParaRPr/>
          </a:p>
        </p:txBody>
      </p:sp>
      <p:sp>
        <p:nvSpPr>
          <p:cNvPr id="644" name="Google Shape;644;p45"/>
          <p:cNvSpPr txBox="1"/>
          <p:nvPr>
            <p:ph idx="1" type="subTitle"/>
          </p:nvPr>
        </p:nvSpPr>
        <p:spPr>
          <a:xfrm>
            <a:off x="0" y="730949"/>
            <a:ext cx="9108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6"/>
          <p:cNvSpPr txBox="1"/>
          <p:nvPr>
            <p:ph idx="1" type="body"/>
          </p:nvPr>
        </p:nvSpPr>
        <p:spPr>
          <a:xfrm>
            <a:off x="5175360" y="1779662"/>
            <a:ext cx="3528392" cy="15841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0" lang="en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0" name="Google Shape;650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316" l="0" r="0" t="7316"/>
          <a:stretch/>
        </p:blipFill>
        <p:spPr>
          <a:xfrm>
            <a:off x="0" y="0"/>
            <a:ext cx="5796000" cy="1713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51" name="Google Shape;651;p4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12525" l="0" r="0" t="12517"/>
          <a:stretch/>
        </p:blipFill>
        <p:spPr>
          <a:xfrm>
            <a:off x="0" y="1711656"/>
            <a:ext cx="5040000" cy="17136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pic>
        <p:nvPicPr>
          <p:cNvPr id="652" name="Google Shape;652;p4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6101" l="0" r="0" t="6110"/>
          <a:stretch/>
        </p:blipFill>
        <p:spPr>
          <a:xfrm>
            <a:off x="0" y="3423312"/>
            <a:ext cx="4320000" cy="17202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53" name="Google Shape;653;p46"/>
          <p:cNvSpPr txBox="1"/>
          <p:nvPr/>
        </p:nvSpPr>
        <p:spPr>
          <a:xfrm>
            <a:off x="4595853" y="3579862"/>
            <a:ext cx="424847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46"/>
          <p:cNvSpPr txBox="1"/>
          <p:nvPr/>
        </p:nvSpPr>
        <p:spPr>
          <a:xfrm>
            <a:off x="6012160" y="267494"/>
            <a:ext cx="2832165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7"/>
          <p:cNvSpPr/>
          <p:nvPr/>
        </p:nvSpPr>
        <p:spPr>
          <a:xfrm>
            <a:off x="467544" y="1678736"/>
            <a:ext cx="3384376" cy="2765222"/>
          </a:xfrm>
          <a:prstGeom prst="rect">
            <a:avLst/>
          </a:prstGeom>
          <a:solidFill>
            <a:srgbClr val="FDDD06"/>
          </a:solidFill>
          <a:ln cap="flat" cmpd="sng" w="38100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47"/>
          <p:cNvSpPr/>
          <p:nvPr/>
        </p:nvSpPr>
        <p:spPr>
          <a:xfrm>
            <a:off x="688733" y="1494657"/>
            <a:ext cx="2664296" cy="432047"/>
          </a:xfrm>
          <a:prstGeom prst="roundRect">
            <a:avLst>
              <a:gd fmla="val 50000" name="adj"/>
            </a:avLst>
          </a:prstGeom>
          <a:solidFill>
            <a:srgbClr val="FDDD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47"/>
          <p:cNvSpPr txBox="1"/>
          <p:nvPr/>
        </p:nvSpPr>
        <p:spPr>
          <a:xfrm>
            <a:off x="700473" y="1986405"/>
            <a:ext cx="29354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/>
          </a:p>
        </p:txBody>
      </p:sp>
      <p:sp>
        <p:nvSpPr>
          <p:cNvPr id="662" name="Google Shape;662;p47"/>
          <p:cNvSpPr txBox="1"/>
          <p:nvPr/>
        </p:nvSpPr>
        <p:spPr>
          <a:xfrm>
            <a:off x="838943" y="1556791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47"/>
          <p:cNvSpPr/>
          <p:nvPr/>
        </p:nvSpPr>
        <p:spPr>
          <a:xfrm>
            <a:off x="4217125" y="1678736"/>
            <a:ext cx="3384376" cy="2765222"/>
          </a:xfrm>
          <a:prstGeom prst="rect">
            <a:avLst/>
          </a:prstGeom>
          <a:solidFill>
            <a:srgbClr val="FDDD06"/>
          </a:solidFill>
          <a:ln cap="flat" cmpd="sng" w="38100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47"/>
          <p:cNvSpPr/>
          <p:nvPr/>
        </p:nvSpPr>
        <p:spPr>
          <a:xfrm>
            <a:off x="4438314" y="1494657"/>
            <a:ext cx="2664296" cy="432047"/>
          </a:xfrm>
          <a:prstGeom prst="roundRect">
            <a:avLst>
              <a:gd fmla="val 50000" name="adj"/>
            </a:avLst>
          </a:prstGeom>
          <a:solidFill>
            <a:srgbClr val="FDDD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47"/>
          <p:cNvSpPr txBox="1"/>
          <p:nvPr/>
        </p:nvSpPr>
        <p:spPr>
          <a:xfrm>
            <a:off x="4588524" y="1556791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66" name="Google Shape;666;p47"/>
          <p:cNvGraphicFramePr/>
          <p:nvPr/>
        </p:nvGraphicFramePr>
        <p:xfrm>
          <a:off x="4419376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{BC3E14B6-4746-4074-9FD9-D8C22314ED3F}</a:tableStyleId>
              </a:tblPr>
              <a:tblGrid>
                <a:gridCol w="851400"/>
                <a:gridCol w="709500"/>
                <a:gridCol w="709500"/>
                <a:gridCol w="709500"/>
              </a:tblGrid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667" name="Google Shape;667;p47"/>
          <p:cNvSpPr txBox="1"/>
          <p:nvPr/>
        </p:nvSpPr>
        <p:spPr>
          <a:xfrm>
            <a:off x="4441602" y="1986405"/>
            <a:ext cx="29354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/>
          </a:p>
        </p:txBody>
      </p:sp>
      <p:graphicFrame>
        <p:nvGraphicFramePr>
          <p:cNvPr id="668" name="Google Shape;668;p47"/>
          <p:cNvGraphicFramePr/>
          <p:nvPr/>
        </p:nvGraphicFramePr>
        <p:xfrm>
          <a:off x="669795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{BC3E14B6-4746-4074-9FD9-D8C22314ED3F}</a:tableStyleId>
              </a:tblPr>
              <a:tblGrid>
                <a:gridCol w="2979875"/>
              </a:tblGrid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✓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Replaced with your own text.  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✓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Replaced with your own text.  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✓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Replaced with your own text.  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✓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Replaced with your own text.  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✓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Replaced with your own text.  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DD06"/>
                    </a:solidFill>
                  </a:tcPr>
                </a:tc>
              </a:tr>
            </a:tbl>
          </a:graphicData>
        </a:graphic>
      </p:graphicFrame>
      <p:sp>
        <p:nvSpPr>
          <p:cNvPr id="669" name="Google Shape;669;p47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Table Style</a:t>
            </a:r>
            <a:endParaRPr/>
          </a:p>
        </p:txBody>
      </p:sp>
      <p:sp>
        <p:nvSpPr>
          <p:cNvPr id="670" name="Google Shape;670;p47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p4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095" l="0" r="0" t="1085"/>
          <a:stretch/>
        </p:blipFill>
        <p:spPr>
          <a:xfrm>
            <a:off x="6732239" y="0"/>
            <a:ext cx="24117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descr="D:\Fullppt\PNG이미지\모니터.png" id="676" name="Google Shape;676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3968" y="1000325"/>
            <a:ext cx="3401516" cy="3391561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48"/>
          <p:cNvSpPr txBox="1"/>
          <p:nvPr>
            <p:ph idx="1" type="body"/>
          </p:nvPr>
        </p:nvSpPr>
        <p:spPr>
          <a:xfrm>
            <a:off x="539552" y="327679"/>
            <a:ext cx="3528392" cy="12379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0" lang="en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48"/>
          <p:cNvSpPr txBox="1"/>
          <p:nvPr>
            <p:ph idx="2" type="body"/>
          </p:nvPr>
        </p:nvSpPr>
        <p:spPr>
          <a:xfrm>
            <a:off x="539552" y="1560638"/>
            <a:ext cx="352839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9" name="Google Shape;679;p48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4387" l="0" r="0" t="4387"/>
          <a:stretch/>
        </p:blipFill>
        <p:spPr>
          <a:xfrm>
            <a:off x="4410170" y="1091055"/>
            <a:ext cx="3168300" cy="21762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680" name="Google Shape;680;p48"/>
          <p:cNvSpPr txBox="1"/>
          <p:nvPr/>
        </p:nvSpPr>
        <p:spPr>
          <a:xfrm>
            <a:off x="611560" y="2003607"/>
            <a:ext cx="3384376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49"/>
          <p:cNvSpPr/>
          <p:nvPr/>
        </p:nvSpPr>
        <p:spPr>
          <a:xfrm>
            <a:off x="4211960" y="975683"/>
            <a:ext cx="3528392" cy="4167817"/>
          </a:xfrm>
          <a:custGeom>
            <a:rect b="b" l="l" r="r" t="t"/>
            <a:pathLst>
              <a:path extrusionOk="0" h="120000" w="120000">
                <a:moveTo>
                  <a:pt x="73025" y="119334"/>
                </a:moveTo>
                <a:lnTo>
                  <a:pt x="73175" y="119397"/>
                </a:lnTo>
                <a:lnTo>
                  <a:pt x="73212" y="119397"/>
                </a:lnTo>
                <a:lnTo>
                  <a:pt x="73287" y="119397"/>
                </a:lnTo>
                <a:lnTo>
                  <a:pt x="73362" y="119461"/>
                </a:lnTo>
                <a:lnTo>
                  <a:pt x="73437" y="119524"/>
                </a:lnTo>
                <a:lnTo>
                  <a:pt x="73474" y="119556"/>
                </a:lnTo>
                <a:lnTo>
                  <a:pt x="73549" y="119619"/>
                </a:lnTo>
                <a:lnTo>
                  <a:pt x="73549" y="119683"/>
                </a:lnTo>
                <a:lnTo>
                  <a:pt x="73549" y="119746"/>
                </a:lnTo>
                <a:lnTo>
                  <a:pt x="73624" y="119841"/>
                </a:lnTo>
                <a:lnTo>
                  <a:pt x="73474" y="119904"/>
                </a:lnTo>
                <a:lnTo>
                  <a:pt x="73362" y="119968"/>
                </a:lnTo>
                <a:lnTo>
                  <a:pt x="73212" y="119968"/>
                </a:lnTo>
                <a:lnTo>
                  <a:pt x="73025" y="120000"/>
                </a:lnTo>
                <a:lnTo>
                  <a:pt x="72950" y="119841"/>
                </a:lnTo>
                <a:lnTo>
                  <a:pt x="72950" y="119746"/>
                </a:lnTo>
                <a:lnTo>
                  <a:pt x="72950" y="119619"/>
                </a:lnTo>
                <a:lnTo>
                  <a:pt x="72950" y="119524"/>
                </a:lnTo>
                <a:lnTo>
                  <a:pt x="73025" y="119334"/>
                </a:lnTo>
                <a:close/>
                <a:moveTo>
                  <a:pt x="61796" y="110715"/>
                </a:moveTo>
                <a:lnTo>
                  <a:pt x="63106" y="110715"/>
                </a:lnTo>
                <a:lnTo>
                  <a:pt x="63218" y="111095"/>
                </a:lnTo>
                <a:lnTo>
                  <a:pt x="63293" y="111222"/>
                </a:lnTo>
                <a:lnTo>
                  <a:pt x="63368" y="111285"/>
                </a:lnTo>
                <a:lnTo>
                  <a:pt x="63368" y="111444"/>
                </a:lnTo>
                <a:lnTo>
                  <a:pt x="63368" y="111602"/>
                </a:lnTo>
                <a:lnTo>
                  <a:pt x="63106" y="111602"/>
                </a:lnTo>
                <a:lnTo>
                  <a:pt x="62956" y="111666"/>
                </a:lnTo>
                <a:lnTo>
                  <a:pt x="62844" y="111666"/>
                </a:lnTo>
                <a:lnTo>
                  <a:pt x="62657" y="111729"/>
                </a:lnTo>
                <a:lnTo>
                  <a:pt x="62395" y="111729"/>
                </a:lnTo>
                <a:lnTo>
                  <a:pt x="62133" y="111444"/>
                </a:lnTo>
                <a:lnTo>
                  <a:pt x="61908" y="111095"/>
                </a:lnTo>
                <a:lnTo>
                  <a:pt x="61796" y="110715"/>
                </a:lnTo>
                <a:close/>
                <a:moveTo>
                  <a:pt x="63368" y="98452"/>
                </a:moveTo>
                <a:lnTo>
                  <a:pt x="64079" y="98452"/>
                </a:lnTo>
                <a:lnTo>
                  <a:pt x="64079" y="98547"/>
                </a:lnTo>
                <a:lnTo>
                  <a:pt x="64079" y="98674"/>
                </a:lnTo>
                <a:lnTo>
                  <a:pt x="64004" y="98706"/>
                </a:lnTo>
                <a:lnTo>
                  <a:pt x="64004" y="98769"/>
                </a:lnTo>
                <a:lnTo>
                  <a:pt x="63930" y="98832"/>
                </a:lnTo>
                <a:lnTo>
                  <a:pt x="63817" y="98896"/>
                </a:lnTo>
                <a:lnTo>
                  <a:pt x="63742" y="98927"/>
                </a:lnTo>
                <a:lnTo>
                  <a:pt x="63555" y="98991"/>
                </a:lnTo>
                <a:lnTo>
                  <a:pt x="63368" y="99054"/>
                </a:lnTo>
                <a:lnTo>
                  <a:pt x="63368" y="98452"/>
                </a:lnTo>
                <a:close/>
                <a:moveTo>
                  <a:pt x="61534" y="98325"/>
                </a:moveTo>
                <a:lnTo>
                  <a:pt x="61534" y="98927"/>
                </a:lnTo>
                <a:lnTo>
                  <a:pt x="60673" y="99054"/>
                </a:lnTo>
                <a:lnTo>
                  <a:pt x="60673" y="98547"/>
                </a:lnTo>
                <a:lnTo>
                  <a:pt x="61085" y="98452"/>
                </a:lnTo>
                <a:lnTo>
                  <a:pt x="61122" y="98389"/>
                </a:lnTo>
                <a:lnTo>
                  <a:pt x="61197" y="98389"/>
                </a:lnTo>
                <a:lnTo>
                  <a:pt x="61272" y="98389"/>
                </a:lnTo>
                <a:lnTo>
                  <a:pt x="61384" y="98325"/>
                </a:lnTo>
                <a:lnTo>
                  <a:pt x="61534" y="98325"/>
                </a:lnTo>
                <a:close/>
                <a:moveTo>
                  <a:pt x="23580" y="90023"/>
                </a:moveTo>
                <a:lnTo>
                  <a:pt x="24179" y="90023"/>
                </a:lnTo>
                <a:lnTo>
                  <a:pt x="24366" y="90372"/>
                </a:lnTo>
                <a:lnTo>
                  <a:pt x="24479" y="90657"/>
                </a:lnTo>
                <a:lnTo>
                  <a:pt x="24553" y="91037"/>
                </a:lnTo>
                <a:lnTo>
                  <a:pt x="24479" y="91132"/>
                </a:lnTo>
                <a:lnTo>
                  <a:pt x="24366" y="91259"/>
                </a:lnTo>
                <a:lnTo>
                  <a:pt x="24291" y="91354"/>
                </a:lnTo>
                <a:lnTo>
                  <a:pt x="24179" y="91354"/>
                </a:lnTo>
                <a:lnTo>
                  <a:pt x="24179" y="91259"/>
                </a:lnTo>
                <a:lnTo>
                  <a:pt x="23842" y="90974"/>
                </a:lnTo>
                <a:lnTo>
                  <a:pt x="23655" y="90594"/>
                </a:lnTo>
                <a:lnTo>
                  <a:pt x="23580" y="90023"/>
                </a:lnTo>
                <a:close/>
                <a:moveTo>
                  <a:pt x="96157" y="89706"/>
                </a:moveTo>
                <a:lnTo>
                  <a:pt x="96157" y="89801"/>
                </a:lnTo>
                <a:lnTo>
                  <a:pt x="96044" y="90023"/>
                </a:lnTo>
                <a:lnTo>
                  <a:pt x="95895" y="90467"/>
                </a:lnTo>
                <a:lnTo>
                  <a:pt x="95782" y="91037"/>
                </a:lnTo>
                <a:lnTo>
                  <a:pt x="95558" y="91639"/>
                </a:lnTo>
                <a:lnTo>
                  <a:pt x="95446" y="92178"/>
                </a:lnTo>
                <a:lnTo>
                  <a:pt x="95296" y="92622"/>
                </a:lnTo>
                <a:lnTo>
                  <a:pt x="94996" y="93065"/>
                </a:lnTo>
                <a:lnTo>
                  <a:pt x="94585" y="93509"/>
                </a:lnTo>
                <a:lnTo>
                  <a:pt x="94248" y="93952"/>
                </a:lnTo>
                <a:lnTo>
                  <a:pt x="94135" y="94396"/>
                </a:lnTo>
                <a:lnTo>
                  <a:pt x="94061" y="94903"/>
                </a:lnTo>
                <a:lnTo>
                  <a:pt x="93873" y="95410"/>
                </a:lnTo>
                <a:lnTo>
                  <a:pt x="93799" y="95505"/>
                </a:lnTo>
                <a:lnTo>
                  <a:pt x="93611" y="95632"/>
                </a:lnTo>
                <a:lnTo>
                  <a:pt x="93462" y="95664"/>
                </a:lnTo>
                <a:lnTo>
                  <a:pt x="93349" y="95790"/>
                </a:lnTo>
                <a:lnTo>
                  <a:pt x="93275" y="95885"/>
                </a:lnTo>
                <a:lnTo>
                  <a:pt x="93200" y="96329"/>
                </a:lnTo>
                <a:lnTo>
                  <a:pt x="93275" y="96899"/>
                </a:lnTo>
                <a:lnTo>
                  <a:pt x="93275" y="97565"/>
                </a:lnTo>
                <a:lnTo>
                  <a:pt x="93275" y="98167"/>
                </a:lnTo>
                <a:lnTo>
                  <a:pt x="93162" y="98674"/>
                </a:lnTo>
                <a:lnTo>
                  <a:pt x="93087" y="98706"/>
                </a:lnTo>
                <a:lnTo>
                  <a:pt x="93013" y="98769"/>
                </a:lnTo>
                <a:lnTo>
                  <a:pt x="92900" y="98832"/>
                </a:lnTo>
                <a:lnTo>
                  <a:pt x="92751" y="98896"/>
                </a:lnTo>
                <a:lnTo>
                  <a:pt x="92676" y="98927"/>
                </a:lnTo>
                <a:lnTo>
                  <a:pt x="92638" y="99371"/>
                </a:lnTo>
                <a:lnTo>
                  <a:pt x="92751" y="99878"/>
                </a:lnTo>
                <a:lnTo>
                  <a:pt x="92900" y="100258"/>
                </a:lnTo>
                <a:lnTo>
                  <a:pt x="93013" y="100480"/>
                </a:lnTo>
                <a:lnTo>
                  <a:pt x="93424" y="100765"/>
                </a:lnTo>
                <a:lnTo>
                  <a:pt x="93948" y="100924"/>
                </a:lnTo>
                <a:lnTo>
                  <a:pt x="94585" y="100987"/>
                </a:lnTo>
                <a:lnTo>
                  <a:pt x="94585" y="101589"/>
                </a:lnTo>
                <a:lnTo>
                  <a:pt x="94135" y="101589"/>
                </a:lnTo>
                <a:lnTo>
                  <a:pt x="94248" y="102191"/>
                </a:lnTo>
                <a:lnTo>
                  <a:pt x="94734" y="102413"/>
                </a:lnTo>
                <a:lnTo>
                  <a:pt x="95109" y="102635"/>
                </a:lnTo>
                <a:lnTo>
                  <a:pt x="95446" y="102983"/>
                </a:lnTo>
                <a:lnTo>
                  <a:pt x="95520" y="103078"/>
                </a:lnTo>
                <a:lnTo>
                  <a:pt x="95558" y="103142"/>
                </a:lnTo>
                <a:lnTo>
                  <a:pt x="95558" y="103269"/>
                </a:lnTo>
                <a:lnTo>
                  <a:pt x="95558" y="103300"/>
                </a:lnTo>
                <a:lnTo>
                  <a:pt x="95558" y="103300"/>
                </a:lnTo>
                <a:lnTo>
                  <a:pt x="95558" y="103364"/>
                </a:lnTo>
                <a:lnTo>
                  <a:pt x="95633" y="103364"/>
                </a:lnTo>
                <a:lnTo>
                  <a:pt x="95782" y="103427"/>
                </a:lnTo>
                <a:lnTo>
                  <a:pt x="96044" y="103427"/>
                </a:lnTo>
                <a:lnTo>
                  <a:pt x="96044" y="103807"/>
                </a:lnTo>
                <a:lnTo>
                  <a:pt x="95782" y="103871"/>
                </a:lnTo>
                <a:lnTo>
                  <a:pt x="95558" y="103966"/>
                </a:lnTo>
                <a:lnTo>
                  <a:pt x="95520" y="104029"/>
                </a:lnTo>
                <a:lnTo>
                  <a:pt x="95446" y="104124"/>
                </a:lnTo>
                <a:lnTo>
                  <a:pt x="95371" y="104251"/>
                </a:lnTo>
                <a:lnTo>
                  <a:pt x="95296" y="104346"/>
                </a:lnTo>
                <a:lnTo>
                  <a:pt x="95184" y="104536"/>
                </a:lnTo>
                <a:lnTo>
                  <a:pt x="94472" y="104916"/>
                </a:lnTo>
                <a:lnTo>
                  <a:pt x="94210" y="105518"/>
                </a:lnTo>
                <a:lnTo>
                  <a:pt x="94210" y="106089"/>
                </a:lnTo>
                <a:lnTo>
                  <a:pt x="94323" y="106691"/>
                </a:lnTo>
                <a:lnTo>
                  <a:pt x="94585" y="107229"/>
                </a:lnTo>
                <a:lnTo>
                  <a:pt x="94734" y="107832"/>
                </a:lnTo>
                <a:lnTo>
                  <a:pt x="94248" y="107958"/>
                </a:lnTo>
                <a:lnTo>
                  <a:pt x="93948" y="107958"/>
                </a:lnTo>
                <a:lnTo>
                  <a:pt x="93462" y="107800"/>
                </a:lnTo>
                <a:lnTo>
                  <a:pt x="92938" y="107610"/>
                </a:lnTo>
                <a:lnTo>
                  <a:pt x="92451" y="107515"/>
                </a:lnTo>
                <a:lnTo>
                  <a:pt x="91852" y="107578"/>
                </a:lnTo>
                <a:lnTo>
                  <a:pt x="91852" y="107832"/>
                </a:lnTo>
                <a:lnTo>
                  <a:pt x="91441" y="107895"/>
                </a:lnTo>
                <a:lnTo>
                  <a:pt x="90879" y="107895"/>
                </a:lnTo>
                <a:lnTo>
                  <a:pt x="90131" y="107832"/>
                </a:lnTo>
                <a:lnTo>
                  <a:pt x="89344" y="107736"/>
                </a:lnTo>
                <a:lnTo>
                  <a:pt x="88633" y="107610"/>
                </a:lnTo>
                <a:lnTo>
                  <a:pt x="88072" y="107451"/>
                </a:lnTo>
                <a:lnTo>
                  <a:pt x="87660" y="107356"/>
                </a:lnTo>
                <a:lnTo>
                  <a:pt x="87136" y="106786"/>
                </a:lnTo>
                <a:lnTo>
                  <a:pt x="86612" y="106311"/>
                </a:lnTo>
                <a:lnTo>
                  <a:pt x="86088" y="105740"/>
                </a:lnTo>
                <a:lnTo>
                  <a:pt x="85489" y="105297"/>
                </a:lnTo>
                <a:lnTo>
                  <a:pt x="84778" y="104916"/>
                </a:lnTo>
                <a:lnTo>
                  <a:pt x="83955" y="104631"/>
                </a:lnTo>
                <a:lnTo>
                  <a:pt x="83431" y="104631"/>
                </a:lnTo>
                <a:lnTo>
                  <a:pt x="82907" y="104790"/>
                </a:lnTo>
                <a:lnTo>
                  <a:pt x="82420" y="105011"/>
                </a:lnTo>
                <a:lnTo>
                  <a:pt x="82046" y="105138"/>
                </a:lnTo>
                <a:lnTo>
                  <a:pt x="81671" y="105138"/>
                </a:lnTo>
                <a:lnTo>
                  <a:pt x="81072" y="105075"/>
                </a:lnTo>
                <a:lnTo>
                  <a:pt x="80399" y="104980"/>
                </a:lnTo>
                <a:lnTo>
                  <a:pt x="79837" y="104853"/>
                </a:lnTo>
                <a:lnTo>
                  <a:pt x="79351" y="104758"/>
                </a:lnTo>
                <a:lnTo>
                  <a:pt x="78827" y="104568"/>
                </a:lnTo>
                <a:lnTo>
                  <a:pt x="78452" y="104314"/>
                </a:lnTo>
                <a:lnTo>
                  <a:pt x="78078" y="104029"/>
                </a:lnTo>
                <a:lnTo>
                  <a:pt x="77592" y="103807"/>
                </a:lnTo>
                <a:lnTo>
                  <a:pt x="75907" y="103681"/>
                </a:lnTo>
                <a:lnTo>
                  <a:pt x="75196" y="103364"/>
                </a:lnTo>
                <a:lnTo>
                  <a:pt x="74522" y="102920"/>
                </a:lnTo>
                <a:lnTo>
                  <a:pt x="73811" y="102540"/>
                </a:lnTo>
                <a:lnTo>
                  <a:pt x="73175" y="102191"/>
                </a:lnTo>
                <a:lnTo>
                  <a:pt x="71266" y="102318"/>
                </a:lnTo>
                <a:lnTo>
                  <a:pt x="71191" y="102255"/>
                </a:lnTo>
                <a:lnTo>
                  <a:pt x="71079" y="102096"/>
                </a:lnTo>
                <a:lnTo>
                  <a:pt x="70929" y="101938"/>
                </a:lnTo>
                <a:lnTo>
                  <a:pt x="70892" y="101811"/>
                </a:lnTo>
                <a:lnTo>
                  <a:pt x="70742" y="101748"/>
                </a:lnTo>
                <a:lnTo>
                  <a:pt x="70218" y="101716"/>
                </a:lnTo>
                <a:lnTo>
                  <a:pt x="69582" y="101811"/>
                </a:lnTo>
                <a:lnTo>
                  <a:pt x="68833" y="101969"/>
                </a:lnTo>
                <a:lnTo>
                  <a:pt x="68122" y="102160"/>
                </a:lnTo>
                <a:lnTo>
                  <a:pt x="67411" y="102191"/>
                </a:lnTo>
                <a:lnTo>
                  <a:pt x="67074" y="101874"/>
                </a:lnTo>
                <a:lnTo>
                  <a:pt x="66699" y="101653"/>
                </a:lnTo>
                <a:lnTo>
                  <a:pt x="66288" y="101431"/>
                </a:lnTo>
                <a:lnTo>
                  <a:pt x="65913" y="101272"/>
                </a:lnTo>
                <a:lnTo>
                  <a:pt x="65502" y="101050"/>
                </a:lnTo>
                <a:lnTo>
                  <a:pt x="65240" y="100765"/>
                </a:lnTo>
                <a:lnTo>
                  <a:pt x="65053" y="100258"/>
                </a:lnTo>
                <a:lnTo>
                  <a:pt x="64978" y="99656"/>
                </a:lnTo>
                <a:lnTo>
                  <a:pt x="65202" y="99276"/>
                </a:lnTo>
                <a:lnTo>
                  <a:pt x="65202" y="98896"/>
                </a:lnTo>
                <a:lnTo>
                  <a:pt x="65053" y="98452"/>
                </a:lnTo>
                <a:lnTo>
                  <a:pt x="65127" y="97945"/>
                </a:lnTo>
                <a:lnTo>
                  <a:pt x="65240" y="97597"/>
                </a:lnTo>
                <a:lnTo>
                  <a:pt x="65502" y="97216"/>
                </a:lnTo>
                <a:lnTo>
                  <a:pt x="65726" y="96899"/>
                </a:lnTo>
                <a:lnTo>
                  <a:pt x="66175" y="96678"/>
                </a:lnTo>
                <a:lnTo>
                  <a:pt x="66625" y="96519"/>
                </a:lnTo>
                <a:lnTo>
                  <a:pt x="66961" y="96171"/>
                </a:lnTo>
                <a:lnTo>
                  <a:pt x="67149" y="95790"/>
                </a:lnTo>
                <a:lnTo>
                  <a:pt x="67298" y="95283"/>
                </a:lnTo>
                <a:lnTo>
                  <a:pt x="67860" y="95283"/>
                </a:lnTo>
                <a:lnTo>
                  <a:pt x="68047" y="95790"/>
                </a:lnTo>
                <a:lnTo>
                  <a:pt x="68459" y="96234"/>
                </a:lnTo>
                <a:lnTo>
                  <a:pt x="68983" y="96519"/>
                </a:lnTo>
                <a:lnTo>
                  <a:pt x="69694" y="96614"/>
                </a:lnTo>
                <a:lnTo>
                  <a:pt x="70031" y="96329"/>
                </a:lnTo>
                <a:lnTo>
                  <a:pt x="70368" y="96012"/>
                </a:lnTo>
                <a:lnTo>
                  <a:pt x="70742" y="95790"/>
                </a:lnTo>
                <a:lnTo>
                  <a:pt x="70892" y="94681"/>
                </a:lnTo>
                <a:lnTo>
                  <a:pt x="71528" y="94618"/>
                </a:lnTo>
                <a:lnTo>
                  <a:pt x="72052" y="94523"/>
                </a:lnTo>
                <a:lnTo>
                  <a:pt x="72426" y="94364"/>
                </a:lnTo>
                <a:lnTo>
                  <a:pt x="72838" y="94174"/>
                </a:lnTo>
                <a:lnTo>
                  <a:pt x="73437" y="94079"/>
                </a:lnTo>
                <a:lnTo>
                  <a:pt x="73549" y="94174"/>
                </a:lnTo>
                <a:lnTo>
                  <a:pt x="73624" y="94238"/>
                </a:lnTo>
                <a:lnTo>
                  <a:pt x="73699" y="94301"/>
                </a:lnTo>
                <a:lnTo>
                  <a:pt x="73736" y="94396"/>
                </a:lnTo>
                <a:lnTo>
                  <a:pt x="73811" y="94523"/>
                </a:lnTo>
                <a:lnTo>
                  <a:pt x="73886" y="94681"/>
                </a:lnTo>
                <a:lnTo>
                  <a:pt x="73961" y="94745"/>
                </a:lnTo>
                <a:lnTo>
                  <a:pt x="73961" y="94776"/>
                </a:lnTo>
                <a:lnTo>
                  <a:pt x="73998" y="94840"/>
                </a:lnTo>
                <a:lnTo>
                  <a:pt x="73998" y="94903"/>
                </a:lnTo>
                <a:lnTo>
                  <a:pt x="73998" y="95062"/>
                </a:lnTo>
                <a:lnTo>
                  <a:pt x="75570" y="94903"/>
                </a:lnTo>
                <a:lnTo>
                  <a:pt x="75757" y="95410"/>
                </a:lnTo>
                <a:lnTo>
                  <a:pt x="76169" y="95664"/>
                </a:lnTo>
                <a:lnTo>
                  <a:pt x="76768" y="95854"/>
                </a:lnTo>
                <a:lnTo>
                  <a:pt x="77404" y="95949"/>
                </a:lnTo>
                <a:lnTo>
                  <a:pt x="78078" y="96012"/>
                </a:lnTo>
                <a:lnTo>
                  <a:pt x="78378" y="95790"/>
                </a:lnTo>
                <a:lnTo>
                  <a:pt x="78789" y="95664"/>
                </a:lnTo>
                <a:lnTo>
                  <a:pt x="79164" y="95505"/>
                </a:lnTo>
                <a:lnTo>
                  <a:pt x="79875" y="95125"/>
                </a:lnTo>
                <a:lnTo>
                  <a:pt x="80474" y="94966"/>
                </a:lnTo>
                <a:lnTo>
                  <a:pt x="81147" y="94903"/>
                </a:lnTo>
                <a:lnTo>
                  <a:pt x="81859" y="94840"/>
                </a:lnTo>
                <a:lnTo>
                  <a:pt x="82757" y="94681"/>
                </a:lnTo>
                <a:lnTo>
                  <a:pt x="83805" y="94681"/>
                </a:lnTo>
                <a:lnTo>
                  <a:pt x="84217" y="94174"/>
                </a:lnTo>
                <a:lnTo>
                  <a:pt x="84853" y="94016"/>
                </a:lnTo>
                <a:lnTo>
                  <a:pt x="85452" y="93921"/>
                </a:lnTo>
                <a:lnTo>
                  <a:pt x="85976" y="93794"/>
                </a:lnTo>
                <a:lnTo>
                  <a:pt x="86537" y="93572"/>
                </a:lnTo>
                <a:lnTo>
                  <a:pt x="86799" y="93287"/>
                </a:lnTo>
                <a:lnTo>
                  <a:pt x="87024" y="92970"/>
                </a:lnTo>
                <a:lnTo>
                  <a:pt x="87286" y="92622"/>
                </a:lnTo>
                <a:lnTo>
                  <a:pt x="88970" y="91861"/>
                </a:lnTo>
                <a:lnTo>
                  <a:pt x="89569" y="91861"/>
                </a:lnTo>
                <a:lnTo>
                  <a:pt x="90131" y="91956"/>
                </a:lnTo>
                <a:lnTo>
                  <a:pt x="90655" y="92146"/>
                </a:lnTo>
                <a:lnTo>
                  <a:pt x="91141" y="92146"/>
                </a:lnTo>
                <a:lnTo>
                  <a:pt x="91665" y="91925"/>
                </a:lnTo>
                <a:lnTo>
                  <a:pt x="92039" y="91576"/>
                </a:lnTo>
                <a:lnTo>
                  <a:pt x="92227" y="91196"/>
                </a:lnTo>
                <a:lnTo>
                  <a:pt x="92451" y="90657"/>
                </a:lnTo>
                <a:lnTo>
                  <a:pt x="92563" y="90752"/>
                </a:lnTo>
                <a:lnTo>
                  <a:pt x="92638" y="90815"/>
                </a:lnTo>
                <a:lnTo>
                  <a:pt x="92676" y="90879"/>
                </a:lnTo>
                <a:lnTo>
                  <a:pt x="92751" y="90911"/>
                </a:lnTo>
                <a:lnTo>
                  <a:pt x="92900" y="90974"/>
                </a:lnTo>
                <a:lnTo>
                  <a:pt x="93013" y="90974"/>
                </a:lnTo>
                <a:lnTo>
                  <a:pt x="93275" y="91037"/>
                </a:lnTo>
                <a:lnTo>
                  <a:pt x="93686" y="90657"/>
                </a:lnTo>
                <a:lnTo>
                  <a:pt x="94210" y="90245"/>
                </a:lnTo>
                <a:lnTo>
                  <a:pt x="94734" y="89992"/>
                </a:lnTo>
                <a:lnTo>
                  <a:pt x="95371" y="89770"/>
                </a:lnTo>
                <a:lnTo>
                  <a:pt x="96157" y="89706"/>
                </a:lnTo>
                <a:close/>
                <a:moveTo>
                  <a:pt x="22607" y="89326"/>
                </a:moveTo>
                <a:lnTo>
                  <a:pt x="22869" y="89326"/>
                </a:lnTo>
                <a:lnTo>
                  <a:pt x="22981" y="90023"/>
                </a:lnTo>
                <a:lnTo>
                  <a:pt x="22719" y="90023"/>
                </a:lnTo>
                <a:lnTo>
                  <a:pt x="22719" y="90150"/>
                </a:lnTo>
                <a:lnTo>
                  <a:pt x="22645" y="90213"/>
                </a:lnTo>
                <a:lnTo>
                  <a:pt x="22607" y="90213"/>
                </a:lnTo>
                <a:lnTo>
                  <a:pt x="22607" y="90150"/>
                </a:lnTo>
                <a:lnTo>
                  <a:pt x="22607" y="90087"/>
                </a:lnTo>
                <a:lnTo>
                  <a:pt x="22607" y="90087"/>
                </a:lnTo>
                <a:lnTo>
                  <a:pt x="22607" y="90023"/>
                </a:lnTo>
                <a:lnTo>
                  <a:pt x="22345" y="89801"/>
                </a:lnTo>
                <a:lnTo>
                  <a:pt x="22121" y="89548"/>
                </a:lnTo>
                <a:lnTo>
                  <a:pt x="22270" y="89485"/>
                </a:lnTo>
                <a:lnTo>
                  <a:pt x="22457" y="89421"/>
                </a:lnTo>
                <a:lnTo>
                  <a:pt x="22607" y="89326"/>
                </a:lnTo>
                <a:close/>
                <a:moveTo>
                  <a:pt x="83206" y="88692"/>
                </a:moveTo>
                <a:lnTo>
                  <a:pt x="83206" y="88978"/>
                </a:lnTo>
                <a:lnTo>
                  <a:pt x="83281" y="89041"/>
                </a:lnTo>
                <a:lnTo>
                  <a:pt x="83281" y="89104"/>
                </a:lnTo>
                <a:lnTo>
                  <a:pt x="83356" y="89136"/>
                </a:lnTo>
                <a:lnTo>
                  <a:pt x="83356" y="89199"/>
                </a:lnTo>
                <a:lnTo>
                  <a:pt x="83356" y="89326"/>
                </a:lnTo>
                <a:lnTo>
                  <a:pt x="82645" y="89326"/>
                </a:lnTo>
                <a:lnTo>
                  <a:pt x="82570" y="89199"/>
                </a:lnTo>
                <a:lnTo>
                  <a:pt x="82570" y="89104"/>
                </a:lnTo>
                <a:lnTo>
                  <a:pt x="82495" y="88978"/>
                </a:lnTo>
                <a:lnTo>
                  <a:pt x="82495" y="88819"/>
                </a:lnTo>
                <a:lnTo>
                  <a:pt x="82757" y="88819"/>
                </a:lnTo>
                <a:lnTo>
                  <a:pt x="82907" y="88819"/>
                </a:lnTo>
                <a:lnTo>
                  <a:pt x="82907" y="88756"/>
                </a:lnTo>
                <a:lnTo>
                  <a:pt x="82944" y="88756"/>
                </a:lnTo>
                <a:lnTo>
                  <a:pt x="83094" y="88756"/>
                </a:lnTo>
                <a:lnTo>
                  <a:pt x="83206" y="88692"/>
                </a:lnTo>
                <a:close/>
                <a:moveTo>
                  <a:pt x="71603" y="88597"/>
                </a:moveTo>
                <a:lnTo>
                  <a:pt x="71603" y="89199"/>
                </a:lnTo>
                <a:lnTo>
                  <a:pt x="71116" y="89326"/>
                </a:lnTo>
                <a:lnTo>
                  <a:pt x="71079" y="89358"/>
                </a:lnTo>
                <a:lnTo>
                  <a:pt x="71004" y="89358"/>
                </a:lnTo>
                <a:lnTo>
                  <a:pt x="70929" y="89421"/>
                </a:lnTo>
                <a:lnTo>
                  <a:pt x="70892" y="89421"/>
                </a:lnTo>
                <a:lnTo>
                  <a:pt x="70742" y="89421"/>
                </a:lnTo>
                <a:lnTo>
                  <a:pt x="70742" y="89199"/>
                </a:lnTo>
                <a:lnTo>
                  <a:pt x="70667" y="89104"/>
                </a:lnTo>
                <a:lnTo>
                  <a:pt x="70630" y="88978"/>
                </a:lnTo>
                <a:lnTo>
                  <a:pt x="70630" y="88883"/>
                </a:lnTo>
                <a:lnTo>
                  <a:pt x="70555" y="88692"/>
                </a:lnTo>
                <a:lnTo>
                  <a:pt x="70892" y="88692"/>
                </a:lnTo>
                <a:lnTo>
                  <a:pt x="71004" y="88661"/>
                </a:lnTo>
                <a:lnTo>
                  <a:pt x="71116" y="88597"/>
                </a:lnTo>
                <a:lnTo>
                  <a:pt x="71341" y="88597"/>
                </a:lnTo>
                <a:lnTo>
                  <a:pt x="71603" y="88597"/>
                </a:lnTo>
                <a:close/>
                <a:moveTo>
                  <a:pt x="88521" y="88376"/>
                </a:moveTo>
                <a:lnTo>
                  <a:pt x="89419" y="88376"/>
                </a:lnTo>
                <a:lnTo>
                  <a:pt x="89419" y="88756"/>
                </a:lnTo>
                <a:lnTo>
                  <a:pt x="89419" y="89041"/>
                </a:lnTo>
                <a:lnTo>
                  <a:pt x="89569" y="89263"/>
                </a:lnTo>
                <a:lnTo>
                  <a:pt x="89606" y="89580"/>
                </a:lnTo>
                <a:lnTo>
                  <a:pt x="89681" y="90023"/>
                </a:lnTo>
                <a:lnTo>
                  <a:pt x="89569" y="90023"/>
                </a:lnTo>
                <a:lnTo>
                  <a:pt x="89419" y="90023"/>
                </a:lnTo>
                <a:lnTo>
                  <a:pt x="89344" y="89992"/>
                </a:lnTo>
                <a:lnTo>
                  <a:pt x="89344" y="89992"/>
                </a:lnTo>
                <a:lnTo>
                  <a:pt x="89232" y="89928"/>
                </a:lnTo>
                <a:lnTo>
                  <a:pt x="89232" y="89865"/>
                </a:lnTo>
                <a:lnTo>
                  <a:pt x="89157" y="89865"/>
                </a:lnTo>
                <a:lnTo>
                  <a:pt x="89157" y="89801"/>
                </a:lnTo>
                <a:lnTo>
                  <a:pt x="89157" y="89770"/>
                </a:lnTo>
                <a:lnTo>
                  <a:pt x="89082" y="89706"/>
                </a:lnTo>
                <a:lnTo>
                  <a:pt x="89045" y="89580"/>
                </a:lnTo>
                <a:lnTo>
                  <a:pt x="88970" y="89421"/>
                </a:lnTo>
                <a:lnTo>
                  <a:pt x="88970" y="89263"/>
                </a:lnTo>
                <a:lnTo>
                  <a:pt x="88970" y="89104"/>
                </a:lnTo>
                <a:lnTo>
                  <a:pt x="88371" y="89104"/>
                </a:lnTo>
                <a:lnTo>
                  <a:pt x="88521" y="88376"/>
                </a:lnTo>
                <a:close/>
                <a:moveTo>
                  <a:pt x="84516" y="88090"/>
                </a:moveTo>
                <a:lnTo>
                  <a:pt x="85489" y="88090"/>
                </a:lnTo>
                <a:lnTo>
                  <a:pt x="85489" y="88376"/>
                </a:lnTo>
                <a:lnTo>
                  <a:pt x="85564" y="88439"/>
                </a:lnTo>
                <a:lnTo>
                  <a:pt x="85564" y="88471"/>
                </a:lnTo>
                <a:lnTo>
                  <a:pt x="85639" y="88534"/>
                </a:lnTo>
                <a:lnTo>
                  <a:pt x="85639" y="88597"/>
                </a:lnTo>
                <a:lnTo>
                  <a:pt x="85639" y="88692"/>
                </a:lnTo>
                <a:lnTo>
                  <a:pt x="84666" y="88692"/>
                </a:lnTo>
                <a:lnTo>
                  <a:pt x="84666" y="88471"/>
                </a:lnTo>
                <a:lnTo>
                  <a:pt x="84591" y="88439"/>
                </a:lnTo>
                <a:lnTo>
                  <a:pt x="84591" y="88376"/>
                </a:lnTo>
                <a:lnTo>
                  <a:pt x="84516" y="88312"/>
                </a:lnTo>
                <a:lnTo>
                  <a:pt x="84516" y="88217"/>
                </a:lnTo>
                <a:lnTo>
                  <a:pt x="84516" y="88090"/>
                </a:lnTo>
                <a:close/>
                <a:moveTo>
                  <a:pt x="87398" y="87615"/>
                </a:moveTo>
                <a:lnTo>
                  <a:pt x="87585" y="87647"/>
                </a:lnTo>
                <a:lnTo>
                  <a:pt x="87810" y="87647"/>
                </a:lnTo>
                <a:lnTo>
                  <a:pt x="87922" y="87647"/>
                </a:lnTo>
                <a:lnTo>
                  <a:pt x="88072" y="87647"/>
                </a:lnTo>
                <a:lnTo>
                  <a:pt x="88184" y="87647"/>
                </a:lnTo>
                <a:lnTo>
                  <a:pt x="88371" y="87615"/>
                </a:lnTo>
                <a:lnTo>
                  <a:pt x="88371" y="88217"/>
                </a:lnTo>
                <a:lnTo>
                  <a:pt x="87398" y="88217"/>
                </a:lnTo>
                <a:lnTo>
                  <a:pt x="87398" y="87615"/>
                </a:lnTo>
                <a:close/>
                <a:moveTo>
                  <a:pt x="91403" y="84827"/>
                </a:moveTo>
                <a:lnTo>
                  <a:pt x="91403" y="85429"/>
                </a:lnTo>
                <a:lnTo>
                  <a:pt x="90655" y="85429"/>
                </a:lnTo>
                <a:lnTo>
                  <a:pt x="90655" y="84953"/>
                </a:lnTo>
                <a:lnTo>
                  <a:pt x="90991" y="84953"/>
                </a:lnTo>
                <a:lnTo>
                  <a:pt x="91066" y="84890"/>
                </a:lnTo>
                <a:lnTo>
                  <a:pt x="91141" y="84890"/>
                </a:lnTo>
                <a:lnTo>
                  <a:pt x="91179" y="84827"/>
                </a:lnTo>
                <a:lnTo>
                  <a:pt x="91253" y="84827"/>
                </a:lnTo>
                <a:lnTo>
                  <a:pt x="91403" y="84827"/>
                </a:lnTo>
                <a:close/>
                <a:moveTo>
                  <a:pt x="19725" y="70219"/>
                </a:moveTo>
                <a:lnTo>
                  <a:pt x="19800" y="70282"/>
                </a:lnTo>
                <a:lnTo>
                  <a:pt x="19837" y="70345"/>
                </a:lnTo>
                <a:lnTo>
                  <a:pt x="19837" y="70345"/>
                </a:lnTo>
                <a:lnTo>
                  <a:pt x="19912" y="70409"/>
                </a:lnTo>
                <a:lnTo>
                  <a:pt x="19912" y="70440"/>
                </a:lnTo>
                <a:lnTo>
                  <a:pt x="19987" y="70567"/>
                </a:lnTo>
                <a:lnTo>
                  <a:pt x="19725" y="70567"/>
                </a:lnTo>
                <a:lnTo>
                  <a:pt x="19725" y="70219"/>
                </a:lnTo>
                <a:close/>
                <a:moveTo>
                  <a:pt x="19538" y="69015"/>
                </a:moveTo>
                <a:lnTo>
                  <a:pt x="19725" y="69078"/>
                </a:lnTo>
                <a:lnTo>
                  <a:pt x="19837" y="69141"/>
                </a:lnTo>
                <a:lnTo>
                  <a:pt x="19912" y="69141"/>
                </a:lnTo>
                <a:lnTo>
                  <a:pt x="19987" y="69236"/>
                </a:lnTo>
                <a:lnTo>
                  <a:pt x="20062" y="69363"/>
                </a:lnTo>
                <a:lnTo>
                  <a:pt x="20099" y="69522"/>
                </a:lnTo>
                <a:lnTo>
                  <a:pt x="19987" y="69522"/>
                </a:lnTo>
                <a:lnTo>
                  <a:pt x="19987" y="69617"/>
                </a:lnTo>
                <a:lnTo>
                  <a:pt x="19725" y="69522"/>
                </a:lnTo>
                <a:lnTo>
                  <a:pt x="19650" y="69363"/>
                </a:lnTo>
                <a:lnTo>
                  <a:pt x="19575" y="69300"/>
                </a:lnTo>
                <a:lnTo>
                  <a:pt x="19575" y="69173"/>
                </a:lnTo>
                <a:lnTo>
                  <a:pt x="19538" y="69015"/>
                </a:lnTo>
                <a:close/>
                <a:moveTo>
                  <a:pt x="20586" y="68412"/>
                </a:moveTo>
                <a:lnTo>
                  <a:pt x="20623" y="68508"/>
                </a:lnTo>
                <a:lnTo>
                  <a:pt x="20773" y="68571"/>
                </a:lnTo>
                <a:lnTo>
                  <a:pt x="20773" y="68698"/>
                </a:lnTo>
                <a:lnTo>
                  <a:pt x="20810" y="68919"/>
                </a:lnTo>
                <a:lnTo>
                  <a:pt x="20698" y="68919"/>
                </a:lnTo>
                <a:lnTo>
                  <a:pt x="20623" y="68856"/>
                </a:lnTo>
                <a:lnTo>
                  <a:pt x="20623" y="68793"/>
                </a:lnTo>
                <a:lnTo>
                  <a:pt x="20586" y="68793"/>
                </a:lnTo>
                <a:lnTo>
                  <a:pt x="20511" y="68793"/>
                </a:lnTo>
                <a:lnTo>
                  <a:pt x="20436" y="68729"/>
                </a:lnTo>
                <a:lnTo>
                  <a:pt x="20586" y="68412"/>
                </a:lnTo>
                <a:close/>
                <a:moveTo>
                  <a:pt x="69582" y="65973"/>
                </a:moveTo>
                <a:lnTo>
                  <a:pt x="70143" y="65973"/>
                </a:lnTo>
                <a:lnTo>
                  <a:pt x="70143" y="66416"/>
                </a:lnTo>
                <a:lnTo>
                  <a:pt x="70031" y="66416"/>
                </a:lnTo>
                <a:lnTo>
                  <a:pt x="70031" y="66575"/>
                </a:lnTo>
                <a:lnTo>
                  <a:pt x="69582" y="66575"/>
                </a:lnTo>
                <a:lnTo>
                  <a:pt x="69582" y="65973"/>
                </a:lnTo>
                <a:close/>
                <a:moveTo>
                  <a:pt x="28858" y="65973"/>
                </a:moveTo>
                <a:lnTo>
                  <a:pt x="29569" y="65973"/>
                </a:lnTo>
                <a:lnTo>
                  <a:pt x="29569" y="66194"/>
                </a:lnTo>
                <a:lnTo>
                  <a:pt x="29644" y="66258"/>
                </a:lnTo>
                <a:lnTo>
                  <a:pt x="29719" y="66321"/>
                </a:lnTo>
                <a:lnTo>
                  <a:pt x="29719" y="66353"/>
                </a:lnTo>
                <a:lnTo>
                  <a:pt x="29719" y="66480"/>
                </a:lnTo>
                <a:lnTo>
                  <a:pt x="29794" y="66575"/>
                </a:lnTo>
                <a:lnTo>
                  <a:pt x="30767" y="66416"/>
                </a:lnTo>
                <a:lnTo>
                  <a:pt x="31216" y="66987"/>
                </a:lnTo>
                <a:lnTo>
                  <a:pt x="31740" y="67398"/>
                </a:lnTo>
                <a:lnTo>
                  <a:pt x="31815" y="67240"/>
                </a:lnTo>
                <a:lnTo>
                  <a:pt x="31815" y="67082"/>
                </a:lnTo>
                <a:lnTo>
                  <a:pt x="31852" y="67018"/>
                </a:lnTo>
                <a:lnTo>
                  <a:pt x="31927" y="66923"/>
                </a:lnTo>
                <a:lnTo>
                  <a:pt x="32077" y="66796"/>
                </a:lnTo>
                <a:lnTo>
                  <a:pt x="32189" y="66923"/>
                </a:lnTo>
                <a:lnTo>
                  <a:pt x="32339" y="66987"/>
                </a:lnTo>
                <a:lnTo>
                  <a:pt x="32376" y="67018"/>
                </a:lnTo>
                <a:lnTo>
                  <a:pt x="32451" y="67145"/>
                </a:lnTo>
                <a:lnTo>
                  <a:pt x="32601" y="67240"/>
                </a:lnTo>
                <a:lnTo>
                  <a:pt x="32638" y="67398"/>
                </a:lnTo>
                <a:lnTo>
                  <a:pt x="32526" y="67589"/>
                </a:lnTo>
                <a:lnTo>
                  <a:pt x="32451" y="67747"/>
                </a:lnTo>
                <a:lnTo>
                  <a:pt x="32376" y="67969"/>
                </a:lnTo>
                <a:lnTo>
                  <a:pt x="32339" y="68127"/>
                </a:lnTo>
                <a:lnTo>
                  <a:pt x="32863" y="68127"/>
                </a:lnTo>
                <a:lnTo>
                  <a:pt x="33312" y="68191"/>
                </a:lnTo>
                <a:lnTo>
                  <a:pt x="33649" y="68254"/>
                </a:lnTo>
                <a:lnTo>
                  <a:pt x="33237" y="68476"/>
                </a:lnTo>
                <a:lnTo>
                  <a:pt x="32975" y="68729"/>
                </a:lnTo>
                <a:lnTo>
                  <a:pt x="32900" y="69236"/>
                </a:lnTo>
                <a:lnTo>
                  <a:pt x="33574" y="69395"/>
                </a:lnTo>
                <a:lnTo>
                  <a:pt x="34023" y="69680"/>
                </a:lnTo>
                <a:lnTo>
                  <a:pt x="34360" y="70060"/>
                </a:lnTo>
                <a:lnTo>
                  <a:pt x="34285" y="70187"/>
                </a:lnTo>
                <a:lnTo>
                  <a:pt x="34210" y="70187"/>
                </a:lnTo>
                <a:lnTo>
                  <a:pt x="34173" y="70219"/>
                </a:lnTo>
                <a:lnTo>
                  <a:pt x="34173" y="70282"/>
                </a:lnTo>
                <a:lnTo>
                  <a:pt x="34098" y="70345"/>
                </a:lnTo>
                <a:lnTo>
                  <a:pt x="34098" y="70440"/>
                </a:lnTo>
                <a:lnTo>
                  <a:pt x="34435" y="70789"/>
                </a:lnTo>
                <a:lnTo>
                  <a:pt x="34809" y="71296"/>
                </a:lnTo>
                <a:lnTo>
                  <a:pt x="35184" y="71898"/>
                </a:lnTo>
                <a:lnTo>
                  <a:pt x="35595" y="72500"/>
                </a:lnTo>
                <a:lnTo>
                  <a:pt x="35857" y="73071"/>
                </a:lnTo>
                <a:lnTo>
                  <a:pt x="36044" y="73482"/>
                </a:lnTo>
                <a:lnTo>
                  <a:pt x="35782" y="73926"/>
                </a:lnTo>
                <a:lnTo>
                  <a:pt x="35595" y="74433"/>
                </a:lnTo>
                <a:lnTo>
                  <a:pt x="35520" y="74940"/>
                </a:lnTo>
                <a:lnTo>
                  <a:pt x="35071" y="74940"/>
                </a:lnTo>
                <a:lnTo>
                  <a:pt x="35071" y="75225"/>
                </a:lnTo>
                <a:lnTo>
                  <a:pt x="34697" y="75764"/>
                </a:lnTo>
                <a:lnTo>
                  <a:pt x="34547" y="76429"/>
                </a:lnTo>
                <a:lnTo>
                  <a:pt x="34472" y="77253"/>
                </a:lnTo>
                <a:lnTo>
                  <a:pt x="34959" y="77602"/>
                </a:lnTo>
                <a:lnTo>
                  <a:pt x="35258" y="77855"/>
                </a:lnTo>
                <a:lnTo>
                  <a:pt x="35446" y="78204"/>
                </a:lnTo>
                <a:lnTo>
                  <a:pt x="35595" y="78648"/>
                </a:lnTo>
                <a:lnTo>
                  <a:pt x="35670" y="79345"/>
                </a:lnTo>
                <a:lnTo>
                  <a:pt x="35446" y="79788"/>
                </a:lnTo>
                <a:lnTo>
                  <a:pt x="35446" y="80359"/>
                </a:lnTo>
                <a:lnTo>
                  <a:pt x="35520" y="81024"/>
                </a:lnTo>
                <a:lnTo>
                  <a:pt x="35595" y="81626"/>
                </a:lnTo>
                <a:lnTo>
                  <a:pt x="35670" y="82133"/>
                </a:lnTo>
                <a:lnTo>
                  <a:pt x="35595" y="84003"/>
                </a:lnTo>
                <a:lnTo>
                  <a:pt x="35520" y="85650"/>
                </a:lnTo>
                <a:lnTo>
                  <a:pt x="35446" y="87171"/>
                </a:lnTo>
                <a:lnTo>
                  <a:pt x="35520" y="88597"/>
                </a:lnTo>
                <a:lnTo>
                  <a:pt x="34697" y="88597"/>
                </a:lnTo>
                <a:lnTo>
                  <a:pt x="34023" y="88471"/>
                </a:lnTo>
                <a:lnTo>
                  <a:pt x="33312" y="88280"/>
                </a:lnTo>
                <a:lnTo>
                  <a:pt x="32638" y="88090"/>
                </a:lnTo>
                <a:lnTo>
                  <a:pt x="31740" y="87995"/>
                </a:lnTo>
                <a:lnTo>
                  <a:pt x="31665" y="88090"/>
                </a:lnTo>
                <a:lnTo>
                  <a:pt x="31590" y="88217"/>
                </a:lnTo>
                <a:lnTo>
                  <a:pt x="31478" y="88280"/>
                </a:lnTo>
                <a:lnTo>
                  <a:pt x="31403" y="88280"/>
                </a:lnTo>
                <a:lnTo>
                  <a:pt x="31291" y="88312"/>
                </a:lnTo>
                <a:lnTo>
                  <a:pt x="31029" y="88376"/>
                </a:lnTo>
                <a:lnTo>
                  <a:pt x="30954" y="88217"/>
                </a:lnTo>
                <a:lnTo>
                  <a:pt x="30842" y="88154"/>
                </a:lnTo>
                <a:lnTo>
                  <a:pt x="30767" y="88059"/>
                </a:lnTo>
                <a:lnTo>
                  <a:pt x="30617" y="87995"/>
                </a:lnTo>
                <a:lnTo>
                  <a:pt x="30430" y="88376"/>
                </a:lnTo>
                <a:lnTo>
                  <a:pt x="30243" y="88661"/>
                </a:lnTo>
                <a:lnTo>
                  <a:pt x="30093" y="88914"/>
                </a:lnTo>
                <a:lnTo>
                  <a:pt x="30056" y="89421"/>
                </a:lnTo>
                <a:lnTo>
                  <a:pt x="30243" y="89770"/>
                </a:lnTo>
                <a:lnTo>
                  <a:pt x="30318" y="90213"/>
                </a:lnTo>
                <a:lnTo>
                  <a:pt x="30168" y="90530"/>
                </a:lnTo>
                <a:lnTo>
                  <a:pt x="29831" y="91196"/>
                </a:lnTo>
                <a:lnTo>
                  <a:pt x="29307" y="91703"/>
                </a:lnTo>
                <a:lnTo>
                  <a:pt x="28596" y="91956"/>
                </a:lnTo>
                <a:lnTo>
                  <a:pt x="28147" y="91703"/>
                </a:lnTo>
                <a:lnTo>
                  <a:pt x="27698" y="91639"/>
                </a:lnTo>
                <a:lnTo>
                  <a:pt x="27286" y="91703"/>
                </a:lnTo>
                <a:lnTo>
                  <a:pt x="26837" y="91861"/>
                </a:lnTo>
                <a:lnTo>
                  <a:pt x="26313" y="91956"/>
                </a:lnTo>
                <a:lnTo>
                  <a:pt x="26238" y="91354"/>
                </a:lnTo>
                <a:lnTo>
                  <a:pt x="26051" y="90974"/>
                </a:lnTo>
                <a:lnTo>
                  <a:pt x="25789" y="90689"/>
                </a:lnTo>
                <a:lnTo>
                  <a:pt x="25452" y="90530"/>
                </a:lnTo>
                <a:lnTo>
                  <a:pt x="25077" y="90308"/>
                </a:lnTo>
                <a:lnTo>
                  <a:pt x="24741" y="90023"/>
                </a:lnTo>
                <a:lnTo>
                  <a:pt x="24741" y="89706"/>
                </a:lnTo>
                <a:lnTo>
                  <a:pt x="24291" y="89548"/>
                </a:lnTo>
                <a:lnTo>
                  <a:pt x="23580" y="88692"/>
                </a:lnTo>
                <a:lnTo>
                  <a:pt x="23917" y="88280"/>
                </a:lnTo>
                <a:lnTo>
                  <a:pt x="24179" y="87710"/>
                </a:lnTo>
                <a:lnTo>
                  <a:pt x="23842" y="87425"/>
                </a:lnTo>
                <a:lnTo>
                  <a:pt x="23505" y="86950"/>
                </a:lnTo>
                <a:lnTo>
                  <a:pt x="23393" y="86379"/>
                </a:lnTo>
                <a:lnTo>
                  <a:pt x="23431" y="85777"/>
                </a:lnTo>
                <a:lnTo>
                  <a:pt x="23505" y="85714"/>
                </a:lnTo>
                <a:lnTo>
                  <a:pt x="23580" y="85650"/>
                </a:lnTo>
                <a:lnTo>
                  <a:pt x="23693" y="85555"/>
                </a:lnTo>
                <a:lnTo>
                  <a:pt x="23842" y="85429"/>
                </a:lnTo>
                <a:lnTo>
                  <a:pt x="23955" y="85397"/>
                </a:lnTo>
                <a:lnTo>
                  <a:pt x="24029" y="85270"/>
                </a:lnTo>
                <a:lnTo>
                  <a:pt x="24104" y="84668"/>
                </a:lnTo>
                <a:lnTo>
                  <a:pt x="23955" y="84066"/>
                </a:lnTo>
                <a:lnTo>
                  <a:pt x="23693" y="83496"/>
                </a:lnTo>
                <a:lnTo>
                  <a:pt x="23580" y="83020"/>
                </a:lnTo>
                <a:lnTo>
                  <a:pt x="23767" y="83020"/>
                </a:lnTo>
                <a:lnTo>
                  <a:pt x="23917" y="83020"/>
                </a:lnTo>
                <a:lnTo>
                  <a:pt x="23955" y="83020"/>
                </a:lnTo>
                <a:lnTo>
                  <a:pt x="24029" y="83020"/>
                </a:lnTo>
                <a:lnTo>
                  <a:pt x="24104" y="83020"/>
                </a:lnTo>
                <a:lnTo>
                  <a:pt x="24179" y="83020"/>
                </a:lnTo>
                <a:lnTo>
                  <a:pt x="24291" y="82894"/>
                </a:lnTo>
                <a:lnTo>
                  <a:pt x="24404" y="82735"/>
                </a:lnTo>
                <a:lnTo>
                  <a:pt x="24553" y="82608"/>
                </a:lnTo>
                <a:lnTo>
                  <a:pt x="24553" y="81626"/>
                </a:lnTo>
                <a:lnTo>
                  <a:pt x="24217" y="81468"/>
                </a:lnTo>
                <a:lnTo>
                  <a:pt x="23917" y="81309"/>
                </a:lnTo>
                <a:lnTo>
                  <a:pt x="23431" y="81182"/>
                </a:lnTo>
                <a:lnTo>
                  <a:pt x="23318" y="81246"/>
                </a:lnTo>
                <a:lnTo>
                  <a:pt x="23169" y="81309"/>
                </a:lnTo>
                <a:lnTo>
                  <a:pt x="23056" y="81341"/>
                </a:lnTo>
                <a:lnTo>
                  <a:pt x="22869" y="81404"/>
                </a:lnTo>
                <a:lnTo>
                  <a:pt x="22869" y="80200"/>
                </a:lnTo>
                <a:lnTo>
                  <a:pt x="22794" y="80137"/>
                </a:lnTo>
                <a:lnTo>
                  <a:pt x="22794" y="80073"/>
                </a:lnTo>
                <a:lnTo>
                  <a:pt x="22719" y="80010"/>
                </a:lnTo>
                <a:lnTo>
                  <a:pt x="22719" y="79978"/>
                </a:lnTo>
                <a:lnTo>
                  <a:pt x="22719" y="79852"/>
                </a:lnTo>
                <a:lnTo>
                  <a:pt x="23318" y="79852"/>
                </a:lnTo>
                <a:lnTo>
                  <a:pt x="23318" y="79566"/>
                </a:lnTo>
                <a:lnTo>
                  <a:pt x="23318" y="79345"/>
                </a:lnTo>
                <a:lnTo>
                  <a:pt x="23318" y="78933"/>
                </a:lnTo>
                <a:lnTo>
                  <a:pt x="23318" y="78299"/>
                </a:lnTo>
                <a:lnTo>
                  <a:pt x="23318" y="77697"/>
                </a:lnTo>
                <a:lnTo>
                  <a:pt x="23243" y="77190"/>
                </a:lnTo>
                <a:lnTo>
                  <a:pt x="23131" y="76936"/>
                </a:lnTo>
                <a:lnTo>
                  <a:pt x="22270" y="76524"/>
                </a:lnTo>
                <a:lnTo>
                  <a:pt x="22270" y="75447"/>
                </a:lnTo>
                <a:lnTo>
                  <a:pt x="22008" y="75003"/>
                </a:lnTo>
                <a:lnTo>
                  <a:pt x="21597" y="74560"/>
                </a:lnTo>
                <a:lnTo>
                  <a:pt x="21147" y="74148"/>
                </a:lnTo>
                <a:lnTo>
                  <a:pt x="20586" y="73989"/>
                </a:lnTo>
                <a:lnTo>
                  <a:pt x="20361" y="74116"/>
                </a:lnTo>
                <a:lnTo>
                  <a:pt x="20249" y="74148"/>
                </a:lnTo>
                <a:lnTo>
                  <a:pt x="20099" y="74148"/>
                </a:lnTo>
                <a:lnTo>
                  <a:pt x="19987" y="74211"/>
                </a:lnTo>
                <a:lnTo>
                  <a:pt x="19800" y="74211"/>
                </a:lnTo>
                <a:lnTo>
                  <a:pt x="19538" y="74211"/>
                </a:lnTo>
                <a:lnTo>
                  <a:pt x="19538" y="74148"/>
                </a:lnTo>
                <a:lnTo>
                  <a:pt x="19538" y="74116"/>
                </a:lnTo>
                <a:lnTo>
                  <a:pt x="19463" y="74053"/>
                </a:lnTo>
                <a:lnTo>
                  <a:pt x="19463" y="74053"/>
                </a:lnTo>
                <a:lnTo>
                  <a:pt x="19388" y="73989"/>
                </a:lnTo>
                <a:lnTo>
                  <a:pt x="19650" y="73704"/>
                </a:lnTo>
                <a:lnTo>
                  <a:pt x="19837" y="73451"/>
                </a:lnTo>
                <a:lnTo>
                  <a:pt x="19987" y="73007"/>
                </a:lnTo>
                <a:lnTo>
                  <a:pt x="19800" y="72880"/>
                </a:lnTo>
                <a:lnTo>
                  <a:pt x="19650" y="72849"/>
                </a:lnTo>
                <a:lnTo>
                  <a:pt x="19575" y="72722"/>
                </a:lnTo>
                <a:lnTo>
                  <a:pt x="19463" y="72564"/>
                </a:lnTo>
                <a:lnTo>
                  <a:pt x="19463" y="72405"/>
                </a:lnTo>
                <a:lnTo>
                  <a:pt x="19388" y="72183"/>
                </a:lnTo>
                <a:lnTo>
                  <a:pt x="19650" y="71771"/>
                </a:lnTo>
                <a:lnTo>
                  <a:pt x="19837" y="71233"/>
                </a:lnTo>
                <a:lnTo>
                  <a:pt x="19987" y="70662"/>
                </a:lnTo>
                <a:lnTo>
                  <a:pt x="20099" y="70662"/>
                </a:lnTo>
                <a:lnTo>
                  <a:pt x="20623" y="71074"/>
                </a:lnTo>
                <a:lnTo>
                  <a:pt x="21334" y="71233"/>
                </a:lnTo>
                <a:lnTo>
                  <a:pt x="22195" y="71328"/>
                </a:lnTo>
                <a:lnTo>
                  <a:pt x="23131" y="71328"/>
                </a:lnTo>
                <a:lnTo>
                  <a:pt x="24404" y="70060"/>
                </a:lnTo>
                <a:lnTo>
                  <a:pt x="25265" y="70060"/>
                </a:lnTo>
                <a:lnTo>
                  <a:pt x="25789" y="69743"/>
                </a:lnTo>
                <a:lnTo>
                  <a:pt x="26200" y="69141"/>
                </a:lnTo>
                <a:lnTo>
                  <a:pt x="26500" y="68508"/>
                </a:lnTo>
                <a:lnTo>
                  <a:pt x="26912" y="68032"/>
                </a:lnTo>
                <a:lnTo>
                  <a:pt x="27510" y="67525"/>
                </a:lnTo>
                <a:lnTo>
                  <a:pt x="28222" y="67145"/>
                </a:lnTo>
                <a:lnTo>
                  <a:pt x="28858" y="66701"/>
                </a:lnTo>
                <a:lnTo>
                  <a:pt x="28858" y="65973"/>
                </a:lnTo>
                <a:close/>
                <a:moveTo>
                  <a:pt x="74485" y="65878"/>
                </a:moveTo>
                <a:lnTo>
                  <a:pt x="74597" y="65909"/>
                </a:lnTo>
                <a:lnTo>
                  <a:pt x="74784" y="65909"/>
                </a:lnTo>
                <a:lnTo>
                  <a:pt x="75046" y="65973"/>
                </a:lnTo>
                <a:lnTo>
                  <a:pt x="75196" y="66701"/>
                </a:lnTo>
                <a:lnTo>
                  <a:pt x="73886" y="66701"/>
                </a:lnTo>
                <a:lnTo>
                  <a:pt x="73886" y="65973"/>
                </a:lnTo>
                <a:lnTo>
                  <a:pt x="74148" y="65973"/>
                </a:lnTo>
                <a:lnTo>
                  <a:pt x="74335" y="65909"/>
                </a:lnTo>
                <a:lnTo>
                  <a:pt x="74485" y="65878"/>
                </a:lnTo>
                <a:close/>
                <a:moveTo>
                  <a:pt x="31590" y="65814"/>
                </a:moveTo>
                <a:lnTo>
                  <a:pt x="31815" y="65878"/>
                </a:lnTo>
                <a:lnTo>
                  <a:pt x="31852" y="65878"/>
                </a:lnTo>
                <a:lnTo>
                  <a:pt x="31927" y="65878"/>
                </a:lnTo>
                <a:lnTo>
                  <a:pt x="31927" y="65878"/>
                </a:lnTo>
                <a:lnTo>
                  <a:pt x="31927" y="65909"/>
                </a:lnTo>
                <a:lnTo>
                  <a:pt x="32002" y="65973"/>
                </a:lnTo>
                <a:lnTo>
                  <a:pt x="32077" y="66099"/>
                </a:lnTo>
                <a:lnTo>
                  <a:pt x="31927" y="66099"/>
                </a:lnTo>
                <a:lnTo>
                  <a:pt x="31815" y="66194"/>
                </a:lnTo>
                <a:lnTo>
                  <a:pt x="31590" y="66258"/>
                </a:lnTo>
                <a:lnTo>
                  <a:pt x="31478" y="66321"/>
                </a:lnTo>
                <a:lnTo>
                  <a:pt x="31478" y="66131"/>
                </a:lnTo>
                <a:lnTo>
                  <a:pt x="31553" y="66036"/>
                </a:lnTo>
                <a:lnTo>
                  <a:pt x="31553" y="65973"/>
                </a:lnTo>
                <a:lnTo>
                  <a:pt x="31590" y="65814"/>
                </a:lnTo>
                <a:close/>
                <a:moveTo>
                  <a:pt x="30879" y="65371"/>
                </a:moveTo>
                <a:lnTo>
                  <a:pt x="31366" y="65371"/>
                </a:lnTo>
                <a:lnTo>
                  <a:pt x="31366" y="65973"/>
                </a:lnTo>
                <a:lnTo>
                  <a:pt x="30879" y="65973"/>
                </a:lnTo>
                <a:lnTo>
                  <a:pt x="30879" y="65371"/>
                </a:lnTo>
                <a:close/>
                <a:moveTo>
                  <a:pt x="37092" y="53203"/>
                </a:moveTo>
                <a:lnTo>
                  <a:pt x="37691" y="53203"/>
                </a:lnTo>
                <a:lnTo>
                  <a:pt x="37804" y="53519"/>
                </a:lnTo>
                <a:lnTo>
                  <a:pt x="37878" y="53583"/>
                </a:lnTo>
                <a:lnTo>
                  <a:pt x="37878" y="53646"/>
                </a:lnTo>
                <a:lnTo>
                  <a:pt x="37878" y="53710"/>
                </a:lnTo>
                <a:lnTo>
                  <a:pt x="37953" y="53805"/>
                </a:lnTo>
                <a:lnTo>
                  <a:pt x="37953" y="53931"/>
                </a:lnTo>
                <a:lnTo>
                  <a:pt x="37242" y="53931"/>
                </a:lnTo>
                <a:lnTo>
                  <a:pt x="37242" y="53646"/>
                </a:lnTo>
                <a:lnTo>
                  <a:pt x="37167" y="53583"/>
                </a:lnTo>
                <a:lnTo>
                  <a:pt x="37092" y="53488"/>
                </a:lnTo>
                <a:lnTo>
                  <a:pt x="37092" y="53361"/>
                </a:lnTo>
                <a:lnTo>
                  <a:pt x="37092" y="53203"/>
                </a:lnTo>
                <a:close/>
                <a:moveTo>
                  <a:pt x="42520" y="52474"/>
                </a:moveTo>
                <a:lnTo>
                  <a:pt x="43119" y="52474"/>
                </a:lnTo>
                <a:lnTo>
                  <a:pt x="43231" y="52822"/>
                </a:lnTo>
                <a:lnTo>
                  <a:pt x="43306" y="52854"/>
                </a:lnTo>
                <a:lnTo>
                  <a:pt x="43381" y="52917"/>
                </a:lnTo>
                <a:lnTo>
                  <a:pt x="43381" y="52981"/>
                </a:lnTo>
                <a:lnTo>
                  <a:pt x="43381" y="53076"/>
                </a:lnTo>
                <a:lnTo>
                  <a:pt x="43418" y="53203"/>
                </a:lnTo>
                <a:lnTo>
                  <a:pt x="42707" y="53203"/>
                </a:lnTo>
                <a:lnTo>
                  <a:pt x="42707" y="52917"/>
                </a:lnTo>
                <a:lnTo>
                  <a:pt x="42632" y="52854"/>
                </a:lnTo>
                <a:lnTo>
                  <a:pt x="42595" y="52759"/>
                </a:lnTo>
                <a:lnTo>
                  <a:pt x="42595" y="52632"/>
                </a:lnTo>
                <a:lnTo>
                  <a:pt x="42520" y="52474"/>
                </a:lnTo>
                <a:close/>
                <a:moveTo>
                  <a:pt x="35520" y="50763"/>
                </a:moveTo>
                <a:lnTo>
                  <a:pt x="35520" y="51491"/>
                </a:lnTo>
                <a:lnTo>
                  <a:pt x="34622" y="51491"/>
                </a:lnTo>
                <a:lnTo>
                  <a:pt x="34622" y="50889"/>
                </a:lnTo>
                <a:lnTo>
                  <a:pt x="35520" y="50763"/>
                </a:lnTo>
                <a:close/>
                <a:moveTo>
                  <a:pt x="37953" y="47942"/>
                </a:moveTo>
                <a:lnTo>
                  <a:pt x="38066" y="49559"/>
                </a:lnTo>
                <a:lnTo>
                  <a:pt x="37804" y="49495"/>
                </a:lnTo>
                <a:lnTo>
                  <a:pt x="37691" y="49432"/>
                </a:lnTo>
                <a:lnTo>
                  <a:pt x="37542" y="49432"/>
                </a:lnTo>
                <a:lnTo>
                  <a:pt x="37542" y="49368"/>
                </a:lnTo>
                <a:lnTo>
                  <a:pt x="37542" y="49337"/>
                </a:lnTo>
                <a:lnTo>
                  <a:pt x="37504" y="49273"/>
                </a:lnTo>
                <a:lnTo>
                  <a:pt x="37504" y="49210"/>
                </a:lnTo>
                <a:lnTo>
                  <a:pt x="37354" y="49147"/>
                </a:lnTo>
                <a:lnTo>
                  <a:pt x="37092" y="49147"/>
                </a:lnTo>
                <a:lnTo>
                  <a:pt x="36568" y="49210"/>
                </a:lnTo>
                <a:lnTo>
                  <a:pt x="35970" y="49273"/>
                </a:lnTo>
                <a:lnTo>
                  <a:pt x="35408" y="49368"/>
                </a:lnTo>
                <a:lnTo>
                  <a:pt x="34959" y="49368"/>
                </a:lnTo>
                <a:lnTo>
                  <a:pt x="34809" y="48766"/>
                </a:lnTo>
                <a:lnTo>
                  <a:pt x="35333" y="48671"/>
                </a:lnTo>
                <a:lnTo>
                  <a:pt x="35970" y="48545"/>
                </a:lnTo>
                <a:lnTo>
                  <a:pt x="36718" y="48513"/>
                </a:lnTo>
                <a:lnTo>
                  <a:pt x="37242" y="48323"/>
                </a:lnTo>
                <a:lnTo>
                  <a:pt x="37354" y="48291"/>
                </a:lnTo>
                <a:lnTo>
                  <a:pt x="37354" y="48228"/>
                </a:lnTo>
                <a:lnTo>
                  <a:pt x="37429" y="48164"/>
                </a:lnTo>
                <a:lnTo>
                  <a:pt x="37429" y="48101"/>
                </a:lnTo>
                <a:lnTo>
                  <a:pt x="37429" y="48069"/>
                </a:lnTo>
                <a:lnTo>
                  <a:pt x="37542" y="48006"/>
                </a:lnTo>
                <a:lnTo>
                  <a:pt x="37691" y="48006"/>
                </a:lnTo>
                <a:lnTo>
                  <a:pt x="37953" y="47942"/>
                </a:lnTo>
                <a:close/>
                <a:moveTo>
                  <a:pt x="32451" y="45883"/>
                </a:moveTo>
                <a:lnTo>
                  <a:pt x="32451" y="46073"/>
                </a:lnTo>
                <a:lnTo>
                  <a:pt x="32451" y="46231"/>
                </a:lnTo>
                <a:lnTo>
                  <a:pt x="32451" y="46326"/>
                </a:lnTo>
                <a:lnTo>
                  <a:pt x="32451" y="46453"/>
                </a:lnTo>
                <a:lnTo>
                  <a:pt x="32451" y="46548"/>
                </a:lnTo>
                <a:lnTo>
                  <a:pt x="32451" y="46738"/>
                </a:lnTo>
                <a:lnTo>
                  <a:pt x="31590" y="46738"/>
                </a:lnTo>
                <a:lnTo>
                  <a:pt x="31665" y="46517"/>
                </a:lnTo>
                <a:lnTo>
                  <a:pt x="31740" y="46326"/>
                </a:lnTo>
                <a:lnTo>
                  <a:pt x="31815" y="46168"/>
                </a:lnTo>
                <a:lnTo>
                  <a:pt x="31927" y="46010"/>
                </a:lnTo>
                <a:lnTo>
                  <a:pt x="32002" y="45946"/>
                </a:lnTo>
                <a:lnTo>
                  <a:pt x="32114" y="45883"/>
                </a:lnTo>
                <a:lnTo>
                  <a:pt x="32264" y="45883"/>
                </a:lnTo>
                <a:lnTo>
                  <a:pt x="32451" y="45883"/>
                </a:lnTo>
                <a:close/>
                <a:moveTo>
                  <a:pt x="43119" y="23733"/>
                </a:moveTo>
                <a:lnTo>
                  <a:pt x="43156" y="23765"/>
                </a:lnTo>
                <a:lnTo>
                  <a:pt x="43231" y="23765"/>
                </a:lnTo>
                <a:lnTo>
                  <a:pt x="43231" y="23828"/>
                </a:lnTo>
                <a:lnTo>
                  <a:pt x="43306" y="23828"/>
                </a:lnTo>
                <a:lnTo>
                  <a:pt x="43418" y="23828"/>
                </a:lnTo>
                <a:lnTo>
                  <a:pt x="43381" y="23828"/>
                </a:lnTo>
                <a:lnTo>
                  <a:pt x="43306" y="23765"/>
                </a:lnTo>
                <a:lnTo>
                  <a:pt x="43306" y="23765"/>
                </a:lnTo>
                <a:lnTo>
                  <a:pt x="43231" y="23765"/>
                </a:lnTo>
                <a:lnTo>
                  <a:pt x="43119" y="23733"/>
                </a:lnTo>
                <a:close/>
                <a:moveTo>
                  <a:pt x="46450" y="0"/>
                </a:moveTo>
                <a:lnTo>
                  <a:pt x="46562" y="697"/>
                </a:lnTo>
                <a:lnTo>
                  <a:pt x="46375" y="823"/>
                </a:lnTo>
                <a:lnTo>
                  <a:pt x="46225" y="887"/>
                </a:lnTo>
                <a:lnTo>
                  <a:pt x="46188" y="918"/>
                </a:lnTo>
                <a:lnTo>
                  <a:pt x="46113" y="1045"/>
                </a:lnTo>
                <a:lnTo>
                  <a:pt x="46038" y="1140"/>
                </a:lnTo>
                <a:lnTo>
                  <a:pt x="45963" y="1362"/>
                </a:lnTo>
                <a:lnTo>
                  <a:pt x="46113" y="1552"/>
                </a:lnTo>
                <a:lnTo>
                  <a:pt x="46225" y="1711"/>
                </a:lnTo>
                <a:lnTo>
                  <a:pt x="46300" y="1932"/>
                </a:lnTo>
                <a:lnTo>
                  <a:pt x="47535" y="2313"/>
                </a:lnTo>
                <a:lnTo>
                  <a:pt x="47872" y="3200"/>
                </a:lnTo>
                <a:lnTo>
                  <a:pt x="48022" y="3263"/>
                </a:lnTo>
                <a:lnTo>
                  <a:pt x="48284" y="3422"/>
                </a:lnTo>
                <a:lnTo>
                  <a:pt x="48658" y="3644"/>
                </a:lnTo>
                <a:lnTo>
                  <a:pt x="49070" y="3929"/>
                </a:lnTo>
                <a:lnTo>
                  <a:pt x="49332" y="4087"/>
                </a:lnTo>
                <a:lnTo>
                  <a:pt x="49444" y="4151"/>
                </a:lnTo>
                <a:lnTo>
                  <a:pt x="50043" y="4246"/>
                </a:lnTo>
                <a:lnTo>
                  <a:pt x="50567" y="4182"/>
                </a:lnTo>
                <a:lnTo>
                  <a:pt x="51016" y="4151"/>
                </a:lnTo>
                <a:lnTo>
                  <a:pt x="51615" y="4151"/>
                </a:lnTo>
                <a:lnTo>
                  <a:pt x="53487" y="4372"/>
                </a:lnTo>
                <a:lnTo>
                  <a:pt x="55321" y="4372"/>
                </a:lnTo>
                <a:lnTo>
                  <a:pt x="57080" y="4309"/>
                </a:lnTo>
                <a:lnTo>
                  <a:pt x="58839" y="4309"/>
                </a:lnTo>
                <a:lnTo>
                  <a:pt x="60673" y="4372"/>
                </a:lnTo>
                <a:lnTo>
                  <a:pt x="60673" y="5260"/>
                </a:lnTo>
                <a:lnTo>
                  <a:pt x="60224" y="5513"/>
                </a:lnTo>
                <a:lnTo>
                  <a:pt x="59850" y="5862"/>
                </a:lnTo>
                <a:lnTo>
                  <a:pt x="59513" y="6179"/>
                </a:lnTo>
                <a:lnTo>
                  <a:pt x="59101" y="6527"/>
                </a:lnTo>
                <a:lnTo>
                  <a:pt x="58652" y="6686"/>
                </a:lnTo>
                <a:lnTo>
                  <a:pt x="58540" y="7573"/>
                </a:lnTo>
                <a:lnTo>
                  <a:pt x="58652" y="7636"/>
                </a:lnTo>
                <a:lnTo>
                  <a:pt x="58727" y="7731"/>
                </a:lnTo>
                <a:lnTo>
                  <a:pt x="58802" y="7795"/>
                </a:lnTo>
                <a:lnTo>
                  <a:pt x="58914" y="7858"/>
                </a:lnTo>
                <a:lnTo>
                  <a:pt x="59064" y="7890"/>
                </a:lnTo>
                <a:lnTo>
                  <a:pt x="59513" y="7795"/>
                </a:lnTo>
                <a:lnTo>
                  <a:pt x="59962" y="7858"/>
                </a:lnTo>
                <a:lnTo>
                  <a:pt x="60411" y="7953"/>
                </a:lnTo>
                <a:lnTo>
                  <a:pt x="60935" y="8080"/>
                </a:lnTo>
                <a:lnTo>
                  <a:pt x="60860" y="8555"/>
                </a:lnTo>
                <a:lnTo>
                  <a:pt x="60748" y="8967"/>
                </a:lnTo>
                <a:lnTo>
                  <a:pt x="60486" y="9221"/>
                </a:lnTo>
                <a:lnTo>
                  <a:pt x="60299" y="9506"/>
                </a:lnTo>
                <a:lnTo>
                  <a:pt x="60112" y="9791"/>
                </a:lnTo>
                <a:lnTo>
                  <a:pt x="59962" y="10235"/>
                </a:lnTo>
                <a:lnTo>
                  <a:pt x="60112" y="10266"/>
                </a:lnTo>
                <a:lnTo>
                  <a:pt x="60149" y="10266"/>
                </a:lnTo>
                <a:lnTo>
                  <a:pt x="60299" y="10330"/>
                </a:lnTo>
                <a:lnTo>
                  <a:pt x="60486" y="10330"/>
                </a:lnTo>
                <a:lnTo>
                  <a:pt x="60673" y="10266"/>
                </a:lnTo>
                <a:lnTo>
                  <a:pt x="60823" y="10266"/>
                </a:lnTo>
                <a:lnTo>
                  <a:pt x="61010" y="10235"/>
                </a:lnTo>
                <a:lnTo>
                  <a:pt x="61197" y="10235"/>
                </a:lnTo>
                <a:lnTo>
                  <a:pt x="61085" y="12041"/>
                </a:lnTo>
                <a:lnTo>
                  <a:pt x="62395" y="12041"/>
                </a:lnTo>
                <a:lnTo>
                  <a:pt x="62694" y="12389"/>
                </a:lnTo>
                <a:lnTo>
                  <a:pt x="63106" y="12611"/>
                </a:lnTo>
                <a:lnTo>
                  <a:pt x="63480" y="12865"/>
                </a:lnTo>
                <a:lnTo>
                  <a:pt x="63817" y="13150"/>
                </a:lnTo>
                <a:lnTo>
                  <a:pt x="63930" y="13657"/>
                </a:lnTo>
                <a:lnTo>
                  <a:pt x="64004" y="13752"/>
                </a:lnTo>
                <a:lnTo>
                  <a:pt x="64079" y="13879"/>
                </a:lnTo>
                <a:lnTo>
                  <a:pt x="64079" y="14037"/>
                </a:lnTo>
                <a:lnTo>
                  <a:pt x="64079" y="14259"/>
                </a:lnTo>
                <a:lnTo>
                  <a:pt x="63817" y="14259"/>
                </a:lnTo>
                <a:lnTo>
                  <a:pt x="63630" y="14322"/>
                </a:lnTo>
                <a:lnTo>
                  <a:pt x="63368" y="14417"/>
                </a:lnTo>
                <a:lnTo>
                  <a:pt x="63106" y="14481"/>
                </a:lnTo>
                <a:lnTo>
                  <a:pt x="62844" y="14481"/>
                </a:lnTo>
                <a:lnTo>
                  <a:pt x="62844" y="13657"/>
                </a:lnTo>
                <a:lnTo>
                  <a:pt x="62507" y="13372"/>
                </a:lnTo>
                <a:lnTo>
                  <a:pt x="62245" y="13150"/>
                </a:lnTo>
                <a:lnTo>
                  <a:pt x="61983" y="12928"/>
                </a:lnTo>
                <a:lnTo>
                  <a:pt x="61609" y="12770"/>
                </a:lnTo>
                <a:lnTo>
                  <a:pt x="61085" y="12643"/>
                </a:lnTo>
                <a:lnTo>
                  <a:pt x="61010" y="12865"/>
                </a:lnTo>
                <a:lnTo>
                  <a:pt x="61010" y="13055"/>
                </a:lnTo>
                <a:lnTo>
                  <a:pt x="60935" y="13150"/>
                </a:lnTo>
                <a:lnTo>
                  <a:pt x="60823" y="13308"/>
                </a:lnTo>
                <a:lnTo>
                  <a:pt x="60673" y="13435"/>
                </a:lnTo>
                <a:lnTo>
                  <a:pt x="60486" y="13530"/>
                </a:lnTo>
                <a:lnTo>
                  <a:pt x="60149" y="13593"/>
                </a:lnTo>
                <a:lnTo>
                  <a:pt x="59850" y="13530"/>
                </a:lnTo>
                <a:lnTo>
                  <a:pt x="59588" y="13435"/>
                </a:lnTo>
                <a:lnTo>
                  <a:pt x="59363" y="13277"/>
                </a:lnTo>
                <a:lnTo>
                  <a:pt x="59064" y="13150"/>
                </a:lnTo>
                <a:lnTo>
                  <a:pt x="57230" y="13372"/>
                </a:lnTo>
                <a:lnTo>
                  <a:pt x="57155" y="13530"/>
                </a:lnTo>
                <a:lnTo>
                  <a:pt x="57155" y="13593"/>
                </a:lnTo>
                <a:lnTo>
                  <a:pt x="57155" y="13657"/>
                </a:lnTo>
                <a:lnTo>
                  <a:pt x="57080" y="13657"/>
                </a:lnTo>
                <a:lnTo>
                  <a:pt x="57080" y="13657"/>
                </a:lnTo>
                <a:lnTo>
                  <a:pt x="57005" y="13720"/>
                </a:lnTo>
                <a:lnTo>
                  <a:pt x="56893" y="13752"/>
                </a:lnTo>
                <a:lnTo>
                  <a:pt x="56968" y="14100"/>
                </a:lnTo>
                <a:lnTo>
                  <a:pt x="57230" y="14417"/>
                </a:lnTo>
                <a:lnTo>
                  <a:pt x="57342" y="14861"/>
                </a:lnTo>
                <a:lnTo>
                  <a:pt x="56032" y="14988"/>
                </a:lnTo>
                <a:lnTo>
                  <a:pt x="55658" y="15526"/>
                </a:lnTo>
                <a:lnTo>
                  <a:pt x="54984" y="16033"/>
                </a:lnTo>
                <a:lnTo>
                  <a:pt x="54273" y="16414"/>
                </a:lnTo>
                <a:lnTo>
                  <a:pt x="53487" y="16794"/>
                </a:lnTo>
                <a:lnTo>
                  <a:pt x="52701" y="17142"/>
                </a:lnTo>
                <a:lnTo>
                  <a:pt x="51915" y="17459"/>
                </a:lnTo>
                <a:lnTo>
                  <a:pt x="51353" y="17903"/>
                </a:lnTo>
                <a:lnTo>
                  <a:pt x="51129" y="18125"/>
                </a:lnTo>
                <a:lnTo>
                  <a:pt x="50941" y="18473"/>
                </a:lnTo>
                <a:lnTo>
                  <a:pt x="50829" y="18917"/>
                </a:lnTo>
                <a:lnTo>
                  <a:pt x="50754" y="19170"/>
                </a:lnTo>
                <a:lnTo>
                  <a:pt x="50754" y="19360"/>
                </a:lnTo>
                <a:lnTo>
                  <a:pt x="51016" y="19836"/>
                </a:lnTo>
                <a:lnTo>
                  <a:pt x="51203" y="20279"/>
                </a:lnTo>
                <a:lnTo>
                  <a:pt x="51353" y="20786"/>
                </a:lnTo>
                <a:lnTo>
                  <a:pt x="51353" y="21388"/>
                </a:lnTo>
                <a:lnTo>
                  <a:pt x="51915" y="21547"/>
                </a:lnTo>
                <a:lnTo>
                  <a:pt x="52401" y="21832"/>
                </a:lnTo>
                <a:lnTo>
                  <a:pt x="52925" y="22054"/>
                </a:lnTo>
                <a:lnTo>
                  <a:pt x="53487" y="22276"/>
                </a:lnTo>
                <a:lnTo>
                  <a:pt x="53300" y="23987"/>
                </a:lnTo>
                <a:lnTo>
                  <a:pt x="53150" y="23987"/>
                </a:lnTo>
                <a:lnTo>
                  <a:pt x="53150" y="24114"/>
                </a:lnTo>
                <a:lnTo>
                  <a:pt x="52776" y="24114"/>
                </a:lnTo>
                <a:lnTo>
                  <a:pt x="52776" y="24589"/>
                </a:lnTo>
                <a:lnTo>
                  <a:pt x="52326" y="24494"/>
                </a:lnTo>
                <a:lnTo>
                  <a:pt x="52064" y="24399"/>
                </a:lnTo>
                <a:lnTo>
                  <a:pt x="51877" y="24177"/>
                </a:lnTo>
                <a:lnTo>
                  <a:pt x="51615" y="23987"/>
                </a:lnTo>
                <a:lnTo>
                  <a:pt x="51466" y="24652"/>
                </a:lnTo>
                <a:lnTo>
                  <a:pt x="51353" y="25254"/>
                </a:lnTo>
                <a:lnTo>
                  <a:pt x="51466" y="25920"/>
                </a:lnTo>
                <a:lnTo>
                  <a:pt x="51540" y="26047"/>
                </a:lnTo>
                <a:lnTo>
                  <a:pt x="51653" y="26205"/>
                </a:lnTo>
                <a:lnTo>
                  <a:pt x="51802" y="26363"/>
                </a:lnTo>
                <a:lnTo>
                  <a:pt x="51915" y="26554"/>
                </a:lnTo>
                <a:lnTo>
                  <a:pt x="52064" y="26649"/>
                </a:lnTo>
                <a:lnTo>
                  <a:pt x="52177" y="27979"/>
                </a:lnTo>
                <a:lnTo>
                  <a:pt x="52701" y="29184"/>
                </a:lnTo>
                <a:lnTo>
                  <a:pt x="53412" y="30261"/>
                </a:lnTo>
                <a:lnTo>
                  <a:pt x="54348" y="31116"/>
                </a:lnTo>
                <a:lnTo>
                  <a:pt x="55321" y="31909"/>
                </a:lnTo>
                <a:lnTo>
                  <a:pt x="56519" y="32637"/>
                </a:lnTo>
                <a:lnTo>
                  <a:pt x="56968" y="32796"/>
                </a:lnTo>
                <a:lnTo>
                  <a:pt x="57604" y="32859"/>
                </a:lnTo>
                <a:lnTo>
                  <a:pt x="58203" y="32891"/>
                </a:lnTo>
                <a:lnTo>
                  <a:pt x="58839" y="32954"/>
                </a:lnTo>
                <a:lnTo>
                  <a:pt x="59363" y="33113"/>
                </a:lnTo>
                <a:lnTo>
                  <a:pt x="59438" y="33113"/>
                </a:lnTo>
                <a:lnTo>
                  <a:pt x="59513" y="33240"/>
                </a:lnTo>
                <a:lnTo>
                  <a:pt x="59588" y="33335"/>
                </a:lnTo>
                <a:lnTo>
                  <a:pt x="59700" y="33461"/>
                </a:lnTo>
                <a:lnTo>
                  <a:pt x="59850" y="33556"/>
                </a:lnTo>
                <a:lnTo>
                  <a:pt x="59887" y="33683"/>
                </a:lnTo>
                <a:lnTo>
                  <a:pt x="59962" y="33715"/>
                </a:lnTo>
                <a:lnTo>
                  <a:pt x="60561" y="34063"/>
                </a:lnTo>
                <a:lnTo>
                  <a:pt x="61347" y="34444"/>
                </a:lnTo>
                <a:lnTo>
                  <a:pt x="62245" y="34887"/>
                </a:lnTo>
                <a:lnTo>
                  <a:pt x="63181" y="35268"/>
                </a:lnTo>
                <a:lnTo>
                  <a:pt x="64004" y="35616"/>
                </a:lnTo>
                <a:lnTo>
                  <a:pt x="64678" y="35775"/>
                </a:lnTo>
                <a:lnTo>
                  <a:pt x="64716" y="35679"/>
                </a:lnTo>
                <a:lnTo>
                  <a:pt x="64791" y="35616"/>
                </a:lnTo>
                <a:lnTo>
                  <a:pt x="64865" y="35553"/>
                </a:lnTo>
                <a:lnTo>
                  <a:pt x="64865" y="35553"/>
                </a:lnTo>
                <a:lnTo>
                  <a:pt x="64940" y="35553"/>
                </a:lnTo>
                <a:lnTo>
                  <a:pt x="65053" y="35553"/>
                </a:lnTo>
                <a:lnTo>
                  <a:pt x="65240" y="35553"/>
                </a:lnTo>
                <a:lnTo>
                  <a:pt x="65464" y="35711"/>
                </a:lnTo>
                <a:lnTo>
                  <a:pt x="65651" y="35901"/>
                </a:lnTo>
                <a:lnTo>
                  <a:pt x="65839" y="35996"/>
                </a:lnTo>
                <a:lnTo>
                  <a:pt x="66101" y="36123"/>
                </a:lnTo>
                <a:lnTo>
                  <a:pt x="66250" y="36282"/>
                </a:lnTo>
                <a:lnTo>
                  <a:pt x="66625" y="36820"/>
                </a:lnTo>
                <a:lnTo>
                  <a:pt x="66812" y="37391"/>
                </a:lnTo>
                <a:lnTo>
                  <a:pt x="67149" y="37993"/>
                </a:lnTo>
                <a:lnTo>
                  <a:pt x="67673" y="38658"/>
                </a:lnTo>
                <a:lnTo>
                  <a:pt x="68271" y="39324"/>
                </a:lnTo>
                <a:lnTo>
                  <a:pt x="68833" y="39926"/>
                </a:lnTo>
                <a:lnTo>
                  <a:pt x="69095" y="41035"/>
                </a:lnTo>
                <a:lnTo>
                  <a:pt x="69619" y="41922"/>
                </a:lnTo>
                <a:lnTo>
                  <a:pt x="70143" y="42841"/>
                </a:lnTo>
                <a:lnTo>
                  <a:pt x="70667" y="43791"/>
                </a:lnTo>
                <a:lnTo>
                  <a:pt x="71341" y="44742"/>
                </a:lnTo>
                <a:lnTo>
                  <a:pt x="71977" y="45629"/>
                </a:lnTo>
                <a:lnTo>
                  <a:pt x="72838" y="46453"/>
                </a:lnTo>
                <a:lnTo>
                  <a:pt x="73699" y="47055"/>
                </a:lnTo>
                <a:lnTo>
                  <a:pt x="74709" y="47562"/>
                </a:lnTo>
                <a:lnTo>
                  <a:pt x="75907" y="47847"/>
                </a:lnTo>
                <a:lnTo>
                  <a:pt x="75907" y="48228"/>
                </a:lnTo>
                <a:lnTo>
                  <a:pt x="76506" y="48513"/>
                </a:lnTo>
                <a:lnTo>
                  <a:pt x="77030" y="48830"/>
                </a:lnTo>
                <a:lnTo>
                  <a:pt x="77592" y="49115"/>
                </a:lnTo>
                <a:lnTo>
                  <a:pt x="78303" y="49337"/>
                </a:lnTo>
                <a:lnTo>
                  <a:pt x="79164" y="49368"/>
                </a:lnTo>
                <a:lnTo>
                  <a:pt x="79164" y="50256"/>
                </a:lnTo>
                <a:lnTo>
                  <a:pt x="80736" y="50763"/>
                </a:lnTo>
                <a:lnTo>
                  <a:pt x="82383" y="51143"/>
                </a:lnTo>
                <a:lnTo>
                  <a:pt x="84067" y="51365"/>
                </a:lnTo>
                <a:lnTo>
                  <a:pt x="85976" y="51491"/>
                </a:lnTo>
                <a:lnTo>
                  <a:pt x="86275" y="51365"/>
                </a:lnTo>
                <a:lnTo>
                  <a:pt x="86762" y="51206"/>
                </a:lnTo>
                <a:lnTo>
                  <a:pt x="87211" y="50984"/>
                </a:lnTo>
                <a:lnTo>
                  <a:pt x="87548" y="50889"/>
                </a:lnTo>
                <a:lnTo>
                  <a:pt x="89082" y="50763"/>
                </a:lnTo>
                <a:lnTo>
                  <a:pt x="89868" y="50541"/>
                </a:lnTo>
                <a:lnTo>
                  <a:pt x="90617" y="50382"/>
                </a:lnTo>
                <a:lnTo>
                  <a:pt x="91179" y="50224"/>
                </a:lnTo>
                <a:lnTo>
                  <a:pt x="91965" y="50161"/>
                </a:lnTo>
                <a:lnTo>
                  <a:pt x="93013" y="50161"/>
                </a:lnTo>
                <a:lnTo>
                  <a:pt x="93013" y="50256"/>
                </a:lnTo>
                <a:lnTo>
                  <a:pt x="93087" y="50319"/>
                </a:lnTo>
                <a:lnTo>
                  <a:pt x="93162" y="50382"/>
                </a:lnTo>
                <a:lnTo>
                  <a:pt x="93162" y="50446"/>
                </a:lnTo>
                <a:lnTo>
                  <a:pt x="93200" y="50477"/>
                </a:lnTo>
                <a:lnTo>
                  <a:pt x="93275" y="50668"/>
                </a:lnTo>
                <a:lnTo>
                  <a:pt x="93537" y="50984"/>
                </a:lnTo>
                <a:lnTo>
                  <a:pt x="93611" y="51428"/>
                </a:lnTo>
                <a:lnTo>
                  <a:pt x="93462" y="51808"/>
                </a:lnTo>
                <a:lnTo>
                  <a:pt x="93275" y="52157"/>
                </a:lnTo>
                <a:lnTo>
                  <a:pt x="92825" y="52315"/>
                </a:lnTo>
                <a:lnTo>
                  <a:pt x="92825" y="52822"/>
                </a:lnTo>
                <a:lnTo>
                  <a:pt x="92376" y="53044"/>
                </a:lnTo>
                <a:lnTo>
                  <a:pt x="91852" y="53361"/>
                </a:lnTo>
                <a:lnTo>
                  <a:pt x="91441" y="53805"/>
                </a:lnTo>
                <a:lnTo>
                  <a:pt x="91253" y="54312"/>
                </a:lnTo>
                <a:lnTo>
                  <a:pt x="91852" y="55135"/>
                </a:lnTo>
                <a:lnTo>
                  <a:pt x="92563" y="55452"/>
                </a:lnTo>
                <a:lnTo>
                  <a:pt x="93349" y="55674"/>
                </a:lnTo>
                <a:lnTo>
                  <a:pt x="94248" y="55801"/>
                </a:lnTo>
                <a:lnTo>
                  <a:pt x="95184" y="55959"/>
                </a:lnTo>
                <a:lnTo>
                  <a:pt x="96419" y="56340"/>
                </a:lnTo>
                <a:lnTo>
                  <a:pt x="97841" y="56752"/>
                </a:lnTo>
                <a:lnTo>
                  <a:pt x="99151" y="57068"/>
                </a:lnTo>
                <a:lnTo>
                  <a:pt x="100386" y="57290"/>
                </a:lnTo>
                <a:lnTo>
                  <a:pt x="101659" y="57354"/>
                </a:lnTo>
                <a:lnTo>
                  <a:pt x="102819" y="57449"/>
                </a:lnTo>
                <a:lnTo>
                  <a:pt x="104054" y="57670"/>
                </a:lnTo>
                <a:lnTo>
                  <a:pt x="104990" y="58019"/>
                </a:lnTo>
                <a:lnTo>
                  <a:pt x="105776" y="58399"/>
                </a:lnTo>
                <a:lnTo>
                  <a:pt x="106562" y="58906"/>
                </a:lnTo>
                <a:lnTo>
                  <a:pt x="107273" y="59287"/>
                </a:lnTo>
                <a:lnTo>
                  <a:pt x="108097" y="59603"/>
                </a:lnTo>
                <a:lnTo>
                  <a:pt x="109669" y="59730"/>
                </a:lnTo>
                <a:lnTo>
                  <a:pt x="110343" y="59952"/>
                </a:lnTo>
                <a:lnTo>
                  <a:pt x="111054" y="60174"/>
                </a:lnTo>
                <a:lnTo>
                  <a:pt x="111690" y="60332"/>
                </a:lnTo>
                <a:lnTo>
                  <a:pt x="112701" y="60332"/>
                </a:lnTo>
                <a:lnTo>
                  <a:pt x="112813" y="60459"/>
                </a:lnTo>
                <a:lnTo>
                  <a:pt x="112963" y="60554"/>
                </a:lnTo>
                <a:lnTo>
                  <a:pt x="113075" y="60681"/>
                </a:lnTo>
                <a:lnTo>
                  <a:pt x="113150" y="60776"/>
                </a:lnTo>
                <a:lnTo>
                  <a:pt x="113262" y="60839"/>
                </a:lnTo>
                <a:lnTo>
                  <a:pt x="113674" y="60712"/>
                </a:lnTo>
                <a:lnTo>
                  <a:pt x="113936" y="60934"/>
                </a:lnTo>
                <a:lnTo>
                  <a:pt x="114011" y="61156"/>
                </a:lnTo>
                <a:lnTo>
                  <a:pt x="114123" y="61441"/>
                </a:lnTo>
                <a:lnTo>
                  <a:pt x="114235" y="61726"/>
                </a:lnTo>
                <a:lnTo>
                  <a:pt x="114722" y="61980"/>
                </a:lnTo>
                <a:lnTo>
                  <a:pt x="115358" y="62202"/>
                </a:lnTo>
                <a:lnTo>
                  <a:pt x="116069" y="62392"/>
                </a:lnTo>
                <a:lnTo>
                  <a:pt x="116743" y="62550"/>
                </a:lnTo>
                <a:lnTo>
                  <a:pt x="117267" y="62836"/>
                </a:lnTo>
                <a:lnTo>
                  <a:pt x="118053" y="63374"/>
                </a:lnTo>
                <a:lnTo>
                  <a:pt x="118689" y="64040"/>
                </a:lnTo>
                <a:lnTo>
                  <a:pt x="119363" y="64705"/>
                </a:lnTo>
                <a:lnTo>
                  <a:pt x="119999" y="65371"/>
                </a:lnTo>
                <a:lnTo>
                  <a:pt x="119999" y="65878"/>
                </a:lnTo>
                <a:lnTo>
                  <a:pt x="119887" y="66194"/>
                </a:lnTo>
                <a:lnTo>
                  <a:pt x="119737" y="66416"/>
                </a:lnTo>
                <a:lnTo>
                  <a:pt x="119625" y="66638"/>
                </a:lnTo>
                <a:lnTo>
                  <a:pt x="119401" y="66923"/>
                </a:lnTo>
                <a:lnTo>
                  <a:pt x="119625" y="69363"/>
                </a:lnTo>
                <a:lnTo>
                  <a:pt x="118240" y="69236"/>
                </a:lnTo>
                <a:lnTo>
                  <a:pt x="117005" y="68951"/>
                </a:lnTo>
                <a:lnTo>
                  <a:pt x="115807" y="68634"/>
                </a:lnTo>
                <a:lnTo>
                  <a:pt x="115433" y="68032"/>
                </a:lnTo>
                <a:lnTo>
                  <a:pt x="114984" y="67398"/>
                </a:lnTo>
                <a:lnTo>
                  <a:pt x="114984" y="66796"/>
                </a:lnTo>
                <a:lnTo>
                  <a:pt x="114909" y="66765"/>
                </a:lnTo>
                <a:lnTo>
                  <a:pt x="114759" y="66701"/>
                </a:lnTo>
                <a:lnTo>
                  <a:pt x="114647" y="66638"/>
                </a:lnTo>
                <a:lnTo>
                  <a:pt x="114497" y="66638"/>
                </a:lnTo>
                <a:lnTo>
                  <a:pt x="114385" y="66575"/>
                </a:lnTo>
                <a:lnTo>
                  <a:pt x="114048" y="66194"/>
                </a:lnTo>
                <a:lnTo>
                  <a:pt x="113861" y="65687"/>
                </a:lnTo>
                <a:lnTo>
                  <a:pt x="113674" y="65244"/>
                </a:lnTo>
                <a:lnTo>
                  <a:pt x="113524" y="65212"/>
                </a:lnTo>
                <a:lnTo>
                  <a:pt x="113412" y="65149"/>
                </a:lnTo>
                <a:lnTo>
                  <a:pt x="113262" y="65085"/>
                </a:lnTo>
                <a:lnTo>
                  <a:pt x="113150" y="65022"/>
                </a:lnTo>
                <a:lnTo>
                  <a:pt x="113075" y="64990"/>
                </a:lnTo>
                <a:lnTo>
                  <a:pt x="112888" y="64990"/>
                </a:lnTo>
                <a:lnTo>
                  <a:pt x="112701" y="64990"/>
                </a:lnTo>
                <a:lnTo>
                  <a:pt x="112177" y="65085"/>
                </a:lnTo>
                <a:lnTo>
                  <a:pt x="111428" y="65244"/>
                </a:lnTo>
                <a:lnTo>
                  <a:pt x="110792" y="65434"/>
                </a:lnTo>
                <a:lnTo>
                  <a:pt x="110081" y="65529"/>
                </a:lnTo>
                <a:lnTo>
                  <a:pt x="109369" y="65466"/>
                </a:lnTo>
                <a:lnTo>
                  <a:pt x="107985" y="65085"/>
                </a:lnTo>
                <a:lnTo>
                  <a:pt x="106487" y="64768"/>
                </a:lnTo>
                <a:lnTo>
                  <a:pt x="106487" y="63881"/>
                </a:lnTo>
                <a:lnTo>
                  <a:pt x="104766" y="63754"/>
                </a:lnTo>
                <a:lnTo>
                  <a:pt x="104204" y="64325"/>
                </a:lnTo>
                <a:lnTo>
                  <a:pt x="103605" y="64800"/>
                </a:lnTo>
                <a:lnTo>
                  <a:pt x="103081" y="65371"/>
                </a:lnTo>
                <a:lnTo>
                  <a:pt x="102744" y="66036"/>
                </a:lnTo>
                <a:lnTo>
                  <a:pt x="102557" y="66765"/>
                </a:lnTo>
                <a:lnTo>
                  <a:pt x="102445" y="67462"/>
                </a:lnTo>
                <a:lnTo>
                  <a:pt x="102183" y="68127"/>
                </a:lnTo>
                <a:lnTo>
                  <a:pt x="102108" y="68286"/>
                </a:lnTo>
                <a:lnTo>
                  <a:pt x="101958" y="68412"/>
                </a:lnTo>
                <a:lnTo>
                  <a:pt x="101846" y="68508"/>
                </a:lnTo>
                <a:lnTo>
                  <a:pt x="101659" y="68634"/>
                </a:lnTo>
                <a:lnTo>
                  <a:pt x="101584" y="68729"/>
                </a:lnTo>
                <a:lnTo>
                  <a:pt x="101434" y="68919"/>
                </a:lnTo>
                <a:lnTo>
                  <a:pt x="101434" y="69236"/>
                </a:lnTo>
                <a:lnTo>
                  <a:pt x="101659" y="69585"/>
                </a:lnTo>
                <a:lnTo>
                  <a:pt x="101846" y="69807"/>
                </a:lnTo>
                <a:lnTo>
                  <a:pt x="101958" y="70060"/>
                </a:lnTo>
                <a:lnTo>
                  <a:pt x="101921" y="70440"/>
                </a:lnTo>
                <a:lnTo>
                  <a:pt x="101659" y="70884"/>
                </a:lnTo>
                <a:lnTo>
                  <a:pt x="101397" y="71296"/>
                </a:lnTo>
                <a:lnTo>
                  <a:pt x="101172" y="71771"/>
                </a:lnTo>
                <a:lnTo>
                  <a:pt x="101060" y="72405"/>
                </a:lnTo>
                <a:lnTo>
                  <a:pt x="101397" y="72722"/>
                </a:lnTo>
                <a:lnTo>
                  <a:pt x="101659" y="73071"/>
                </a:lnTo>
                <a:lnTo>
                  <a:pt x="101921" y="73324"/>
                </a:lnTo>
                <a:lnTo>
                  <a:pt x="102220" y="73609"/>
                </a:lnTo>
                <a:lnTo>
                  <a:pt x="102744" y="73768"/>
                </a:lnTo>
                <a:lnTo>
                  <a:pt x="103268" y="73546"/>
                </a:lnTo>
                <a:lnTo>
                  <a:pt x="103942" y="73609"/>
                </a:lnTo>
                <a:lnTo>
                  <a:pt x="104728" y="73831"/>
                </a:lnTo>
                <a:lnTo>
                  <a:pt x="105514" y="74116"/>
                </a:lnTo>
                <a:lnTo>
                  <a:pt x="106300" y="74433"/>
                </a:lnTo>
                <a:lnTo>
                  <a:pt x="107049" y="74782"/>
                </a:lnTo>
                <a:lnTo>
                  <a:pt x="107797" y="75035"/>
                </a:lnTo>
                <a:lnTo>
                  <a:pt x="108359" y="75225"/>
                </a:lnTo>
                <a:lnTo>
                  <a:pt x="108247" y="76651"/>
                </a:lnTo>
                <a:lnTo>
                  <a:pt x="108321" y="76715"/>
                </a:lnTo>
                <a:lnTo>
                  <a:pt x="108359" y="76810"/>
                </a:lnTo>
                <a:lnTo>
                  <a:pt x="108509" y="76936"/>
                </a:lnTo>
                <a:lnTo>
                  <a:pt x="108621" y="76968"/>
                </a:lnTo>
                <a:lnTo>
                  <a:pt x="108621" y="77031"/>
                </a:lnTo>
                <a:lnTo>
                  <a:pt x="108621" y="78489"/>
                </a:lnTo>
                <a:lnTo>
                  <a:pt x="108845" y="78743"/>
                </a:lnTo>
                <a:lnTo>
                  <a:pt x="109033" y="78933"/>
                </a:lnTo>
                <a:lnTo>
                  <a:pt x="109220" y="79028"/>
                </a:lnTo>
                <a:lnTo>
                  <a:pt x="109369" y="79186"/>
                </a:lnTo>
                <a:lnTo>
                  <a:pt x="109482" y="79535"/>
                </a:lnTo>
                <a:lnTo>
                  <a:pt x="109557" y="80073"/>
                </a:lnTo>
                <a:lnTo>
                  <a:pt x="109369" y="80200"/>
                </a:lnTo>
                <a:lnTo>
                  <a:pt x="109295" y="80295"/>
                </a:lnTo>
                <a:lnTo>
                  <a:pt x="109145" y="80422"/>
                </a:lnTo>
                <a:lnTo>
                  <a:pt x="109107" y="80580"/>
                </a:lnTo>
                <a:lnTo>
                  <a:pt x="108097" y="80644"/>
                </a:lnTo>
                <a:lnTo>
                  <a:pt x="107461" y="80802"/>
                </a:lnTo>
                <a:lnTo>
                  <a:pt x="106862" y="80961"/>
                </a:lnTo>
                <a:lnTo>
                  <a:pt x="106300" y="81182"/>
                </a:lnTo>
                <a:lnTo>
                  <a:pt x="105514" y="81531"/>
                </a:lnTo>
                <a:lnTo>
                  <a:pt x="105514" y="81911"/>
                </a:lnTo>
                <a:lnTo>
                  <a:pt x="105364" y="81911"/>
                </a:lnTo>
                <a:lnTo>
                  <a:pt x="105252" y="81975"/>
                </a:lnTo>
                <a:lnTo>
                  <a:pt x="105177" y="81975"/>
                </a:lnTo>
                <a:lnTo>
                  <a:pt x="105177" y="81975"/>
                </a:lnTo>
                <a:lnTo>
                  <a:pt x="105028" y="82006"/>
                </a:lnTo>
                <a:lnTo>
                  <a:pt x="104728" y="82292"/>
                </a:lnTo>
                <a:lnTo>
                  <a:pt x="104466" y="82577"/>
                </a:lnTo>
                <a:lnTo>
                  <a:pt x="104316" y="82894"/>
                </a:lnTo>
                <a:lnTo>
                  <a:pt x="104204" y="83337"/>
                </a:lnTo>
                <a:lnTo>
                  <a:pt x="104054" y="83686"/>
                </a:lnTo>
                <a:lnTo>
                  <a:pt x="104204" y="84129"/>
                </a:lnTo>
                <a:lnTo>
                  <a:pt x="104391" y="84605"/>
                </a:lnTo>
                <a:lnTo>
                  <a:pt x="104653" y="85175"/>
                </a:lnTo>
                <a:lnTo>
                  <a:pt x="104840" y="85714"/>
                </a:lnTo>
                <a:lnTo>
                  <a:pt x="104990" y="86284"/>
                </a:lnTo>
                <a:lnTo>
                  <a:pt x="104915" y="86759"/>
                </a:lnTo>
                <a:lnTo>
                  <a:pt x="104578" y="87393"/>
                </a:lnTo>
                <a:lnTo>
                  <a:pt x="104242" y="87710"/>
                </a:lnTo>
                <a:lnTo>
                  <a:pt x="103867" y="87932"/>
                </a:lnTo>
                <a:lnTo>
                  <a:pt x="103418" y="88154"/>
                </a:lnTo>
                <a:lnTo>
                  <a:pt x="102894" y="88471"/>
                </a:lnTo>
                <a:lnTo>
                  <a:pt x="102445" y="89041"/>
                </a:lnTo>
                <a:lnTo>
                  <a:pt x="102108" y="89770"/>
                </a:lnTo>
                <a:lnTo>
                  <a:pt x="101846" y="90657"/>
                </a:lnTo>
                <a:lnTo>
                  <a:pt x="101659" y="91513"/>
                </a:lnTo>
                <a:lnTo>
                  <a:pt x="101659" y="92463"/>
                </a:lnTo>
                <a:lnTo>
                  <a:pt x="100611" y="92970"/>
                </a:lnTo>
                <a:lnTo>
                  <a:pt x="99413" y="93255"/>
                </a:lnTo>
                <a:lnTo>
                  <a:pt x="98178" y="93350"/>
                </a:lnTo>
                <a:lnTo>
                  <a:pt x="96868" y="93255"/>
                </a:lnTo>
                <a:lnTo>
                  <a:pt x="96531" y="92178"/>
                </a:lnTo>
                <a:lnTo>
                  <a:pt x="96344" y="91132"/>
                </a:lnTo>
                <a:lnTo>
                  <a:pt x="96157" y="89928"/>
                </a:lnTo>
                <a:lnTo>
                  <a:pt x="96606" y="89865"/>
                </a:lnTo>
                <a:lnTo>
                  <a:pt x="96943" y="89801"/>
                </a:lnTo>
                <a:lnTo>
                  <a:pt x="97317" y="89706"/>
                </a:lnTo>
                <a:lnTo>
                  <a:pt x="97729" y="88819"/>
                </a:lnTo>
                <a:lnTo>
                  <a:pt x="98103" y="87837"/>
                </a:lnTo>
                <a:lnTo>
                  <a:pt x="98328" y="86759"/>
                </a:lnTo>
                <a:lnTo>
                  <a:pt x="97841" y="86506"/>
                </a:lnTo>
                <a:lnTo>
                  <a:pt x="97467" y="86094"/>
                </a:lnTo>
                <a:lnTo>
                  <a:pt x="97130" y="85650"/>
                </a:lnTo>
                <a:lnTo>
                  <a:pt x="97205" y="85555"/>
                </a:lnTo>
                <a:lnTo>
                  <a:pt x="97280" y="85492"/>
                </a:lnTo>
                <a:lnTo>
                  <a:pt x="97280" y="85334"/>
                </a:lnTo>
                <a:lnTo>
                  <a:pt x="97317" y="85175"/>
                </a:lnTo>
                <a:lnTo>
                  <a:pt x="97804" y="84827"/>
                </a:lnTo>
                <a:lnTo>
                  <a:pt x="98253" y="84510"/>
                </a:lnTo>
                <a:lnTo>
                  <a:pt x="98777" y="84224"/>
                </a:lnTo>
                <a:lnTo>
                  <a:pt x="99226" y="84129"/>
                </a:lnTo>
                <a:lnTo>
                  <a:pt x="99675" y="84129"/>
                </a:lnTo>
                <a:lnTo>
                  <a:pt x="100012" y="84129"/>
                </a:lnTo>
                <a:lnTo>
                  <a:pt x="100274" y="83559"/>
                </a:lnTo>
                <a:lnTo>
                  <a:pt x="100386" y="83179"/>
                </a:lnTo>
                <a:lnTo>
                  <a:pt x="100349" y="82799"/>
                </a:lnTo>
                <a:lnTo>
                  <a:pt x="100199" y="82387"/>
                </a:lnTo>
                <a:lnTo>
                  <a:pt x="100012" y="81911"/>
                </a:lnTo>
                <a:lnTo>
                  <a:pt x="99638" y="81911"/>
                </a:lnTo>
                <a:lnTo>
                  <a:pt x="99114" y="81182"/>
                </a:lnTo>
                <a:lnTo>
                  <a:pt x="98515" y="80359"/>
                </a:lnTo>
                <a:lnTo>
                  <a:pt x="98066" y="79566"/>
                </a:lnTo>
                <a:lnTo>
                  <a:pt x="98178" y="79091"/>
                </a:lnTo>
                <a:lnTo>
                  <a:pt x="98066" y="78806"/>
                </a:lnTo>
                <a:lnTo>
                  <a:pt x="97841" y="78362"/>
                </a:lnTo>
                <a:lnTo>
                  <a:pt x="97654" y="77982"/>
                </a:lnTo>
                <a:lnTo>
                  <a:pt x="97467" y="77634"/>
                </a:lnTo>
                <a:lnTo>
                  <a:pt x="96868" y="76936"/>
                </a:lnTo>
                <a:lnTo>
                  <a:pt x="96082" y="76271"/>
                </a:lnTo>
                <a:lnTo>
                  <a:pt x="95371" y="75669"/>
                </a:lnTo>
                <a:lnTo>
                  <a:pt x="94734" y="74940"/>
                </a:lnTo>
                <a:lnTo>
                  <a:pt x="94585" y="74592"/>
                </a:lnTo>
                <a:lnTo>
                  <a:pt x="94510" y="74211"/>
                </a:lnTo>
                <a:lnTo>
                  <a:pt x="94472" y="73831"/>
                </a:lnTo>
                <a:lnTo>
                  <a:pt x="94248" y="73482"/>
                </a:lnTo>
                <a:lnTo>
                  <a:pt x="93873" y="73387"/>
                </a:lnTo>
                <a:lnTo>
                  <a:pt x="93986" y="72500"/>
                </a:lnTo>
                <a:lnTo>
                  <a:pt x="93724" y="72215"/>
                </a:lnTo>
                <a:lnTo>
                  <a:pt x="93462" y="71993"/>
                </a:lnTo>
                <a:lnTo>
                  <a:pt x="93162" y="71835"/>
                </a:lnTo>
                <a:lnTo>
                  <a:pt x="92825" y="71613"/>
                </a:lnTo>
                <a:lnTo>
                  <a:pt x="92563" y="71296"/>
                </a:lnTo>
                <a:lnTo>
                  <a:pt x="92451" y="70852"/>
                </a:lnTo>
                <a:lnTo>
                  <a:pt x="91403" y="70852"/>
                </a:lnTo>
                <a:lnTo>
                  <a:pt x="91141" y="71169"/>
                </a:lnTo>
                <a:lnTo>
                  <a:pt x="90879" y="71454"/>
                </a:lnTo>
                <a:lnTo>
                  <a:pt x="90655" y="71961"/>
                </a:lnTo>
                <a:lnTo>
                  <a:pt x="89494" y="71835"/>
                </a:lnTo>
                <a:lnTo>
                  <a:pt x="88371" y="71518"/>
                </a:lnTo>
                <a:lnTo>
                  <a:pt x="87548" y="71074"/>
                </a:lnTo>
                <a:lnTo>
                  <a:pt x="87473" y="71011"/>
                </a:lnTo>
                <a:lnTo>
                  <a:pt x="87398" y="70947"/>
                </a:lnTo>
                <a:lnTo>
                  <a:pt x="87323" y="70852"/>
                </a:lnTo>
                <a:lnTo>
                  <a:pt x="87211" y="70726"/>
                </a:lnTo>
                <a:lnTo>
                  <a:pt x="87136" y="70631"/>
                </a:lnTo>
                <a:lnTo>
                  <a:pt x="87061" y="70567"/>
                </a:lnTo>
                <a:lnTo>
                  <a:pt x="86799" y="70631"/>
                </a:lnTo>
                <a:lnTo>
                  <a:pt x="86350" y="70726"/>
                </a:lnTo>
                <a:lnTo>
                  <a:pt x="85976" y="70662"/>
                </a:lnTo>
                <a:lnTo>
                  <a:pt x="85826" y="70631"/>
                </a:lnTo>
                <a:lnTo>
                  <a:pt x="85751" y="70504"/>
                </a:lnTo>
                <a:lnTo>
                  <a:pt x="85714" y="70409"/>
                </a:lnTo>
                <a:lnTo>
                  <a:pt x="85564" y="70282"/>
                </a:lnTo>
                <a:lnTo>
                  <a:pt x="85489" y="70219"/>
                </a:lnTo>
                <a:lnTo>
                  <a:pt x="85377" y="70124"/>
                </a:lnTo>
                <a:lnTo>
                  <a:pt x="85190" y="70060"/>
                </a:lnTo>
                <a:lnTo>
                  <a:pt x="85115" y="70060"/>
                </a:lnTo>
                <a:lnTo>
                  <a:pt x="85003" y="70060"/>
                </a:lnTo>
                <a:lnTo>
                  <a:pt x="84928" y="70029"/>
                </a:lnTo>
                <a:lnTo>
                  <a:pt x="84928" y="69965"/>
                </a:lnTo>
                <a:lnTo>
                  <a:pt x="84853" y="69838"/>
                </a:lnTo>
                <a:lnTo>
                  <a:pt x="84853" y="69743"/>
                </a:lnTo>
                <a:lnTo>
                  <a:pt x="84778" y="69522"/>
                </a:lnTo>
                <a:lnTo>
                  <a:pt x="85003" y="69173"/>
                </a:lnTo>
                <a:lnTo>
                  <a:pt x="85190" y="68856"/>
                </a:lnTo>
                <a:lnTo>
                  <a:pt x="85265" y="68508"/>
                </a:lnTo>
                <a:lnTo>
                  <a:pt x="85265" y="68254"/>
                </a:lnTo>
                <a:lnTo>
                  <a:pt x="84928" y="67684"/>
                </a:lnTo>
                <a:lnTo>
                  <a:pt x="84404" y="67082"/>
                </a:lnTo>
                <a:lnTo>
                  <a:pt x="83805" y="66543"/>
                </a:lnTo>
                <a:lnTo>
                  <a:pt x="83169" y="66036"/>
                </a:lnTo>
                <a:lnTo>
                  <a:pt x="82495" y="65687"/>
                </a:lnTo>
                <a:lnTo>
                  <a:pt x="82495" y="66099"/>
                </a:lnTo>
                <a:lnTo>
                  <a:pt x="81447" y="66321"/>
                </a:lnTo>
                <a:lnTo>
                  <a:pt x="80548" y="66701"/>
                </a:lnTo>
                <a:lnTo>
                  <a:pt x="79613" y="67082"/>
                </a:lnTo>
                <a:lnTo>
                  <a:pt x="78640" y="67398"/>
                </a:lnTo>
                <a:lnTo>
                  <a:pt x="78640" y="66701"/>
                </a:lnTo>
                <a:lnTo>
                  <a:pt x="79089" y="66480"/>
                </a:lnTo>
                <a:lnTo>
                  <a:pt x="79426" y="66131"/>
                </a:lnTo>
                <a:lnTo>
                  <a:pt x="79613" y="65687"/>
                </a:lnTo>
                <a:lnTo>
                  <a:pt x="79762" y="65687"/>
                </a:lnTo>
                <a:lnTo>
                  <a:pt x="79837" y="65656"/>
                </a:lnTo>
                <a:lnTo>
                  <a:pt x="79837" y="65656"/>
                </a:lnTo>
                <a:lnTo>
                  <a:pt x="79762" y="65592"/>
                </a:lnTo>
                <a:lnTo>
                  <a:pt x="79688" y="65592"/>
                </a:lnTo>
                <a:lnTo>
                  <a:pt x="79613" y="65592"/>
                </a:lnTo>
                <a:lnTo>
                  <a:pt x="79613" y="65592"/>
                </a:lnTo>
                <a:lnTo>
                  <a:pt x="79051" y="65212"/>
                </a:lnTo>
                <a:lnTo>
                  <a:pt x="78265" y="64927"/>
                </a:lnTo>
                <a:lnTo>
                  <a:pt x="77479" y="64768"/>
                </a:lnTo>
                <a:lnTo>
                  <a:pt x="77404" y="64927"/>
                </a:lnTo>
                <a:lnTo>
                  <a:pt x="77292" y="65022"/>
                </a:lnTo>
                <a:lnTo>
                  <a:pt x="77217" y="65085"/>
                </a:lnTo>
                <a:lnTo>
                  <a:pt x="77067" y="65149"/>
                </a:lnTo>
                <a:lnTo>
                  <a:pt x="76880" y="65212"/>
                </a:lnTo>
                <a:lnTo>
                  <a:pt x="76618" y="65244"/>
                </a:lnTo>
                <a:lnTo>
                  <a:pt x="76431" y="65149"/>
                </a:lnTo>
                <a:lnTo>
                  <a:pt x="76281" y="65149"/>
                </a:lnTo>
                <a:lnTo>
                  <a:pt x="76094" y="65149"/>
                </a:lnTo>
                <a:lnTo>
                  <a:pt x="75907" y="65212"/>
                </a:lnTo>
                <a:lnTo>
                  <a:pt x="75570" y="65244"/>
                </a:lnTo>
                <a:lnTo>
                  <a:pt x="75308" y="64642"/>
                </a:lnTo>
                <a:lnTo>
                  <a:pt x="74934" y="64103"/>
                </a:lnTo>
                <a:lnTo>
                  <a:pt x="74410" y="63659"/>
                </a:lnTo>
                <a:lnTo>
                  <a:pt x="73736" y="63438"/>
                </a:lnTo>
                <a:lnTo>
                  <a:pt x="73736" y="62645"/>
                </a:lnTo>
                <a:lnTo>
                  <a:pt x="73175" y="62392"/>
                </a:lnTo>
                <a:lnTo>
                  <a:pt x="72651" y="61980"/>
                </a:lnTo>
                <a:lnTo>
                  <a:pt x="72127" y="61505"/>
                </a:lnTo>
                <a:lnTo>
                  <a:pt x="71865" y="60998"/>
                </a:lnTo>
                <a:lnTo>
                  <a:pt x="71116" y="60998"/>
                </a:lnTo>
                <a:lnTo>
                  <a:pt x="70555" y="61093"/>
                </a:lnTo>
                <a:lnTo>
                  <a:pt x="70555" y="61315"/>
                </a:lnTo>
                <a:lnTo>
                  <a:pt x="70480" y="61505"/>
                </a:lnTo>
                <a:lnTo>
                  <a:pt x="70405" y="61536"/>
                </a:lnTo>
                <a:lnTo>
                  <a:pt x="70293" y="61663"/>
                </a:lnTo>
                <a:lnTo>
                  <a:pt x="70143" y="61663"/>
                </a:lnTo>
                <a:lnTo>
                  <a:pt x="69844" y="61726"/>
                </a:lnTo>
                <a:lnTo>
                  <a:pt x="69245" y="61378"/>
                </a:lnTo>
                <a:lnTo>
                  <a:pt x="68533" y="61219"/>
                </a:lnTo>
                <a:lnTo>
                  <a:pt x="67785" y="61156"/>
                </a:lnTo>
                <a:lnTo>
                  <a:pt x="66961" y="61219"/>
                </a:lnTo>
                <a:lnTo>
                  <a:pt x="66550" y="61663"/>
                </a:lnTo>
                <a:lnTo>
                  <a:pt x="65913" y="61948"/>
                </a:lnTo>
                <a:lnTo>
                  <a:pt x="65127" y="62043"/>
                </a:lnTo>
                <a:lnTo>
                  <a:pt x="64978" y="61441"/>
                </a:lnTo>
                <a:lnTo>
                  <a:pt x="64529" y="61219"/>
                </a:lnTo>
                <a:lnTo>
                  <a:pt x="64154" y="60903"/>
                </a:lnTo>
                <a:lnTo>
                  <a:pt x="63817" y="60554"/>
                </a:lnTo>
                <a:lnTo>
                  <a:pt x="63368" y="60332"/>
                </a:lnTo>
                <a:lnTo>
                  <a:pt x="62919" y="60269"/>
                </a:lnTo>
                <a:lnTo>
                  <a:pt x="62245" y="60269"/>
                </a:lnTo>
                <a:lnTo>
                  <a:pt x="61646" y="60269"/>
                </a:lnTo>
                <a:lnTo>
                  <a:pt x="61085" y="60269"/>
                </a:lnTo>
                <a:lnTo>
                  <a:pt x="60823" y="60237"/>
                </a:lnTo>
                <a:lnTo>
                  <a:pt x="60748" y="60237"/>
                </a:lnTo>
                <a:lnTo>
                  <a:pt x="60673" y="60174"/>
                </a:lnTo>
                <a:lnTo>
                  <a:pt x="60673" y="60110"/>
                </a:lnTo>
                <a:lnTo>
                  <a:pt x="60673" y="60047"/>
                </a:lnTo>
                <a:lnTo>
                  <a:pt x="60673" y="60015"/>
                </a:lnTo>
                <a:lnTo>
                  <a:pt x="60561" y="59952"/>
                </a:lnTo>
                <a:lnTo>
                  <a:pt x="60411" y="59952"/>
                </a:lnTo>
                <a:lnTo>
                  <a:pt x="60224" y="59889"/>
                </a:lnTo>
                <a:lnTo>
                  <a:pt x="60224" y="59508"/>
                </a:lnTo>
                <a:lnTo>
                  <a:pt x="59438" y="59001"/>
                </a:lnTo>
                <a:lnTo>
                  <a:pt x="58727" y="58399"/>
                </a:lnTo>
                <a:lnTo>
                  <a:pt x="57941" y="57892"/>
                </a:lnTo>
                <a:lnTo>
                  <a:pt x="56519" y="57575"/>
                </a:lnTo>
                <a:lnTo>
                  <a:pt x="56519" y="57068"/>
                </a:lnTo>
                <a:lnTo>
                  <a:pt x="56294" y="56783"/>
                </a:lnTo>
                <a:lnTo>
                  <a:pt x="56032" y="56403"/>
                </a:lnTo>
                <a:lnTo>
                  <a:pt x="55733" y="56086"/>
                </a:lnTo>
                <a:lnTo>
                  <a:pt x="55470" y="55864"/>
                </a:lnTo>
                <a:lnTo>
                  <a:pt x="55134" y="55674"/>
                </a:lnTo>
                <a:lnTo>
                  <a:pt x="54684" y="55421"/>
                </a:lnTo>
                <a:lnTo>
                  <a:pt x="54160" y="55199"/>
                </a:lnTo>
                <a:lnTo>
                  <a:pt x="53636" y="54977"/>
                </a:lnTo>
                <a:lnTo>
                  <a:pt x="53300" y="54914"/>
                </a:lnTo>
                <a:lnTo>
                  <a:pt x="52925" y="54914"/>
                </a:lnTo>
                <a:lnTo>
                  <a:pt x="52439" y="54977"/>
                </a:lnTo>
                <a:lnTo>
                  <a:pt x="52064" y="54914"/>
                </a:lnTo>
                <a:lnTo>
                  <a:pt x="51615" y="54470"/>
                </a:lnTo>
                <a:lnTo>
                  <a:pt x="51278" y="53963"/>
                </a:lnTo>
                <a:lnTo>
                  <a:pt x="50941" y="53424"/>
                </a:lnTo>
                <a:lnTo>
                  <a:pt x="50605" y="52917"/>
                </a:lnTo>
                <a:lnTo>
                  <a:pt x="49968" y="52410"/>
                </a:lnTo>
                <a:lnTo>
                  <a:pt x="49107" y="52157"/>
                </a:lnTo>
                <a:lnTo>
                  <a:pt x="48134" y="51935"/>
                </a:lnTo>
                <a:lnTo>
                  <a:pt x="47086" y="51872"/>
                </a:lnTo>
                <a:lnTo>
                  <a:pt x="45963" y="51808"/>
                </a:lnTo>
                <a:lnTo>
                  <a:pt x="45926" y="52030"/>
                </a:lnTo>
                <a:lnTo>
                  <a:pt x="45851" y="52189"/>
                </a:lnTo>
                <a:lnTo>
                  <a:pt x="45776" y="52315"/>
                </a:lnTo>
                <a:lnTo>
                  <a:pt x="45664" y="52379"/>
                </a:lnTo>
                <a:lnTo>
                  <a:pt x="45477" y="52410"/>
                </a:lnTo>
                <a:lnTo>
                  <a:pt x="45140" y="52474"/>
                </a:lnTo>
                <a:lnTo>
                  <a:pt x="44990" y="52315"/>
                </a:lnTo>
                <a:lnTo>
                  <a:pt x="44878" y="52189"/>
                </a:lnTo>
                <a:lnTo>
                  <a:pt x="44728" y="52094"/>
                </a:lnTo>
                <a:lnTo>
                  <a:pt x="44616" y="51967"/>
                </a:lnTo>
                <a:lnTo>
                  <a:pt x="44466" y="51808"/>
                </a:lnTo>
                <a:lnTo>
                  <a:pt x="44429" y="51587"/>
                </a:lnTo>
                <a:lnTo>
                  <a:pt x="45252" y="51491"/>
                </a:lnTo>
                <a:lnTo>
                  <a:pt x="45402" y="50763"/>
                </a:lnTo>
                <a:lnTo>
                  <a:pt x="44803" y="50382"/>
                </a:lnTo>
                <a:lnTo>
                  <a:pt x="44204" y="49939"/>
                </a:lnTo>
                <a:lnTo>
                  <a:pt x="43680" y="49495"/>
                </a:lnTo>
                <a:lnTo>
                  <a:pt x="43156" y="49115"/>
                </a:lnTo>
                <a:lnTo>
                  <a:pt x="42520" y="48766"/>
                </a:lnTo>
                <a:lnTo>
                  <a:pt x="41809" y="48513"/>
                </a:lnTo>
                <a:lnTo>
                  <a:pt x="40835" y="48323"/>
                </a:lnTo>
                <a:lnTo>
                  <a:pt x="40835" y="47119"/>
                </a:lnTo>
                <a:lnTo>
                  <a:pt x="40237" y="46897"/>
                </a:lnTo>
                <a:lnTo>
                  <a:pt x="39900" y="46770"/>
                </a:lnTo>
                <a:lnTo>
                  <a:pt x="39638" y="46738"/>
                </a:lnTo>
                <a:lnTo>
                  <a:pt x="39376" y="46770"/>
                </a:lnTo>
                <a:lnTo>
                  <a:pt x="39189" y="46833"/>
                </a:lnTo>
                <a:lnTo>
                  <a:pt x="38777" y="46897"/>
                </a:lnTo>
                <a:lnTo>
                  <a:pt x="38215" y="46960"/>
                </a:lnTo>
                <a:lnTo>
                  <a:pt x="38215" y="46738"/>
                </a:lnTo>
                <a:lnTo>
                  <a:pt x="38140" y="46326"/>
                </a:lnTo>
                <a:lnTo>
                  <a:pt x="38215" y="45851"/>
                </a:lnTo>
                <a:lnTo>
                  <a:pt x="38328" y="45344"/>
                </a:lnTo>
                <a:lnTo>
                  <a:pt x="38477" y="44805"/>
                </a:lnTo>
                <a:lnTo>
                  <a:pt x="38402" y="44172"/>
                </a:lnTo>
                <a:lnTo>
                  <a:pt x="38066" y="43475"/>
                </a:lnTo>
                <a:lnTo>
                  <a:pt x="37691" y="42746"/>
                </a:lnTo>
                <a:lnTo>
                  <a:pt x="37242" y="42144"/>
                </a:lnTo>
                <a:lnTo>
                  <a:pt x="36905" y="41858"/>
                </a:lnTo>
                <a:lnTo>
                  <a:pt x="36456" y="41573"/>
                </a:lnTo>
                <a:lnTo>
                  <a:pt x="36044" y="41320"/>
                </a:lnTo>
                <a:lnTo>
                  <a:pt x="35782" y="41035"/>
                </a:lnTo>
                <a:lnTo>
                  <a:pt x="35446" y="40211"/>
                </a:lnTo>
                <a:lnTo>
                  <a:pt x="35258" y="39324"/>
                </a:lnTo>
                <a:lnTo>
                  <a:pt x="35146" y="38436"/>
                </a:lnTo>
                <a:lnTo>
                  <a:pt x="34959" y="37612"/>
                </a:lnTo>
                <a:lnTo>
                  <a:pt x="34697" y="36820"/>
                </a:lnTo>
                <a:lnTo>
                  <a:pt x="34210" y="36155"/>
                </a:lnTo>
                <a:lnTo>
                  <a:pt x="33911" y="35901"/>
                </a:lnTo>
                <a:lnTo>
                  <a:pt x="33387" y="35616"/>
                </a:lnTo>
                <a:lnTo>
                  <a:pt x="32713" y="35331"/>
                </a:lnTo>
                <a:lnTo>
                  <a:pt x="32077" y="35109"/>
                </a:lnTo>
                <a:lnTo>
                  <a:pt x="31403" y="35014"/>
                </a:lnTo>
                <a:lnTo>
                  <a:pt x="30879" y="35046"/>
                </a:lnTo>
                <a:lnTo>
                  <a:pt x="30842" y="35109"/>
                </a:lnTo>
                <a:lnTo>
                  <a:pt x="30692" y="35172"/>
                </a:lnTo>
                <a:lnTo>
                  <a:pt x="30617" y="35236"/>
                </a:lnTo>
                <a:lnTo>
                  <a:pt x="30505" y="35236"/>
                </a:lnTo>
                <a:lnTo>
                  <a:pt x="30318" y="35268"/>
                </a:lnTo>
                <a:lnTo>
                  <a:pt x="30093" y="35236"/>
                </a:lnTo>
                <a:lnTo>
                  <a:pt x="29906" y="35172"/>
                </a:lnTo>
                <a:lnTo>
                  <a:pt x="29457" y="34665"/>
                </a:lnTo>
                <a:lnTo>
                  <a:pt x="29270" y="34602"/>
                </a:lnTo>
                <a:lnTo>
                  <a:pt x="29045" y="34602"/>
                </a:lnTo>
                <a:lnTo>
                  <a:pt x="28858" y="34602"/>
                </a:lnTo>
                <a:lnTo>
                  <a:pt x="28671" y="34602"/>
                </a:lnTo>
                <a:lnTo>
                  <a:pt x="28484" y="34570"/>
                </a:lnTo>
                <a:lnTo>
                  <a:pt x="28147" y="34063"/>
                </a:lnTo>
                <a:lnTo>
                  <a:pt x="26724" y="33715"/>
                </a:lnTo>
                <a:lnTo>
                  <a:pt x="25864" y="33303"/>
                </a:lnTo>
                <a:lnTo>
                  <a:pt x="24890" y="32859"/>
                </a:lnTo>
                <a:lnTo>
                  <a:pt x="24815" y="33018"/>
                </a:lnTo>
                <a:lnTo>
                  <a:pt x="24741" y="33081"/>
                </a:lnTo>
                <a:lnTo>
                  <a:pt x="24741" y="33113"/>
                </a:lnTo>
                <a:lnTo>
                  <a:pt x="24666" y="33176"/>
                </a:lnTo>
                <a:lnTo>
                  <a:pt x="24628" y="33176"/>
                </a:lnTo>
                <a:lnTo>
                  <a:pt x="24479" y="33176"/>
                </a:lnTo>
                <a:lnTo>
                  <a:pt x="24291" y="33240"/>
                </a:lnTo>
                <a:lnTo>
                  <a:pt x="23693" y="32891"/>
                </a:lnTo>
                <a:lnTo>
                  <a:pt x="22907" y="32733"/>
                </a:lnTo>
                <a:lnTo>
                  <a:pt x="22083" y="32637"/>
                </a:lnTo>
                <a:lnTo>
                  <a:pt x="21147" y="32574"/>
                </a:lnTo>
                <a:lnTo>
                  <a:pt x="20436" y="32637"/>
                </a:lnTo>
                <a:lnTo>
                  <a:pt x="20174" y="32891"/>
                </a:lnTo>
                <a:lnTo>
                  <a:pt x="19837" y="33240"/>
                </a:lnTo>
                <a:lnTo>
                  <a:pt x="19388" y="33461"/>
                </a:lnTo>
                <a:lnTo>
                  <a:pt x="19014" y="33620"/>
                </a:lnTo>
                <a:lnTo>
                  <a:pt x="18789" y="34000"/>
                </a:lnTo>
                <a:lnTo>
                  <a:pt x="18527" y="34349"/>
                </a:lnTo>
                <a:lnTo>
                  <a:pt x="18228" y="34665"/>
                </a:lnTo>
                <a:lnTo>
                  <a:pt x="17966" y="35014"/>
                </a:lnTo>
                <a:lnTo>
                  <a:pt x="17741" y="35458"/>
                </a:lnTo>
                <a:lnTo>
                  <a:pt x="17704" y="35996"/>
                </a:lnTo>
                <a:lnTo>
                  <a:pt x="17367" y="36060"/>
                </a:lnTo>
                <a:lnTo>
                  <a:pt x="17105" y="36123"/>
                </a:lnTo>
                <a:lnTo>
                  <a:pt x="16918" y="36155"/>
                </a:lnTo>
                <a:lnTo>
                  <a:pt x="16656" y="36282"/>
                </a:lnTo>
                <a:lnTo>
                  <a:pt x="16581" y="36377"/>
                </a:lnTo>
                <a:lnTo>
                  <a:pt x="16506" y="36567"/>
                </a:lnTo>
                <a:lnTo>
                  <a:pt x="16394" y="36662"/>
                </a:lnTo>
                <a:lnTo>
                  <a:pt x="16319" y="36757"/>
                </a:lnTo>
                <a:lnTo>
                  <a:pt x="16244" y="36884"/>
                </a:lnTo>
                <a:lnTo>
                  <a:pt x="16244" y="37612"/>
                </a:lnTo>
                <a:lnTo>
                  <a:pt x="15795" y="37866"/>
                </a:lnTo>
                <a:lnTo>
                  <a:pt x="15795" y="38595"/>
                </a:lnTo>
                <a:lnTo>
                  <a:pt x="15271" y="39165"/>
                </a:lnTo>
                <a:lnTo>
                  <a:pt x="14410" y="39640"/>
                </a:lnTo>
                <a:lnTo>
                  <a:pt x="13399" y="40021"/>
                </a:lnTo>
                <a:lnTo>
                  <a:pt x="12127" y="40369"/>
                </a:lnTo>
                <a:lnTo>
                  <a:pt x="10966" y="40591"/>
                </a:lnTo>
                <a:lnTo>
                  <a:pt x="9806" y="40654"/>
                </a:lnTo>
                <a:lnTo>
                  <a:pt x="9806" y="40528"/>
                </a:lnTo>
                <a:lnTo>
                  <a:pt x="9656" y="40528"/>
                </a:lnTo>
                <a:lnTo>
                  <a:pt x="9469" y="39419"/>
                </a:lnTo>
                <a:lnTo>
                  <a:pt x="10255" y="38880"/>
                </a:lnTo>
                <a:lnTo>
                  <a:pt x="10817" y="38088"/>
                </a:lnTo>
                <a:lnTo>
                  <a:pt x="11228" y="37264"/>
                </a:lnTo>
                <a:lnTo>
                  <a:pt x="10892" y="37042"/>
                </a:lnTo>
                <a:lnTo>
                  <a:pt x="10779" y="36947"/>
                </a:lnTo>
                <a:lnTo>
                  <a:pt x="10555" y="36757"/>
                </a:lnTo>
                <a:lnTo>
                  <a:pt x="10255" y="36662"/>
                </a:lnTo>
                <a:lnTo>
                  <a:pt x="9806" y="36598"/>
                </a:lnTo>
                <a:lnTo>
                  <a:pt x="9132" y="36979"/>
                </a:lnTo>
                <a:lnTo>
                  <a:pt x="8421" y="37042"/>
                </a:lnTo>
                <a:lnTo>
                  <a:pt x="7747" y="36979"/>
                </a:lnTo>
                <a:lnTo>
                  <a:pt x="7036" y="36757"/>
                </a:lnTo>
                <a:lnTo>
                  <a:pt x="6437" y="36503"/>
                </a:lnTo>
                <a:lnTo>
                  <a:pt x="5726" y="36218"/>
                </a:lnTo>
                <a:lnTo>
                  <a:pt x="5015" y="35996"/>
                </a:lnTo>
                <a:lnTo>
                  <a:pt x="4379" y="35775"/>
                </a:lnTo>
                <a:lnTo>
                  <a:pt x="3780" y="35458"/>
                </a:lnTo>
                <a:lnTo>
                  <a:pt x="3331" y="34951"/>
                </a:lnTo>
                <a:lnTo>
                  <a:pt x="3181" y="34602"/>
                </a:lnTo>
                <a:lnTo>
                  <a:pt x="3181" y="34222"/>
                </a:lnTo>
                <a:lnTo>
                  <a:pt x="3256" y="33937"/>
                </a:lnTo>
                <a:lnTo>
                  <a:pt x="3443" y="33715"/>
                </a:lnTo>
                <a:lnTo>
                  <a:pt x="3069" y="33461"/>
                </a:lnTo>
                <a:lnTo>
                  <a:pt x="2807" y="33081"/>
                </a:lnTo>
                <a:lnTo>
                  <a:pt x="2732" y="32511"/>
                </a:lnTo>
                <a:lnTo>
                  <a:pt x="3106" y="32194"/>
                </a:lnTo>
                <a:lnTo>
                  <a:pt x="3368" y="31845"/>
                </a:lnTo>
                <a:lnTo>
                  <a:pt x="3518" y="31528"/>
                </a:lnTo>
                <a:lnTo>
                  <a:pt x="3705" y="31243"/>
                </a:lnTo>
                <a:lnTo>
                  <a:pt x="3892" y="31021"/>
                </a:lnTo>
                <a:lnTo>
                  <a:pt x="4304" y="30895"/>
                </a:lnTo>
                <a:lnTo>
                  <a:pt x="4229" y="30483"/>
                </a:lnTo>
                <a:lnTo>
                  <a:pt x="4117" y="30134"/>
                </a:lnTo>
                <a:lnTo>
                  <a:pt x="3967" y="29817"/>
                </a:lnTo>
                <a:lnTo>
                  <a:pt x="3892" y="29374"/>
                </a:lnTo>
                <a:lnTo>
                  <a:pt x="3181" y="29184"/>
                </a:lnTo>
                <a:lnTo>
                  <a:pt x="2545" y="29088"/>
                </a:lnTo>
                <a:lnTo>
                  <a:pt x="2021" y="28930"/>
                </a:lnTo>
                <a:lnTo>
                  <a:pt x="1609" y="28581"/>
                </a:lnTo>
                <a:lnTo>
                  <a:pt x="1310" y="28074"/>
                </a:lnTo>
                <a:lnTo>
                  <a:pt x="1160" y="27377"/>
                </a:lnTo>
                <a:lnTo>
                  <a:pt x="449" y="27251"/>
                </a:lnTo>
                <a:lnTo>
                  <a:pt x="0" y="26332"/>
                </a:lnTo>
                <a:lnTo>
                  <a:pt x="187" y="26205"/>
                </a:lnTo>
                <a:lnTo>
                  <a:pt x="374" y="26110"/>
                </a:lnTo>
                <a:lnTo>
                  <a:pt x="524" y="25983"/>
                </a:lnTo>
                <a:lnTo>
                  <a:pt x="711" y="25888"/>
                </a:lnTo>
                <a:lnTo>
                  <a:pt x="823" y="25825"/>
                </a:lnTo>
                <a:lnTo>
                  <a:pt x="1347" y="25761"/>
                </a:lnTo>
                <a:lnTo>
                  <a:pt x="1834" y="25888"/>
                </a:lnTo>
                <a:lnTo>
                  <a:pt x="2133" y="25920"/>
                </a:lnTo>
                <a:lnTo>
                  <a:pt x="4154" y="24494"/>
                </a:lnTo>
                <a:lnTo>
                  <a:pt x="4154" y="24335"/>
                </a:lnTo>
                <a:lnTo>
                  <a:pt x="4304" y="24050"/>
                </a:lnTo>
                <a:lnTo>
                  <a:pt x="4379" y="23670"/>
                </a:lnTo>
                <a:lnTo>
                  <a:pt x="4491" y="23290"/>
                </a:lnTo>
                <a:lnTo>
                  <a:pt x="4566" y="22941"/>
                </a:lnTo>
                <a:lnTo>
                  <a:pt x="4641" y="22783"/>
                </a:lnTo>
                <a:lnTo>
                  <a:pt x="4379" y="22719"/>
                </a:lnTo>
                <a:lnTo>
                  <a:pt x="4229" y="22656"/>
                </a:lnTo>
                <a:lnTo>
                  <a:pt x="4154" y="22624"/>
                </a:lnTo>
                <a:lnTo>
                  <a:pt x="4154" y="22561"/>
                </a:lnTo>
                <a:lnTo>
                  <a:pt x="4154" y="22561"/>
                </a:lnTo>
                <a:lnTo>
                  <a:pt x="4154" y="22498"/>
                </a:lnTo>
                <a:lnTo>
                  <a:pt x="4154" y="22434"/>
                </a:lnTo>
                <a:lnTo>
                  <a:pt x="4117" y="22339"/>
                </a:lnTo>
                <a:lnTo>
                  <a:pt x="4042" y="22276"/>
                </a:lnTo>
                <a:lnTo>
                  <a:pt x="3181" y="21991"/>
                </a:lnTo>
                <a:lnTo>
                  <a:pt x="2919" y="21737"/>
                </a:lnTo>
                <a:lnTo>
                  <a:pt x="2844" y="21357"/>
                </a:lnTo>
                <a:lnTo>
                  <a:pt x="2732" y="20913"/>
                </a:lnTo>
                <a:lnTo>
                  <a:pt x="2620" y="20565"/>
                </a:lnTo>
                <a:lnTo>
                  <a:pt x="1871" y="20184"/>
                </a:lnTo>
                <a:lnTo>
                  <a:pt x="1048" y="19963"/>
                </a:lnTo>
                <a:lnTo>
                  <a:pt x="823" y="18505"/>
                </a:lnTo>
                <a:lnTo>
                  <a:pt x="1310" y="18346"/>
                </a:lnTo>
                <a:lnTo>
                  <a:pt x="1684" y="18315"/>
                </a:lnTo>
                <a:lnTo>
                  <a:pt x="2133" y="18125"/>
                </a:lnTo>
                <a:lnTo>
                  <a:pt x="2395" y="17966"/>
                </a:lnTo>
                <a:lnTo>
                  <a:pt x="2545" y="17744"/>
                </a:lnTo>
                <a:lnTo>
                  <a:pt x="2657" y="17586"/>
                </a:lnTo>
                <a:lnTo>
                  <a:pt x="2844" y="17428"/>
                </a:lnTo>
                <a:lnTo>
                  <a:pt x="3331" y="17301"/>
                </a:lnTo>
                <a:lnTo>
                  <a:pt x="3630" y="17459"/>
                </a:lnTo>
                <a:lnTo>
                  <a:pt x="4229" y="17523"/>
                </a:lnTo>
                <a:lnTo>
                  <a:pt x="4828" y="17428"/>
                </a:lnTo>
                <a:lnTo>
                  <a:pt x="5539" y="17237"/>
                </a:lnTo>
                <a:lnTo>
                  <a:pt x="6213" y="17016"/>
                </a:lnTo>
                <a:lnTo>
                  <a:pt x="6774" y="16762"/>
                </a:lnTo>
                <a:lnTo>
                  <a:pt x="7186" y="16572"/>
                </a:lnTo>
                <a:lnTo>
                  <a:pt x="7298" y="16192"/>
                </a:lnTo>
                <a:lnTo>
                  <a:pt x="7710" y="16128"/>
                </a:lnTo>
                <a:lnTo>
                  <a:pt x="8159" y="16255"/>
                </a:lnTo>
                <a:lnTo>
                  <a:pt x="8758" y="16414"/>
                </a:lnTo>
                <a:lnTo>
                  <a:pt x="9320" y="16572"/>
                </a:lnTo>
                <a:lnTo>
                  <a:pt x="9918" y="16762"/>
                </a:lnTo>
                <a:lnTo>
                  <a:pt x="10368" y="16794"/>
                </a:lnTo>
                <a:lnTo>
                  <a:pt x="10368" y="15970"/>
                </a:lnTo>
                <a:lnTo>
                  <a:pt x="11041" y="15685"/>
                </a:lnTo>
                <a:lnTo>
                  <a:pt x="11490" y="15273"/>
                </a:lnTo>
                <a:lnTo>
                  <a:pt x="11752" y="14702"/>
                </a:lnTo>
                <a:lnTo>
                  <a:pt x="11940" y="14164"/>
                </a:lnTo>
                <a:lnTo>
                  <a:pt x="12351" y="14164"/>
                </a:lnTo>
                <a:lnTo>
                  <a:pt x="12276" y="13720"/>
                </a:lnTo>
                <a:lnTo>
                  <a:pt x="12202" y="13435"/>
                </a:lnTo>
                <a:lnTo>
                  <a:pt x="12014" y="13150"/>
                </a:lnTo>
                <a:lnTo>
                  <a:pt x="11865" y="12928"/>
                </a:lnTo>
                <a:lnTo>
                  <a:pt x="11827" y="12548"/>
                </a:lnTo>
                <a:lnTo>
                  <a:pt x="12389" y="12263"/>
                </a:lnTo>
                <a:lnTo>
                  <a:pt x="13063" y="11882"/>
                </a:lnTo>
                <a:lnTo>
                  <a:pt x="13512" y="11439"/>
                </a:lnTo>
                <a:lnTo>
                  <a:pt x="13587" y="11344"/>
                </a:lnTo>
                <a:lnTo>
                  <a:pt x="13587" y="11217"/>
                </a:lnTo>
                <a:lnTo>
                  <a:pt x="13587" y="11153"/>
                </a:lnTo>
                <a:lnTo>
                  <a:pt x="13587" y="11122"/>
                </a:lnTo>
                <a:lnTo>
                  <a:pt x="13512" y="11058"/>
                </a:lnTo>
                <a:lnTo>
                  <a:pt x="13512" y="10995"/>
                </a:lnTo>
                <a:lnTo>
                  <a:pt x="13512" y="10932"/>
                </a:lnTo>
                <a:lnTo>
                  <a:pt x="13512" y="10900"/>
                </a:lnTo>
                <a:lnTo>
                  <a:pt x="13624" y="10837"/>
                </a:lnTo>
                <a:lnTo>
                  <a:pt x="13774" y="10710"/>
                </a:lnTo>
                <a:lnTo>
                  <a:pt x="14298" y="10551"/>
                </a:lnTo>
                <a:lnTo>
                  <a:pt x="14934" y="10456"/>
                </a:lnTo>
                <a:lnTo>
                  <a:pt x="15009" y="11597"/>
                </a:lnTo>
                <a:lnTo>
                  <a:pt x="15084" y="12643"/>
                </a:lnTo>
                <a:lnTo>
                  <a:pt x="15608" y="12865"/>
                </a:lnTo>
                <a:lnTo>
                  <a:pt x="15982" y="13213"/>
                </a:lnTo>
                <a:lnTo>
                  <a:pt x="16394" y="13498"/>
                </a:lnTo>
                <a:lnTo>
                  <a:pt x="16843" y="13752"/>
                </a:lnTo>
                <a:lnTo>
                  <a:pt x="17367" y="13879"/>
                </a:lnTo>
                <a:lnTo>
                  <a:pt x="17741" y="14037"/>
                </a:lnTo>
                <a:lnTo>
                  <a:pt x="18265" y="14100"/>
                </a:lnTo>
                <a:lnTo>
                  <a:pt x="18789" y="14164"/>
                </a:lnTo>
                <a:lnTo>
                  <a:pt x="18752" y="14607"/>
                </a:lnTo>
                <a:lnTo>
                  <a:pt x="18677" y="14924"/>
                </a:lnTo>
                <a:lnTo>
                  <a:pt x="18677" y="15209"/>
                </a:lnTo>
                <a:lnTo>
                  <a:pt x="18864" y="15304"/>
                </a:lnTo>
                <a:lnTo>
                  <a:pt x="19051" y="15368"/>
                </a:lnTo>
                <a:lnTo>
                  <a:pt x="19201" y="15463"/>
                </a:lnTo>
                <a:lnTo>
                  <a:pt x="19313" y="15526"/>
                </a:lnTo>
                <a:lnTo>
                  <a:pt x="19463" y="15653"/>
                </a:lnTo>
                <a:lnTo>
                  <a:pt x="19538" y="15811"/>
                </a:lnTo>
                <a:lnTo>
                  <a:pt x="19650" y="15970"/>
                </a:lnTo>
                <a:lnTo>
                  <a:pt x="19800" y="16097"/>
                </a:lnTo>
                <a:lnTo>
                  <a:pt x="19800" y="16255"/>
                </a:lnTo>
                <a:lnTo>
                  <a:pt x="19837" y="16414"/>
                </a:lnTo>
                <a:lnTo>
                  <a:pt x="19837" y="16699"/>
                </a:lnTo>
                <a:lnTo>
                  <a:pt x="20062" y="16699"/>
                </a:lnTo>
                <a:lnTo>
                  <a:pt x="20249" y="16699"/>
                </a:lnTo>
                <a:lnTo>
                  <a:pt x="20361" y="16699"/>
                </a:lnTo>
                <a:lnTo>
                  <a:pt x="20436" y="16699"/>
                </a:lnTo>
                <a:lnTo>
                  <a:pt x="20586" y="16699"/>
                </a:lnTo>
                <a:lnTo>
                  <a:pt x="20773" y="16350"/>
                </a:lnTo>
                <a:lnTo>
                  <a:pt x="20810" y="16128"/>
                </a:lnTo>
                <a:lnTo>
                  <a:pt x="20698" y="15907"/>
                </a:lnTo>
                <a:lnTo>
                  <a:pt x="20436" y="15685"/>
                </a:lnTo>
                <a:lnTo>
                  <a:pt x="20249" y="15431"/>
                </a:lnTo>
                <a:lnTo>
                  <a:pt x="20099" y="15146"/>
                </a:lnTo>
                <a:lnTo>
                  <a:pt x="20099" y="14829"/>
                </a:lnTo>
                <a:lnTo>
                  <a:pt x="20249" y="14386"/>
                </a:lnTo>
                <a:lnTo>
                  <a:pt x="20810" y="14164"/>
                </a:lnTo>
                <a:lnTo>
                  <a:pt x="20810" y="13277"/>
                </a:lnTo>
                <a:lnTo>
                  <a:pt x="21409" y="13055"/>
                </a:lnTo>
                <a:lnTo>
                  <a:pt x="21746" y="12611"/>
                </a:lnTo>
                <a:lnTo>
                  <a:pt x="22083" y="12041"/>
                </a:lnTo>
                <a:lnTo>
                  <a:pt x="22270" y="11565"/>
                </a:lnTo>
                <a:lnTo>
                  <a:pt x="22345" y="11122"/>
                </a:lnTo>
                <a:lnTo>
                  <a:pt x="22195" y="10678"/>
                </a:lnTo>
                <a:lnTo>
                  <a:pt x="22083" y="10266"/>
                </a:lnTo>
                <a:lnTo>
                  <a:pt x="22008" y="9823"/>
                </a:lnTo>
                <a:lnTo>
                  <a:pt x="22008" y="9379"/>
                </a:lnTo>
                <a:lnTo>
                  <a:pt x="22270" y="9379"/>
                </a:lnTo>
                <a:lnTo>
                  <a:pt x="22383" y="9347"/>
                </a:lnTo>
                <a:lnTo>
                  <a:pt x="22532" y="9347"/>
                </a:lnTo>
                <a:lnTo>
                  <a:pt x="22719" y="9379"/>
                </a:lnTo>
                <a:lnTo>
                  <a:pt x="22869" y="9379"/>
                </a:lnTo>
                <a:lnTo>
                  <a:pt x="22981" y="9442"/>
                </a:lnTo>
                <a:lnTo>
                  <a:pt x="23131" y="9506"/>
                </a:lnTo>
                <a:lnTo>
                  <a:pt x="23131" y="9506"/>
                </a:lnTo>
                <a:lnTo>
                  <a:pt x="23243" y="9379"/>
                </a:lnTo>
                <a:lnTo>
                  <a:pt x="23243" y="9379"/>
                </a:lnTo>
                <a:lnTo>
                  <a:pt x="23243" y="9347"/>
                </a:lnTo>
                <a:lnTo>
                  <a:pt x="23243" y="9284"/>
                </a:lnTo>
                <a:lnTo>
                  <a:pt x="23318" y="9284"/>
                </a:lnTo>
                <a:lnTo>
                  <a:pt x="23393" y="9284"/>
                </a:lnTo>
                <a:lnTo>
                  <a:pt x="23580" y="9221"/>
                </a:lnTo>
                <a:lnTo>
                  <a:pt x="23767" y="9823"/>
                </a:lnTo>
                <a:lnTo>
                  <a:pt x="23917" y="10330"/>
                </a:lnTo>
                <a:lnTo>
                  <a:pt x="24179" y="10710"/>
                </a:lnTo>
                <a:lnTo>
                  <a:pt x="24479" y="10995"/>
                </a:lnTo>
                <a:lnTo>
                  <a:pt x="25077" y="11153"/>
                </a:lnTo>
                <a:lnTo>
                  <a:pt x="25864" y="11217"/>
                </a:lnTo>
                <a:lnTo>
                  <a:pt x="25938" y="11122"/>
                </a:lnTo>
                <a:lnTo>
                  <a:pt x="25938" y="11058"/>
                </a:lnTo>
                <a:lnTo>
                  <a:pt x="25938" y="11058"/>
                </a:lnTo>
                <a:lnTo>
                  <a:pt x="25976" y="11058"/>
                </a:lnTo>
                <a:lnTo>
                  <a:pt x="25976" y="10995"/>
                </a:lnTo>
                <a:lnTo>
                  <a:pt x="26051" y="10995"/>
                </a:lnTo>
                <a:lnTo>
                  <a:pt x="26200" y="10932"/>
                </a:lnTo>
                <a:lnTo>
                  <a:pt x="26200" y="10615"/>
                </a:lnTo>
                <a:lnTo>
                  <a:pt x="26724" y="10488"/>
                </a:lnTo>
                <a:lnTo>
                  <a:pt x="27174" y="10330"/>
                </a:lnTo>
                <a:lnTo>
                  <a:pt x="27623" y="10171"/>
                </a:lnTo>
                <a:lnTo>
                  <a:pt x="28334" y="10108"/>
                </a:lnTo>
                <a:lnTo>
                  <a:pt x="28783" y="10837"/>
                </a:lnTo>
                <a:lnTo>
                  <a:pt x="29307" y="11565"/>
                </a:lnTo>
                <a:lnTo>
                  <a:pt x="29457" y="11565"/>
                </a:lnTo>
                <a:lnTo>
                  <a:pt x="29532" y="11502"/>
                </a:lnTo>
                <a:lnTo>
                  <a:pt x="29532" y="11502"/>
                </a:lnTo>
                <a:lnTo>
                  <a:pt x="29532" y="11502"/>
                </a:lnTo>
                <a:lnTo>
                  <a:pt x="29569" y="11439"/>
                </a:lnTo>
                <a:lnTo>
                  <a:pt x="29719" y="11375"/>
                </a:lnTo>
                <a:lnTo>
                  <a:pt x="29794" y="11375"/>
                </a:lnTo>
                <a:lnTo>
                  <a:pt x="29794" y="11375"/>
                </a:lnTo>
                <a:lnTo>
                  <a:pt x="29831" y="11375"/>
                </a:lnTo>
                <a:lnTo>
                  <a:pt x="29831" y="11344"/>
                </a:lnTo>
                <a:lnTo>
                  <a:pt x="29831" y="11280"/>
                </a:lnTo>
                <a:lnTo>
                  <a:pt x="29906" y="11217"/>
                </a:lnTo>
                <a:lnTo>
                  <a:pt x="29831" y="11122"/>
                </a:lnTo>
                <a:lnTo>
                  <a:pt x="29719" y="10932"/>
                </a:lnTo>
                <a:lnTo>
                  <a:pt x="29569" y="10837"/>
                </a:lnTo>
                <a:lnTo>
                  <a:pt x="29457" y="10678"/>
                </a:lnTo>
                <a:lnTo>
                  <a:pt x="29307" y="10456"/>
                </a:lnTo>
                <a:lnTo>
                  <a:pt x="29307" y="10330"/>
                </a:lnTo>
                <a:lnTo>
                  <a:pt x="29307" y="10171"/>
                </a:lnTo>
                <a:lnTo>
                  <a:pt x="29382" y="10044"/>
                </a:lnTo>
                <a:lnTo>
                  <a:pt x="29457" y="9949"/>
                </a:lnTo>
                <a:lnTo>
                  <a:pt x="29569" y="9791"/>
                </a:lnTo>
                <a:lnTo>
                  <a:pt x="29569" y="9601"/>
                </a:lnTo>
                <a:lnTo>
                  <a:pt x="28746" y="9506"/>
                </a:lnTo>
                <a:lnTo>
                  <a:pt x="28671" y="8682"/>
                </a:lnTo>
                <a:lnTo>
                  <a:pt x="28746" y="8016"/>
                </a:lnTo>
                <a:lnTo>
                  <a:pt x="29045" y="7446"/>
                </a:lnTo>
                <a:lnTo>
                  <a:pt x="29382" y="7224"/>
                </a:lnTo>
                <a:lnTo>
                  <a:pt x="29831" y="7129"/>
                </a:lnTo>
                <a:lnTo>
                  <a:pt x="30318" y="7066"/>
                </a:lnTo>
                <a:lnTo>
                  <a:pt x="30318" y="7288"/>
                </a:lnTo>
                <a:lnTo>
                  <a:pt x="30355" y="7351"/>
                </a:lnTo>
                <a:lnTo>
                  <a:pt x="30430" y="7414"/>
                </a:lnTo>
                <a:lnTo>
                  <a:pt x="30430" y="7446"/>
                </a:lnTo>
                <a:lnTo>
                  <a:pt x="30430" y="7573"/>
                </a:lnTo>
                <a:lnTo>
                  <a:pt x="30505" y="7668"/>
                </a:lnTo>
                <a:lnTo>
                  <a:pt x="31029" y="7731"/>
                </a:lnTo>
                <a:lnTo>
                  <a:pt x="31553" y="7858"/>
                </a:lnTo>
                <a:lnTo>
                  <a:pt x="32189" y="7890"/>
                </a:lnTo>
                <a:lnTo>
                  <a:pt x="32264" y="7795"/>
                </a:lnTo>
                <a:lnTo>
                  <a:pt x="32264" y="7668"/>
                </a:lnTo>
                <a:lnTo>
                  <a:pt x="32339" y="7509"/>
                </a:lnTo>
                <a:lnTo>
                  <a:pt x="32339" y="7288"/>
                </a:lnTo>
                <a:lnTo>
                  <a:pt x="32264" y="7224"/>
                </a:lnTo>
                <a:lnTo>
                  <a:pt x="32264" y="7193"/>
                </a:lnTo>
                <a:lnTo>
                  <a:pt x="32264" y="7129"/>
                </a:lnTo>
                <a:lnTo>
                  <a:pt x="32189" y="7066"/>
                </a:lnTo>
                <a:lnTo>
                  <a:pt x="32189" y="6971"/>
                </a:lnTo>
                <a:lnTo>
                  <a:pt x="31478" y="6781"/>
                </a:lnTo>
                <a:lnTo>
                  <a:pt x="31478" y="6559"/>
                </a:lnTo>
                <a:lnTo>
                  <a:pt x="31403" y="6242"/>
                </a:lnTo>
                <a:lnTo>
                  <a:pt x="31478" y="5862"/>
                </a:lnTo>
                <a:lnTo>
                  <a:pt x="31553" y="5355"/>
                </a:lnTo>
                <a:lnTo>
                  <a:pt x="31665" y="4816"/>
                </a:lnTo>
                <a:lnTo>
                  <a:pt x="31740" y="4372"/>
                </a:lnTo>
                <a:lnTo>
                  <a:pt x="32451" y="4309"/>
                </a:lnTo>
                <a:lnTo>
                  <a:pt x="32900" y="4182"/>
                </a:lnTo>
                <a:lnTo>
                  <a:pt x="33312" y="4151"/>
                </a:lnTo>
                <a:lnTo>
                  <a:pt x="33836" y="4151"/>
                </a:lnTo>
                <a:lnTo>
                  <a:pt x="34472" y="4246"/>
                </a:lnTo>
                <a:lnTo>
                  <a:pt x="34622" y="4626"/>
                </a:lnTo>
                <a:lnTo>
                  <a:pt x="34884" y="4816"/>
                </a:lnTo>
                <a:lnTo>
                  <a:pt x="35258" y="4816"/>
                </a:lnTo>
                <a:lnTo>
                  <a:pt x="35857" y="4816"/>
                </a:lnTo>
                <a:lnTo>
                  <a:pt x="36494" y="4753"/>
                </a:lnTo>
                <a:lnTo>
                  <a:pt x="36718" y="4309"/>
                </a:lnTo>
                <a:lnTo>
                  <a:pt x="36830" y="3865"/>
                </a:lnTo>
                <a:lnTo>
                  <a:pt x="37018" y="3358"/>
                </a:lnTo>
                <a:lnTo>
                  <a:pt x="37242" y="2915"/>
                </a:lnTo>
                <a:lnTo>
                  <a:pt x="37504" y="2534"/>
                </a:lnTo>
                <a:lnTo>
                  <a:pt x="37953" y="2313"/>
                </a:lnTo>
                <a:lnTo>
                  <a:pt x="38402" y="2091"/>
                </a:lnTo>
                <a:lnTo>
                  <a:pt x="38777" y="2027"/>
                </a:lnTo>
                <a:lnTo>
                  <a:pt x="39189" y="2091"/>
                </a:lnTo>
                <a:lnTo>
                  <a:pt x="39525" y="2154"/>
                </a:lnTo>
                <a:lnTo>
                  <a:pt x="39825" y="2091"/>
                </a:lnTo>
                <a:lnTo>
                  <a:pt x="40087" y="1584"/>
                </a:lnTo>
                <a:lnTo>
                  <a:pt x="40499" y="1552"/>
                </a:lnTo>
                <a:lnTo>
                  <a:pt x="40948" y="1584"/>
                </a:lnTo>
                <a:lnTo>
                  <a:pt x="41397" y="1584"/>
                </a:lnTo>
                <a:lnTo>
                  <a:pt x="41734" y="1584"/>
                </a:lnTo>
                <a:lnTo>
                  <a:pt x="42145" y="1647"/>
                </a:lnTo>
                <a:lnTo>
                  <a:pt x="42445" y="1711"/>
                </a:lnTo>
                <a:lnTo>
                  <a:pt x="42707" y="1711"/>
                </a:lnTo>
                <a:lnTo>
                  <a:pt x="42782" y="1647"/>
                </a:lnTo>
                <a:lnTo>
                  <a:pt x="42894" y="1552"/>
                </a:lnTo>
                <a:lnTo>
                  <a:pt x="43044" y="1425"/>
                </a:lnTo>
                <a:lnTo>
                  <a:pt x="43156" y="1267"/>
                </a:lnTo>
                <a:lnTo>
                  <a:pt x="43306" y="1140"/>
                </a:lnTo>
                <a:lnTo>
                  <a:pt x="43418" y="1109"/>
                </a:lnTo>
                <a:lnTo>
                  <a:pt x="43905" y="887"/>
                </a:lnTo>
                <a:lnTo>
                  <a:pt x="44541" y="602"/>
                </a:lnTo>
                <a:lnTo>
                  <a:pt x="45215" y="316"/>
                </a:lnTo>
                <a:lnTo>
                  <a:pt x="45851" y="95"/>
                </a:lnTo>
                <a:lnTo>
                  <a:pt x="46450" y="0"/>
                </a:lnTo>
                <a:close/>
              </a:path>
            </a:pathLst>
          </a:custGeom>
          <a:solidFill>
            <a:srgbClr val="FDDD0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49"/>
          <p:cNvSpPr txBox="1"/>
          <p:nvPr/>
        </p:nvSpPr>
        <p:spPr>
          <a:xfrm>
            <a:off x="455443" y="2499742"/>
            <a:ext cx="3256344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 </a:t>
            </a:r>
            <a:endParaRPr/>
          </a:p>
        </p:txBody>
      </p:sp>
      <p:grpSp>
        <p:nvGrpSpPr>
          <p:cNvPr id="687" name="Google Shape;687;p49"/>
          <p:cNvGrpSpPr/>
          <p:nvPr/>
        </p:nvGrpSpPr>
        <p:grpSpPr>
          <a:xfrm>
            <a:off x="455444" y="1441331"/>
            <a:ext cx="3256344" cy="1015663"/>
            <a:chOff x="1448989" y="1595280"/>
            <a:chExt cx="3030085" cy="1015663"/>
          </a:xfrm>
        </p:grpSpPr>
        <p:sp>
          <p:nvSpPr>
            <p:cNvPr id="688" name="Google Shape;688;p49"/>
            <p:cNvSpPr txBox="1"/>
            <p:nvPr/>
          </p:nvSpPr>
          <p:spPr>
            <a:xfrm>
              <a:off x="1454023" y="1872279"/>
              <a:ext cx="3023679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49"/>
            <p:cNvSpPr txBox="1"/>
            <p:nvPr/>
          </p:nvSpPr>
          <p:spPr>
            <a:xfrm>
              <a:off x="1448989" y="1595280"/>
              <a:ext cx="30300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0" name="Google Shape;690;p49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Worldmap Style</a:t>
            </a:r>
            <a:endParaRPr/>
          </a:p>
        </p:txBody>
      </p:sp>
      <p:sp>
        <p:nvSpPr>
          <p:cNvPr id="691" name="Google Shape;691;p49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50"/>
          <p:cNvSpPr txBox="1"/>
          <p:nvPr>
            <p:ph idx="1" type="subTitle"/>
          </p:nvPr>
        </p:nvSpPr>
        <p:spPr>
          <a:xfrm>
            <a:off x="1698375" y="730949"/>
            <a:ext cx="74097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50"/>
          <p:cNvSpPr/>
          <p:nvPr/>
        </p:nvSpPr>
        <p:spPr>
          <a:xfrm>
            <a:off x="2051720" y="1259631"/>
            <a:ext cx="3106318" cy="3493162"/>
          </a:xfrm>
          <a:prstGeom prst="roundRect">
            <a:avLst>
              <a:gd fmla="val 6712" name="adj"/>
            </a:avLst>
          </a:prstGeom>
          <a:solidFill>
            <a:srgbClr val="FD29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8" name="Google Shape;698;p50"/>
          <p:cNvGrpSpPr/>
          <p:nvPr/>
        </p:nvGrpSpPr>
        <p:grpSpPr>
          <a:xfrm>
            <a:off x="2275076" y="1420436"/>
            <a:ext cx="2659607" cy="3171553"/>
            <a:chOff x="2272433" y="1367989"/>
            <a:chExt cx="2659607" cy="3171553"/>
          </a:xfrm>
        </p:grpSpPr>
        <p:sp>
          <p:nvSpPr>
            <p:cNvPr id="699" name="Google Shape;699;p50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50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701" name="Google Shape;701;p50"/>
          <p:cNvSpPr/>
          <p:nvPr/>
        </p:nvSpPr>
        <p:spPr>
          <a:xfrm>
            <a:off x="5443411" y="1258740"/>
            <a:ext cx="3106318" cy="3493162"/>
          </a:xfrm>
          <a:prstGeom prst="roundRect">
            <a:avLst>
              <a:gd fmla="val 6712" name="adj"/>
            </a:avLst>
          </a:prstGeom>
          <a:solidFill>
            <a:srgbClr val="FD29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2" name="Google Shape;702;p50"/>
          <p:cNvGrpSpPr/>
          <p:nvPr/>
        </p:nvGrpSpPr>
        <p:grpSpPr>
          <a:xfrm>
            <a:off x="5666767" y="1419545"/>
            <a:ext cx="2659607" cy="3171553"/>
            <a:chOff x="2272433" y="1367989"/>
            <a:chExt cx="2659607" cy="3171553"/>
          </a:xfrm>
        </p:grpSpPr>
        <p:sp>
          <p:nvSpPr>
            <p:cNvPr id="703" name="Google Shape;703;p50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50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705" name="Google Shape;705;p50"/>
          <p:cNvSpPr txBox="1"/>
          <p:nvPr>
            <p:ph type="title"/>
          </p:nvPr>
        </p:nvSpPr>
        <p:spPr>
          <a:xfrm>
            <a:off x="1710198" y="100325"/>
            <a:ext cx="73977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Columns Style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/>
        </p:nvSpPr>
        <p:spPr>
          <a:xfrm>
            <a:off x="4139952" y="157386"/>
            <a:ext cx="500404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4"/>
          <p:cNvSpPr/>
          <p:nvPr/>
        </p:nvSpPr>
        <p:spPr>
          <a:xfrm>
            <a:off x="3347864" y="987574"/>
            <a:ext cx="576064" cy="576064"/>
          </a:xfrm>
          <a:prstGeom prst="ellipse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4"/>
          <p:cNvSpPr/>
          <p:nvPr/>
        </p:nvSpPr>
        <p:spPr>
          <a:xfrm>
            <a:off x="3398606" y="3380772"/>
            <a:ext cx="576064" cy="576064"/>
          </a:xfrm>
          <a:prstGeom prst="ellipse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4"/>
          <p:cNvSpPr/>
          <p:nvPr/>
        </p:nvSpPr>
        <p:spPr>
          <a:xfrm>
            <a:off x="3500264" y="1779662"/>
            <a:ext cx="576064" cy="576064"/>
          </a:xfrm>
          <a:prstGeom prst="ellipse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4"/>
          <p:cNvSpPr/>
          <p:nvPr/>
        </p:nvSpPr>
        <p:spPr>
          <a:xfrm>
            <a:off x="3347864" y="2571750"/>
            <a:ext cx="576064" cy="576064"/>
          </a:xfrm>
          <a:prstGeom prst="ellipse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4"/>
          <p:cNvSpPr/>
          <p:nvPr/>
        </p:nvSpPr>
        <p:spPr>
          <a:xfrm>
            <a:off x="3186931" y="4157699"/>
            <a:ext cx="576064" cy="576064"/>
          </a:xfrm>
          <a:prstGeom prst="ellipse">
            <a:avLst/>
          </a:prstGeom>
          <a:solidFill>
            <a:srgbClr val="FDDD0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p24"/>
          <p:cNvGrpSpPr/>
          <p:nvPr/>
        </p:nvGrpSpPr>
        <p:grpSpPr>
          <a:xfrm>
            <a:off x="4129684" y="987474"/>
            <a:ext cx="4418104" cy="576263"/>
            <a:chOff x="4129683" y="987474"/>
            <a:chExt cx="5697537" cy="576263"/>
          </a:xfrm>
        </p:grpSpPr>
        <p:sp>
          <p:nvSpPr>
            <p:cNvPr id="136" name="Google Shape;136;p24"/>
            <p:cNvSpPr/>
            <p:nvPr/>
          </p:nvSpPr>
          <p:spPr>
            <a:xfrm flipH="1">
              <a:off x="4129683" y="987474"/>
              <a:ext cx="5697537" cy="576263"/>
            </a:xfrm>
            <a:prstGeom prst="roundRect">
              <a:avLst>
                <a:gd fmla="val 50000" name="adj"/>
              </a:avLst>
            </a:prstGeom>
            <a:solidFill>
              <a:srgbClr val="FD2906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4"/>
            <p:cNvSpPr/>
            <p:nvPr/>
          </p:nvSpPr>
          <p:spPr>
            <a:xfrm flipH="1">
              <a:off x="4314157" y="1038274"/>
              <a:ext cx="5395912" cy="474663"/>
            </a:xfrm>
            <a:prstGeom prst="roundRect">
              <a:avLst>
                <a:gd fmla="val 50000" name="adj"/>
              </a:avLst>
            </a:prstGeom>
            <a:solidFill>
              <a:srgbClr val="FDDD06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24"/>
          <p:cNvSpPr/>
          <p:nvPr/>
        </p:nvSpPr>
        <p:spPr>
          <a:xfrm>
            <a:off x="4461201" y="1137106"/>
            <a:ext cx="31275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/>
        </p:nvSpPr>
        <p:spPr>
          <a:xfrm>
            <a:off x="3386427" y="1115080"/>
            <a:ext cx="4806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4"/>
          <p:cNvSpPr txBox="1"/>
          <p:nvPr/>
        </p:nvSpPr>
        <p:spPr>
          <a:xfrm>
            <a:off x="3547960" y="1883028"/>
            <a:ext cx="4806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4"/>
          <p:cNvSpPr txBox="1"/>
          <p:nvPr/>
        </p:nvSpPr>
        <p:spPr>
          <a:xfrm>
            <a:off x="3443257" y="3484138"/>
            <a:ext cx="4806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4"/>
          <p:cNvSpPr txBox="1"/>
          <p:nvPr/>
        </p:nvSpPr>
        <p:spPr>
          <a:xfrm>
            <a:off x="3395560" y="2673052"/>
            <a:ext cx="4806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4"/>
          <p:cNvSpPr txBox="1"/>
          <p:nvPr/>
        </p:nvSpPr>
        <p:spPr>
          <a:xfrm>
            <a:off x="3234627" y="4261065"/>
            <a:ext cx="4806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" name="Google Shape;144;p24"/>
          <p:cNvGrpSpPr/>
          <p:nvPr/>
        </p:nvGrpSpPr>
        <p:grpSpPr>
          <a:xfrm>
            <a:off x="4321325" y="1780006"/>
            <a:ext cx="4418104" cy="576263"/>
            <a:chOff x="4129683" y="987474"/>
            <a:chExt cx="5697537" cy="576263"/>
          </a:xfrm>
        </p:grpSpPr>
        <p:sp>
          <p:nvSpPr>
            <p:cNvPr id="145" name="Google Shape;145;p24"/>
            <p:cNvSpPr/>
            <p:nvPr/>
          </p:nvSpPr>
          <p:spPr>
            <a:xfrm flipH="1">
              <a:off x="4129683" y="987474"/>
              <a:ext cx="5697537" cy="576263"/>
            </a:xfrm>
            <a:prstGeom prst="roundRect">
              <a:avLst>
                <a:gd fmla="val 50000" name="adj"/>
              </a:avLst>
            </a:prstGeom>
            <a:solidFill>
              <a:srgbClr val="FD2906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4"/>
            <p:cNvSpPr/>
            <p:nvPr/>
          </p:nvSpPr>
          <p:spPr>
            <a:xfrm flipH="1">
              <a:off x="4278908" y="1038274"/>
              <a:ext cx="5395912" cy="474663"/>
            </a:xfrm>
            <a:prstGeom prst="roundRect">
              <a:avLst>
                <a:gd fmla="val 50000" name="adj"/>
              </a:avLst>
            </a:prstGeom>
            <a:solidFill>
              <a:srgbClr val="FDDD06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24"/>
          <p:cNvSpPr/>
          <p:nvPr/>
        </p:nvSpPr>
        <p:spPr>
          <a:xfrm>
            <a:off x="4652842" y="1929638"/>
            <a:ext cx="31275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" name="Google Shape;148;p24"/>
          <p:cNvGrpSpPr/>
          <p:nvPr/>
        </p:nvGrpSpPr>
        <p:grpSpPr>
          <a:xfrm>
            <a:off x="4191645" y="2572538"/>
            <a:ext cx="4418104" cy="576263"/>
            <a:chOff x="4129683" y="987474"/>
            <a:chExt cx="5697537" cy="576263"/>
          </a:xfrm>
        </p:grpSpPr>
        <p:sp>
          <p:nvSpPr>
            <p:cNvPr id="149" name="Google Shape;149;p24"/>
            <p:cNvSpPr/>
            <p:nvPr/>
          </p:nvSpPr>
          <p:spPr>
            <a:xfrm flipH="1">
              <a:off x="4129683" y="987474"/>
              <a:ext cx="5697537" cy="576263"/>
            </a:xfrm>
            <a:prstGeom prst="roundRect">
              <a:avLst>
                <a:gd fmla="val 50000" name="adj"/>
              </a:avLst>
            </a:prstGeom>
            <a:solidFill>
              <a:srgbClr val="FD2906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4"/>
            <p:cNvSpPr/>
            <p:nvPr/>
          </p:nvSpPr>
          <p:spPr>
            <a:xfrm flipH="1">
              <a:off x="4278908" y="1038274"/>
              <a:ext cx="5395912" cy="474663"/>
            </a:xfrm>
            <a:prstGeom prst="roundRect">
              <a:avLst>
                <a:gd fmla="val 50000" name="adj"/>
              </a:avLst>
            </a:prstGeom>
            <a:solidFill>
              <a:srgbClr val="FDDD06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24"/>
          <p:cNvSpPr/>
          <p:nvPr/>
        </p:nvSpPr>
        <p:spPr>
          <a:xfrm>
            <a:off x="4523162" y="2722170"/>
            <a:ext cx="31275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24"/>
          <p:cNvGrpSpPr/>
          <p:nvPr/>
        </p:nvGrpSpPr>
        <p:grpSpPr>
          <a:xfrm>
            <a:off x="4217863" y="3365070"/>
            <a:ext cx="4418104" cy="576263"/>
            <a:chOff x="4129683" y="987474"/>
            <a:chExt cx="5697537" cy="576263"/>
          </a:xfrm>
        </p:grpSpPr>
        <p:sp>
          <p:nvSpPr>
            <p:cNvPr id="153" name="Google Shape;153;p24"/>
            <p:cNvSpPr/>
            <p:nvPr/>
          </p:nvSpPr>
          <p:spPr>
            <a:xfrm flipH="1">
              <a:off x="4129683" y="987474"/>
              <a:ext cx="5697537" cy="576263"/>
            </a:xfrm>
            <a:prstGeom prst="roundRect">
              <a:avLst>
                <a:gd fmla="val 50000" name="adj"/>
              </a:avLst>
            </a:prstGeom>
            <a:solidFill>
              <a:srgbClr val="FD2906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4"/>
            <p:cNvSpPr/>
            <p:nvPr/>
          </p:nvSpPr>
          <p:spPr>
            <a:xfrm flipH="1">
              <a:off x="4278908" y="1038274"/>
              <a:ext cx="5395912" cy="474663"/>
            </a:xfrm>
            <a:prstGeom prst="roundRect">
              <a:avLst>
                <a:gd fmla="val 50000" name="adj"/>
              </a:avLst>
            </a:prstGeom>
            <a:solidFill>
              <a:srgbClr val="FDDD06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" name="Google Shape;155;p24"/>
          <p:cNvSpPr/>
          <p:nvPr/>
        </p:nvSpPr>
        <p:spPr>
          <a:xfrm>
            <a:off x="4549380" y="3514702"/>
            <a:ext cx="31275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" name="Google Shape;156;p24"/>
          <p:cNvGrpSpPr/>
          <p:nvPr/>
        </p:nvGrpSpPr>
        <p:grpSpPr>
          <a:xfrm>
            <a:off x="3970321" y="4157600"/>
            <a:ext cx="4418104" cy="576263"/>
            <a:chOff x="4129683" y="987474"/>
            <a:chExt cx="5697537" cy="576263"/>
          </a:xfrm>
        </p:grpSpPr>
        <p:sp>
          <p:nvSpPr>
            <p:cNvPr id="157" name="Google Shape;157;p24"/>
            <p:cNvSpPr/>
            <p:nvPr/>
          </p:nvSpPr>
          <p:spPr>
            <a:xfrm flipH="1">
              <a:off x="4129683" y="987474"/>
              <a:ext cx="5697537" cy="576263"/>
            </a:xfrm>
            <a:prstGeom prst="roundRect">
              <a:avLst>
                <a:gd fmla="val 50000" name="adj"/>
              </a:avLst>
            </a:prstGeom>
            <a:solidFill>
              <a:srgbClr val="FD2906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4"/>
            <p:cNvSpPr/>
            <p:nvPr/>
          </p:nvSpPr>
          <p:spPr>
            <a:xfrm flipH="1">
              <a:off x="4278908" y="1038274"/>
              <a:ext cx="5395912" cy="474663"/>
            </a:xfrm>
            <a:prstGeom prst="roundRect">
              <a:avLst>
                <a:gd fmla="val 50000" name="adj"/>
              </a:avLst>
            </a:prstGeom>
            <a:solidFill>
              <a:srgbClr val="FDDD06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24"/>
          <p:cNvSpPr/>
          <p:nvPr/>
        </p:nvSpPr>
        <p:spPr>
          <a:xfrm>
            <a:off x="4301838" y="4307232"/>
            <a:ext cx="31275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51"/>
          <p:cNvSpPr txBox="1"/>
          <p:nvPr>
            <p:ph idx="1" type="subTitle"/>
          </p:nvPr>
        </p:nvSpPr>
        <p:spPr>
          <a:xfrm>
            <a:off x="1698375" y="730949"/>
            <a:ext cx="7409700" cy="2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51"/>
          <p:cNvSpPr/>
          <p:nvPr/>
        </p:nvSpPr>
        <p:spPr>
          <a:xfrm>
            <a:off x="2051720" y="1259631"/>
            <a:ext cx="2088232" cy="3493162"/>
          </a:xfrm>
          <a:prstGeom prst="roundRect">
            <a:avLst>
              <a:gd fmla="val 6712" name="adj"/>
            </a:avLst>
          </a:prstGeom>
          <a:solidFill>
            <a:srgbClr val="FD29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2" name="Google Shape;712;p51"/>
          <p:cNvGrpSpPr/>
          <p:nvPr/>
        </p:nvGrpSpPr>
        <p:grpSpPr>
          <a:xfrm>
            <a:off x="2275077" y="1420436"/>
            <a:ext cx="1648852" cy="3171553"/>
            <a:chOff x="2272433" y="1367989"/>
            <a:chExt cx="2659607" cy="3171553"/>
          </a:xfrm>
        </p:grpSpPr>
        <p:sp>
          <p:nvSpPr>
            <p:cNvPr id="713" name="Google Shape;713;p51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51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5" name="Google Shape;715;p51"/>
          <p:cNvSpPr/>
          <p:nvPr/>
        </p:nvSpPr>
        <p:spPr>
          <a:xfrm>
            <a:off x="4305312" y="1259631"/>
            <a:ext cx="2088232" cy="3493162"/>
          </a:xfrm>
          <a:prstGeom prst="roundRect">
            <a:avLst>
              <a:gd fmla="val 6712" name="adj"/>
            </a:avLst>
          </a:prstGeom>
          <a:solidFill>
            <a:srgbClr val="FD29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6" name="Google Shape;716;p51"/>
          <p:cNvGrpSpPr/>
          <p:nvPr/>
        </p:nvGrpSpPr>
        <p:grpSpPr>
          <a:xfrm>
            <a:off x="4528669" y="1420436"/>
            <a:ext cx="1648852" cy="3171553"/>
            <a:chOff x="2272433" y="1367989"/>
            <a:chExt cx="2659607" cy="3171553"/>
          </a:xfrm>
        </p:grpSpPr>
        <p:sp>
          <p:nvSpPr>
            <p:cNvPr id="717" name="Google Shape;717;p51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51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9" name="Google Shape;719;p51"/>
          <p:cNvSpPr/>
          <p:nvPr/>
        </p:nvSpPr>
        <p:spPr>
          <a:xfrm>
            <a:off x="6558904" y="1259631"/>
            <a:ext cx="2088232" cy="3493162"/>
          </a:xfrm>
          <a:prstGeom prst="roundRect">
            <a:avLst>
              <a:gd fmla="val 6712" name="adj"/>
            </a:avLst>
          </a:prstGeom>
          <a:solidFill>
            <a:srgbClr val="FD2906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0" name="Google Shape;720;p51"/>
          <p:cNvGrpSpPr/>
          <p:nvPr/>
        </p:nvGrpSpPr>
        <p:grpSpPr>
          <a:xfrm>
            <a:off x="6782261" y="1420436"/>
            <a:ext cx="1648852" cy="3171553"/>
            <a:chOff x="2272433" y="1367989"/>
            <a:chExt cx="2659607" cy="3171553"/>
          </a:xfrm>
        </p:grpSpPr>
        <p:sp>
          <p:nvSpPr>
            <p:cNvPr id="721" name="Google Shape;721;p51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51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3" name="Google Shape;723;p51"/>
          <p:cNvSpPr txBox="1"/>
          <p:nvPr>
            <p:ph type="title"/>
          </p:nvPr>
        </p:nvSpPr>
        <p:spPr>
          <a:xfrm>
            <a:off x="1710198" y="100325"/>
            <a:ext cx="73977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Columns Style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52"/>
          <p:cNvSpPr txBox="1"/>
          <p:nvPr>
            <p:ph idx="1" type="body"/>
          </p:nvPr>
        </p:nvSpPr>
        <p:spPr>
          <a:xfrm>
            <a:off x="0" y="3435846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52"/>
          <p:cNvSpPr txBox="1"/>
          <p:nvPr>
            <p:ph idx="2" type="body"/>
          </p:nvPr>
        </p:nvSpPr>
        <p:spPr>
          <a:xfrm>
            <a:off x="-148" y="404641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53"/>
          <p:cNvSpPr txBox="1"/>
          <p:nvPr/>
        </p:nvSpPr>
        <p:spPr>
          <a:xfrm>
            <a:off x="2446264" y="4659982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53"/>
          <p:cNvSpPr txBox="1"/>
          <p:nvPr/>
        </p:nvSpPr>
        <p:spPr>
          <a:xfrm>
            <a:off x="1798192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53"/>
          <p:cNvSpPr txBox="1"/>
          <p:nvPr/>
        </p:nvSpPr>
        <p:spPr>
          <a:xfrm>
            <a:off x="1798192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backgrounds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53"/>
          <p:cNvSpPr txBox="1"/>
          <p:nvPr/>
        </p:nvSpPr>
        <p:spPr>
          <a:xfrm>
            <a:off x="1798192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53"/>
          <p:cNvSpPr txBox="1"/>
          <p:nvPr/>
        </p:nvSpPr>
        <p:spPr>
          <a:xfrm>
            <a:off x="1798192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53"/>
          <p:cNvSpPr txBox="1"/>
          <p:nvPr/>
        </p:nvSpPr>
        <p:spPr>
          <a:xfrm>
            <a:off x="1798192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53"/>
          <p:cNvSpPr txBox="1"/>
          <p:nvPr>
            <p:ph type="title"/>
          </p:nvPr>
        </p:nvSpPr>
        <p:spPr>
          <a:xfrm>
            <a:off x="1834525" y="357600"/>
            <a:ext cx="72735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D2906"/>
              </a:buClr>
              <a:buFont typeface="Arial"/>
              <a:buNone/>
            </a:pPr>
            <a:r>
              <a:rPr lang="en" sz="4000">
                <a:solidFill>
                  <a:srgbClr val="FD2906"/>
                </a:solidFill>
              </a:rPr>
              <a:t>Credits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54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54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54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54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9" name="Google Shape;749;p54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750" name="Google Shape;750;p54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54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54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54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4" name="Google Shape;754;p54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54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54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54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54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54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54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54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54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3" name="Google Shape;763;p54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764" name="Google Shape;764;p54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54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6" name="Google Shape;766;p54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767" name="Google Shape;767;p54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54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9" name="Google Shape;769;p54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770" name="Google Shape;770;p54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54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2" name="Google Shape;772;p54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773" name="Google Shape;773;p54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54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5" name="Google Shape;775;p54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54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54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54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54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54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54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54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54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54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54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54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54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54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54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54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54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54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54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54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54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54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54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54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54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54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54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54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55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55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55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55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55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55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55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55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55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55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55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55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55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55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55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55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55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55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55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55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55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55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55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55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55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55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55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55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55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55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55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55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55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55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55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2" name="Google Shape;842;p55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843" name="Google Shape;843;p55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55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5" name="Google Shape;845;p55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846" name="Google Shape;846;p55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55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55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9" name="Google Shape;849;p55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55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5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55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55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55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55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55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55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56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56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56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56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56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56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56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56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56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56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56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3" name="Google Shape;873;p56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874" name="Google Shape;874;p56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56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56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56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8" name="Google Shape;878;p56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56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56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1" name="Google Shape;881;p56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882" name="Google Shape;882;p56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56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4" name="Google Shape;884;p56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56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56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56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56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56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56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56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56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56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56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56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56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56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56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56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56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56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56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56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56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56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56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56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56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56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56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56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56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56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8" name="Google Shape;918;p57"/>
          <p:cNvGrpSpPr/>
          <p:nvPr/>
        </p:nvGrpSpPr>
        <p:grpSpPr>
          <a:xfrm>
            <a:off x="3180988" y="1918891"/>
            <a:ext cx="1174643" cy="2013391"/>
            <a:chOff x="930084" y="2610003"/>
            <a:chExt cx="1174643" cy="2013391"/>
          </a:xfrm>
        </p:grpSpPr>
        <p:sp>
          <p:nvSpPr>
            <p:cNvPr id="919" name="Google Shape;919;p57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FDDD06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57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13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210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217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1" name="Google Shape;921;p57"/>
          <p:cNvGrpSpPr/>
          <p:nvPr/>
        </p:nvGrpSpPr>
        <p:grpSpPr>
          <a:xfrm>
            <a:off x="4776422" y="1918891"/>
            <a:ext cx="1174643" cy="2013391"/>
            <a:chOff x="930084" y="2610003"/>
            <a:chExt cx="1174643" cy="2013391"/>
          </a:xfrm>
        </p:grpSpPr>
        <p:sp>
          <p:nvSpPr>
            <p:cNvPr id="922" name="Google Shape;922;p57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FD2906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57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13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210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217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4" name="Google Shape;924;p57"/>
          <p:cNvSpPr txBox="1"/>
          <p:nvPr>
            <p:ph type="title"/>
          </p:nvPr>
        </p:nvSpPr>
        <p:spPr>
          <a:xfrm>
            <a:off x="0" y="100325"/>
            <a:ext cx="91080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>
            <p:ph idx="1" type="body"/>
          </p:nvPr>
        </p:nvSpPr>
        <p:spPr>
          <a:xfrm>
            <a:off x="4413386" y="2165103"/>
            <a:ext cx="4730614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5"/>
          <p:cNvSpPr txBox="1"/>
          <p:nvPr>
            <p:ph idx="2" type="body"/>
          </p:nvPr>
        </p:nvSpPr>
        <p:spPr>
          <a:xfrm>
            <a:off x="4413386" y="2741167"/>
            <a:ext cx="4730614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/>
          <p:nvPr>
            <p:ph idx="1" type="body"/>
          </p:nvPr>
        </p:nvSpPr>
        <p:spPr>
          <a:xfrm>
            <a:off x="0" y="3435846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Welcome!!</a:t>
            </a:r>
            <a:endParaRPr b="1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6"/>
          <p:cNvSpPr txBox="1"/>
          <p:nvPr>
            <p:ph idx="2" type="body"/>
          </p:nvPr>
        </p:nvSpPr>
        <p:spPr>
          <a:xfrm>
            <a:off x="-148" y="406366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7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1802" r="1802" t="0"/>
          <a:stretch/>
        </p:blipFill>
        <p:spPr>
          <a:xfrm>
            <a:off x="683568" y="2527876"/>
            <a:ext cx="1296000" cy="1011600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7" name="Google Shape;177;p27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1802" r="1802" t="0"/>
          <a:stretch/>
        </p:blipFill>
        <p:spPr>
          <a:xfrm>
            <a:off x="683568" y="3720395"/>
            <a:ext cx="1296000" cy="1011600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78" name="Google Shape;178;p27"/>
          <p:cNvGrpSpPr/>
          <p:nvPr/>
        </p:nvGrpSpPr>
        <p:grpSpPr>
          <a:xfrm>
            <a:off x="2392917" y="1377090"/>
            <a:ext cx="4608512" cy="912590"/>
            <a:chOff x="1472558" y="998559"/>
            <a:chExt cx="2765965" cy="912590"/>
          </a:xfrm>
        </p:grpSpPr>
        <p:sp>
          <p:nvSpPr>
            <p:cNvPr id="179" name="Google Shape;179;p27"/>
            <p:cNvSpPr txBox="1"/>
            <p:nvPr/>
          </p:nvSpPr>
          <p:spPr>
            <a:xfrm>
              <a:off x="1472558" y="1264818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" name="Google Shape;181;p27"/>
          <p:cNvGrpSpPr/>
          <p:nvPr/>
        </p:nvGrpSpPr>
        <p:grpSpPr>
          <a:xfrm>
            <a:off x="2392917" y="2547255"/>
            <a:ext cx="4608512" cy="912590"/>
            <a:chOff x="1472558" y="998559"/>
            <a:chExt cx="2765965" cy="912590"/>
          </a:xfrm>
        </p:grpSpPr>
        <p:sp>
          <p:nvSpPr>
            <p:cNvPr id="182" name="Google Shape;182;p27"/>
            <p:cNvSpPr txBox="1"/>
            <p:nvPr/>
          </p:nvSpPr>
          <p:spPr>
            <a:xfrm>
              <a:off x="1472558" y="1264818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" name="Google Shape;184;p27"/>
          <p:cNvGrpSpPr/>
          <p:nvPr/>
        </p:nvGrpSpPr>
        <p:grpSpPr>
          <a:xfrm>
            <a:off x="2392917" y="3770585"/>
            <a:ext cx="4608512" cy="912590"/>
            <a:chOff x="1472558" y="998559"/>
            <a:chExt cx="2765965" cy="912590"/>
          </a:xfrm>
        </p:grpSpPr>
        <p:sp>
          <p:nvSpPr>
            <p:cNvPr id="185" name="Google Shape;185;p27"/>
            <p:cNvSpPr txBox="1"/>
            <p:nvPr/>
          </p:nvSpPr>
          <p:spPr>
            <a:xfrm>
              <a:off x="1472558" y="1264818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7" name="Google Shape;187;p27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1802" r="1802" t="0"/>
          <a:stretch/>
        </p:blipFill>
        <p:spPr>
          <a:xfrm>
            <a:off x="683568" y="1335357"/>
            <a:ext cx="1296000" cy="1011600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8" name="Google Shape;188;p27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b="0" lang="en" sz="4000">
                <a:solidFill>
                  <a:schemeClr val="hlink"/>
                </a:solidFill>
              </a:rPr>
              <a:t>Our Services</a:t>
            </a:r>
            <a:endParaRPr/>
          </a:p>
        </p:txBody>
      </p:sp>
      <p:sp>
        <p:nvSpPr>
          <p:cNvPr id="189" name="Google Shape;189;p27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9" r="139" t="0"/>
          <a:stretch/>
        </p:blipFill>
        <p:spPr>
          <a:xfrm>
            <a:off x="649246" y="1275606"/>
            <a:ext cx="1648800" cy="1648800"/>
          </a:xfrm>
          <a:prstGeom prst="ellipse">
            <a:avLst/>
          </a:prstGeom>
          <a:solidFill>
            <a:srgbClr val="D8D8D8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5" name="Google Shape;195;p28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39" r="139" t="0"/>
          <a:stretch/>
        </p:blipFill>
        <p:spPr>
          <a:xfrm>
            <a:off x="2720790" y="1275606"/>
            <a:ext cx="1648800" cy="1648800"/>
          </a:xfrm>
          <a:prstGeom prst="ellipse">
            <a:avLst/>
          </a:prstGeom>
          <a:solidFill>
            <a:srgbClr val="D8D8D8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6" name="Google Shape;196;p28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139" r="139" t="0"/>
          <a:stretch/>
        </p:blipFill>
        <p:spPr>
          <a:xfrm>
            <a:off x="4792334" y="1275606"/>
            <a:ext cx="1648800" cy="1648800"/>
          </a:xfrm>
          <a:prstGeom prst="ellipse">
            <a:avLst/>
          </a:prstGeom>
          <a:solidFill>
            <a:srgbClr val="D8D8D8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7" name="Google Shape;197;p28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139" r="139" t="0"/>
          <a:stretch/>
        </p:blipFill>
        <p:spPr>
          <a:xfrm>
            <a:off x="6863879" y="1275606"/>
            <a:ext cx="1648800" cy="1648800"/>
          </a:xfrm>
          <a:prstGeom prst="ellipse">
            <a:avLst/>
          </a:prstGeom>
          <a:solidFill>
            <a:srgbClr val="D8D8D8"/>
          </a:solidFill>
          <a:ln cap="flat" cmpd="sng" w="381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98" name="Google Shape;198;p28"/>
          <p:cNvGrpSpPr/>
          <p:nvPr/>
        </p:nvGrpSpPr>
        <p:grpSpPr>
          <a:xfrm>
            <a:off x="611560" y="3075806"/>
            <a:ext cx="1728192" cy="1648869"/>
            <a:chOff x="3779911" y="3327771"/>
            <a:chExt cx="1584177" cy="1648869"/>
          </a:xfrm>
        </p:grpSpPr>
        <p:sp>
          <p:nvSpPr>
            <p:cNvPr id="199" name="Google Shape;199;p28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8"/>
            <p:cNvSpPr txBox="1"/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DDD06"/>
                </a:buClr>
                <a:buFont typeface="Arial"/>
                <a:buNone/>
              </a:pPr>
              <a:r>
                <a:rPr b="1" lang="en" sz="1400">
                  <a:solidFill>
                    <a:srgbClr val="FDDD06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28"/>
          <p:cNvGrpSpPr/>
          <p:nvPr/>
        </p:nvGrpSpPr>
        <p:grpSpPr>
          <a:xfrm>
            <a:off x="2682724" y="3075806"/>
            <a:ext cx="1728192" cy="1648869"/>
            <a:chOff x="3779911" y="3327771"/>
            <a:chExt cx="1584177" cy="1648869"/>
          </a:xfrm>
        </p:grpSpPr>
        <p:sp>
          <p:nvSpPr>
            <p:cNvPr id="203" name="Google Shape;203;p28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8"/>
            <p:cNvSpPr txBox="1"/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DDD06"/>
                </a:buClr>
                <a:buFont typeface="Arial"/>
                <a:buNone/>
              </a:pPr>
              <a:r>
                <a:rPr b="1" lang="en" sz="1400">
                  <a:solidFill>
                    <a:srgbClr val="FDDD06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" name="Google Shape;206;p28"/>
          <p:cNvGrpSpPr/>
          <p:nvPr/>
        </p:nvGrpSpPr>
        <p:grpSpPr>
          <a:xfrm>
            <a:off x="4753888" y="3075806"/>
            <a:ext cx="1728192" cy="1648869"/>
            <a:chOff x="3779911" y="3327771"/>
            <a:chExt cx="1584177" cy="1648869"/>
          </a:xfrm>
        </p:grpSpPr>
        <p:sp>
          <p:nvSpPr>
            <p:cNvPr id="207" name="Google Shape;207;p28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8"/>
            <p:cNvSpPr txBox="1"/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DDD06"/>
                </a:buClr>
                <a:buFont typeface="Arial"/>
                <a:buNone/>
              </a:pPr>
              <a:r>
                <a:rPr b="1" lang="en" sz="1400">
                  <a:solidFill>
                    <a:srgbClr val="FDDD06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" name="Google Shape;210;p28"/>
          <p:cNvGrpSpPr/>
          <p:nvPr/>
        </p:nvGrpSpPr>
        <p:grpSpPr>
          <a:xfrm>
            <a:off x="6825051" y="3075806"/>
            <a:ext cx="1728192" cy="1648869"/>
            <a:chOff x="3779911" y="3327771"/>
            <a:chExt cx="1584177" cy="1648869"/>
          </a:xfrm>
        </p:grpSpPr>
        <p:sp>
          <p:nvSpPr>
            <p:cNvPr id="211" name="Google Shape;211;p28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rgbClr val="FDDD06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8"/>
            <p:cNvSpPr txBox="1"/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DDD06"/>
                </a:buClr>
                <a:buFont typeface="Arial"/>
                <a:buNone/>
              </a:pPr>
              <a:r>
                <a:rPr b="1" lang="en" sz="1400">
                  <a:solidFill>
                    <a:srgbClr val="FDDD06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FDDD0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28"/>
          <p:cNvSpPr txBox="1"/>
          <p:nvPr>
            <p:ph type="title"/>
          </p:nvPr>
        </p:nvSpPr>
        <p:spPr>
          <a:xfrm>
            <a:off x="22171" y="100325"/>
            <a:ext cx="90858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Our Team Layout</a:t>
            </a:r>
            <a:endParaRPr/>
          </a:p>
        </p:txBody>
      </p:sp>
      <p:sp>
        <p:nvSpPr>
          <p:cNvPr id="215" name="Google Shape;215;p28"/>
          <p:cNvSpPr txBox="1"/>
          <p:nvPr>
            <p:ph idx="1" type="subTitle"/>
          </p:nvPr>
        </p:nvSpPr>
        <p:spPr>
          <a:xfrm>
            <a:off x="7650" y="730950"/>
            <a:ext cx="91008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29"/>
          <p:cNvGrpSpPr/>
          <p:nvPr/>
        </p:nvGrpSpPr>
        <p:grpSpPr>
          <a:xfrm>
            <a:off x="899592" y="2077083"/>
            <a:ext cx="1184651" cy="941181"/>
            <a:chOff x="1320920" y="2077083"/>
            <a:chExt cx="1184651" cy="941181"/>
          </a:xfrm>
        </p:grpSpPr>
        <p:sp>
          <p:nvSpPr>
            <p:cNvPr id="221" name="Google Shape;221;p29"/>
            <p:cNvSpPr/>
            <p:nvPr/>
          </p:nvSpPr>
          <p:spPr>
            <a:xfrm flipH="1" rot="10800000">
              <a:off x="1728724" y="2763080"/>
              <a:ext cx="776847" cy="255184"/>
            </a:xfrm>
            <a:prstGeom prst="rightArrow">
              <a:avLst>
                <a:gd fmla="val 44246" name="adj1"/>
                <a:gd fmla="val 76912" name="adj2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9"/>
            <p:cNvSpPr/>
            <p:nvPr/>
          </p:nvSpPr>
          <p:spPr>
            <a:xfrm flipH="1" rot="10800000">
              <a:off x="1320920" y="2077083"/>
              <a:ext cx="838994" cy="838994"/>
            </a:xfrm>
            <a:prstGeom prst="ellipse">
              <a:avLst/>
            </a:prstGeom>
            <a:solidFill>
              <a:srgbClr val="FDDD06"/>
            </a:solidFill>
            <a:ln cap="flat" cmpd="sng" w="635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9"/>
            <p:cNvSpPr txBox="1"/>
            <p:nvPr/>
          </p:nvSpPr>
          <p:spPr>
            <a:xfrm>
              <a:off x="1330584" y="2337408"/>
              <a:ext cx="81721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2013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" name="Google Shape;224;p29"/>
          <p:cNvGrpSpPr/>
          <p:nvPr/>
        </p:nvGrpSpPr>
        <p:grpSpPr>
          <a:xfrm>
            <a:off x="3738415" y="2077083"/>
            <a:ext cx="1161265" cy="941181"/>
            <a:chOff x="3925692" y="2077083"/>
            <a:chExt cx="1161265" cy="941181"/>
          </a:xfrm>
        </p:grpSpPr>
        <p:sp>
          <p:nvSpPr>
            <p:cNvPr id="225" name="Google Shape;225;p29"/>
            <p:cNvSpPr/>
            <p:nvPr/>
          </p:nvSpPr>
          <p:spPr>
            <a:xfrm flipH="1" rot="10800000">
              <a:off x="4310110" y="2763080"/>
              <a:ext cx="776847" cy="255184"/>
            </a:xfrm>
            <a:prstGeom prst="rightArrow">
              <a:avLst>
                <a:gd fmla="val 44246" name="adj1"/>
                <a:gd fmla="val 76912" name="adj2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9"/>
            <p:cNvSpPr/>
            <p:nvPr/>
          </p:nvSpPr>
          <p:spPr>
            <a:xfrm flipH="1" rot="10800000">
              <a:off x="3925692" y="2077083"/>
              <a:ext cx="838995" cy="838994"/>
            </a:xfrm>
            <a:prstGeom prst="ellipse">
              <a:avLst/>
            </a:prstGeom>
            <a:solidFill>
              <a:srgbClr val="FDDD06"/>
            </a:solidFill>
            <a:ln cap="flat" cmpd="sng" w="635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9"/>
            <p:cNvSpPr txBox="1"/>
            <p:nvPr/>
          </p:nvSpPr>
          <p:spPr>
            <a:xfrm>
              <a:off x="3942976" y="2337408"/>
              <a:ext cx="81721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2015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p29"/>
          <p:cNvGrpSpPr/>
          <p:nvPr/>
        </p:nvGrpSpPr>
        <p:grpSpPr>
          <a:xfrm>
            <a:off x="6530465" y="2082324"/>
            <a:ext cx="1137879" cy="935940"/>
            <a:chOff x="6530465" y="2082324"/>
            <a:chExt cx="1137879" cy="935940"/>
          </a:xfrm>
        </p:grpSpPr>
        <p:sp>
          <p:nvSpPr>
            <p:cNvPr id="229" name="Google Shape;229;p29"/>
            <p:cNvSpPr/>
            <p:nvPr/>
          </p:nvSpPr>
          <p:spPr>
            <a:xfrm flipH="1" rot="10800000">
              <a:off x="6891497" y="2763080"/>
              <a:ext cx="776847" cy="255184"/>
            </a:xfrm>
            <a:prstGeom prst="rightArrow">
              <a:avLst>
                <a:gd fmla="val 44246" name="adj1"/>
                <a:gd fmla="val 76912" name="adj2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9"/>
            <p:cNvSpPr/>
            <p:nvPr/>
          </p:nvSpPr>
          <p:spPr>
            <a:xfrm flipH="1" rot="10800000">
              <a:off x="6530465" y="2082324"/>
              <a:ext cx="838995" cy="838994"/>
            </a:xfrm>
            <a:prstGeom prst="ellipse">
              <a:avLst/>
            </a:prstGeom>
            <a:solidFill>
              <a:srgbClr val="FDDD06"/>
            </a:solidFill>
            <a:ln cap="flat" cmpd="sng" w="635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9"/>
            <p:cNvSpPr txBox="1"/>
            <p:nvPr/>
          </p:nvSpPr>
          <p:spPr>
            <a:xfrm>
              <a:off x="6555369" y="2337408"/>
              <a:ext cx="81721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2017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p29"/>
          <p:cNvGrpSpPr/>
          <p:nvPr/>
        </p:nvGrpSpPr>
        <p:grpSpPr>
          <a:xfrm>
            <a:off x="2324850" y="2763080"/>
            <a:ext cx="1172958" cy="932895"/>
            <a:chOff x="2623306" y="2763080"/>
            <a:chExt cx="1172958" cy="932895"/>
          </a:xfrm>
        </p:grpSpPr>
        <p:sp>
          <p:nvSpPr>
            <p:cNvPr id="233" name="Google Shape;233;p29"/>
            <p:cNvSpPr/>
            <p:nvPr/>
          </p:nvSpPr>
          <p:spPr>
            <a:xfrm>
              <a:off x="3019417" y="2763080"/>
              <a:ext cx="776847" cy="255184"/>
            </a:xfrm>
            <a:prstGeom prst="rightArrow">
              <a:avLst>
                <a:gd fmla="val 44246" name="adj1"/>
                <a:gd fmla="val 76912" name="adj2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2623306" y="2856981"/>
              <a:ext cx="838994" cy="838994"/>
            </a:xfrm>
            <a:prstGeom prst="ellipse">
              <a:avLst/>
            </a:prstGeom>
            <a:solidFill>
              <a:srgbClr val="FDDD06"/>
            </a:solidFill>
            <a:ln cap="flat" cmpd="sng" w="635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9"/>
            <p:cNvSpPr txBox="1"/>
            <p:nvPr/>
          </p:nvSpPr>
          <p:spPr>
            <a:xfrm>
              <a:off x="2636780" y="3121903"/>
              <a:ext cx="81721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2014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oogle Shape;236;p29"/>
          <p:cNvGrpSpPr/>
          <p:nvPr/>
        </p:nvGrpSpPr>
        <p:grpSpPr>
          <a:xfrm>
            <a:off x="5140287" y="2763080"/>
            <a:ext cx="1149571" cy="932895"/>
            <a:chOff x="5228079" y="2763080"/>
            <a:chExt cx="1149571" cy="932895"/>
          </a:xfrm>
        </p:grpSpPr>
        <p:sp>
          <p:nvSpPr>
            <p:cNvPr id="237" name="Google Shape;237;p29"/>
            <p:cNvSpPr/>
            <p:nvPr/>
          </p:nvSpPr>
          <p:spPr>
            <a:xfrm>
              <a:off x="5600803" y="2763080"/>
              <a:ext cx="776847" cy="255184"/>
            </a:xfrm>
            <a:prstGeom prst="rightArrow">
              <a:avLst>
                <a:gd fmla="val 44246" name="adj1"/>
                <a:gd fmla="val 76912" name="adj2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5228079" y="2856981"/>
              <a:ext cx="838994" cy="838994"/>
            </a:xfrm>
            <a:prstGeom prst="ellipse">
              <a:avLst/>
            </a:prstGeom>
            <a:solidFill>
              <a:srgbClr val="FDDD06"/>
            </a:solidFill>
            <a:ln cap="flat" cmpd="sng" w="635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9"/>
            <p:cNvSpPr txBox="1"/>
            <p:nvPr/>
          </p:nvSpPr>
          <p:spPr>
            <a:xfrm>
              <a:off x="5249172" y="3099720"/>
              <a:ext cx="81721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2016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" name="Google Shape;240;p29"/>
          <p:cNvGrpSpPr/>
          <p:nvPr/>
        </p:nvGrpSpPr>
        <p:grpSpPr>
          <a:xfrm>
            <a:off x="656365" y="3215853"/>
            <a:ext cx="1402807" cy="1048024"/>
            <a:chOff x="803640" y="3362835"/>
            <a:chExt cx="2059657" cy="1048024"/>
          </a:xfrm>
        </p:grpSpPr>
        <p:sp>
          <p:nvSpPr>
            <p:cNvPr id="241" name="Google Shape;241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" name="Google Shape;243;p29"/>
          <p:cNvGrpSpPr/>
          <p:nvPr/>
        </p:nvGrpSpPr>
        <p:grpSpPr>
          <a:xfrm>
            <a:off x="2067322" y="1585566"/>
            <a:ext cx="1402807" cy="1048024"/>
            <a:chOff x="803640" y="3362835"/>
            <a:chExt cx="2059657" cy="1048024"/>
          </a:xfrm>
        </p:grpSpPr>
        <p:sp>
          <p:nvSpPr>
            <p:cNvPr id="244" name="Google Shape;244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29"/>
          <p:cNvGrpSpPr/>
          <p:nvPr/>
        </p:nvGrpSpPr>
        <p:grpSpPr>
          <a:xfrm>
            <a:off x="4889236" y="1585566"/>
            <a:ext cx="1402807" cy="1048024"/>
            <a:chOff x="803640" y="3362835"/>
            <a:chExt cx="2059657" cy="1048024"/>
          </a:xfrm>
        </p:grpSpPr>
        <p:sp>
          <p:nvSpPr>
            <p:cNvPr id="247" name="Google Shape;247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" name="Google Shape;249;p29"/>
          <p:cNvGrpSpPr/>
          <p:nvPr/>
        </p:nvGrpSpPr>
        <p:grpSpPr>
          <a:xfrm>
            <a:off x="3478279" y="3215853"/>
            <a:ext cx="1402807" cy="1048024"/>
            <a:chOff x="803640" y="3362835"/>
            <a:chExt cx="2059657" cy="1048024"/>
          </a:xfrm>
        </p:grpSpPr>
        <p:sp>
          <p:nvSpPr>
            <p:cNvPr id="250" name="Google Shape;250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p29"/>
          <p:cNvGrpSpPr/>
          <p:nvPr/>
        </p:nvGrpSpPr>
        <p:grpSpPr>
          <a:xfrm>
            <a:off x="6300192" y="3215853"/>
            <a:ext cx="1402807" cy="1048024"/>
            <a:chOff x="803640" y="3362835"/>
            <a:chExt cx="2059657" cy="1048024"/>
          </a:xfrm>
        </p:grpSpPr>
        <p:sp>
          <p:nvSpPr>
            <p:cNvPr id="253" name="Google Shape;253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29"/>
          <p:cNvSpPr txBox="1"/>
          <p:nvPr>
            <p:ph type="title"/>
          </p:nvPr>
        </p:nvSpPr>
        <p:spPr>
          <a:xfrm>
            <a:off x="236328" y="100325"/>
            <a:ext cx="8871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 sz="4000">
                <a:solidFill>
                  <a:schemeClr val="hlink"/>
                </a:solidFill>
              </a:rPr>
              <a:t>Timeline Style</a:t>
            </a:r>
            <a:endParaRPr/>
          </a:p>
        </p:txBody>
      </p:sp>
      <p:sp>
        <p:nvSpPr>
          <p:cNvPr id="256" name="Google Shape;256;p29"/>
          <p:cNvSpPr txBox="1"/>
          <p:nvPr>
            <p:ph idx="1" type="subTitle"/>
          </p:nvPr>
        </p:nvSpPr>
        <p:spPr>
          <a:xfrm>
            <a:off x="222150" y="730947"/>
            <a:ext cx="88860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9" r="39" t="0"/>
          <a:stretch/>
        </p:blipFill>
        <p:spPr>
          <a:xfrm>
            <a:off x="0" y="0"/>
            <a:ext cx="9144000" cy="2571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262" name="Google Shape;262;p30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39" r="139" t="0"/>
          <a:stretch/>
        </p:blipFill>
        <p:spPr>
          <a:xfrm>
            <a:off x="3869922" y="1869672"/>
            <a:ext cx="1404300" cy="1404300"/>
          </a:xfrm>
          <a:prstGeom prst="ellipse">
            <a:avLst/>
          </a:prstGeom>
          <a:solidFill>
            <a:schemeClr val="lt1"/>
          </a:solidFill>
          <a:ln cap="flat" cmpd="sng" w="88900">
            <a:solidFill>
              <a:srgbClr val="FD290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3" name="Google Shape;263;p30"/>
          <p:cNvSpPr txBox="1"/>
          <p:nvPr/>
        </p:nvSpPr>
        <p:spPr>
          <a:xfrm>
            <a:off x="1907704" y="4227934"/>
            <a:ext cx="53285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0"/>
          <p:cNvSpPr txBox="1"/>
          <p:nvPr>
            <p:ph type="title"/>
          </p:nvPr>
        </p:nvSpPr>
        <p:spPr>
          <a:xfrm>
            <a:off x="14533" y="3350877"/>
            <a:ext cx="90933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FDDD06"/>
                </a:solidFill>
              </a:rPr>
              <a:t>Portfolio</a:t>
            </a:r>
            <a:endParaRPr/>
          </a:p>
        </p:txBody>
      </p:sp>
      <p:sp>
        <p:nvSpPr>
          <p:cNvPr id="265" name="Google Shape;265;p30"/>
          <p:cNvSpPr txBox="1"/>
          <p:nvPr>
            <p:ph idx="1" type="subTitle"/>
          </p:nvPr>
        </p:nvSpPr>
        <p:spPr>
          <a:xfrm>
            <a:off x="0" y="3945670"/>
            <a:ext cx="91083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Replaced with your own text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s Slide Master">
  <a:themeElements>
    <a:clrScheme name="Custom 2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F3F3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