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4" r:id="rId17"/>
    <p:sldId id="276" r:id="rId18"/>
    <p:sldId id="278" r:id="rId19"/>
    <p:sldId id="281" r:id="rId20"/>
    <p:sldId id="283" r:id="rId21"/>
    <p:sldId id="285" r:id="rId22"/>
    <p:sldId id="288" r:id="rId23"/>
    <p:sldId id="289" r:id="rId24"/>
    <p:sldId id="297" r:id="rId25"/>
    <p:sldId id="25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2" autoAdjust="0"/>
    <p:restoredTop sz="96229" autoAdjust="0"/>
  </p:normalViewPr>
  <p:slideViewPr>
    <p:cSldViewPr snapToGrid="0">
      <p:cViewPr>
        <p:scale>
          <a:sx n="69" d="100"/>
          <a:sy n="69" d="100"/>
        </p:scale>
        <p:origin x="1416" y="9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Picture Placeholder 3">
            <a:extLst>
              <a:ext uri="{FF2B5EF4-FFF2-40B4-BE49-F238E27FC236}">
                <a16:creationId xmlns:a16="http://schemas.microsoft.com/office/drawing/2014/main" id="{1A1C2B09-427E-4406-A9E1-E2A4EC6FA13F}"/>
              </a:ext>
            </a:extLst>
          </p:cNvPr>
          <p:cNvSpPr>
            <a:spLocks noGrp="1"/>
          </p:cNvSpPr>
          <p:nvPr>
            <p:ph type="pic" sz="quarter" idx="10"/>
          </p:nvPr>
        </p:nvSpPr>
        <p:spPr>
          <a:xfrm>
            <a:off x="5976729" y="0"/>
            <a:ext cx="6215271" cy="6858000"/>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Tree>
    <p:extLst>
      <p:ext uri="{BB962C8B-B14F-4D97-AF65-F5344CB8AC3E}">
        <p14:creationId xmlns:p14="http://schemas.microsoft.com/office/powerpoint/2010/main" val="766786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0130EF8-DBAE-498D-A4E0-3F7EAB31788A}"/>
              </a:ext>
            </a:extLst>
          </p:cNvPr>
          <p:cNvSpPr/>
          <p:nvPr userDrawn="1"/>
        </p:nvSpPr>
        <p:spPr>
          <a:xfrm>
            <a:off x="1251855" y="629500"/>
            <a:ext cx="573315" cy="1716428"/>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5" name="Picture Placeholder 3">
            <a:extLst>
              <a:ext uri="{FF2B5EF4-FFF2-40B4-BE49-F238E27FC236}">
                <a16:creationId xmlns:a16="http://schemas.microsoft.com/office/drawing/2014/main" id="{3C84B3A1-9418-42F4-8452-354A6B59232F}"/>
              </a:ext>
            </a:extLst>
          </p:cNvPr>
          <p:cNvSpPr>
            <a:spLocks noGrp="1"/>
          </p:cNvSpPr>
          <p:nvPr>
            <p:ph type="pic" sz="quarter" idx="10"/>
          </p:nvPr>
        </p:nvSpPr>
        <p:spPr>
          <a:xfrm>
            <a:off x="1538513" y="1236775"/>
            <a:ext cx="3686629" cy="4133511"/>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
        <p:nvSpPr>
          <p:cNvPr id="11" name="Rectangle 10">
            <a:extLst>
              <a:ext uri="{FF2B5EF4-FFF2-40B4-BE49-F238E27FC236}">
                <a16:creationId xmlns:a16="http://schemas.microsoft.com/office/drawing/2014/main" id="{2D7DAB78-07B6-4DEF-864F-1D82D52C98EE}"/>
              </a:ext>
            </a:extLst>
          </p:cNvPr>
          <p:cNvSpPr/>
          <p:nvPr userDrawn="1"/>
        </p:nvSpPr>
        <p:spPr>
          <a:xfrm>
            <a:off x="11618685" y="4359671"/>
            <a:ext cx="573315" cy="1716428"/>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Tree>
    <p:extLst>
      <p:ext uri="{BB962C8B-B14F-4D97-AF65-F5344CB8AC3E}">
        <p14:creationId xmlns:p14="http://schemas.microsoft.com/office/powerpoint/2010/main" val="174833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4378B08-CCB8-4774-AFE5-C20E9CAB40FA}"/>
              </a:ext>
            </a:extLst>
          </p:cNvPr>
          <p:cNvSpPr/>
          <p:nvPr userDrawn="1"/>
        </p:nvSpPr>
        <p:spPr>
          <a:xfrm>
            <a:off x="9956801" y="5727756"/>
            <a:ext cx="2235199" cy="591343"/>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5" name="Picture Placeholder 3">
            <a:extLst>
              <a:ext uri="{FF2B5EF4-FFF2-40B4-BE49-F238E27FC236}">
                <a16:creationId xmlns:a16="http://schemas.microsoft.com/office/drawing/2014/main" id="{9BFAA99C-5A6D-4628-9F15-8D8CF945297F}"/>
              </a:ext>
            </a:extLst>
          </p:cNvPr>
          <p:cNvSpPr>
            <a:spLocks noGrp="1"/>
          </p:cNvSpPr>
          <p:nvPr>
            <p:ph type="pic" sz="quarter" idx="10"/>
          </p:nvPr>
        </p:nvSpPr>
        <p:spPr>
          <a:xfrm>
            <a:off x="4455886" y="3026228"/>
            <a:ext cx="7561942" cy="2997200"/>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
        <p:nvSpPr>
          <p:cNvPr id="8" name="Rectangle 7">
            <a:extLst>
              <a:ext uri="{FF2B5EF4-FFF2-40B4-BE49-F238E27FC236}">
                <a16:creationId xmlns:a16="http://schemas.microsoft.com/office/drawing/2014/main" id="{453E4154-4336-4AF0-B526-703A6B667A39}"/>
              </a:ext>
            </a:extLst>
          </p:cNvPr>
          <p:cNvSpPr/>
          <p:nvPr userDrawn="1"/>
        </p:nvSpPr>
        <p:spPr>
          <a:xfrm>
            <a:off x="0" y="0"/>
            <a:ext cx="2235199" cy="591343"/>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Tree>
    <p:extLst>
      <p:ext uri="{BB962C8B-B14F-4D97-AF65-F5344CB8AC3E}">
        <p14:creationId xmlns:p14="http://schemas.microsoft.com/office/powerpoint/2010/main" val="12266486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8CEEAF5-CDA0-4772-A5CF-4CB14F68873A}"/>
              </a:ext>
            </a:extLst>
          </p:cNvPr>
          <p:cNvSpPr/>
          <p:nvPr userDrawn="1"/>
        </p:nvSpPr>
        <p:spPr>
          <a:xfrm>
            <a:off x="0" y="1449784"/>
            <a:ext cx="2235199" cy="591343"/>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5" name="Picture Placeholder 3">
            <a:extLst>
              <a:ext uri="{FF2B5EF4-FFF2-40B4-BE49-F238E27FC236}">
                <a16:creationId xmlns:a16="http://schemas.microsoft.com/office/drawing/2014/main" id="{77462708-3361-4CFC-8A1C-6B0D2FCC7BBB}"/>
              </a:ext>
            </a:extLst>
          </p:cNvPr>
          <p:cNvSpPr>
            <a:spLocks noGrp="1"/>
          </p:cNvSpPr>
          <p:nvPr>
            <p:ph type="pic" sz="quarter" idx="10"/>
          </p:nvPr>
        </p:nvSpPr>
        <p:spPr>
          <a:xfrm>
            <a:off x="635000" y="1716428"/>
            <a:ext cx="2786743" cy="2997200"/>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
        <p:nvSpPr>
          <p:cNvPr id="7" name="Picture Placeholder 3">
            <a:extLst>
              <a:ext uri="{FF2B5EF4-FFF2-40B4-BE49-F238E27FC236}">
                <a16:creationId xmlns:a16="http://schemas.microsoft.com/office/drawing/2014/main" id="{3F3B7E8D-DD60-4332-97C3-CDBFACAB5F7B}"/>
              </a:ext>
            </a:extLst>
          </p:cNvPr>
          <p:cNvSpPr>
            <a:spLocks noGrp="1"/>
          </p:cNvSpPr>
          <p:nvPr>
            <p:ph type="pic" sz="quarter" idx="11"/>
          </p:nvPr>
        </p:nvSpPr>
        <p:spPr>
          <a:xfrm>
            <a:off x="3846285" y="1716428"/>
            <a:ext cx="2786743" cy="2997200"/>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
        <p:nvSpPr>
          <p:cNvPr id="8" name="Picture Placeholder 3">
            <a:extLst>
              <a:ext uri="{FF2B5EF4-FFF2-40B4-BE49-F238E27FC236}">
                <a16:creationId xmlns:a16="http://schemas.microsoft.com/office/drawing/2014/main" id="{E3763772-AFE9-4EB5-8598-B0894BA791CC}"/>
              </a:ext>
            </a:extLst>
          </p:cNvPr>
          <p:cNvSpPr>
            <a:spLocks noGrp="1"/>
          </p:cNvSpPr>
          <p:nvPr>
            <p:ph type="pic" sz="quarter" idx="12"/>
          </p:nvPr>
        </p:nvSpPr>
        <p:spPr>
          <a:xfrm>
            <a:off x="7057570" y="1716428"/>
            <a:ext cx="2786743" cy="2997200"/>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
        <p:nvSpPr>
          <p:cNvPr id="10" name="Rectangle 9">
            <a:extLst>
              <a:ext uri="{FF2B5EF4-FFF2-40B4-BE49-F238E27FC236}">
                <a16:creationId xmlns:a16="http://schemas.microsoft.com/office/drawing/2014/main" id="{78321B79-17A6-4A2F-A14C-6C4E69B4FC16}"/>
              </a:ext>
            </a:extLst>
          </p:cNvPr>
          <p:cNvSpPr/>
          <p:nvPr userDrawn="1"/>
        </p:nvSpPr>
        <p:spPr>
          <a:xfrm>
            <a:off x="11618685" y="0"/>
            <a:ext cx="573315" cy="1716428"/>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Tree>
    <p:extLst>
      <p:ext uri="{BB962C8B-B14F-4D97-AF65-F5344CB8AC3E}">
        <p14:creationId xmlns:p14="http://schemas.microsoft.com/office/powerpoint/2010/main" val="2579675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B681E18-68FB-4F13-9704-586840CA0084}"/>
              </a:ext>
            </a:extLst>
          </p:cNvPr>
          <p:cNvSpPr/>
          <p:nvPr userDrawn="1"/>
        </p:nvSpPr>
        <p:spPr>
          <a:xfrm>
            <a:off x="0" y="5969725"/>
            <a:ext cx="2235199" cy="591343"/>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8" name="Rectangle 7">
            <a:extLst>
              <a:ext uri="{FF2B5EF4-FFF2-40B4-BE49-F238E27FC236}">
                <a16:creationId xmlns:a16="http://schemas.microsoft.com/office/drawing/2014/main" id="{E3110D6A-53B0-4F5B-8302-546A2445A680}"/>
              </a:ext>
            </a:extLst>
          </p:cNvPr>
          <p:cNvSpPr/>
          <p:nvPr userDrawn="1"/>
        </p:nvSpPr>
        <p:spPr>
          <a:xfrm>
            <a:off x="5594527" y="0"/>
            <a:ext cx="573315" cy="1716428"/>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9" name="Picture Placeholder 3">
            <a:extLst>
              <a:ext uri="{FF2B5EF4-FFF2-40B4-BE49-F238E27FC236}">
                <a16:creationId xmlns:a16="http://schemas.microsoft.com/office/drawing/2014/main" id="{4439C215-B81A-429D-B992-7D01AF51B812}"/>
              </a:ext>
            </a:extLst>
          </p:cNvPr>
          <p:cNvSpPr>
            <a:spLocks noGrp="1"/>
          </p:cNvSpPr>
          <p:nvPr>
            <p:ph type="pic" sz="quarter" idx="11"/>
          </p:nvPr>
        </p:nvSpPr>
        <p:spPr>
          <a:xfrm>
            <a:off x="9036592" y="431798"/>
            <a:ext cx="2786743" cy="5537927"/>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
        <p:nvSpPr>
          <p:cNvPr id="5" name="Picture Placeholder 3">
            <a:extLst>
              <a:ext uri="{FF2B5EF4-FFF2-40B4-BE49-F238E27FC236}">
                <a16:creationId xmlns:a16="http://schemas.microsoft.com/office/drawing/2014/main" id="{653B5699-DC96-4533-B2B8-D8B3540731B9}"/>
              </a:ext>
            </a:extLst>
          </p:cNvPr>
          <p:cNvSpPr>
            <a:spLocks noGrp="1"/>
          </p:cNvSpPr>
          <p:nvPr>
            <p:ph type="pic" sz="quarter" idx="10"/>
          </p:nvPr>
        </p:nvSpPr>
        <p:spPr>
          <a:xfrm>
            <a:off x="5881185" y="431798"/>
            <a:ext cx="2786743" cy="5537927"/>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Tree>
    <p:extLst>
      <p:ext uri="{BB962C8B-B14F-4D97-AF65-F5344CB8AC3E}">
        <p14:creationId xmlns:p14="http://schemas.microsoft.com/office/powerpoint/2010/main" val="21661500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2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51BABD2-279E-4A19-9DBC-3E50272CF558}"/>
              </a:ext>
            </a:extLst>
          </p:cNvPr>
          <p:cNvSpPr/>
          <p:nvPr userDrawn="1"/>
        </p:nvSpPr>
        <p:spPr>
          <a:xfrm>
            <a:off x="2382156" y="5817744"/>
            <a:ext cx="2235199" cy="591343"/>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5" name="Rectangle 4">
            <a:extLst>
              <a:ext uri="{FF2B5EF4-FFF2-40B4-BE49-F238E27FC236}">
                <a16:creationId xmlns:a16="http://schemas.microsoft.com/office/drawing/2014/main" id="{5765B42A-7C1D-4BA5-B2CD-736FD6933D78}"/>
              </a:ext>
            </a:extLst>
          </p:cNvPr>
          <p:cNvSpPr/>
          <p:nvPr userDrawn="1"/>
        </p:nvSpPr>
        <p:spPr>
          <a:xfrm>
            <a:off x="11478987" y="3047580"/>
            <a:ext cx="573315" cy="1716428"/>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6" name="Picture Placeholder 3">
            <a:extLst>
              <a:ext uri="{FF2B5EF4-FFF2-40B4-BE49-F238E27FC236}">
                <a16:creationId xmlns:a16="http://schemas.microsoft.com/office/drawing/2014/main" id="{C342A4FB-A684-44E8-9033-309DEF391118}"/>
              </a:ext>
            </a:extLst>
          </p:cNvPr>
          <p:cNvSpPr>
            <a:spLocks noGrp="1"/>
          </p:cNvSpPr>
          <p:nvPr>
            <p:ph type="pic" sz="quarter" idx="11"/>
          </p:nvPr>
        </p:nvSpPr>
        <p:spPr>
          <a:xfrm>
            <a:off x="713013" y="3905794"/>
            <a:ext cx="2786743" cy="2207622"/>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
        <p:nvSpPr>
          <p:cNvPr id="7" name="Picture Placeholder 3">
            <a:extLst>
              <a:ext uri="{FF2B5EF4-FFF2-40B4-BE49-F238E27FC236}">
                <a16:creationId xmlns:a16="http://schemas.microsoft.com/office/drawing/2014/main" id="{46C7A2F3-5015-4991-B08E-E7E7E9DD5C33}"/>
              </a:ext>
            </a:extLst>
          </p:cNvPr>
          <p:cNvSpPr>
            <a:spLocks noGrp="1"/>
          </p:cNvSpPr>
          <p:nvPr>
            <p:ph type="pic" sz="quarter" idx="10"/>
          </p:nvPr>
        </p:nvSpPr>
        <p:spPr>
          <a:xfrm>
            <a:off x="713013" y="744584"/>
            <a:ext cx="5740039" cy="3017519"/>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Tree>
    <p:extLst>
      <p:ext uri="{BB962C8B-B14F-4D97-AF65-F5344CB8AC3E}">
        <p14:creationId xmlns:p14="http://schemas.microsoft.com/office/powerpoint/2010/main" val="12137860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3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51BABD2-279E-4A19-9DBC-3E50272CF558}"/>
              </a:ext>
            </a:extLst>
          </p:cNvPr>
          <p:cNvSpPr/>
          <p:nvPr userDrawn="1"/>
        </p:nvSpPr>
        <p:spPr>
          <a:xfrm>
            <a:off x="1115059" y="0"/>
            <a:ext cx="2235199" cy="591343"/>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5" name="Rectangle 4">
            <a:extLst>
              <a:ext uri="{FF2B5EF4-FFF2-40B4-BE49-F238E27FC236}">
                <a16:creationId xmlns:a16="http://schemas.microsoft.com/office/drawing/2014/main" id="{5765B42A-7C1D-4BA5-B2CD-736FD6933D78}"/>
              </a:ext>
            </a:extLst>
          </p:cNvPr>
          <p:cNvSpPr/>
          <p:nvPr userDrawn="1"/>
        </p:nvSpPr>
        <p:spPr>
          <a:xfrm>
            <a:off x="11192329" y="5121555"/>
            <a:ext cx="573315" cy="1716428"/>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6" name="Picture Placeholder 3">
            <a:extLst>
              <a:ext uri="{FF2B5EF4-FFF2-40B4-BE49-F238E27FC236}">
                <a16:creationId xmlns:a16="http://schemas.microsoft.com/office/drawing/2014/main" id="{C342A4FB-A684-44E8-9033-309DEF391118}"/>
              </a:ext>
            </a:extLst>
          </p:cNvPr>
          <p:cNvSpPr>
            <a:spLocks noGrp="1"/>
          </p:cNvSpPr>
          <p:nvPr>
            <p:ph type="pic" sz="quarter" idx="11"/>
          </p:nvPr>
        </p:nvSpPr>
        <p:spPr>
          <a:xfrm>
            <a:off x="5453378" y="508612"/>
            <a:ext cx="2786743" cy="2207622"/>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
        <p:nvSpPr>
          <p:cNvPr id="8" name="Picture Placeholder 3">
            <a:extLst>
              <a:ext uri="{FF2B5EF4-FFF2-40B4-BE49-F238E27FC236}">
                <a16:creationId xmlns:a16="http://schemas.microsoft.com/office/drawing/2014/main" id="{688F2E46-99FA-4620-9393-BAE296441364}"/>
              </a:ext>
            </a:extLst>
          </p:cNvPr>
          <p:cNvSpPr>
            <a:spLocks noGrp="1"/>
          </p:cNvSpPr>
          <p:nvPr>
            <p:ph type="pic" sz="quarter" idx="12"/>
          </p:nvPr>
        </p:nvSpPr>
        <p:spPr>
          <a:xfrm>
            <a:off x="8552547" y="1612423"/>
            <a:ext cx="2786743" cy="2207622"/>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
        <p:nvSpPr>
          <p:cNvPr id="9" name="Picture Placeholder 3">
            <a:extLst>
              <a:ext uri="{FF2B5EF4-FFF2-40B4-BE49-F238E27FC236}">
                <a16:creationId xmlns:a16="http://schemas.microsoft.com/office/drawing/2014/main" id="{9938010C-D6DA-4AE4-AAF5-F76A1E2D2990}"/>
              </a:ext>
            </a:extLst>
          </p:cNvPr>
          <p:cNvSpPr>
            <a:spLocks noGrp="1"/>
          </p:cNvSpPr>
          <p:nvPr>
            <p:ph type="pic" sz="quarter" idx="13"/>
          </p:nvPr>
        </p:nvSpPr>
        <p:spPr>
          <a:xfrm>
            <a:off x="5453378" y="3097654"/>
            <a:ext cx="2786743" cy="2207622"/>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
        <p:nvSpPr>
          <p:cNvPr id="10" name="Picture Placeholder 3">
            <a:extLst>
              <a:ext uri="{FF2B5EF4-FFF2-40B4-BE49-F238E27FC236}">
                <a16:creationId xmlns:a16="http://schemas.microsoft.com/office/drawing/2014/main" id="{06F8BB98-2EDE-4299-BB94-56623265D48C}"/>
              </a:ext>
            </a:extLst>
          </p:cNvPr>
          <p:cNvSpPr>
            <a:spLocks noGrp="1"/>
          </p:cNvSpPr>
          <p:nvPr>
            <p:ph type="pic" sz="quarter" idx="14"/>
          </p:nvPr>
        </p:nvSpPr>
        <p:spPr>
          <a:xfrm>
            <a:off x="8552547" y="4201465"/>
            <a:ext cx="2786743" cy="2207622"/>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Tree>
    <p:extLst>
      <p:ext uri="{BB962C8B-B14F-4D97-AF65-F5344CB8AC3E}">
        <p14:creationId xmlns:p14="http://schemas.microsoft.com/office/powerpoint/2010/main" val="15294425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51BABD2-279E-4A19-9DBC-3E50272CF558}"/>
              </a:ext>
            </a:extLst>
          </p:cNvPr>
          <p:cNvSpPr/>
          <p:nvPr userDrawn="1"/>
        </p:nvSpPr>
        <p:spPr>
          <a:xfrm>
            <a:off x="3912444" y="0"/>
            <a:ext cx="2235199" cy="591343"/>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5" name="Rectangle 4">
            <a:extLst>
              <a:ext uri="{FF2B5EF4-FFF2-40B4-BE49-F238E27FC236}">
                <a16:creationId xmlns:a16="http://schemas.microsoft.com/office/drawing/2014/main" id="{5765B42A-7C1D-4BA5-B2CD-736FD6933D78}"/>
              </a:ext>
            </a:extLst>
          </p:cNvPr>
          <p:cNvSpPr/>
          <p:nvPr userDrawn="1"/>
        </p:nvSpPr>
        <p:spPr>
          <a:xfrm>
            <a:off x="11409773" y="3609741"/>
            <a:ext cx="573315" cy="1716428"/>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6" name="Picture Placeholder 3">
            <a:extLst>
              <a:ext uri="{FF2B5EF4-FFF2-40B4-BE49-F238E27FC236}">
                <a16:creationId xmlns:a16="http://schemas.microsoft.com/office/drawing/2014/main" id="{C342A4FB-A684-44E8-9033-309DEF391118}"/>
              </a:ext>
            </a:extLst>
          </p:cNvPr>
          <p:cNvSpPr>
            <a:spLocks noGrp="1"/>
          </p:cNvSpPr>
          <p:nvPr>
            <p:ph type="pic" sz="quarter" idx="11"/>
          </p:nvPr>
        </p:nvSpPr>
        <p:spPr>
          <a:xfrm>
            <a:off x="5450672" y="4222358"/>
            <a:ext cx="3161753" cy="2207622"/>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
        <p:nvSpPr>
          <p:cNvPr id="8" name="Picture Placeholder 3">
            <a:extLst>
              <a:ext uri="{FF2B5EF4-FFF2-40B4-BE49-F238E27FC236}">
                <a16:creationId xmlns:a16="http://schemas.microsoft.com/office/drawing/2014/main" id="{688F2E46-99FA-4620-9393-BAE296441364}"/>
              </a:ext>
            </a:extLst>
          </p:cNvPr>
          <p:cNvSpPr>
            <a:spLocks noGrp="1"/>
          </p:cNvSpPr>
          <p:nvPr>
            <p:ph type="pic" sz="quarter" idx="12"/>
          </p:nvPr>
        </p:nvSpPr>
        <p:spPr>
          <a:xfrm>
            <a:off x="8612425" y="4222358"/>
            <a:ext cx="3161753" cy="2207622"/>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
        <p:nvSpPr>
          <p:cNvPr id="9" name="Picture Placeholder 3">
            <a:extLst>
              <a:ext uri="{FF2B5EF4-FFF2-40B4-BE49-F238E27FC236}">
                <a16:creationId xmlns:a16="http://schemas.microsoft.com/office/drawing/2014/main" id="{9938010C-D6DA-4AE4-AAF5-F76A1E2D2990}"/>
              </a:ext>
            </a:extLst>
          </p:cNvPr>
          <p:cNvSpPr>
            <a:spLocks noGrp="1"/>
          </p:cNvSpPr>
          <p:nvPr>
            <p:ph type="pic" sz="quarter" idx="13"/>
          </p:nvPr>
        </p:nvSpPr>
        <p:spPr>
          <a:xfrm>
            <a:off x="2288919" y="4222358"/>
            <a:ext cx="3161753" cy="2207622"/>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Tree>
    <p:extLst>
      <p:ext uri="{BB962C8B-B14F-4D97-AF65-F5344CB8AC3E}">
        <p14:creationId xmlns:p14="http://schemas.microsoft.com/office/powerpoint/2010/main" val="26029866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51BABD2-279E-4A19-9DBC-3E50272CF558}"/>
              </a:ext>
            </a:extLst>
          </p:cNvPr>
          <p:cNvSpPr/>
          <p:nvPr userDrawn="1"/>
        </p:nvSpPr>
        <p:spPr>
          <a:xfrm>
            <a:off x="7061142" y="314346"/>
            <a:ext cx="2235199" cy="591343"/>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5" name="Rectangle 4">
            <a:extLst>
              <a:ext uri="{FF2B5EF4-FFF2-40B4-BE49-F238E27FC236}">
                <a16:creationId xmlns:a16="http://schemas.microsoft.com/office/drawing/2014/main" id="{5765B42A-7C1D-4BA5-B2CD-736FD6933D78}"/>
              </a:ext>
            </a:extLst>
          </p:cNvPr>
          <p:cNvSpPr/>
          <p:nvPr userDrawn="1"/>
        </p:nvSpPr>
        <p:spPr>
          <a:xfrm>
            <a:off x="5553939" y="3794757"/>
            <a:ext cx="573315" cy="1716428"/>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9" name="Picture Placeholder 3">
            <a:extLst>
              <a:ext uri="{FF2B5EF4-FFF2-40B4-BE49-F238E27FC236}">
                <a16:creationId xmlns:a16="http://schemas.microsoft.com/office/drawing/2014/main" id="{9938010C-D6DA-4AE4-AAF5-F76A1E2D2990}"/>
              </a:ext>
            </a:extLst>
          </p:cNvPr>
          <p:cNvSpPr>
            <a:spLocks noGrp="1"/>
          </p:cNvSpPr>
          <p:nvPr>
            <p:ph type="pic" sz="quarter" idx="13"/>
          </p:nvPr>
        </p:nvSpPr>
        <p:spPr>
          <a:xfrm>
            <a:off x="5974088" y="610018"/>
            <a:ext cx="1959425" cy="4042953"/>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
        <p:nvSpPr>
          <p:cNvPr id="10" name="Picture Placeholder 3">
            <a:extLst>
              <a:ext uri="{FF2B5EF4-FFF2-40B4-BE49-F238E27FC236}">
                <a16:creationId xmlns:a16="http://schemas.microsoft.com/office/drawing/2014/main" id="{EEA91B39-236B-4D7E-88F9-D4216AD51BB1}"/>
              </a:ext>
            </a:extLst>
          </p:cNvPr>
          <p:cNvSpPr>
            <a:spLocks noGrp="1"/>
          </p:cNvSpPr>
          <p:nvPr>
            <p:ph type="pic" sz="quarter" idx="14"/>
          </p:nvPr>
        </p:nvSpPr>
        <p:spPr>
          <a:xfrm>
            <a:off x="8103261" y="610018"/>
            <a:ext cx="1959425" cy="4042953"/>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dirty="0"/>
          </a:p>
        </p:txBody>
      </p:sp>
      <p:sp>
        <p:nvSpPr>
          <p:cNvPr id="11" name="Picture Placeholder 3">
            <a:extLst>
              <a:ext uri="{FF2B5EF4-FFF2-40B4-BE49-F238E27FC236}">
                <a16:creationId xmlns:a16="http://schemas.microsoft.com/office/drawing/2014/main" id="{5619C087-E06B-4136-82AB-F6375177FB56}"/>
              </a:ext>
            </a:extLst>
          </p:cNvPr>
          <p:cNvSpPr>
            <a:spLocks noGrp="1"/>
          </p:cNvSpPr>
          <p:nvPr>
            <p:ph type="pic" sz="quarter" idx="15"/>
          </p:nvPr>
        </p:nvSpPr>
        <p:spPr>
          <a:xfrm>
            <a:off x="10228219" y="610018"/>
            <a:ext cx="1959425" cy="4042953"/>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
        <p:nvSpPr>
          <p:cNvPr id="12" name="Picture Placeholder 3">
            <a:extLst>
              <a:ext uri="{FF2B5EF4-FFF2-40B4-BE49-F238E27FC236}">
                <a16:creationId xmlns:a16="http://schemas.microsoft.com/office/drawing/2014/main" id="{75568950-AA81-45CA-BB11-24B9A79953CF}"/>
              </a:ext>
            </a:extLst>
          </p:cNvPr>
          <p:cNvSpPr>
            <a:spLocks noGrp="1"/>
          </p:cNvSpPr>
          <p:nvPr>
            <p:ph type="pic" sz="quarter" idx="16"/>
          </p:nvPr>
        </p:nvSpPr>
        <p:spPr>
          <a:xfrm>
            <a:off x="3844915" y="2248735"/>
            <a:ext cx="1959425" cy="4042953"/>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Tree>
    <p:extLst>
      <p:ext uri="{BB962C8B-B14F-4D97-AF65-F5344CB8AC3E}">
        <p14:creationId xmlns:p14="http://schemas.microsoft.com/office/powerpoint/2010/main" val="25654907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51BABD2-279E-4A19-9DBC-3E50272CF558}"/>
              </a:ext>
            </a:extLst>
          </p:cNvPr>
          <p:cNvSpPr/>
          <p:nvPr userDrawn="1"/>
        </p:nvSpPr>
        <p:spPr>
          <a:xfrm>
            <a:off x="9887071" y="314346"/>
            <a:ext cx="2235199" cy="591343"/>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5" name="Rectangle 4">
            <a:extLst>
              <a:ext uri="{FF2B5EF4-FFF2-40B4-BE49-F238E27FC236}">
                <a16:creationId xmlns:a16="http://schemas.microsoft.com/office/drawing/2014/main" id="{5765B42A-7C1D-4BA5-B2CD-736FD6933D78}"/>
              </a:ext>
            </a:extLst>
          </p:cNvPr>
          <p:cNvSpPr/>
          <p:nvPr userDrawn="1"/>
        </p:nvSpPr>
        <p:spPr>
          <a:xfrm>
            <a:off x="4561162" y="4836563"/>
            <a:ext cx="573315" cy="1716428"/>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12" name="Picture Placeholder 3">
            <a:extLst>
              <a:ext uri="{FF2B5EF4-FFF2-40B4-BE49-F238E27FC236}">
                <a16:creationId xmlns:a16="http://schemas.microsoft.com/office/drawing/2014/main" id="{75568950-AA81-45CA-BB11-24B9A79953CF}"/>
              </a:ext>
            </a:extLst>
          </p:cNvPr>
          <p:cNvSpPr>
            <a:spLocks noGrp="1"/>
          </p:cNvSpPr>
          <p:nvPr>
            <p:ph type="pic" sz="quarter" idx="16"/>
          </p:nvPr>
        </p:nvSpPr>
        <p:spPr>
          <a:xfrm>
            <a:off x="817544" y="610018"/>
            <a:ext cx="1959425" cy="4042953"/>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
        <p:nvSpPr>
          <p:cNvPr id="13" name="Picture Placeholder 3">
            <a:extLst>
              <a:ext uri="{FF2B5EF4-FFF2-40B4-BE49-F238E27FC236}">
                <a16:creationId xmlns:a16="http://schemas.microsoft.com/office/drawing/2014/main" id="{4EF6F305-E503-42EB-A9D0-97E11CE3518D}"/>
              </a:ext>
            </a:extLst>
          </p:cNvPr>
          <p:cNvSpPr>
            <a:spLocks noGrp="1"/>
          </p:cNvSpPr>
          <p:nvPr>
            <p:ph type="pic" sz="quarter" idx="17"/>
          </p:nvPr>
        </p:nvSpPr>
        <p:spPr>
          <a:xfrm>
            <a:off x="2776969" y="2205029"/>
            <a:ext cx="1959425" cy="4042953"/>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Tree>
    <p:extLst>
      <p:ext uri="{BB962C8B-B14F-4D97-AF65-F5344CB8AC3E}">
        <p14:creationId xmlns:p14="http://schemas.microsoft.com/office/powerpoint/2010/main" val="27006513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51BABD2-279E-4A19-9DBC-3E50272CF558}"/>
              </a:ext>
            </a:extLst>
          </p:cNvPr>
          <p:cNvSpPr/>
          <p:nvPr userDrawn="1"/>
        </p:nvSpPr>
        <p:spPr>
          <a:xfrm>
            <a:off x="7541131" y="4188070"/>
            <a:ext cx="2235199" cy="591343"/>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5" name="Rectangle 4">
            <a:extLst>
              <a:ext uri="{FF2B5EF4-FFF2-40B4-BE49-F238E27FC236}">
                <a16:creationId xmlns:a16="http://schemas.microsoft.com/office/drawing/2014/main" id="{5765B42A-7C1D-4BA5-B2CD-736FD6933D78}"/>
              </a:ext>
            </a:extLst>
          </p:cNvPr>
          <p:cNvSpPr/>
          <p:nvPr userDrawn="1"/>
        </p:nvSpPr>
        <p:spPr>
          <a:xfrm>
            <a:off x="2275835" y="3137929"/>
            <a:ext cx="573315" cy="1716428"/>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12" name="Picture Placeholder 3">
            <a:extLst>
              <a:ext uri="{FF2B5EF4-FFF2-40B4-BE49-F238E27FC236}">
                <a16:creationId xmlns:a16="http://schemas.microsoft.com/office/drawing/2014/main" id="{75568950-AA81-45CA-BB11-24B9A79953CF}"/>
              </a:ext>
            </a:extLst>
          </p:cNvPr>
          <p:cNvSpPr>
            <a:spLocks noGrp="1"/>
          </p:cNvSpPr>
          <p:nvPr>
            <p:ph type="pic" sz="quarter" idx="16"/>
          </p:nvPr>
        </p:nvSpPr>
        <p:spPr>
          <a:xfrm>
            <a:off x="546232" y="4483742"/>
            <a:ext cx="4209239" cy="1740626"/>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
        <p:nvSpPr>
          <p:cNvPr id="13" name="Picture Placeholder 3">
            <a:extLst>
              <a:ext uri="{FF2B5EF4-FFF2-40B4-BE49-F238E27FC236}">
                <a16:creationId xmlns:a16="http://schemas.microsoft.com/office/drawing/2014/main" id="{4EF6F305-E503-42EB-A9D0-97E11CE3518D}"/>
              </a:ext>
            </a:extLst>
          </p:cNvPr>
          <p:cNvSpPr>
            <a:spLocks noGrp="1"/>
          </p:cNvSpPr>
          <p:nvPr>
            <p:ph type="pic" sz="quarter" idx="17"/>
          </p:nvPr>
        </p:nvSpPr>
        <p:spPr>
          <a:xfrm>
            <a:off x="546232" y="352781"/>
            <a:ext cx="1959425" cy="4042953"/>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
        <p:nvSpPr>
          <p:cNvPr id="8" name="Picture Placeholder 3">
            <a:extLst>
              <a:ext uri="{FF2B5EF4-FFF2-40B4-BE49-F238E27FC236}">
                <a16:creationId xmlns:a16="http://schemas.microsoft.com/office/drawing/2014/main" id="{4C5AAF16-D744-4471-8A5B-55A35E7C9B22}"/>
              </a:ext>
            </a:extLst>
          </p:cNvPr>
          <p:cNvSpPr>
            <a:spLocks noGrp="1"/>
          </p:cNvSpPr>
          <p:nvPr>
            <p:ph type="pic" sz="quarter" idx="18"/>
          </p:nvPr>
        </p:nvSpPr>
        <p:spPr>
          <a:xfrm>
            <a:off x="4880103" y="4483742"/>
            <a:ext cx="4209239" cy="1740626"/>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Tree>
    <p:extLst>
      <p:ext uri="{BB962C8B-B14F-4D97-AF65-F5344CB8AC3E}">
        <p14:creationId xmlns:p14="http://schemas.microsoft.com/office/powerpoint/2010/main" val="1510143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DA8B94-6EF9-4AA0-800B-5E72166372EC}"/>
              </a:ext>
            </a:extLst>
          </p:cNvPr>
          <p:cNvSpPr/>
          <p:nvPr userDrawn="1"/>
        </p:nvSpPr>
        <p:spPr>
          <a:xfrm>
            <a:off x="3631474" y="4395288"/>
            <a:ext cx="2560320" cy="1946366"/>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3" name="Picture Placeholder 3">
            <a:extLst>
              <a:ext uri="{FF2B5EF4-FFF2-40B4-BE49-F238E27FC236}">
                <a16:creationId xmlns:a16="http://schemas.microsoft.com/office/drawing/2014/main" id="{DF9C5CD3-F46F-45EB-BFA9-1E937384F7A3}"/>
              </a:ext>
            </a:extLst>
          </p:cNvPr>
          <p:cNvSpPr>
            <a:spLocks noGrp="1"/>
          </p:cNvSpPr>
          <p:nvPr>
            <p:ph type="pic" sz="quarter" idx="10"/>
          </p:nvPr>
        </p:nvSpPr>
        <p:spPr>
          <a:xfrm>
            <a:off x="0" y="698501"/>
            <a:ext cx="5496024" cy="4963886"/>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Tree>
    <p:extLst>
      <p:ext uri="{BB962C8B-B14F-4D97-AF65-F5344CB8AC3E}">
        <p14:creationId xmlns:p14="http://schemas.microsoft.com/office/powerpoint/2010/main" val="2667286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51BABD2-279E-4A19-9DBC-3E50272CF558}"/>
              </a:ext>
            </a:extLst>
          </p:cNvPr>
          <p:cNvSpPr/>
          <p:nvPr userDrawn="1"/>
        </p:nvSpPr>
        <p:spPr>
          <a:xfrm>
            <a:off x="1730138" y="5755613"/>
            <a:ext cx="2235199" cy="591343"/>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5" name="Rectangle 4">
            <a:extLst>
              <a:ext uri="{FF2B5EF4-FFF2-40B4-BE49-F238E27FC236}">
                <a16:creationId xmlns:a16="http://schemas.microsoft.com/office/drawing/2014/main" id="{5765B42A-7C1D-4BA5-B2CD-736FD6933D78}"/>
              </a:ext>
            </a:extLst>
          </p:cNvPr>
          <p:cNvSpPr/>
          <p:nvPr userDrawn="1"/>
        </p:nvSpPr>
        <p:spPr>
          <a:xfrm>
            <a:off x="4684436" y="3030755"/>
            <a:ext cx="573315" cy="1716428"/>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12" name="Picture Placeholder 3">
            <a:extLst>
              <a:ext uri="{FF2B5EF4-FFF2-40B4-BE49-F238E27FC236}">
                <a16:creationId xmlns:a16="http://schemas.microsoft.com/office/drawing/2014/main" id="{75568950-AA81-45CA-BB11-24B9A79953CF}"/>
              </a:ext>
            </a:extLst>
          </p:cNvPr>
          <p:cNvSpPr>
            <a:spLocks noGrp="1"/>
          </p:cNvSpPr>
          <p:nvPr>
            <p:ph type="pic" sz="quarter" idx="16"/>
          </p:nvPr>
        </p:nvSpPr>
        <p:spPr>
          <a:xfrm>
            <a:off x="2991890" y="617051"/>
            <a:ext cx="1959425" cy="1740626"/>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
        <p:nvSpPr>
          <p:cNvPr id="13" name="Picture Placeholder 3">
            <a:extLst>
              <a:ext uri="{FF2B5EF4-FFF2-40B4-BE49-F238E27FC236}">
                <a16:creationId xmlns:a16="http://schemas.microsoft.com/office/drawing/2014/main" id="{4EF6F305-E503-42EB-A9D0-97E11CE3518D}"/>
              </a:ext>
            </a:extLst>
          </p:cNvPr>
          <p:cNvSpPr>
            <a:spLocks noGrp="1"/>
          </p:cNvSpPr>
          <p:nvPr>
            <p:ph type="pic" sz="quarter" idx="17"/>
          </p:nvPr>
        </p:nvSpPr>
        <p:spPr>
          <a:xfrm>
            <a:off x="888313" y="1487364"/>
            <a:ext cx="1959425" cy="4042953"/>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
        <p:nvSpPr>
          <p:cNvPr id="9" name="Picture Placeholder 3">
            <a:extLst>
              <a:ext uri="{FF2B5EF4-FFF2-40B4-BE49-F238E27FC236}">
                <a16:creationId xmlns:a16="http://schemas.microsoft.com/office/drawing/2014/main" id="{90448A55-AB1B-4BC0-9C93-EC73AD65461E}"/>
              </a:ext>
            </a:extLst>
          </p:cNvPr>
          <p:cNvSpPr>
            <a:spLocks noGrp="1"/>
          </p:cNvSpPr>
          <p:nvPr>
            <p:ph type="pic" sz="quarter" idx="18"/>
          </p:nvPr>
        </p:nvSpPr>
        <p:spPr>
          <a:xfrm>
            <a:off x="2991890" y="2470342"/>
            <a:ext cx="1959425" cy="1740626"/>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
        <p:nvSpPr>
          <p:cNvPr id="8" name="Picture Placeholder 3">
            <a:extLst>
              <a:ext uri="{FF2B5EF4-FFF2-40B4-BE49-F238E27FC236}">
                <a16:creationId xmlns:a16="http://schemas.microsoft.com/office/drawing/2014/main" id="{5979E251-6276-43DA-9C70-5D9D8B950B43}"/>
              </a:ext>
            </a:extLst>
          </p:cNvPr>
          <p:cNvSpPr>
            <a:spLocks noGrp="1"/>
          </p:cNvSpPr>
          <p:nvPr>
            <p:ph type="pic" sz="quarter" idx="19"/>
          </p:nvPr>
        </p:nvSpPr>
        <p:spPr>
          <a:xfrm>
            <a:off x="2991890" y="4323633"/>
            <a:ext cx="4209239" cy="1740626"/>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Tree>
    <p:extLst>
      <p:ext uri="{BB962C8B-B14F-4D97-AF65-F5344CB8AC3E}">
        <p14:creationId xmlns:p14="http://schemas.microsoft.com/office/powerpoint/2010/main" val="14253164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B6CE934-DB20-4AA9-B555-C4AF0B8CC3A2}"/>
              </a:ext>
            </a:extLst>
          </p:cNvPr>
          <p:cNvSpPr/>
          <p:nvPr userDrawn="1"/>
        </p:nvSpPr>
        <p:spPr>
          <a:xfrm>
            <a:off x="9475262" y="6026088"/>
            <a:ext cx="2235199" cy="591343"/>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6" name="Rectangle 5">
            <a:extLst>
              <a:ext uri="{FF2B5EF4-FFF2-40B4-BE49-F238E27FC236}">
                <a16:creationId xmlns:a16="http://schemas.microsoft.com/office/drawing/2014/main" id="{D40B7C96-8845-4F95-B659-6A66EAA1B3EB}"/>
              </a:ext>
            </a:extLst>
          </p:cNvPr>
          <p:cNvSpPr/>
          <p:nvPr userDrawn="1"/>
        </p:nvSpPr>
        <p:spPr>
          <a:xfrm>
            <a:off x="343957" y="256726"/>
            <a:ext cx="573315" cy="1716428"/>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7" name="Picture Placeholder 3">
            <a:extLst>
              <a:ext uri="{FF2B5EF4-FFF2-40B4-BE49-F238E27FC236}">
                <a16:creationId xmlns:a16="http://schemas.microsoft.com/office/drawing/2014/main" id="{629C7F4E-B4BE-467A-A493-66C9563BDB55}"/>
              </a:ext>
            </a:extLst>
          </p:cNvPr>
          <p:cNvSpPr>
            <a:spLocks noGrp="1"/>
          </p:cNvSpPr>
          <p:nvPr>
            <p:ph type="pic" sz="quarter" idx="21"/>
          </p:nvPr>
        </p:nvSpPr>
        <p:spPr>
          <a:xfrm>
            <a:off x="8968598" y="1607559"/>
            <a:ext cx="1779841" cy="3068115"/>
          </a:xfrm>
          <a:prstGeom prst="rect">
            <a:avLst/>
          </a:prstGeom>
          <a:pattFill prst="divot">
            <a:fgClr>
              <a:schemeClr val="accent1"/>
            </a:fgClr>
            <a:bgClr>
              <a:schemeClr val="bg1"/>
            </a:bgClr>
          </a:pattFill>
          <a:effectLst/>
        </p:spPr>
        <p:txBody>
          <a:bodyPr/>
          <a:lstStyle>
            <a:lvl1pPr>
              <a:defRPr sz="1600">
                <a:latin typeface="Arial" panose="020B0604020202020204" pitchFamily="34" charset="0"/>
                <a:cs typeface="Arial" panose="020B0604020202020204" pitchFamily="34" charset="0"/>
              </a:defRPr>
            </a:lvl1pPr>
          </a:lstStyle>
          <a:p>
            <a:endParaRPr lang="en-ID"/>
          </a:p>
        </p:txBody>
      </p:sp>
      <p:sp>
        <p:nvSpPr>
          <p:cNvPr id="9" name="Picture Placeholder 3">
            <a:extLst>
              <a:ext uri="{FF2B5EF4-FFF2-40B4-BE49-F238E27FC236}">
                <a16:creationId xmlns:a16="http://schemas.microsoft.com/office/drawing/2014/main" id="{B5F472E0-0BD9-411C-9E39-23856D0B7CAD}"/>
              </a:ext>
            </a:extLst>
          </p:cNvPr>
          <p:cNvSpPr>
            <a:spLocks noGrp="1"/>
          </p:cNvSpPr>
          <p:nvPr>
            <p:ph type="pic" sz="quarter" idx="22"/>
          </p:nvPr>
        </p:nvSpPr>
        <p:spPr>
          <a:xfrm>
            <a:off x="6955982" y="2613399"/>
            <a:ext cx="1779841" cy="3068115"/>
          </a:xfrm>
          <a:prstGeom prst="rect">
            <a:avLst/>
          </a:prstGeom>
          <a:pattFill prst="divot">
            <a:fgClr>
              <a:schemeClr val="accent1"/>
            </a:fgClr>
            <a:bgClr>
              <a:schemeClr val="bg1"/>
            </a:bgClr>
          </a:pattFill>
          <a:effectLst/>
        </p:spPr>
        <p:txBody>
          <a:bodyPr/>
          <a:lstStyle>
            <a:lvl1pPr>
              <a:defRPr sz="1600">
                <a:latin typeface="Arial" panose="020B0604020202020204" pitchFamily="34" charset="0"/>
                <a:cs typeface="Arial" panose="020B0604020202020204" pitchFamily="34" charset="0"/>
              </a:defRPr>
            </a:lvl1pPr>
          </a:lstStyle>
          <a:p>
            <a:endParaRPr lang="en-ID"/>
          </a:p>
        </p:txBody>
      </p:sp>
    </p:spTree>
    <p:extLst>
      <p:ext uri="{BB962C8B-B14F-4D97-AF65-F5344CB8AC3E}">
        <p14:creationId xmlns:p14="http://schemas.microsoft.com/office/powerpoint/2010/main" val="22281070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87D6BC-BE09-45D3-9205-72B67D110619}"/>
              </a:ext>
            </a:extLst>
          </p:cNvPr>
          <p:cNvSpPr/>
          <p:nvPr userDrawn="1"/>
        </p:nvSpPr>
        <p:spPr>
          <a:xfrm>
            <a:off x="6070878" y="-7798"/>
            <a:ext cx="2235199" cy="591343"/>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5" name="Rectangle 4">
            <a:extLst>
              <a:ext uri="{FF2B5EF4-FFF2-40B4-BE49-F238E27FC236}">
                <a16:creationId xmlns:a16="http://schemas.microsoft.com/office/drawing/2014/main" id="{DC205C6C-4088-4990-9CCC-1E54C550A49F}"/>
              </a:ext>
            </a:extLst>
          </p:cNvPr>
          <p:cNvSpPr/>
          <p:nvPr userDrawn="1"/>
        </p:nvSpPr>
        <p:spPr>
          <a:xfrm>
            <a:off x="0" y="5149370"/>
            <a:ext cx="573315" cy="1716428"/>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Tree>
    <p:extLst>
      <p:ext uri="{BB962C8B-B14F-4D97-AF65-F5344CB8AC3E}">
        <p14:creationId xmlns:p14="http://schemas.microsoft.com/office/powerpoint/2010/main" val="34761976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5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85B516-1EC9-48A4-9451-5C7F47A2D6ED}"/>
              </a:ext>
            </a:extLst>
          </p:cNvPr>
          <p:cNvSpPr/>
          <p:nvPr userDrawn="1"/>
        </p:nvSpPr>
        <p:spPr>
          <a:xfrm>
            <a:off x="6070878" y="-7798"/>
            <a:ext cx="2235199" cy="591343"/>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5" name="Rectangle 4">
            <a:extLst>
              <a:ext uri="{FF2B5EF4-FFF2-40B4-BE49-F238E27FC236}">
                <a16:creationId xmlns:a16="http://schemas.microsoft.com/office/drawing/2014/main" id="{EF1B81B3-B90B-4A90-900B-3789BA79B66E}"/>
              </a:ext>
            </a:extLst>
          </p:cNvPr>
          <p:cNvSpPr/>
          <p:nvPr userDrawn="1"/>
        </p:nvSpPr>
        <p:spPr>
          <a:xfrm>
            <a:off x="927100" y="5141572"/>
            <a:ext cx="573315" cy="1716428"/>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6" name="Picture Placeholder 3">
            <a:extLst>
              <a:ext uri="{FF2B5EF4-FFF2-40B4-BE49-F238E27FC236}">
                <a16:creationId xmlns:a16="http://schemas.microsoft.com/office/drawing/2014/main" id="{C04F3BB8-E461-4328-AB94-94129A48CC72}"/>
              </a:ext>
            </a:extLst>
          </p:cNvPr>
          <p:cNvSpPr>
            <a:spLocks noGrp="1"/>
          </p:cNvSpPr>
          <p:nvPr>
            <p:ph type="pic" sz="quarter" idx="23"/>
          </p:nvPr>
        </p:nvSpPr>
        <p:spPr>
          <a:xfrm>
            <a:off x="1653880" y="2155611"/>
            <a:ext cx="2118020" cy="3495456"/>
          </a:xfrm>
          <a:prstGeom prst="rect">
            <a:avLst/>
          </a:prstGeom>
          <a:pattFill prst="divot">
            <a:fgClr>
              <a:schemeClr val="accent1"/>
            </a:fgClr>
            <a:bgClr>
              <a:schemeClr val="bg1"/>
            </a:bgClr>
          </a:pattFill>
          <a:effectLst/>
        </p:spPr>
        <p:txBody>
          <a:bodyPr/>
          <a:lstStyle>
            <a:lvl1pPr>
              <a:defRPr sz="1600">
                <a:latin typeface="Arial" panose="020B0604020202020204" pitchFamily="34" charset="0"/>
                <a:cs typeface="Arial" panose="020B0604020202020204" pitchFamily="34" charset="0"/>
              </a:defRPr>
            </a:lvl1pPr>
          </a:lstStyle>
          <a:p>
            <a:endParaRPr lang="en-ID"/>
          </a:p>
        </p:txBody>
      </p:sp>
    </p:spTree>
    <p:extLst>
      <p:ext uri="{BB962C8B-B14F-4D97-AF65-F5344CB8AC3E}">
        <p14:creationId xmlns:p14="http://schemas.microsoft.com/office/powerpoint/2010/main" val="23170609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6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700F2DF-4DD2-45DD-9370-F8FC6EE2D7EA}"/>
              </a:ext>
            </a:extLst>
          </p:cNvPr>
          <p:cNvSpPr/>
          <p:nvPr userDrawn="1"/>
        </p:nvSpPr>
        <p:spPr>
          <a:xfrm>
            <a:off x="0" y="5389702"/>
            <a:ext cx="2235199" cy="591343"/>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5" name="Rectangle 4">
            <a:extLst>
              <a:ext uri="{FF2B5EF4-FFF2-40B4-BE49-F238E27FC236}">
                <a16:creationId xmlns:a16="http://schemas.microsoft.com/office/drawing/2014/main" id="{77820622-7639-4F07-9171-D6DF6A80F580}"/>
              </a:ext>
            </a:extLst>
          </p:cNvPr>
          <p:cNvSpPr/>
          <p:nvPr userDrawn="1"/>
        </p:nvSpPr>
        <p:spPr>
          <a:xfrm>
            <a:off x="11103704" y="1712572"/>
            <a:ext cx="573315" cy="1716428"/>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7" name="Picture Placeholder 7">
            <a:extLst>
              <a:ext uri="{FF2B5EF4-FFF2-40B4-BE49-F238E27FC236}">
                <a16:creationId xmlns:a16="http://schemas.microsoft.com/office/drawing/2014/main" id="{5C6E8444-8882-40EF-A74D-4128D7B611EA}"/>
              </a:ext>
            </a:extLst>
          </p:cNvPr>
          <p:cNvSpPr>
            <a:spLocks noGrp="1"/>
          </p:cNvSpPr>
          <p:nvPr>
            <p:ph type="pic" sz="quarter" idx="12"/>
          </p:nvPr>
        </p:nvSpPr>
        <p:spPr>
          <a:xfrm>
            <a:off x="7188477" y="2570786"/>
            <a:ext cx="4201885" cy="1914981"/>
          </a:xfrm>
          <a:custGeom>
            <a:avLst/>
            <a:gdLst>
              <a:gd name="connsiteX0" fmla="*/ 0 w 4980989"/>
              <a:gd name="connsiteY0" fmla="*/ 0 h 2863690"/>
              <a:gd name="connsiteX1" fmla="*/ 4980989 w 4980989"/>
              <a:gd name="connsiteY1" fmla="*/ 0 h 2863690"/>
              <a:gd name="connsiteX2" fmla="*/ 4980989 w 4980989"/>
              <a:gd name="connsiteY2" fmla="*/ 2863690 h 2863690"/>
              <a:gd name="connsiteX3" fmla="*/ 0 w 4980989"/>
              <a:gd name="connsiteY3" fmla="*/ 2863690 h 2863690"/>
            </a:gdLst>
            <a:ahLst/>
            <a:cxnLst>
              <a:cxn ang="0">
                <a:pos x="connsiteX0" y="connsiteY0"/>
              </a:cxn>
              <a:cxn ang="0">
                <a:pos x="connsiteX1" y="connsiteY1"/>
              </a:cxn>
              <a:cxn ang="0">
                <a:pos x="connsiteX2" y="connsiteY2"/>
              </a:cxn>
              <a:cxn ang="0">
                <a:pos x="connsiteX3" y="connsiteY3"/>
              </a:cxn>
            </a:cxnLst>
            <a:rect l="l" t="t" r="r" b="b"/>
            <a:pathLst>
              <a:path w="4980989" h="2863690">
                <a:moveTo>
                  <a:pt x="0" y="0"/>
                </a:moveTo>
                <a:lnTo>
                  <a:pt x="4980989" y="0"/>
                </a:lnTo>
                <a:lnTo>
                  <a:pt x="4980989" y="2863690"/>
                </a:lnTo>
                <a:lnTo>
                  <a:pt x="0" y="2863690"/>
                </a:lnTo>
                <a:close/>
              </a:path>
            </a:pathLst>
          </a:custGeom>
          <a:pattFill prst="divot">
            <a:fgClr>
              <a:schemeClr val="accent1"/>
            </a:fgClr>
            <a:bgClr>
              <a:schemeClr val="bg1"/>
            </a:bgClr>
          </a:pattFill>
        </p:spPr>
        <p:txBody>
          <a:bodyPr wrap="square" anchor="ctr">
            <a:noAutofit/>
          </a:bodyPr>
          <a:lstStyle>
            <a:lvl1pPr marL="0" indent="0" algn="ctr">
              <a:buNone/>
              <a:defRPr sz="1200">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2317330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1DDF79B-386D-42D0-BB1D-4BAC71B5EDD7}"/>
              </a:ext>
            </a:extLst>
          </p:cNvPr>
          <p:cNvSpPr/>
          <p:nvPr userDrawn="1"/>
        </p:nvSpPr>
        <p:spPr>
          <a:xfrm>
            <a:off x="0" y="1"/>
            <a:ext cx="3048000" cy="723900"/>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5" name="Picture Placeholder 3">
            <a:extLst>
              <a:ext uri="{FF2B5EF4-FFF2-40B4-BE49-F238E27FC236}">
                <a16:creationId xmlns:a16="http://schemas.microsoft.com/office/drawing/2014/main" id="{60351294-FC8A-48EA-BEC7-8BD149595658}"/>
              </a:ext>
            </a:extLst>
          </p:cNvPr>
          <p:cNvSpPr>
            <a:spLocks noGrp="1"/>
          </p:cNvSpPr>
          <p:nvPr>
            <p:ph type="pic" sz="quarter" idx="10"/>
          </p:nvPr>
        </p:nvSpPr>
        <p:spPr>
          <a:xfrm>
            <a:off x="7772400" y="947057"/>
            <a:ext cx="3819624" cy="4963886"/>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Tree>
    <p:extLst>
      <p:ext uri="{BB962C8B-B14F-4D97-AF65-F5344CB8AC3E}">
        <p14:creationId xmlns:p14="http://schemas.microsoft.com/office/powerpoint/2010/main" val="3654663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373B5B9-4FDD-4847-9946-925B24241109}"/>
              </a:ext>
            </a:extLst>
          </p:cNvPr>
          <p:cNvSpPr/>
          <p:nvPr userDrawn="1"/>
        </p:nvSpPr>
        <p:spPr>
          <a:xfrm>
            <a:off x="8955314" y="2008414"/>
            <a:ext cx="3048000" cy="723900"/>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5" name="Picture Placeholder 3">
            <a:extLst>
              <a:ext uri="{FF2B5EF4-FFF2-40B4-BE49-F238E27FC236}">
                <a16:creationId xmlns:a16="http://schemas.microsoft.com/office/drawing/2014/main" id="{5A7CA873-03C2-4C5D-B438-17020D1B7EAE}"/>
              </a:ext>
            </a:extLst>
          </p:cNvPr>
          <p:cNvSpPr>
            <a:spLocks noGrp="1"/>
          </p:cNvSpPr>
          <p:nvPr>
            <p:ph type="pic" sz="quarter" idx="10"/>
          </p:nvPr>
        </p:nvSpPr>
        <p:spPr>
          <a:xfrm>
            <a:off x="4775201" y="2370364"/>
            <a:ext cx="6628138" cy="2841172"/>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Tree>
    <p:extLst>
      <p:ext uri="{BB962C8B-B14F-4D97-AF65-F5344CB8AC3E}">
        <p14:creationId xmlns:p14="http://schemas.microsoft.com/office/powerpoint/2010/main" val="1373110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BF92104-BAFA-4798-AEE8-97F58CE8396D}"/>
              </a:ext>
            </a:extLst>
          </p:cNvPr>
          <p:cNvSpPr/>
          <p:nvPr userDrawn="1"/>
        </p:nvSpPr>
        <p:spPr>
          <a:xfrm>
            <a:off x="11495313" y="4250871"/>
            <a:ext cx="696686" cy="2607129"/>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5" name="Picture Placeholder 3">
            <a:extLst>
              <a:ext uri="{FF2B5EF4-FFF2-40B4-BE49-F238E27FC236}">
                <a16:creationId xmlns:a16="http://schemas.microsoft.com/office/drawing/2014/main" id="{8321778B-0224-46D9-B693-3BD2A743C2FB}"/>
              </a:ext>
            </a:extLst>
          </p:cNvPr>
          <p:cNvSpPr>
            <a:spLocks noGrp="1"/>
          </p:cNvSpPr>
          <p:nvPr>
            <p:ph type="pic" sz="quarter" idx="10"/>
          </p:nvPr>
        </p:nvSpPr>
        <p:spPr>
          <a:xfrm>
            <a:off x="943430" y="913719"/>
            <a:ext cx="2728684" cy="5030562"/>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Tree>
    <p:extLst>
      <p:ext uri="{BB962C8B-B14F-4D97-AF65-F5344CB8AC3E}">
        <p14:creationId xmlns:p14="http://schemas.microsoft.com/office/powerpoint/2010/main" val="19318320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2119DDF-9CDE-435D-B37E-AB35A30A25A2}"/>
              </a:ext>
            </a:extLst>
          </p:cNvPr>
          <p:cNvSpPr/>
          <p:nvPr userDrawn="1"/>
        </p:nvSpPr>
        <p:spPr>
          <a:xfrm>
            <a:off x="246743" y="3106624"/>
            <a:ext cx="2235199" cy="644752"/>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5" name="Picture Placeholder 3">
            <a:extLst>
              <a:ext uri="{FF2B5EF4-FFF2-40B4-BE49-F238E27FC236}">
                <a16:creationId xmlns:a16="http://schemas.microsoft.com/office/drawing/2014/main" id="{D526573A-5412-4C08-873C-79C7FD77BEBC}"/>
              </a:ext>
            </a:extLst>
          </p:cNvPr>
          <p:cNvSpPr>
            <a:spLocks noGrp="1"/>
          </p:cNvSpPr>
          <p:nvPr>
            <p:ph type="pic" sz="quarter" idx="10"/>
          </p:nvPr>
        </p:nvSpPr>
        <p:spPr>
          <a:xfrm>
            <a:off x="609601" y="913719"/>
            <a:ext cx="5762169" cy="2515281"/>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Tree>
    <p:extLst>
      <p:ext uri="{BB962C8B-B14F-4D97-AF65-F5344CB8AC3E}">
        <p14:creationId xmlns:p14="http://schemas.microsoft.com/office/powerpoint/2010/main" val="6809800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2AA2E8D-A34E-4AFB-BB42-3564A7A3237D}"/>
              </a:ext>
            </a:extLst>
          </p:cNvPr>
          <p:cNvSpPr/>
          <p:nvPr userDrawn="1"/>
        </p:nvSpPr>
        <p:spPr>
          <a:xfrm>
            <a:off x="6371771" y="591343"/>
            <a:ext cx="2235199" cy="644752"/>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5" name="Picture Placeholder 3">
            <a:extLst>
              <a:ext uri="{FF2B5EF4-FFF2-40B4-BE49-F238E27FC236}">
                <a16:creationId xmlns:a16="http://schemas.microsoft.com/office/drawing/2014/main" id="{D710068F-826E-4A8E-B7D4-101648468809}"/>
              </a:ext>
            </a:extLst>
          </p:cNvPr>
          <p:cNvSpPr>
            <a:spLocks noGrp="1"/>
          </p:cNvSpPr>
          <p:nvPr>
            <p:ph type="pic" sz="quarter" idx="10"/>
          </p:nvPr>
        </p:nvSpPr>
        <p:spPr>
          <a:xfrm>
            <a:off x="6865259" y="913719"/>
            <a:ext cx="4542970" cy="2515281"/>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
        <p:nvSpPr>
          <p:cNvPr id="6" name="Picture Placeholder 3">
            <a:extLst>
              <a:ext uri="{FF2B5EF4-FFF2-40B4-BE49-F238E27FC236}">
                <a16:creationId xmlns:a16="http://schemas.microsoft.com/office/drawing/2014/main" id="{1DDB3949-6F99-4171-BFDC-D5ECDDF84B2C}"/>
              </a:ext>
            </a:extLst>
          </p:cNvPr>
          <p:cNvSpPr>
            <a:spLocks noGrp="1"/>
          </p:cNvSpPr>
          <p:nvPr>
            <p:ph type="pic" sz="quarter" idx="11"/>
          </p:nvPr>
        </p:nvSpPr>
        <p:spPr>
          <a:xfrm>
            <a:off x="6865259" y="3751376"/>
            <a:ext cx="4542970" cy="2515281"/>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
        <p:nvSpPr>
          <p:cNvPr id="8" name="Rectangle 7">
            <a:extLst>
              <a:ext uri="{FF2B5EF4-FFF2-40B4-BE49-F238E27FC236}">
                <a16:creationId xmlns:a16="http://schemas.microsoft.com/office/drawing/2014/main" id="{6A6E116E-DA30-47E4-967B-217F45CDA1B7}"/>
              </a:ext>
            </a:extLst>
          </p:cNvPr>
          <p:cNvSpPr/>
          <p:nvPr userDrawn="1"/>
        </p:nvSpPr>
        <p:spPr>
          <a:xfrm>
            <a:off x="0" y="6266656"/>
            <a:ext cx="2235199" cy="591343"/>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Tree>
    <p:extLst>
      <p:ext uri="{BB962C8B-B14F-4D97-AF65-F5344CB8AC3E}">
        <p14:creationId xmlns:p14="http://schemas.microsoft.com/office/powerpoint/2010/main" val="227444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2AA2E8D-A34E-4AFB-BB42-3564A7A3237D}"/>
              </a:ext>
            </a:extLst>
          </p:cNvPr>
          <p:cNvSpPr/>
          <p:nvPr userDrawn="1"/>
        </p:nvSpPr>
        <p:spPr>
          <a:xfrm>
            <a:off x="10417626" y="3429000"/>
            <a:ext cx="573315" cy="1716428"/>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5" name="Picture Placeholder 3">
            <a:extLst>
              <a:ext uri="{FF2B5EF4-FFF2-40B4-BE49-F238E27FC236}">
                <a16:creationId xmlns:a16="http://schemas.microsoft.com/office/drawing/2014/main" id="{D710068F-826E-4A8E-B7D4-101648468809}"/>
              </a:ext>
            </a:extLst>
          </p:cNvPr>
          <p:cNvSpPr>
            <a:spLocks noGrp="1"/>
          </p:cNvSpPr>
          <p:nvPr>
            <p:ph type="pic" sz="quarter" idx="10"/>
          </p:nvPr>
        </p:nvSpPr>
        <p:spPr>
          <a:xfrm>
            <a:off x="1429659" y="3762829"/>
            <a:ext cx="3759198" cy="2515281"/>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
        <p:nvSpPr>
          <p:cNvPr id="6" name="Picture Placeholder 3">
            <a:extLst>
              <a:ext uri="{FF2B5EF4-FFF2-40B4-BE49-F238E27FC236}">
                <a16:creationId xmlns:a16="http://schemas.microsoft.com/office/drawing/2014/main" id="{1DDB3949-6F99-4171-BFDC-D5ECDDF84B2C}"/>
              </a:ext>
            </a:extLst>
          </p:cNvPr>
          <p:cNvSpPr>
            <a:spLocks noGrp="1"/>
          </p:cNvSpPr>
          <p:nvPr>
            <p:ph type="pic" sz="quarter" idx="11"/>
          </p:nvPr>
        </p:nvSpPr>
        <p:spPr>
          <a:xfrm>
            <a:off x="6945086" y="3762828"/>
            <a:ext cx="3759198" cy="2515281"/>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
        <p:nvSpPr>
          <p:cNvPr id="7" name="Rectangle 6">
            <a:extLst>
              <a:ext uri="{FF2B5EF4-FFF2-40B4-BE49-F238E27FC236}">
                <a16:creationId xmlns:a16="http://schemas.microsoft.com/office/drawing/2014/main" id="{A12D0E95-0E28-4AA8-AE09-10F09DDA1FF4}"/>
              </a:ext>
            </a:extLst>
          </p:cNvPr>
          <p:cNvSpPr/>
          <p:nvPr userDrawn="1"/>
        </p:nvSpPr>
        <p:spPr>
          <a:xfrm>
            <a:off x="498928" y="0"/>
            <a:ext cx="573315" cy="1716428"/>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Tree>
    <p:extLst>
      <p:ext uri="{BB962C8B-B14F-4D97-AF65-F5344CB8AC3E}">
        <p14:creationId xmlns:p14="http://schemas.microsoft.com/office/powerpoint/2010/main" val="3669715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47DB778-0789-4543-9E12-6F2673AED155}"/>
              </a:ext>
            </a:extLst>
          </p:cNvPr>
          <p:cNvSpPr/>
          <p:nvPr userDrawn="1"/>
        </p:nvSpPr>
        <p:spPr>
          <a:xfrm>
            <a:off x="3077028" y="4559470"/>
            <a:ext cx="2235199" cy="591343"/>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5" name="Picture Placeholder 3">
            <a:extLst>
              <a:ext uri="{FF2B5EF4-FFF2-40B4-BE49-F238E27FC236}">
                <a16:creationId xmlns:a16="http://schemas.microsoft.com/office/drawing/2014/main" id="{3C84B3A1-9418-42F4-8452-354A6B59232F}"/>
              </a:ext>
            </a:extLst>
          </p:cNvPr>
          <p:cNvSpPr>
            <a:spLocks noGrp="1"/>
          </p:cNvSpPr>
          <p:nvPr>
            <p:ph type="pic" sz="quarter" idx="10"/>
          </p:nvPr>
        </p:nvSpPr>
        <p:spPr>
          <a:xfrm>
            <a:off x="0" y="2339861"/>
            <a:ext cx="4898579" cy="2515281"/>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
        <p:nvSpPr>
          <p:cNvPr id="8" name="Picture Placeholder 3">
            <a:extLst>
              <a:ext uri="{FF2B5EF4-FFF2-40B4-BE49-F238E27FC236}">
                <a16:creationId xmlns:a16="http://schemas.microsoft.com/office/drawing/2014/main" id="{F271DFF6-D796-4655-A879-9AC4B310B9B9}"/>
              </a:ext>
            </a:extLst>
          </p:cNvPr>
          <p:cNvSpPr>
            <a:spLocks noGrp="1"/>
          </p:cNvSpPr>
          <p:nvPr>
            <p:ph type="pic" sz="quarter" idx="11"/>
          </p:nvPr>
        </p:nvSpPr>
        <p:spPr>
          <a:xfrm>
            <a:off x="7293420" y="4342719"/>
            <a:ext cx="4898579" cy="2515281"/>
          </a:xfrm>
          <a:prstGeom prst="rect">
            <a:avLst/>
          </a:prstGeom>
          <a:pattFill prst="divot">
            <a:fgClr>
              <a:schemeClr val="accent1"/>
            </a:fgClr>
            <a:bgClr>
              <a:schemeClr val="bg1"/>
            </a:bgClr>
          </a:pattFill>
        </p:spPr>
        <p:txBody>
          <a:bodyPr/>
          <a:lstStyle>
            <a:lvl1pPr>
              <a:defRPr sz="2000">
                <a:latin typeface="Arial" panose="020B0604020202020204" pitchFamily="34" charset="0"/>
                <a:cs typeface="Arial" panose="020B0604020202020204" pitchFamily="34" charset="0"/>
              </a:defRPr>
            </a:lvl1pPr>
          </a:lstStyle>
          <a:p>
            <a:endParaRPr lang="en-ID"/>
          </a:p>
        </p:txBody>
      </p:sp>
      <p:sp>
        <p:nvSpPr>
          <p:cNvPr id="10" name="Rectangle 9">
            <a:extLst>
              <a:ext uri="{FF2B5EF4-FFF2-40B4-BE49-F238E27FC236}">
                <a16:creationId xmlns:a16="http://schemas.microsoft.com/office/drawing/2014/main" id="{E9A986F5-6B90-4F3A-97F0-116A1E08E134}"/>
              </a:ext>
            </a:extLst>
          </p:cNvPr>
          <p:cNvSpPr/>
          <p:nvPr userDrawn="1"/>
        </p:nvSpPr>
        <p:spPr>
          <a:xfrm>
            <a:off x="9956800" y="0"/>
            <a:ext cx="2235199" cy="591343"/>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Tree>
    <p:extLst>
      <p:ext uri="{BB962C8B-B14F-4D97-AF65-F5344CB8AC3E}">
        <p14:creationId xmlns:p14="http://schemas.microsoft.com/office/powerpoint/2010/main" val="778412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686515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6" r:id="rId16"/>
    <p:sldLayoutId id="2147483668" r:id="rId17"/>
    <p:sldLayoutId id="2147483669" r:id="rId18"/>
    <p:sldLayoutId id="2147483672" r:id="rId19"/>
    <p:sldLayoutId id="2147483674" r:id="rId20"/>
    <p:sldLayoutId id="2147483676" r:id="rId21"/>
    <p:sldLayoutId id="2147483680" r:id="rId22"/>
    <p:sldLayoutId id="2147483685" r:id="rId23"/>
    <p:sldLayoutId id="2147483686"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12.xml"/><Relationship Id="rId4" Type="http://schemas.openxmlformats.org/officeDocument/2006/relationships/image" Target="../media/image17.jp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15.xml"/><Relationship Id="rId5" Type="http://schemas.openxmlformats.org/officeDocument/2006/relationships/image" Target="../media/image23.jpg"/><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6.xml"/><Relationship Id="rId4" Type="http://schemas.openxmlformats.org/officeDocument/2006/relationships/image" Target="../media/image26.jpg"/></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7.xml"/><Relationship Id="rId5" Type="http://schemas.openxmlformats.org/officeDocument/2006/relationships/image" Target="../media/image26.jpg"/><Relationship Id="rId4" Type="http://schemas.openxmlformats.org/officeDocument/2006/relationships/image" Target="../media/image29.jpeg"/></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2.jpeg"/><Relationship Id="rId1" Type="http://schemas.openxmlformats.org/officeDocument/2006/relationships/slideLayout" Target="../slideLayouts/slideLayout19.xml"/><Relationship Id="rId4" Type="http://schemas.openxmlformats.org/officeDocument/2006/relationships/image" Target="../media/image33.jp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0.xml"/><Relationship Id="rId5" Type="http://schemas.openxmlformats.org/officeDocument/2006/relationships/image" Target="../media/image35.jpeg"/><Relationship Id="rId4" Type="http://schemas.openxmlformats.org/officeDocument/2006/relationships/image" Target="../media/image34.jpeg"/></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1.xml"/><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CA3D9E0B-A10C-41DC-96DE-52326782A96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8618" b="8618"/>
          <a:stretch>
            <a:fillRect/>
          </a:stretch>
        </p:blipFill>
        <p:spPr/>
      </p:pic>
      <p:sp>
        <p:nvSpPr>
          <p:cNvPr id="14" name="TextBox 13">
            <a:extLst>
              <a:ext uri="{FF2B5EF4-FFF2-40B4-BE49-F238E27FC236}">
                <a16:creationId xmlns:a16="http://schemas.microsoft.com/office/drawing/2014/main" id="{B2E18109-0032-415D-95D8-E09395484B10}"/>
              </a:ext>
            </a:extLst>
          </p:cNvPr>
          <p:cNvSpPr txBox="1"/>
          <p:nvPr/>
        </p:nvSpPr>
        <p:spPr>
          <a:xfrm>
            <a:off x="2836907" y="3786240"/>
            <a:ext cx="1887055" cy="307777"/>
          </a:xfrm>
          <a:prstGeom prst="rect">
            <a:avLst/>
          </a:prstGeom>
          <a:noFill/>
        </p:spPr>
        <p:txBody>
          <a:bodyPr wrap="none" rtlCol="0">
            <a:spAutoFit/>
          </a:bodyPr>
          <a:lstStyle/>
          <a:p>
            <a:r>
              <a:rPr lang="en-US" sz="1400" spc="200" dirty="0">
                <a:solidFill>
                  <a:schemeClr val="tx1">
                    <a:lumMod val="65000"/>
                    <a:lumOff val="35000"/>
                  </a:schemeClr>
                </a:solidFill>
                <a:latin typeface="+mj-lt"/>
              </a:rPr>
              <a:t> PRESENTATION.</a:t>
            </a:r>
          </a:p>
        </p:txBody>
      </p:sp>
      <p:sp>
        <p:nvSpPr>
          <p:cNvPr id="5" name="TextBox 4">
            <a:extLst>
              <a:ext uri="{FF2B5EF4-FFF2-40B4-BE49-F238E27FC236}">
                <a16:creationId xmlns:a16="http://schemas.microsoft.com/office/drawing/2014/main" id="{6047EF8F-6F11-4D8E-BBD1-5E4E7B9B75A2}"/>
              </a:ext>
            </a:extLst>
          </p:cNvPr>
          <p:cNvSpPr txBox="1"/>
          <p:nvPr/>
        </p:nvSpPr>
        <p:spPr>
          <a:xfrm>
            <a:off x="945132" y="2438159"/>
            <a:ext cx="2924197" cy="1446550"/>
          </a:xfrm>
          <a:prstGeom prst="rect">
            <a:avLst/>
          </a:prstGeom>
          <a:noFill/>
        </p:spPr>
        <p:txBody>
          <a:bodyPr wrap="none" rtlCol="0">
            <a:spAutoFit/>
          </a:bodyPr>
          <a:lstStyle/>
          <a:p>
            <a:pPr algn="ctr"/>
            <a:r>
              <a:rPr lang="en-US" sz="8800" b="1" spc="600" dirty="0">
                <a:solidFill>
                  <a:srgbClr val="63726F"/>
                </a:solidFill>
                <a:latin typeface="+mj-lt"/>
                <a:cs typeface="Poppins" panose="00000500000000000000" pitchFamily="2" charset="0"/>
              </a:rPr>
              <a:t>DIET</a:t>
            </a:r>
          </a:p>
        </p:txBody>
      </p:sp>
      <p:cxnSp>
        <p:nvCxnSpPr>
          <p:cNvPr id="22" name="Straight Connector 21">
            <a:extLst>
              <a:ext uri="{FF2B5EF4-FFF2-40B4-BE49-F238E27FC236}">
                <a16:creationId xmlns:a16="http://schemas.microsoft.com/office/drawing/2014/main" id="{641364AC-5393-4D25-B6C8-E450984D9A66}"/>
              </a:ext>
            </a:extLst>
          </p:cNvPr>
          <p:cNvCxnSpPr>
            <a:cxnSpLocks/>
          </p:cNvCxnSpPr>
          <p:nvPr/>
        </p:nvCxnSpPr>
        <p:spPr>
          <a:xfrm>
            <a:off x="1114730" y="3953983"/>
            <a:ext cx="1736035" cy="0"/>
          </a:xfrm>
          <a:prstGeom prst="line">
            <a:avLst/>
          </a:prstGeom>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937AEF4D-AB31-4488-B6F7-0A5A1AA85394}"/>
              </a:ext>
            </a:extLst>
          </p:cNvPr>
          <p:cNvSpPr/>
          <p:nvPr/>
        </p:nvSpPr>
        <p:spPr>
          <a:xfrm>
            <a:off x="11495313" y="-17430"/>
            <a:ext cx="696686" cy="2607129"/>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Tree>
    <p:extLst>
      <p:ext uri="{BB962C8B-B14F-4D97-AF65-F5344CB8AC3E}">
        <p14:creationId xmlns:p14="http://schemas.microsoft.com/office/powerpoint/2010/main" val="275096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5355E91-0690-4211-8CDB-EDCE30276BDA}"/>
              </a:ext>
            </a:extLst>
          </p:cNvPr>
          <p:cNvSpPr txBox="1"/>
          <p:nvPr/>
        </p:nvSpPr>
        <p:spPr>
          <a:xfrm>
            <a:off x="5516147" y="2094537"/>
            <a:ext cx="2445658" cy="538609"/>
          </a:xfrm>
          <a:prstGeom prst="rect">
            <a:avLst/>
          </a:prstGeom>
          <a:noFill/>
        </p:spPr>
        <p:txBody>
          <a:bodyPr wrap="square" rtlCol="0">
            <a:spAutoFit/>
          </a:bodyPr>
          <a:lstStyle/>
          <a:p>
            <a:r>
              <a:rPr lang="en-US" sz="2900">
                <a:solidFill>
                  <a:schemeClr val="tx1">
                    <a:lumMod val="85000"/>
                    <a:lumOff val="15000"/>
                  </a:schemeClr>
                </a:solidFill>
                <a:latin typeface="+mj-lt"/>
                <a:cs typeface="Poppins SemiBold" panose="00000700000000000000" pitchFamily="2" charset="0"/>
              </a:rPr>
              <a:t>Our C.E.O</a:t>
            </a:r>
            <a:endParaRPr lang="en-US" sz="2900" i="1">
              <a:solidFill>
                <a:schemeClr val="tx1">
                  <a:lumMod val="85000"/>
                  <a:lumOff val="15000"/>
                </a:schemeClr>
              </a:solidFill>
              <a:latin typeface="+mj-lt"/>
              <a:cs typeface="Poppins SemiBold" panose="00000700000000000000" pitchFamily="2" charset="0"/>
            </a:endParaRPr>
          </a:p>
        </p:txBody>
      </p:sp>
      <p:sp>
        <p:nvSpPr>
          <p:cNvPr id="6" name="TextBox 5">
            <a:extLst>
              <a:ext uri="{FF2B5EF4-FFF2-40B4-BE49-F238E27FC236}">
                <a16:creationId xmlns:a16="http://schemas.microsoft.com/office/drawing/2014/main" id="{EA3BDFCF-7846-4E10-8924-6AFADF6E5B79}"/>
              </a:ext>
            </a:extLst>
          </p:cNvPr>
          <p:cNvSpPr txBox="1"/>
          <p:nvPr/>
        </p:nvSpPr>
        <p:spPr>
          <a:xfrm>
            <a:off x="6157715" y="1195489"/>
            <a:ext cx="1818125" cy="830997"/>
          </a:xfrm>
          <a:prstGeom prst="rect">
            <a:avLst/>
          </a:prstGeom>
          <a:noFill/>
        </p:spPr>
        <p:txBody>
          <a:bodyPr wrap="none" rtlCol="0">
            <a:spAutoFit/>
          </a:bodyPr>
          <a:lstStyle/>
          <a:p>
            <a:pPr algn="ctr"/>
            <a:r>
              <a:rPr lang="en-US" sz="4800" b="1" spc="600" dirty="0">
                <a:solidFill>
                  <a:srgbClr val="63726F"/>
                </a:solidFill>
                <a:latin typeface="+mj-lt"/>
                <a:cs typeface="Poppins" panose="00000500000000000000" pitchFamily="2" charset="0"/>
              </a:rPr>
              <a:t>DIET</a:t>
            </a:r>
          </a:p>
        </p:txBody>
      </p:sp>
      <p:cxnSp>
        <p:nvCxnSpPr>
          <p:cNvPr id="7" name="Straight Connector 6">
            <a:extLst>
              <a:ext uri="{FF2B5EF4-FFF2-40B4-BE49-F238E27FC236}">
                <a16:creationId xmlns:a16="http://schemas.microsoft.com/office/drawing/2014/main" id="{D3728CC7-09F6-4603-AA13-D1594D41DE85}"/>
              </a:ext>
            </a:extLst>
          </p:cNvPr>
          <p:cNvCxnSpPr>
            <a:cxnSpLocks/>
          </p:cNvCxnSpPr>
          <p:nvPr/>
        </p:nvCxnSpPr>
        <p:spPr>
          <a:xfrm>
            <a:off x="7549153" y="2363841"/>
            <a:ext cx="765851" cy="0"/>
          </a:xfrm>
          <a:prstGeom prst="line">
            <a:avLst/>
          </a:prstGeom>
          <a:ln w="12700">
            <a:solidFill>
              <a:srgbClr val="63726F"/>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69246E7E-C169-49E0-9D60-EFB396466427}"/>
              </a:ext>
            </a:extLst>
          </p:cNvPr>
          <p:cNvSpPr txBox="1"/>
          <p:nvPr/>
        </p:nvSpPr>
        <p:spPr>
          <a:xfrm>
            <a:off x="6096000" y="3296929"/>
            <a:ext cx="1941557" cy="276999"/>
          </a:xfrm>
          <a:prstGeom prst="rect">
            <a:avLst/>
          </a:prstGeom>
          <a:noFill/>
        </p:spPr>
        <p:txBody>
          <a:bodyPr wrap="none" rtlCol="0">
            <a:spAutoFit/>
          </a:bodyPr>
          <a:lstStyle/>
          <a:p>
            <a:r>
              <a:rPr lang="en-US" sz="1200" b="1" spc="100">
                <a:solidFill>
                  <a:srgbClr val="63726F"/>
                </a:solidFill>
                <a:latin typeface="+mj-lt"/>
                <a:ea typeface="Open Sans" panose="020B0606030504020204" pitchFamily="34" charset="0"/>
                <a:cs typeface="Poppins" panose="00000500000000000000" pitchFamily="2" charset="0"/>
              </a:rPr>
              <a:t>MESSAGE FROM CEO</a:t>
            </a:r>
          </a:p>
        </p:txBody>
      </p:sp>
      <p:sp>
        <p:nvSpPr>
          <p:cNvPr id="9" name="Rectangle 8">
            <a:extLst>
              <a:ext uri="{FF2B5EF4-FFF2-40B4-BE49-F238E27FC236}">
                <a16:creationId xmlns:a16="http://schemas.microsoft.com/office/drawing/2014/main" id="{C2C1FAB1-0B48-4FEF-A9C3-762BDD7E28BB}"/>
              </a:ext>
            </a:extLst>
          </p:cNvPr>
          <p:cNvSpPr/>
          <p:nvPr/>
        </p:nvSpPr>
        <p:spPr>
          <a:xfrm>
            <a:off x="6096000" y="3573928"/>
            <a:ext cx="4701787" cy="1337930"/>
          </a:xfrm>
          <a:prstGeom prst="rect">
            <a:avLst/>
          </a:prstGeom>
        </p:spPr>
        <p:txBody>
          <a:bodyPr wrap="square">
            <a:spAutoFit/>
          </a:bodyPr>
          <a:lstStyle/>
          <a:p>
            <a:pPr algn="just">
              <a:lnSpc>
                <a:spcPct val="150000"/>
              </a:lnSpc>
            </a:pPr>
            <a:r>
              <a:rPr lang="en-US" sz="1100">
                <a:solidFill>
                  <a:schemeClr val="bg1">
                    <a:lumMod val="50000"/>
                  </a:schemeClr>
                </a:solidFill>
                <a:latin typeface="+mj-lt"/>
                <a:ea typeface="Noto Sans" panose="020B0502040504020204" pitchFamily="34" charset="0"/>
                <a:cs typeface="Noto Sans" panose="020B0502040504020204" pitchFamily="34" charset="0"/>
              </a:rPr>
              <a:t>At vero eos et accusamus et iusto odio dignissimos ducimus qui blanditiis ise praesentium voluptatum deleniti atque corrupti quos dolores et quas et molestias excepturi sint occaecati cupiditate non provident, similique molesti sunt in culpa qui officia deserunt mollitia animi, id est laborum.</a:t>
            </a:r>
          </a:p>
        </p:txBody>
      </p:sp>
      <p:grpSp>
        <p:nvGrpSpPr>
          <p:cNvPr id="10" name="Group 9">
            <a:extLst>
              <a:ext uri="{FF2B5EF4-FFF2-40B4-BE49-F238E27FC236}">
                <a16:creationId xmlns:a16="http://schemas.microsoft.com/office/drawing/2014/main" id="{2A0BE637-CFEF-4A14-8A56-681FD8354252}"/>
              </a:ext>
            </a:extLst>
          </p:cNvPr>
          <p:cNvGrpSpPr/>
          <p:nvPr/>
        </p:nvGrpSpPr>
        <p:grpSpPr>
          <a:xfrm>
            <a:off x="4856260" y="5621225"/>
            <a:ext cx="368882" cy="102182"/>
            <a:chOff x="2679118" y="1898068"/>
            <a:chExt cx="368882" cy="102182"/>
          </a:xfrm>
          <a:solidFill>
            <a:srgbClr val="404040"/>
          </a:solidFill>
        </p:grpSpPr>
        <p:sp>
          <p:nvSpPr>
            <p:cNvPr id="11" name="Rectangle 10">
              <a:extLst>
                <a:ext uri="{FF2B5EF4-FFF2-40B4-BE49-F238E27FC236}">
                  <a16:creationId xmlns:a16="http://schemas.microsoft.com/office/drawing/2014/main" id="{AF76B901-755A-440A-9F4C-B3AA9821254B}"/>
                </a:ext>
              </a:extLst>
            </p:cNvPr>
            <p:cNvSpPr/>
            <p:nvPr/>
          </p:nvSpPr>
          <p:spPr>
            <a:xfrm>
              <a:off x="2679118" y="1898068"/>
              <a:ext cx="102182" cy="102182"/>
            </a:xfrm>
            <a:prstGeom prst="rect">
              <a:avLst/>
            </a:prstGeom>
            <a:solidFill>
              <a:srgbClr val="546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12" name="Rectangle 11">
              <a:extLst>
                <a:ext uri="{FF2B5EF4-FFF2-40B4-BE49-F238E27FC236}">
                  <a16:creationId xmlns:a16="http://schemas.microsoft.com/office/drawing/2014/main" id="{C9F83DCF-4F52-455C-B238-951ED8F2C822}"/>
                </a:ext>
              </a:extLst>
            </p:cNvPr>
            <p:cNvSpPr/>
            <p:nvPr/>
          </p:nvSpPr>
          <p:spPr>
            <a:xfrm>
              <a:off x="2812468" y="1898068"/>
              <a:ext cx="102182" cy="102182"/>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13" name="Rectangle 12">
              <a:extLst>
                <a:ext uri="{FF2B5EF4-FFF2-40B4-BE49-F238E27FC236}">
                  <a16:creationId xmlns:a16="http://schemas.microsoft.com/office/drawing/2014/main" id="{159F0ED5-F6D2-442C-8F44-85C6FB7C9DA7}"/>
                </a:ext>
              </a:extLst>
            </p:cNvPr>
            <p:cNvSpPr/>
            <p:nvPr/>
          </p:nvSpPr>
          <p:spPr>
            <a:xfrm>
              <a:off x="2945818" y="1898068"/>
              <a:ext cx="102182" cy="102182"/>
            </a:xfrm>
            <a:prstGeom prst="rect">
              <a:avLst/>
            </a:prstGeom>
            <a:solidFill>
              <a:srgbClr val="AAA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grpSp>
      <p:pic>
        <p:nvPicPr>
          <p:cNvPr id="4" name="Picture Placeholder 3">
            <a:extLst>
              <a:ext uri="{FF2B5EF4-FFF2-40B4-BE49-F238E27FC236}">
                <a16:creationId xmlns:a16="http://schemas.microsoft.com/office/drawing/2014/main" id="{459A2E5D-16F4-4B01-879F-632BBD3B942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5153" b="5153"/>
          <a:stretch>
            <a:fillRect/>
          </a:stretch>
        </p:blipFill>
        <p:spPr/>
      </p:pic>
    </p:spTree>
    <p:extLst>
      <p:ext uri="{BB962C8B-B14F-4D97-AF65-F5344CB8AC3E}">
        <p14:creationId xmlns:p14="http://schemas.microsoft.com/office/powerpoint/2010/main" val="4004968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7ACAC5D-12AA-445D-A772-0F6608B52635}"/>
              </a:ext>
            </a:extLst>
          </p:cNvPr>
          <p:cNvSpPr txBox="1"/>
          <p:nvPr/>
        </p:nvSpPr>
        <p:spPr>
          <a:xfrm>
            <a:off x="808220" y="2190199"/>
            <a:ext cx="2445658" cy="538609"/>
          </a:xfrm>
          <a:prstGeom prst="rect">
            <a:avLst/>
          </a:prstGeom>
          <a:noFill/>
        </p:spPr>
        <p:txBody>
          <a:bodyPr wrap="square" rtlCol="0">
            <a:spAutoFit/>
          </a:bodyPr>
          <a:lstStyle/>
          <a:p>
            <a:r>
              <a:rPr lang="en-US" sz="2900">
                <a:solidFill>
                  <a:schemeClr val="tx1">
                    <a:lumMod val="85000"/>
                    <a:lumOff val="15000"/>
                  </a:schemeClr>
                </a:solidFill>
                <a:latin typeface="+mj-lt"/>
                <a:cs typeface="Poppins SemiBold" panose="00000700000000000000" pitchFamily="2" charset="0"/>
              </a:rPr>
              <a:t>Our achive</a:t>
            </a:r>
            <a:endParaRPr lang="en-US" sz="2900" i="1">
              <a:solidFill>
                <a:schemeClr val="tx1">
                  <a:lumMod val="85000"/>
                  <a:lumOff val="15000"/>
                </a:schemeClr>
              </a:solidFill>
              <a:latin typeface="+mj-lt"/>
              <a:cs typeface="Poppins SemiBold" panose="00000700000000000000" pitchFamily="2" charset="0"/>
            </a:endParaRPr>
          </a:p>
        </p:txBody>
      </p:sp>
      <p:sp>
        <p:nvSpPr>
          <p:cNvPr id="5" name="TextBox 4">
            <a:extLst>
              <a:ext uri="{FF2B5EF4-FFF2-40B4-BE49-F238E27FC236}">
                <a16:creationId xmlns:a16="http://schemas.microsoft.com/office/drawing/2014/main" id="{7BA35212-001A-4C22-94FE-68A45A83E99E}"/>
              </a:ext>
            </a:extLst>
          </p:cNvPr>
          <p:cNvSpPr txBox="1"/>
          <p:nvPr/>
        </p:nvSpPr>
        <p:spPr>
          <a:xfrm>
            <a:off x="1449788" y="2708841"/>
            <a:ext cx="1818125" cy="830997"/>
          </a:xfrm>
          <a:prstGeom prst="rect">
            <a:avLst/>
          </a:prstGeom>
          <a:noFill/>
        </p:spPr>
        <p:txBody>
          <a:bodyPr wrap="none" rtlCol="0">
            <a:spAutoFit/>
          </a:bodyPr>
          <a:lstStyle/>
          <a:p>
            <a:pPr algn="ctr"/>
            <a:r>
              <a:rPr lang="en-US" sz="4800" b="1" spc="600" dirty="0">
                <a:solidFill>
                  <a:srgbClr val="63726F"/>
                </a:solidFill>
                <a:latin typeface="+mj-lt"/>
                <a:cs typeface="Poppins" panose="00000500000000000000" pitchFamily="2" charset="0"/>
              </a:rPr>
              <a:t>DIET</a:t>
            </a:r>
          </a:p>
        </p:txBody>
      </p:sp>
      <p:cxnSp>
        <p:nvCxnSpPr>
          <p:cNvPr id="6" name="Straight Connector 5">
            <a:extLst>
              <a:ext uri="{FF2B5EF4-FFF2-40B4-BE49-F238E27FC236}">
                <a16:creationId xmlns:a16="http://schemas.microsoft.com/office/drawing/2014/main" id="{A1036416-7E8A-4130-9870-D9C2C22F7E69}"/>
              </a:ext>
            </a:extLst>
          </p:cNvPr>
          <p:cNvCxnSpPr>
            <a:cxnSpLocks/>
          </p:cNvCxnSpPr>
          <p:nvPr/>
        </p:nvCxnSpPr>
        <p:spPr>
          <a:xfrm>
            <a:off x="2995299" y="2498672"/>
            <a:ext cx="535360" cy="0"/>
          </a:xfrm>
          <a:prstGeom prst="line">
            <a:avLst/>
          </a:prstGeom>
          <a:ln w="12700">
            <a:solidFill>
              <a:srgbClr val="63726F"/>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E940D04-A0FA-424E-8193-01A890A4460B}"/>
              </a:ext>
            </a:extLst>
          </p:cNvPr>
          <p:cNvSpPr txBox="1"/>
          <p:nvPr/>
        </p:nvSpPr>
        <p:spPr>
          <a:xfrm>
            <a:off x="5596642" y="1112666"/>
            <a:ext cx="1273105" cy="276999"/>
          </a:xfrm>
          <a:prstGeom prst="rect">
            <a:avLst/>
          </a:prstGeom>
          <a:noFill/>
        </p:spPr>
        <p:txBody>
          <a:bodyPr wrap="none" rtlCol="0">
            <a:spAutoFit/>
          </a:bodyPr>
          <a:lstStyle/>
          <a:p>
            <a:r>
              <a:rPr lang="en-US" sz="1200" b="1" spc="100" dirty="0">
                <a:solidFill>
                  <a:srgbClr val="63726F"/>
                </a:solidFill>
                <a:latin typeface="+mj-lt"/>
                <a:ea typeface="Open Sans" panose="020B0606030504020204" pitchFamily="34" charset="0"/>
                <a:cs typeface="Poppins" panose="00000500000000000000" pitchFamily="2" charset="0"/>
              </a:rPr>
              <a:t>DIET ACHIVE</a:t>
            </a:r>
          </a:p>
        </p:txBody>
      </p:sp>
      <p:sp>
        <p:nvSpPr>
          <p:cNvPr id="8" name="Rectangle 7">
            <a:extLst>
              <a:ext uri="{FF2B5EF4-FFF2-40B4-BE49-F238E27FC236}">
                <a16:creationId xmlns:a16="http://schemas.microsoft.com/office/drawing/2014/main" id="{E546C691-BB9B-4840-8B16-05DCDB4AF7BC}"/>
              </a:ext>
            </a:extLst>
          </p:cNvPr>
          <p:cNvSpPr/>
          <p:nvPr/>
        </p:nvSpPr>
        <p:spPr>
          <a:xfrm>
            <a:off x="5596642" y="1389665"/>
            <a:ext cx="5226616" cy="1337930"/>
          </a:xfrm>
          <a:prstGeom prst="rect">
            <a:avLst/>
          </a:prstGeom>
        </p:spPr>
        <p:txBody>
          <a:bodyPr wrap="square">
            <a:spAutoFit/>
          </a:bodyPr>
          <a:lstStyle/>
          <a:p>
            <a:pPr algn="just">
              <a:lnSpc>
                <a:spcPct val="150000"/>
              </a:lnSpc>
            </a:pPr>
            <a:r>
              <a:rPr lang="en-US" sz="1100">
                <a:solidFill>
                  <a:schemeClr val="bg1">
                    <a:lumMod val="50000"/>
                  </a:schemeClr>
                </a:solidFill>
                <a:latin typeface="+mj-lt"/>
                <a:ea typeface="Noto Sans" panose="020B0502040504020204" pitchFamily="34" charset="0"/>
                <a:cs typeface="Noto Sans" panose="020B0502040504020204" pitchFamily="34" charset="0"/>
              </a:rPr>
              <a:t>At vero eos et accusamus et iusto odio dignissimos ducimus qui blanditiis ise praesentium voluptatum deleniti atque corrupti quos dolores et quas et molestias excepturi sint occaecati cupiditate non provident, similique molesti sunt in culpa qui officia deserunt mollitia animi, id est laborum.</a:t>
            </a:r>
          </a:p>
        </p:txBody>
      </p:sp>
      <p:grpSp>
        <p:nvGrpSpPr>
          <p:cNvPr id="9" name="Group 8">
            <a:extLst>
              <a:ext uri="{FF2B5EF4-FFF2-40B4-BE49-F238E27FC236}">
                <a16:creationId xmlns:a16="http://schemas.microsoft.com/office/drawing/2014/main" id="{B16CA938-3CBE-426C-B8D5-0EBF80A39142}"/>
              </a:ext>
            </a:extLst>
          </p:cNvPr>
          <p:cNvGrpSpPr/>
          <p:nvPr/>
        </p:nvGrpSpPr>
        <p:grpSpPr>
          <a:xfrm>
            <a:off x="4271445" y="6219980"/>
            <a:ext cx="368882" cy="102182"/>
            <a:chOff x="2679118" y="1898068"/>
            <a:chExt cx="368882" cy="102182"/>
          </a:xfrm>
          <a:solidFill>
            <a:srgbClr val="404040"/>
          </a:solidFill>
        </p:grpSpPr>
        <p:sp>
          <p:nvSpPr>
            <p:cNvPr id="10" name="Rectangle 9">
              <a:extLst>
                <a:ext uri="{FF2B5EF4-FFF2-40B4-BE49-F238E27FC236}">
                  <a16:creationId xmlns:a16="http://schemas.microsoft.com/office/drawing/2014/main" id="{A09BD32C-4DF6-4E11-950D-07D02C3FD5DF}"/>
                </a:ext>
              </a:extLst>
            </p:cNvPr>
            <p:cNvSpPr/>
            <p:nvPr/>
          </p:nvSpPr>
          <p:spPr>
            <a:xfrm>
              <a:off x="2679118" y="1898068"/>
              <a:ext cx="102182" cy="102182"/>
            </a:xfrm>
            <a:prstGeom prst="rect">
              <a:avLst/>
            </a:prstGeom>
            <a:solidFill>
              <a:srgbClr val="546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11" name="Rectangle 10">
              <a:extLst>
                <a:ext uri="{FF2B5EF4-FFF2-40B4-BE49-F238E27FC236}">
                  <a16:creationId xmlns:a16="http://schemas.microsoft.com/office/drawing/2014/main" id="{9EC05416-D762-4152-9884-CF0851055F29}"/>
                </a:ext>
              </a:extLst>
            </p:cNvPr>
            <p:cNvSpPr/>
            <p:nvPr/>
          </p:nvSpPr>
          <p:spPr>
            <a:xfrm>
              <a:off x="2812468" y="1898068"/>
              <a:ext cx="102182" cy="102182"/>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12" name="Rectangle 11">
              <a:extLst>
                <a:ext uri="{FF2B5EF4-FFF2-40B4-BE49-F238E27FC236}">
                  <a16:creationId xmlns:a16="http://schemas.microsoft.com/office/drawing/2014/main" id="{167C4CF2-DD59-428C-8E83-0B4CAB5BBC19}"/>
                </a:ext>
              </a:extLst>
            </p:cNvPr>
            <p:cNvSpPr/>
            <p:nvPr/>
          </p:nvSpPr>
          <p:spPr>
            <a:xfrm>
              <a:off x="2945818" y="1898068"/>
              <a:ext cx="102182" cy="102182"/>
            </a:xfrm>
            <a:prstGeom prst="rect">
              <a:avLst/>
            </a:prstGeom>
            <a:solidFill>
              <a:srgbClr val="AAA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grpSp>
      <p:pic>
        <p:nvPicPr>
          <p:cNvPr id="13" name="Picture Placeholder 12">
            <a:extLst>
              <a:ext uri="{FF2B5EF4-FFF2-40B4-BE49-F238E27FC236}">
                <a16:creationId xmlns:a16="http://schemas.microsoft.com/office/drawing/2014/main" id="{E16539E3-C1B8-4AF7-B596-0897438996F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34857" b="34857"/>
          <a:stretch>
            <a:fillRect/>
          </a:stretch>
        </p:blipFill>
        <p:spPr/>
      </p:pic>
    </p:spTree>
    <p:extLst>
      <p:ext uri="{BB962C8B-B14F-4D97-AF65-F5344CB8AC3E}">
        <p14:creationId xmlns:p14="http://schemas.microsoft.com/office/powerpoint/2010/main" val="21062786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68E457C-4595-4485-B6FC-D69FAE954B32}"/>
              </a:ext>
            </a:extLst>
          </p:cNvPr>
          <p:cNvSpPr txBox="1"/>
          <p:nvPr/>
        </p:nvSpPr>
        <p:spPr>
          <a:xfrm>
            <a:off x="4720087" y="1023529"/>
            <a:ext cx="2859313" cy="538609"/>
          </a:xfrm>
          <a:prstGeom prst="rect">
            <a:avLst/>
          </a:prstGeom>
          <a:noFill/>
        </p:spPr>
        <p:txBody>
          <a:bodyPr wrap="square" rtlCol="0">
            <a:spAutoFit/>
          </a:bodyPr>
          <a:lstStyle/>
          <a:p>
            <a:r>
              <a:rPr lang="en-US" sz="2900" dirty="0">
                <a:solidFill>
                  <a:schemeClr val="tx1">
                    <a:lumMod val="85000"/>
                    <a:lumOff val="15000"/>
                  </a:schemeClr>
                </a:solidFill>
                <a:latin typeface="+mj-lt"/>
                <a:cs typeface="Poppins SemiBold" panose="00000700000000000000" pitchFamily="2" charset="0"/>
              </a:rPr>
              <a:t>DIET service</a:t>
            </a:r>
            <a:endParaRPr lang="en-US" sz="2900" i="1" dirty="0">
              <a:solidFill>
                <a:schemeClr val="tx1">
                  <a:lumMod val="85000"/>
                  <a:lumOff val="15000"/>
                </a:schemeClr>
              </a:solidFill>
              <a:latin typeface="+mj-lt"/>
              <a:cs typeface="Poppins SemiBold" panose="00000700000000000000" pitchFamily="2" charset="0"/>
            </a:endParaRPr>
          </a:p>
        </p:txBody>
      </p:sp>
      <p:sp>
        <p:nvSpPr>
          <p:cNvPr id="7" name="TextBox 6">
            <a:extLst>
              <a:ext uri="{FF2B5EF4-FFF2-40B4-BE49-F238E27FC236}">
                <a16:creationId xmlns:a16="http://schemas.microsoft.com/office/drawing/2014/main" id="{708C3CF2-CC1C-4E77-846D-3CCCF8958721}"/>
              </a:ext>
            </a:extLst>
          </p:cNvPr>
          <p:cNvSpPr txBox="1"/>
          <p:nvPr/>
        </p:nvSpPr>
        <p:spPr>
          <a:xfrm>
            <a:off x="4461578" y="290736"/>
            <a:ext cx="3268844" cy="830997"/>
          </a:xfrm>
          <a:prstGeom prst="rect">
            <a:avLst/>
          </a:prstGeom>
          <a:noFill/>
        </p:spPr>
        <p:txBody>
          <a:bodyPr wrap="none" rtlCol="0">
            <a:spAutoFit/>
          </a:bodyPr>
          <a:lstStyle/>
          <a:p>
            <a:pPr algn="ctr"/>
            <a:r>
              <a:rPr lang="en-US" sz="4800" b="1" spc="600" dirty="0">
                <a:solidFill>
                  <a:srgbClr val="63726F"/>
                </a:solidFill>
                <a:latin typeface="+mj-lt"/>
                <a:cs typeface="Poppins" panose="00000500000000000000" pitchFamily="2" charset="0"/>
              </a:rPr>
              <a:t>SERVICE</a:t>
            </a:r>
          </a:p>
        </p:txBody>
      </p:sp>
      <p:cxnSp>
        <p:nvCxnSpPr>
          <p:cNvPr id="8" name="Straight Connector 7">
            <a:extLst>
              <a:ext uri="{FF2B5EF4-FFF2-40B4-BE49-F238E27FC236}">
                <a16:creationId xmlns:a16="http://schemas.microsoft.com/office/drawing/2014/main" id="{FBDEDEC2-6185-4277-981A-8B08F42C6705}"/>
              </a:ext>
            </a:extLst>
          </p:cNvPr>
          <p:cNvCxnSpPr>
            <a:cxnSpLocks/>
          </p:cNvCxnSpPr>
          <p:nvPr/>
        </p:nvCxnSpPr>
        <p:spPr>
          <a:xfrm>
            <a:off x="7506830" y="1320543"/>
            <a:ext cx="399144" cy="0"/>
          </a:xfrm>
          <a:prstGeom prst="line">
            <a:avLst/>
          </a:prstGeom>
          <a:ln w="12700">
            <a:solidFill>
              <a:srgbClr val="63726F"/>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0B4E366-3467-47C1-A5AD-CA2F326125B2}"/>
              </a:ext>
            </a:extLst>
          </p:cNvPr>
          <p:cNvSpPr txBox="1"/>
          <p:nvPr/>
        </p:nvSpPr>
        <p:spPr>
          <a:xfrm>
            <a:off x="634999" y="5057828"/>
            <a:ext cx="1402948" cy="276999"/>
          </a:xfrm>
          <a:prstGeom prst="rect">
            <a:avLst/>
          </a:prstGeom>
          <a:noFill/>
        </p:spPr>
        <p:txBody>
          <a:bodyPr wrap="none" rtlCol="0">
            <a:spAutoFit/>
          </a:bodyPr>
          <a:lstStyle/>
          <a:p>
            <a:r>
              <a:rPr lang="en-US" sz="1200" b="1" spc="100">
                <a:solidFill>
                  <a:srgbClr val="63726F"/>
                </a:solidFill>
                <a:latin typeface="+mj-lt"/>
                <a:ea typeface="Open Sans" panose="020B0606030504020204" pitchFamily="34" charset="0"/>
                <a:cs typeface="Poppins" panose="00000500000000000000" pitchFamily="2" charset="0"/>
              </a:rPr>
              <a:t>TECH SERVICE</a:t>
            </a:r>
          </a:p>
        </p:txBody>
      </p:sp>
      <p:grpSp>
        <p:nvGrpSpPr>
          <p:cNvPr id="11" name="Group 10">
            <a:extLst>
              <a:ext uri="{FF2B5EF4-FFF2-40B4-BE49-F238E27FC236}">
                <a16:creationId xmlns:a16="http://schemas.microsoft.com/office/drawing/2014/main" id="{94AC1D4B-9394-453C-9FD9-2491931B456C}"/>
              </a:ext>
            </a:extLst>
          </p:cNvPr>
          <p:cNvGrpSpPr/>
          <p:nvPr/>
        </p:nvGrpSpPr>
        <p:grpSpPr>
          <a:xfrm>
            <a:off x="10152298" y="4611446"/>
            <a:ext cx="368882" cy="102182"/>
            <a:chOff x="2679118" y="1898068"/>
            <a:chExt cx="368882" cy="102182"/>
          </a:xfrm>
          <a:solidFill>
            <a:srgbClr val="404040"/>
          </a:solidFill>
        </p:grpSpPr>
        <p:sp>
          <p:nvSpPr>
            <p:cNvPr id="12" name="Rectangle 11">
              <a:extLst>
                <a:ext uri="{FF2B5EF4-FFF2-40B4-BE49-F238E27FC236}">
                  <a16:creationId xmlns:a16="http://schemas.microsoft.com/office/drawing/2014/main" id="{382888D4-2AE8-48AA-82F3-A33402E57D2B}"/>
                </a:ext>
              </a:extLst>
            </p:cNvPr>
            <p:cNvSpPr/>
            <p:nvPr/>
          </p:nvSpPr>
          <p:spPr>
            <a:xfrm>
              <a:off x="2679118" y="1898068"/>
              <a:ext cx="102182" cy="102182"/>
            </a:xfrm>
            <a:prstGeom prst="rect">
              <a:avLst/>
            </a:prstGeom>
            <a:solidFill>
              <a:srgbClr val="546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13" name="Rectangle 12">
              <a:extLst>
                <a:ext uri="{FF2B5EF4-FFF2-40B4-BE49-F238E27FC236}">
                  <a16:creationId xmlns:a16="http://schemas.microsoft.com/office/drawing/2014/main" id="{6540B9B5-10EC-4882-8E34-1884A2756CDA}"/>
                </a:ext>
              </a:extLst>
            </p:cNvPr>
            <p:cNvSpPr/>
            <p:nvPr/>
          </p:nvSpPr>
          <p:spPr>
            <a:xfrm>
              <a:off x="2812468" y="1898068"/>
              <a:ext cx="102182" cy="102182"/>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14" name="Rectangle 13">
              <a:extLst>
                <a:ext uri="{FF2B5EF4-FFF2-40B4-BE49-F238E27FC236}">
                  <a16:creationId xmlns:a16="http://schemas.microsoft.com/office/drawing/2014/main" id="{871224BD-82A9-41C1-9A23-1C955F98E4A7}"/>
                </a:ext>
              </a:extLst>
            </p:cNvPr>
            <p:cNvSpPr/>
            <p:nvPr/>
          </p:nvSpPr>
          <p:spPr>
            <a:xfrm>
              <a:off x="2945818" y="1898068"/>
              <a:ext cx="102182" cy="102182"/>
            </a:xfrm>
            <a:prstGeom prst="rect">
              <a:avLst/>
            </a:prstGeom>
            <a:solidFill>
              <a:srgbClr val="AAA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grpSp>
      <p:sp>
        <p:nvSpPr>
          <p:cNvPr id="19" name="TextBox 18">
            <a:extLst>
              <a:ext uri="{FF2B5EF4-FFF2-40B4-BE49-F238E27FC236}">
                <a16:creationId xmlns:a16="http://schemas.microsoft.com/office/drawing/2014/main" id="{762EDE32-7A64-443A-A42C-B3F78DC91709}"/>
              </a:ext>
            </a:extLst>
          </p:cNvPr>
          <p:cNvSpPr txBox="1"/>
          <p:nvPr/>
        </p:nvSpPr>
        <p:spPr>
          <a:xfrm>
            <a:off x="3868053" y="5057828"/>
            <a:ext cx="1544012" cy="276999"/>
          </a:xfrm>
          <a:prstGeom prst="rect">
            <a:avLst/>
          </a:prstGeom>
          <a:noFill/>
        </p:spPr>
        <p:txBody>
          <a:bodyPr wrap="none" rtlCol="0">
            <a:spAutoFit/>
          </a:bodyPr>
          <a:lstStyle/>
          <a:p>
            <a:r>
              <a:rPr lang="en-US" sz="1200" b="1" spc="100">
                <a:solidFill>
                  <a:srgbClr val="63726F"/>
                </a:solidFill>
                <a:latin typeface="+mj-lt"/>
                <a:ea typeface="Open Sans" panose="020B0606030504020204" pitchFamily="34" charset="0"/>
                <a:cs typeface="Poppins" panose="00000500000000000000" pitchFamily="2" charset="0"/>
              </a:rPr>
              <a:t>DRONE SERVICE</a:t>
            </a:r>
          </a:p>
        </p:txBody>
      </p:sp>
      <p:sp>
        <p:nvSpPr>
          <p:cNvPr id="34" name="TextBox 33">
            <a:extLst>
              <a:ext uri="{FF2B5EF4-FFF2-40B4-BE49-F238E27FC236}">
                <a16:creationId xmlns:a16="http://schemas.microsoft.com/office/drawing/2014/main" id="{EA9BA79C-EC9E-47C7-99A4-84AA961A66EF}"/>
              </a:ext>
            </a:extLst>
          </p:cNvPr>
          <p:cNvSpPr txBox="1"/>
          <p:nvPr/>
        </p:nvSpPr>
        <p:spPr>
          <a:xfrm>
            <a:off x="7057568" y="5057828"/>
            <a:ext cx="2151551" cy="276999"/>
          </a:xfrm>
          <a:prstGeom prst="rect">
            <a:avLst/>
          </a:prstGeom>
          <a:noFill/>
        </p:spPr>
        <p:txBody>
          <a:bodyPr wrap="none" rtlCol="0">
            <a:spAutoFit/>
          </a:bodyPr>
          <a:lstStyle/>
          <a:p>
            <a:r>
              <a:rPr lang="en-US" sz="1200" b="1" spc="100">
                <a:solidFill>
                  <a:srgbClr val="63726F"/>
                </a:solidFill>
                <a:latin typeface="+mj-lt"/>
                <a:ea typeface="Open Sans" panose="020B0606030504020204" pitchFamily="34" charset="0"/>
                <a:cs typeface="Poppins" panose="00000500000000000000" pitchFamily="2" charset="0"/>
              </a:rPr>
              <a:t>PHOTOGRAPH SERVICE</a:t>
            </a:r>
          </a:p>
        </p:txBody>
      </p:sp>
      <p:sp>
        <p:nvSpPr>
          <p:cNvPr id="35" name="Rectangle 34">
            <a:extLst>
              <a:ext uri="{FF2B5EF4-FFF2-40B4-BE49-F238E27FC236}">
                <a16:creationId xmlns:a16="http://schemas.microsoft.com/office/drawing/2014/main" id="{BBF83B5C-C0EC-4784-BD5C-6689EDCD3605}"/>
              </a:ext>
            </a:extLst>
          </p:cNvPr>
          <p:cNvSpPr/>
          <p:nvPr/>
        </p:nvSpPr>
        <p:spPr>
          <a:xfrm>
            <a:off x="7057568" y="5334827"/>
            <a:ext cx="3022601" cy="830099"/>
          </a:xfrm>
          <a:prstGeom prst="rect">
            <a:avLst/>
          </a:prstGeom>
        </p:spPr>
        <p:txBody>
          <a:bodyPr wrap="square">
            <a:spAutoFit/>
          </a:bodyPr>
          <a:lstStyle/>
          <a:p>
            <a:pPr algn="just">
              <a:lnSpc>
                <a:spcPct val="150000"/>
              </a:lnSpc>
            </a:pPr>
            <a:r>
              <a:rPr lang="en-US" sz="1100" dirty="0">
                <a:solidFill>
                  <a:schemeClr val="bg1">
                    <a:lumMod val="50000"/>
                  </a:schemeClr>
                </a:solidFill>
                <a:latin typeface="+mj-lt"/>
                <a:ea typeface="Noto Sans" panose="020B0502040504020204" pitchFamily="34" charset="0"/>
                <a:cs typeface="Noto Sans" panose="020B0502040504020204" pitchFamily="34" charset="0"/>
              </a:rPr>
              <a:t>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vero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eos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accusamus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iusto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odio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dignissimos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ducimus</a:t>
            </a:r>
            <a:r>
              <a:rPr lang="en-US" sz="1100" dirty="0">
                <a:solidFill>
                  <a:schemeClr val="bg1">
                    <a:lumMod val="50000"/>
                  </a:schemeClr>
                </a:solidFill>
                <a:latin typeface="+mj-lt"/>
                <a:ea typeface="Noto Sans" panose="020B0502040504020204" pitchFamily="34" charset="0"/>
                <a:cs typeface="Noto Sans" panose="020B0502040504020204" pitchFamily="34" charset="0"/>
              </a:rPr>
              <a:t> qui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blanditiis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ise</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praesentium</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voluptatum</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deleniti</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atque</a:t>
            </a:r>
            <a:r>
              <a:rPr lang="en-US" sz="1100" dirty="0">
                <a:solidFill>
                  <a:schemeClr val="bg1">
                    <a:lumMod val="50000"/>
                  </a:schemeClr>
                </a:solidFill>
                <a:latin typeface="+mj-lt"/>
                <a:ea typeface="Noto Sans" panose="020B0502040504020204" pitchFamily="34" charset="0"/>
                <a:cs typeface="Noto Sans" panose="020B0502040504020204" pitchFamily="34" charset="0"/>
              </a:rPr>
              <a:t>.</a:t>
            </a:r>
          </a:p>
        </p:txBody>
      </p:sp>
      <p:sp>
        <p:nvSpPr>
          <p:cNvPr id="41" name="Rectangle 40">
            <a:extLst>
              <a:ext uri="{FF2B5EF4-FFF2-40B4-BE49-F238E27FC236}">
                <a16:creationId xmlns:a16="http://schemas.microsoft.com/office/drawing/2014/main" id="{215C233E-3543-4EB2-99D6-C3570D858634}"/>
              </a:ext>
            </a:extLst>
          </p:cNvPr>
          <p:cNvSpPr/>
          <p:nvPr/>
        </p:nvSpPr>
        <p:spPr>
          <a:xfrm>
            <a:off x="634998" y="5334827"/>
            <a:ext cx="3022601" cy="830099"/>
          </a:xfrm>
          <a:prstGeom prst="rect">
            <a:avLst/>
          </a:prstGeom>
        </p:spPr>
        <p:txBody>
          <a:bodyPr wrap="square">
            <a:spAutoFit/>
          </a:bodyPr>
          <a:lstStyle/>
          <a:p>
            <a:pPr algn="just">
              <a:lnSpc>
                <a:spcPct val="150000"/>
              </a:lnSpc>
            </a:pPr>
            <a:r>
              <a:rPr lang="en-US" sz="1100">
                <a:solidFill>
                  <a:schemeClr val="bg1">
                    <a:lumMod val="50000"/>
                  </a:schemeClr>
                </a:solidFill>
                <a:latin typeface="+mj-lt"/>
                <a:ea typeface="Noto Sans" panose="020B0502040504020204" pitchFamily="34" charset="0"/>
                <a:cs typeface="Noto Sans" panose="020B0502040504020204" pitchFamily="34" charset="0"/>
              </a:rPr>
              <a:t>At vero eos et accusamus et iusto odio dignissimos ducimus qui blanditiis ise praesentium voluptatum deleniti atque.</a:t>
            </a:r>
          </a:p>
        </p:txBody>
      </p:sp>
      <p:sp>
        <p:nvSpPr>
          <p:cNvPr id="42" name="Rectangle 41">
            <a:extLst>
              <a:ext uri="{FF2B5EF4-FFF2-40B4-BE49-F238E27FC236}">
                <a16:creationId xmlns:a16="http://schemas.microsoft.com/office/drawing/2014/main" id="{803A7198-2300-46F2-AF53-BCA5C3612FF9}"/>
              </a:ext>
            </a:extLst>
          </p:cNvPr>
          <p:cNvSpPr/>
          <p:nvPr/>
        </p:nvSpPr>
        <p:spPr>
          <a:xfrm>
            <a:off x="3846283" y="5334827"/>
            <a:ext cx="3022601" cy="830099"/>
          </a:xfrm>
          <a:prstGeom prst="rect">
            <a:avLst/>
          </a:prstGeom>
        </p:spPr>
        <p:txBody>
          <a:bodyPr wrap="square">
            <a:spAutoFit/>
          </a:bodyPr>
          <a:lstStyle/>
          <a:p>
            <a:pPr algn="just">
              <a:lnSpc>
                <a:spcPct val="150000"/>
              </a:lnSpc>
            </a:pPr>
            <a:r>
              <a:rPr lang="en-US" sz="1100">
                <a:solidFill>
                  <a:schemeClr val="bg1">
                    <a:lumMod val="50000"/>
                  </a:schemeClr>
                </a:solidFill>
                <a:latin typeface="+mj-lt"/>
                <a:ea typeface="Noto Sans" panose="020B0502040504020204" pitchFamily="34" charset="0"/>
                <a:cs typeface="Noto Sans" panose="020B0502040504020204" pitchFamily="34" charset="0"/>
              </a:rPr>
              <a:t>At vero eos et accusamus et iusto odio dignissimos ducimus qui blanditiis ise praesentium voluptatum deleniti atque.</a:t>
            </a:r>
          </a:p>
        </p:txBody>
      </p:sp>
      <p:pic>
        <p:nvPicPr>
          <p:cNvPr id="4" name="Picture Placeholder 3">
            <a:extLst>
              <a:ext uri="{FF2B5EF4-FFF2-40B4-BE49-F238E27FC236}">
                <a16:creationId xmlns:a16="http://schemas.microsoft.com/office/drawing/2014/main" id="{E02D77AE-514C-4567-B69D-11140CC32A8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9092" r="19092"/>
          <a:stretch>
            <a:fillRect/>
          </a:stretch>
        </p:blipFill>
        <p:spPr/>
      </p:pic>
      <p:pic>
        <p:nvPicPr>
          <p:cNvPr id="16" name="Picture Placeholder 15">
            <a:extLst>
              <a:ext uri="{FF2B5EF4-FFF2-40B4-BE49-F238E27FC236}">
                <a16:creationId xmlns:a16="http://schemas.microsoft.com/office/drawing/2014/main" id="{678C282B-1389-4F09-89A8-E9AD3A1C331B}"/>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9015" r="19015"/>
          <a:stretch>
            <a:fillRect/>
          </a:stretch>
        </p:blipFill>
        <p:spPr/>
      </p:pic>
      <p:pic>
        <p:nvPicPr>
          <p:cNvPr id="18" name="Picture Placeholder 17">
            <a:extLst>
              <a:ext uri="{FF2B5EF4-FFF2-40B4-BE49-F238E27FC236}">
                <a16:creationId xmlns:a16="http://schemas.microsoft.com/office/drawing/2014/main" id="{CC8B9C00-BA47-4B2B-A74C-98D420BB89B5}"/>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4141" b="14141"/>
          <a:stretch>
            <a:fillRect/>
          </a:stretch>
        </p:blipFill>
        <p:spPr/>
      </p:pic>
    </p:spTree>
    <p:extLst>
      <p:ext uri="{BB962C8B-B14F-4D97-AF65-F5344CB8AC3E}">
        <p14:creationId xmlns:p14="http://schemas.microsoft.com/office/powerpoint/2010/main" val="24565090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987CEE4-A92E-4907-B40E-F4F9EF9E1A43}"/>
              </a:ext>
            </a:extLst>
          </p:cNvPr>
          <p:cNvSpPr txBox="1"/>
          <p:nvPr/>
        </p:nvSpPr>
        <p:spPr>
          <a:xfrm>
            <a:off x="739803" y="1443010"/>
            <a:ext cx="2859313" cy="538609"/>
          </a:xfrm>
          <a:prstGeom prst="rect">
            <a:avLst/>
          </a:prstGeom>
          <a:noFill/>
        </p:spPr>
        <p:txBody>
          <a:bodyPr wrap="square" rtlCol="0">
            <a:spAutoFit/>
          </a:bodyPr>
          <a:lstStyle/>
          <a:p>
            <a:r>
              <a:rPr lang="en-US" sz="2900" dirty="0">
                <a:solidFill>
                  <a:schemeClr val="tx1">
                    <a:lumMod val="85000"/>
                    <a:lumOff val="15000"/>
                  </a:schemeClr>
                </a:solidFill>
                <a:latin typeface="+mj-lt"/>
                <a:cs typeface="Poppins SemiBold" panose="00000700000000000000" pitchFamily="2" charset="0"/>
              </a:rPr>
              <a:t>DIET service</a:t>
            </a:r>
            <a:endParaRPr lang="en-US" sz="2900" i="1" dirty="0">
              <a:solidFill>
                <a:schemeClr val="tx1">
                  <a:lumMod val="85000"/>
                  <a:lumOff val="15000"/>
                </a:schemeClr>
              </a:solidFill>
              <a:latin typeface="+mj-lt"/>
              <a:cs typeface="Poppins SemiBold" panose="00000700000000000000" pitchFamily="2" charset="0"/>
            </a:endParaRPr>
          </a:p>
        </p:txBody>
      </p:sp>
      <p:sp>
        <p:nvSpPr>
          <p:cNvPr id="8" name="TextBox 7">
            <a:extLst>
              <a:ext uri="{FF2B5EF4-FFF2-40B4-BE49-F238E27FC236}">
                <a16:creationId xmlns:a16="http://schemas.microsoft.com/office/drawing/2014/main" id="{D4D2FE89-B702-459B-8FC6-1D0C3AC9DCC8}"/>
              </a:ext>
            </a:extLst>
          </p:cNvPr>
          <p:cNvSpPr txBox="1"/>
          <p:nvPr/>
        </p:nvSpPr>
        <p:spPr>
          <a:xfrm>
            <a:off x="738483" y="557817"/>
            <a:ext cx="3268844" cy="830997"/>
          </a:xfrm>
          <a:prstGeom prst="rect">
            <a:avLst/>
          </a:prstGeom>
          <a:noFill/>
        </p:spPr>
        <p:txBody>
          <a:bodyPr wrap="none" rtlCol="0">
            <a:spAutoFit/>
          </a:bodyPr>
          <a:lstStyle/>
          <a:p>
            <a:pPr algn="ctr"/>
            <a:r>
              <a:rPr lang="en-US" sz="4800" b="1" spc="600">
                <a:solidFill>
                  <a:srgbClr val="63726F"/>
                </a:solidFill>
                <a:latin typeface="+mj-lt"/>
                <a:cs typeface="Poppins" panose="00000500000000000000" pitchFamily="2" charset="0"/>
              </a:rPr>
              <a:t>SERVICE</a:t>
            </a:r>
          </a:p>
        </p:txBody>
      </p:sp>
      <p:cxnSp>
        <p:nvCxnSpPr>
          <p:cNvPr id="9" name="Straight Connector 8">
            <a:extLst>
              <a:ext uri="{FF2B5EF4-FFF2-40B4-BE49-F238E27FC236}">
                <a16:creationId xmlns:a16="http://schemas.microsoft.com/office/drawing/2014/main" id="{B846FC51-3540-435C-AEB3-4D77400BBDF7}"/>
              </a:ext>
            </a:extLst>
          </p:cNvPr>
          <p:cNvCxnSpPr>
            <a:cxnSpLocks/>
          </p:cNvCxnSpPr>
          <p:nvPr/>
        </p:nvCxnSpPr>
        <p:spPr>
          <a:xfrm>
            <a:off x="3471128" y="1712314"/>
            <a:ext cx="399144" cy="0"/>
          </a:xfrm>
          <a:prstGeom prst="line">
            <a:avLst/>
          </a:prstGeom>
          <a:ln w="12700">
            <a:solidFill>
              <a:srgbClr val="63726F"/>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AB61E25B-398C-4548-ADAF-FA2350363068}"/>
              </a:ext>
            </a:extLst>
          </p:cNvPr>
          <p:cNvSpPr txBox="1"/>
          <p:nvPr/>
        </p:nvSpPr>
        <p:spPr>
          <a:xfrm>
            <a:off x="1466888" y="2503296"/>
            <a:ext cx="1516762" cy="276999"/>
          </a:xfrm>
          <a:prstGeom prst="rect">
            <a:avLst/>
          </a:prstGeom>
          <a:noFill/>
        </p:spPr>
        <p:txBody>
          <a:bodyPr wrap="none" rtlCol="0">
            <a:spAutoFit/>
          </a:bodyPr>
          <a:lstStyle/>
          <a:p>
            <a:r>
              <a:rPr lang="en-US" sz="1200" b="1" spc="100">
                <a:solidFill>
                  <a:srgbClr val="63726F"/>
                </a:solidFill>
                <a:latin typeface="+mj-lt"/>
                <a:ea typeface="Open Sans" panose="020B0606030504020204" pitchFamily="34" charset="0"/>
                <a:cs typeface="Poppins" panose="00000500000000000000" pitchFamily="2" charset="0"/>
              </a:rPr>
              <a:t>MUSIC SERVICE</a:t>
            </a:r>
          </a:p>
        </p:txBody>
      </p:sp>
      <p:sp>
        <p:nvSpPr>
          <p:cNvPr id="18" name="TextBox 17">
            <a:extLst>
              <a:ext uri="{FF2B5EF4-FFF2-40B4-BE49-F238E27FC236}">
                <a16:creationId xmlns:a16="http://schemas.microsoft.com/office/drawing/2014/main" id="{C0998879-BD25-4D37-8CE5-96E4E5D38C20}"/>
              </a:ext>
            </a:extLst>
          </p:cNvPr>
          <p:cNvSpPr txBox="1"/>
          <p:nvPr/>
        </p:nvSpPr>
        <p:spPr>
          <a:xfrm>
            <a:off x="1466888" y="3994963"/>
            <a:ext cx="1499128" cy="276999"/>
          </a:xfrm>
          <a:prstGeom prst="rect">
            <a:avLst/>
          </a:prstGeom>
          <a:noFill/>
        </p:spPr>
        <p:txBody>
          <a:bodyPr wrap="none" rtlCol="0">
            <a:spAutoFit/>
          </a:bodyPr>
          <a:lstStyle/>
          <a:p>
            <a:r>
              <a:rPr lang="en-US" sz="1200" b="1" spc="100">
                <a:solidFill>
                  <a:srgbClr val="63726F"/>
                </a:solidFill>
                <a:latin typeface="+mj-lt"/>
                <a:ea typeface="Open Sans" panose="020B0606030504020204" pitchFamily="34" charset="0"/>
                <a:cs typeface="Poppins" panose="00000500000000000000" pitchFamily="2" charset="0"/>
              </a:rPr>
              <a:t>PLANT SERVICE</a:t>
            </a:r>
          </a:p>
        </p:txBody>
      </p:sp>
      <p:grpSp>
        <p:nvGrpSpPr>
          <p:cNvPr id="28" name="Group 27">
            <a:extLst>
              <a:ext uri="{FF2B5EF4-FFF2-40B4-BE49-F238E27FC236}">
                <a16:creationId xmlns:a16="http://schemas.microsoft.com/office/drawing/2014/main" id="{CB69299A-A26C-4D3F-9918-FB22C4C559FE}"/>
              </a:ext>
            </a:extLst>
          </p:cNvPr>
          <p:cNvGrpSpPr/>
          <p:nvPr/>
        </p:nvGrpSpPr>
        <p:grpSpPr>
          <a:xfrm>
            <a:off x="8299046" y="6122194"/>
            <a:ext cx="368882" cy="102182"/>
            <a:chOff x="2679118" y="1898068"/>
            <a:chExt cx="368882" cy="102182"/>
          </a:xfrm>
          <a:solidFill>
            <a:srgbClr val="404040"/>
          </a:solidFill>
        </p:grpSpPr>
        <p:sp>
          <p:nvSpPr>
            <p:cNvPr id="29" name="Rectangle 28">
              <a:extLst>
                <a:ext uri="{FF2B5EF4-FFF2-40B4-BE49-F238E27FC236}">
                  <a16:creationId xmlns:a16="http://schemas.microsoft.com/office/drawing/2014/main" id="{D5C361E0-FC7F-46C6-B127-9FA8A03DB30A}"/>
                </a:ext>
              </a:extLst>
            </p:cNvPr>
            <p:cNvSpPr/>
            <p:nvPr/>
          </p:nvSpPr>
          <p:spPr>
            <a:xfrm>
              <a:off x="2679118" y="1898068"/>
              <a:ext cx="102182" cy="102182"/>
            </a:xfrm>
            <a:prstGeom prst="rect">
              <a:avLst/>
            </a:prstGeom>
            <a:solidFill>
              <a:srgbClr val="546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30" name="Rectangle 29">
              <a:extLst>
                <a:ext uri="{FF2B5EF4-FFF2-40B4-BE49-F238E27FC236}">
                  <a16:creationId xmlns:a16="http://schemas.microsoft.com/office/drawing/2014/main" id="{F8CC6A1A-17BF-4AF6-AF6D-EFC298FDF919}"/>
                </a:ext>
              </a:extLst>
            </p:cNvPr>
            <p:cNvSpPr/>
            <p:nvPr/>
          </p:nvSpPr>
          <p:spPr>
            <a:xfrm>
              <a:off x="2812468" y="1898068"/>
              <a:ext cx="102182" cy="102182"/>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31" name="Rectangle 30">
              <a:extLst>
                <a:ext uri="{FF2B5EF4-FFF2-40B4-BE49-F238E27FC236}">
                  <a16:creationId xmlns:a16="http://schemas.microsoft.com/office/drawing/2014/main" id="{83FB5C3A-B43D-4E87-B765-A4E005574D78}"/>
                </a:ext>
              </a:extLst>
            </p:cNvPr>
            <p:cNvSpPr/>
            <p:nvPr/>
          </p:nvSpPr>
          <p:spPr>
            <a:xfrm>
              <a:off x="2945818" y="1898068"/>
              <a:ext cx="102182" cy="102182"/>
            </a:xfrm>
            <a:prstGeom prst="rect">
              <a:avLst/>
            </a:prstGeom>
            <a:solidFill>
              <a:srgbClr val="AAA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grpSp>
      <p:sp>
        <p:nvSpPr>
          <p:cNvPr id="32" name="Rectangle 31">
            <a:extLst>
              <a:ext uri="{FF2B5EF4-FFF2-40B4-BE49-F238E27FC236}">
                <a16:creationId xmlns:a16="http://schemas.microsoft.com/office/drawing/2014/main" id="{D7D47E88-3D90-4E88-9B58-911BBDF748C9}"/>
              </a:ext>
            </a:extLst>
          </p:cNvPr>
          <p:cNvSpPr/>
          <p:nvPr/>
        </p:nvSpPr>
        <p:spPr>
          <a:xfrm>
            <a:off x="1466888" y="2780295"/>
            <a:ext cx="2966567" cy="830099"/>
          </a:xfrm>
          <a:prstGeom prst="rect">
            <a:avLst/>
          </a:prstGeom>
        </p:spPr>
        <p:txBody>
          <a:bodyPr wrap="square">
            <a:spAutoFit/>
          </a:bodyPr>
          <a:lstStyle/>
          <a:p>
            <a:pPr algn="just">
              <a:lnSpc>
                <a:spcPct val="150000"/>
              </a:lnSpc>
            </a:pPr>
            <a:r>
              <a:rPr lang="en-US" sz="1100" dirty="0">
                <a:solidFill>
                  <a:schemeClr val="bg1">
                    <a:lumMod val="50000"/>
                  </a:schemeClr>
                </a:solidFill>
                <a:latin typeface="+mj-lt"/>
                <a:ea typeface="Noto Sans" panose="020B0502040504020204" pitchFamily="34" charset="0"/>
                <a:cs typeface="Noto Sans" panose="020B0502040504020204" pitchFamily="34" charset="0"/>
              </a:rPr>
              <a:t>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vero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eos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accusamus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iusto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odio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dignissimos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ducimus</a:t>
            </a:r>
            <a:r>
              <a:rPr lang="en-US" sz="1100" dirty="0">
                <a:solidFill>
                  <a:schemeClr val="bg1">
                    <a:lumMod val="50000"/>
                  </a:schemeClr>
                </a:solidFill>
                <a:latin typeface="+mj-lt"/>
                <a:ea typeface="Noto Sans" panose="020B0502040504020204" pitchFamily="34" charset="0"/>
                <a:cs typeface="Noto Sans" panose="020B0502040504020204" pitchFamily="34" charset="0"/>
              </a:rPr>
              <a:t> qui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blanditiis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ise</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praesentium</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voluptatum</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deleniti</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atque</a:t>
            </a:r>
            <a:r>
              <a:rPr lang="en-US" sz="1100" dirty="0">
                <a:solidFill>
                  <a:schemeClr val="bg1">
                    <a:lumMod val="50000"/>
                  </a:schemeClr>
                </a:solidFill>
                <a:latin typeface="+mj-lt"/>
                <a:ea typeface="Noto Sans" panose="020B0502040504020204" pitchFamily="34" charset="0"/>
                <a:cs typeface="Noto Sans" panose="020B0502040504020204" pitchFamily="34" charset="0"/>
              </a:rPr>
              <a:t>.</a:t>
            </a:r>
          </a:p>
        </p:txBody>
      </p:sp>
      <p:sp>
        <p:nvSpPr>
          <p:cNvPr id="33" name="Rectangle 32">
            <a:extLst>
              <a:ext uri="{FF2B5EF4-FFF2-40B4-BE49-F238E27FC236}">
                <a16:creationId xmlns:a16="http://schemas.microsoft.com/office/drawing/2014/main" id="{8AC2D3FA-1C29-437A-8E29-1B2C38E785E5}"/>
              </a:ext>
            </a:extLst>
          </p:cNvPr>
          <p:cNvSpPr/>
          <p:nvPr/>
        </p:nvSpPr>
        <p:spPr>
          <a:xfrm>
            <a:off x="1466888" y="4274325"/>
            <a:ext cx="2966567" cy="830099"/>
          </a:xfrm>
          <a:prstGeom prst="rect">
            <a:avLst/>
          </a:prstGeom>
        </p:spPr>
        <p:txBody>
          <a:bodyPr wrap="square">
            <a:spAutoFit/>
          </a:bodyPr>
          <a:lstStyle/>
          <a:p>
            <a:pPr algn="just">
              <a:lnSpc>
                <a:spcPct val="150000"/>
              </a:lnSpc>
            </a:pPr>
            <a:r>
              <a:rPr lang="en-US" sz="1100">
                <a:solidFill>
                  <a:schemeClr val="bg1">
                    <a:lumMod val="50000"/>
                  </a:schemeClr>
                </a:solidFill>
                <a:latin typeface="+mj-lt"/>
                <a:ea typeface="Noto Sans" panose="020B0502040504020204" pitchFamily="34" charset="0"/>
                <a:cs typeface="Noto Sans" panose="020B0502040504020204" pitchFamily="34" charset="0"/>
              </a:rPr>
              <a:t>At vero eos et accusamus et iusto odio dignissimos ducimus qui blanditiis ise praesentium voluptatum deleniti atque.</a:t>
            </a:r>
          </a:p>
        </p:txBody>
      </p:sp>
      <p:pic>
        <p:nvPicPr>
          <p:cNvPr id="15" name="Picture Placeholder 14">
            <a:extLst>
              <a:ext uri="{FF2B5EF4-FFF2-40B4-BE49-F238E27FC236}">
                <a16:creationId xmlns:a16="http://schemas.microsoft.com/office/drawing/2014/main" id="{4B8D27E8-75B1-423A-9734-E6873743A40C}"/>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2242" r="12242"/>
          <a:stretch>
            <a:fillRect/>
          </a:stretch>
        </p:blipFill>
        <p:spPr/>
      </p:pic>
      <p:pic>
        <p:nvPicPr>
          <p:cNvPr id="20" name="Picture Placeholder 19">
            <a:extLst>
              <a:ext uri="{FF2B5EF4-FFF2-40B4-BE49-F238E27FC236}">
                <a16:creationId xmlns:a16="http://schemas.microsoft.com/office/drawing/2014/main" id="{615F2C63-61B9-4F53-B358-ACBCF87863F3}"/>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2263" r="12263"/>
          <a:stretch>
            <a:fillRect/>
          </a:stretch>
        </p:blipFill>
        <p:spPr/>
      </p:pic>
    </p:spTree>
    <p:extLst>
      <p:ext uri="{BB962C8B-B14F-4D97-AF65-F5344CB8AC3E}">
        <p14:creationId xmlns:p14="http://schemas.microsoft.com/office/powerpoint/2010/main" val="28535389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AC72312-E3D1-416C-B1D6-3D40A3BE01BE}"/>
              </a:ext>
            </a:extLst>
          </p:cNvPr>
          <p:cNvSpPr txBox="1"/>
          <p:nvPr/>
        </p:nvSpPr>
        <p:spPr>
          <a:xfrm>
            <a:off x="7908321" y="4249675"/>
            <a:ext cx="2859313" cy="538609"/>
          </a:xfrm>
          <a:prstGeom prst="rect">
            <a:avLst/>
          </a:prstGeom>
          <a:noFill/>
        </p:spPr>
        <p:txBody>
          <a:bodyPr wrap="square" rtlCol="0">
            <a:spAutoFit/>
          </a:bodyPr>
          <a:lstStyle/>
          <a:p>
            <a:r>
              <a:rPr lang="en-US" sz="2900" dirty="0">
                <a:solidFill>
                  <a:schemeClr val="tx1">
                    <a:lumMod val="85000"/>
                    <a:lumOff val="15000"/>
                  </a:schemeClr>
                </a:solidFill>
                <a:latin typeface="+mj-lt"/>
                <a:cs typeface="Poppins SemiBold" panose="00000700000000000000" pitchFamily="2" charset="0"/>
              </a:rPr>
              <a:t>DIET service</a:t>
            </a:r>
            <a:endParaRPr lang="en-US" sz="2900" i="1" dirty="0">
              <a:solidFill>
                <a:schemeClr val="tx1">
                  <a:lumMod val="85000"/>
                  <a:lumOff val="15000"/>
                </a:schemeClr>
              </a:solidFill>
              <a:latin typeface="+mj-lt"/>
              <a:cs typeface="Poppins SemiBold" panose="00000700000000000000" pitchFamily="2" charset="0"/>
            </a:endParaRPr>
          </a:p>
        </p:txBody>
      </p:sp>
      <p:sp>
        <p:nvSpPr>
          <p:cNvPr id="7" name="TextBox 6">
            <a:extLst>
              <a:ext uri="{FF2B5EF4-FFF2-40B4-BE49-F238E27FC236}">
                <a16:creationId xmlns:a16="http://schemas.microsoft.com/office/drawing/2014/main" id="{A336F752-C197-4373-B2EC-4B058C396854}"/>
              </a:ext>
            </a:extLst>
          </p:cNvPr>
          <p:cNvSpPr txBox="1"/>
          <p:nvPr/>
        </p:nvSpPr>
        <p:spPr>
          <a:xfrm>
            <a:off x="7879293" y="4712357"/>
            <a:ext cx="3268844" cy="830997"/>
          </a:xfrm>
          <a:prstGeom prst="rect">
            <a:avLst/>
          </a:prstGeom>
          <a:noFill/>
        </p:spPr>
        <p:txBody>
          <a:bodyPr wrap="none" rtlCol="0">
            <a:spAutoFit/>
          </a:bodyPr>
          <a:lstStyle/>
          <a:p>
            <a:pPr algn="ctr"/>
            <a:r>
              <a:rPr lang="en-US" sz="4800" b="1" spc="600">
                <a:solidFill>
                  <a:srgbClr val="63726F"/>
                </a:solidFill>
                <a:latin typeface="+mj-lt"/>
                <a:cs typeface="Poppins" panose="00000500000000000000" pitchFamily="2" charset="0"/>
              </a:rPr>
              <a:t>SERVICE</a:t>
            </a:r>
          </a:p>
        </p:txBody>
      </p:sp>
      <p:cxnSp>
        <p:nvCxnSpPr>
          <p:cNvPr id="8" name="Straight Connector 7">
            <a:extLst>
              <a:ext uri="{FF2B5EF4-FFF2-40B4-BE49-F238E27FC236}">
                <a16:creationId xmlns:a16="http://schemas.microsoft.com/office/drawing/2014/main" id="{BF6DC895-C173-4FCE-A38A-CDC3BD9BB9E6}"/>
              </a:ext>
            </a:extLst>
          </p:cNvPr>
          <p:cNvCxnSpPr>
            <a:cxnSpLocks/>
          </p:cNvCxnSpPr>
          <p:nvPr/>
        </p:nvCxnSpPr>
        <p:spPr>
          <a:xfrm>
            <a:off x="10695064" y="4532127"/>
            <a:ext cx="399144" cy="0"/>
          </a:xfrm>
          <a:prstGeom prst="line">
            <a:avLst/>
          </a:prstGeom>
          <a:ln w="12700">
            <a:solidFill>
              <a:srgbClr val="63726F"/>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CD17F5F-542F-4C9D-8883-EA0EA08B67A8}"/>
              </a:ext>
            </a:extLst>
          </p:cNvPr>
          <p:cNvSpPr txBox="1"/>
          <p:nvPr/>
        </p:nvSpPr>
        <p:spPr>
          <a:xfrm>
            <a:off x="6770469" y="1569147"/>
            <a:ext cx="1792478" cy="276999"/>
          </a:xfrm>
          <a:prstGeom prst="rect">
            <a:avLst/>
          </a:prstGeom>
          <a:noFill/>
        </p:spPr>
        <p:txBody>
          <a:bodyPr wrap="none" rtlCol="0">
            <a:spAutoFit/>
          </a:bodyPr>
          <a:lstStyle/>
          <a:p>
            <a:r>
              <a:rPr lang="en-US" sz="1200" b="1" spc="100">
                <a:solidFill>
                  <a:srgbClr val="63726F"/>
                </a:solidFill>
                <a:latin typeface="+mj-lt"/>
                <a:ea typeface="Open Sans" panose="020B0606030504020204" pitchFamily="34" charset="0"/>
                <a:cs typeface="Poppins" panose="00000500000000000000" pitchFamily="2" charset="0"/>
              </a:rPr>
              <a:t>MORNING SERVICE</a:t>
            </a:r>
          </a:p>
        </p:txBody>
      </p:sp>
      <p:sp>
        <p:nvSpPr>
          <p:cNvPr id="10" name="TextBox 9">
            <a:extLst>
              <a:ext uri="{FF2B5EF4-FFF2-40B4-BE49-F238E27FC236}">
                <a16:creationId xmlns:a16="http://schemas.microsoft.com/office/drawing/2014/main" id="{91D622FA-BF06-4E24-83B5-0CB7D99A5075}"/>
              </a:ext>
            </a:extLst>
          </p:cNvPr>
          <p:cNvSpPr txBox="1"/>
          <p:nvPr/>
        </p:nvSpPr>
        <p:spPr>
          <a:xfrm>
            <a:off x="3808415" y="4351839"/>
            <a:ext cx="2007281" cy="276999"/>
          </a:xfrm>
          <a:prstGeom prst="rect">
            <a:avLst/>
          </a:prstGeom>
          <a:noFill/>
        </p:spPr>
        <p:txBody>
          <a:bodyPr wrap="none" rtlCol="0">
            <a:spAutoFit/>
          </a:bodyPr>
          <a:lstStyle/>
          <a:p>
            <a:r>
              <a:rPr lang="en-US" sz="1200" b="1" spc="100">
                <a:solidFill>
                  <a:srgbClr val="63726F"/>
                </a:solidFill>
                <a:latin typeface="+mj-lt"/>
                <a:ea typeface="Open Sans" panose="020B0606030504020204" pitchFamily="34" charset="0"/>
                <a:cs typeface="Poppins" panose="00000500000000000000" pitchFamily="2" charset="0"/>
              </a:rPr>
              <a:t>AFTERNOON SERVICE</a:t>
            </a:r>
          </a:p>
        </p:txBody>
      </p:sp>
      <p:grpSp>
        <p:nvGrpSpPr>
          <p:cNvPr id="11" name="Group 10">
            <a:extLst>
              <a:ext uri="{FF2B5EF4-FFF2-40B4-BE49-F238E27FC236}">
                <a16:creationId xmlns:a16="http://schemas.microsoft.com/office/drawing/2014/main" id="{295D47B8-4BA4-41BE-AFF9-1F49C0DEDC3F}"/>
              </a:ext>
            </a:extLst>
          </p:cNvPr>
          <p:cNvGrpSpPr/>
          <p:nvPr/>
        </p:nvGrpSpPr>
        <p:grpSpPr>
          <a:xfrm>
            <a:off x="9423863" y="5673872"/>
            <a:ext cx="368882" cy="102182"/>
            <a:chOff x="2679118" y="1898068"/>
            <a:chExt cx="368882" cy="102182"/>
          </a:xfrm>
          <a:solidFill>
            <a:srgbClr val="404040"/>
          </a:solidFill>
        </p:grpSpPr>
        <p:sp>
          <p:nvSpPr>
            <p:cNvPr id="12" name="Rectangle 11">
              <a:extLst>
                <a:ext uri="{FF2B5EF4-FFF2-40B4-BE49-F238E27FC236}">
                  <a16:creationId xmlns:a16="http://schemas.microsoft.com/office/drawing/2014/main" id="{23F8BA53-3F86-4CE5-8062-AEE49DD199B8}"/>
                </a:ext>
              </a:extLst>
            </p:cNvPr>
            <p:cNvSpPr/>
            <p:nvPr/>
          </p:nvSpPr>
          <p:spPr>
            <a:xfrm>
              <a:off x="2679118" y="1898068"/>
              <a:ext cx="102182" cy="102182"/>
            </a:xfrm>
            <a:prstGeom prst="rect">
              <a:avLst/>
            </a:prstGeom>
            <a:solidFill>
              <a:srgbClr val="546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13" name="Rectangle 12">
              <a:extLst>
                <a:ext uri="{FF2B5EF4-FFF2-40B4-BE49-F238E27FC236}">
                  <a16:creationId xmlns:a16="http://schemas.microsoft.com/office/drawing/2014/main" id="{6CE40E42-2401-440E-A1B7-83CAC92B4354}"/>
                </a:ext>
              </a:extLst>
            </p:cNvPr>
            <p:cNvSpPr/>
            <p:nvPr/>
          </p:nvSpPr>
          <p:spPr>
            <a:xfrm>
              <a:off x="2812468" y="1898068"/>
              <a:ext cx="102182" cy="102182"/>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14" name="Rectangle 13">
              <a:extLst>
                <a:ext uri="{FF2B5EF4-FFF2-40B4-BE49-F238E27FC236}">
                  <a16:creationId xmlns:a16="http://schemas.microsoft.com/office/drawing/2014/main" id="{42A2C0F2-3F1B-42C2-B583-71F7CB273542}"/>
                </a:ext>
              </a:extLst>
            </p:cNvPr>
            <p:cNvSpPr/>
            <p:nvPr/>
          </p:nvSpPr>
          <p:spPr>
            <a:xfrm>
              <a:off x="2945818" y="1898068"/>
              <a:ext cx="102182" cy="102182"/>
            </a:xfrm>
            <a:prstGeom prst="rect">
              <a:avLst/>
            </a:prstGeom>
            <a:solidFill>
              <a:srgbClr val="AAA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grpSp>
      <p:sp>
        <p:nvSpPr>
          <p:cNvPr id="15" name="Rectangle 14">
            <a:extLst>
              <a:ext uri="{FF2B5EF4-FFF2-40B4-BE49-F238E27FC236}">
                <a16:creationId xmlns:a16="http://schemas.microsoft.com/office/drawing/2014/main" id="{64470339-4D46-4899-9FF4-658E13EF6EBC}"/>
              </a:ext>
            </a:extLst>
          </p:cNvPr>
          <p:cNvSpPr/>
          <p:nvPr/>
        </p:nvSpPr>
        <p:spPr>
          <a:xfrm>
            <a:off x="6770468" y="1846146"/>
            <a:ext cx="3008021" cy="830099"/>
          </a:xfrm>
          <a:prstGeom prst="rect">
            <a:avLst/>
          </a:prstGeom>
        </p:spPr>
        <p:txBody>
          <a:bodyPr wrap="square">
            <a:spAutoFit/>
          </a:bodyPr>
          <a:lstStyle/>
          <a:p>
            <a:pPr algn="just">
              <a:lnSpc>
                <a:spcPct val="150000"/>
              </a:lnSpc>
            </a:pPr>
            <a:r>
              <a:rPr lang="en-US" sz="1100" dirty="0">
                <a:solidFill>
                  <a:schemeClr val="bg1">
                    <a:lumMod val="50000"/>
                  </a:schemeClr>
                </a:solidFill>
                <a:latin typeface="+mj-lt"/>
                <a:ea typeface="Noto Sans" panose="020B0502040504020204" pitchFamily="34" charset="0"/>
                <a:cs typeface="Noto Sans" panose="020B0502040504020204" pitchFamily="34" charset="0"/>
              </a:rPr>
              <a:t>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vero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eos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accusamus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iusto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odio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dignissimos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ducimus</a:t>
            </a:r>
            <a:r>
              <a:rPr lang="en-US" sz="1100" dirty="0">
                <a:solidFill>
                  <a:schemeClr val="bg1">
                    <a:lumMod val="50000"/>
                  </a:schemeClr>
                </a:solidFill>
                <a:latin typeface="+mj-lt"/>
                <a:ea typeface="Noto Sans" panose="020B0502040504020204" pitchFamily="34" charset="0"/>
                <a:cs typeface="Noto Sans" panose="020B0502040504020204" pitchFamily="34" charset="0"/>
              </a:rPr>
              <a:t> qui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blanditiis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ise</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praesentium</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voluptatum</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deleniti</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atque</a:t>
            </a:r>
            <a:r>
              <a:rPr lang="en-US" sz="1100" dirty="0">
                <a:solidFill>
                  <a:schemeClr val="bg1">
                    <a:lumMod val="50000"/>
                  </a:schemeClr>
                </a:solidFill>
                <a:latin typeface="+mj-lt"/>
                <a:ea typeface="Noto Sans" panose="020B0502040504020204" pitchFamily="34" charset="0"/>
                <a:cs typeface="Noto Sans" panose="020B0502040504020204" pitchFamily="34" charset="0"/>
              </a:rPr>
              <a:t>.</a:t>
            </a:r>
          </a:p>
        </p:txBody>
      </p:sp>
      <p:sp>
        <p:nvSpPr>
          <p:cNvPr id="16" name="Rectangle 15">
            <a:extLst>
              <a:ext uri="{FF2B5EF4-FFF2-40B4-BE49-F238E27FC236}">
                <a16:creationId xmlns:a16="http://schemas.microsoft.com/office/drawing/2014/main" id="{227AA915-D1FC-47A6-8949-E5E007946E15}"/>
              </a:ext>
            </a:extLst>
          </p:cNvPr>
          <p:cNvSpPr/>
          <p:nvPr/>
        </p:nvSpPr>
        <p:spPr>
          <a:xfrm>
            <a:off x="3808414" y="4631201"/>
            <a:ext cx="3008021" cy="830099"/>
          </a:xfrm>
          <a:prstGeom prst="rect">
            <a:avLst/>
          </a:prstGeom>
        </p:spPr>
        <p:txBody>
          <a:bodyPr wrap="square">
            <a:spAutoFit/>
          </a:bodyPr>
          <a:lstStyle/>
          <a:p>
            <a:pPr algn="just">
              <a:lnSpc>
                <a:spcPct val="150000"/>
              </a:lnSpc>
            </a:pPr>
            <a:r>
              <a:rPr lang="en-US" sz="1100">
                <a:solidFill>
                  <a:schemeClr val="bg1">
                    <a:lumMod val="50000"/>
                  </a:schemeClr>
                </a:solidFill>
                <a:latin typeface="+mj-lt"/>
                <a:ea typeface="Noto Sans" panose="020B0502040504020204" pitchFamily="34" charset="0"/>
                <a:cs typeface="Noto Sans" panose="020B0502040504020204" pitchFamily="34" charset="0"/>
              </a:rPr>
              <a:t>At vero eos et accusamus et iusto odio dignissimos ducimus qui blanditiis ise praesentium voluptatum deleniti atque.</a:t>
            </a:r>
          </a:p>
        </p:txBody>
      </p:sp>
      <p:pic>
        <p:nvPicPr>
          <p:cNvPr id="4" name="Picture Placeholder 3">
            <a:extLst>
              <a:ext uri="{FF2B5EF4-FFF2-40B4-BE49-F238E27FC236}">
                <a16:creationId xmlns:a16="http://schemas.microsoft.com/office/drawing/2014/main" id="{D837ABDC-03E8-4088-9DC8-E159E23918E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32476" b="32476"/>
          <a:stretch>
            <a:fillRect/>
          </a:stretch>
        </p:blipFill>
        <p:spPr/>
      </p:pic>
      <p:pic>
        <p:nvPicPr>
          <p:cNvPr id="18" name="Picture Placeholder 17">
            <a:extLst>
              <a:ext uri="{FF2B5EF4-FFF2-40B4-BE49-F238E27FC236}">
                <a16:creationId xmlns:a16="http://schemas.microsoft.com/office/drawing/2014/main" id="{6A099A6A-BF68-4964-840F-DB90EB240A1F}"/>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20292" b="20292"/>
          <a:stretch>
            <a:fillRect/>
          </a:stretch>
        </p:blipFill>
        <p:spPr/>
      </p:pic>
    </p:spTree>
    <p:extLst>
      <p:ext uri="{BB962C8B-B14F-4D97-AF65-F5344CB8AC3E}">
        <p14:creationId xmlns:p14="http://schemas.microsoft.com/office/powerpoint/2010/main" val="37381080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8C103878-A190-40B6-A67B-29AAAB35341E}"/>
              </a:ext>
            </a:extLst>
          </p:cNvPr>
          <p:cNvSpPr txBox="1"/>
          <p:nvPr/>
        </p:nvSpPr>
        <p:spPr>
          <a:xfrm>
            <a:off x="794260" y="1150458"/>
            <a:ext cx="2859313" cy="538609"/>
          </a:xfrm>
          <a:prstGeom prst="rect">
            <a:avLst/>
          </a:prstGeom>
          <a:noFill/>
        </p:spPr>
        <p:txBody>
          <a:bodyPr wrap="square" rtlCol="0">
            <a:spAutoFit/>
          </a:bodyPr>
          <a:lstStyle/>
          <a:p>
            <a:r>
              <a:rPr lang="en-US" sz="2900" dirty="0">
                <a:solidFill>
                  <a:schemeClr val="tx1">
                    <a:lumMod val="85000"/>
                    <a:lumOff val="15000"/>
                  </a:schemeClr>
                </a:solidFill>
                <a:latin typeface="+mj-lt"/>
                <a:cs typeface="Poppins SemiBold" panose="00000700000000000000" pitchFamily="2" charset="0"/>
              </a:rPr>
              <a:t>DIET service</a:t>
            </a:r>
            <a:endParaRPr lang="en-US" sz="2900" i="1" dirty="0">
              <a:solidFill>
                <a:schemeClr val="tx1">
                  <a:lumMod val="85000"/>
                  <a:lumOff val="15000"/>
                </a:schemeClr>
              </a:solidFill>
              <a:latin typeface="+mj-lt"/>
              <a:cs typeface="Poppins SemiBold" panose="00000700000000000000" pitchFamily="2" charset="0"/>
            </a:endParaRPr>
          </a:p>
        </p:txBody>
      </p:sp>
      <p:sp>
        <p:nvSpPr>
          <p:cNvPr id="18" name="TextBox 17">
            <a:extLst>
              <a:ext uri="{FF2B5EF4-FFF2-40B4-BE49-F238E27FC236}">
                <a16:creationId xmlns:a16="http://schemas.microsoft.com/office/drawing/2014/main" id="{9EBA5F3D-6F9B-402C-B206-4A6691739873}"/>
              </a:ext>
            </a:extLst>
          </p:cNvPr>
          <p:cNvSpPr txBox="1"/>
          <p:nvPr/>
        </p:nvSpPr>
        <p:spPr>
          <a:xfrm>
            <a:off x="765228" y="1654704"/>
            <a:ext cx="3268844" cy="830997"/>
          </a:xfrm>
          <a:prstGeom prst="rect">
            <a:avLst/>
          </a:prstGeom>
          <a:noFill/>
        </p:spPr>
        <p:txBody>
          <a:bodyPr wrap="none" rtlCol="0">
            <a:spAutoFit/>
          </a:bodyPr>
          <a:lstStyle/>
          <a:p>
            <a:pPr algn="ctr"/>
            <a:r>
              <a:rPr lang="en-US" sz="4800" b="1" spc="600">
                <a:solidFill>
                  <a:srgbClr val="63726F"/>
                </a:solidFill>
                <a:latin typeface="+mj-lt"/>
                <a:cs typeface="Poppins" panose="00000500000000000000" pitchFamily="2" charset="0"/>
              </a:rPr>
              <a:t>SERVICE</a:t>
            </a:r>
          </a:p>
        </p:txBody>
      </p:sp>
      <p:cxnSp>
        <p:nvCxnSpPr>
          <p:cNvPr id="19" name="Straight Connector 18">
            <a:extLst>
              <a:ext uri="{FF2B5EF4-FFF2-40B4-BE49-F238E27FC236}">
                <a16:creationId xmlns:a16="http://schemas.microsoft.com/office/drawing/2014/main" id="{D1966BAB-4587-4658-91C2-F398B3AD5DD2}"/>
              </a:ext>
            </a:extLst>
          </p:cNvPr>
          <p:cNvCxnSpPr>
            <a:cxnSpLocks/>
          </p:cNvCxnSpPr>
          <p:nvPr/>
        </p:nvCxnSpPr>
        <p:spPr>
          <a:xfrm>
            <a:off x="3497873" y="1432910"/>
            <a:ext cx="399144" cy="0"/>
          </a:xfrm>
          <a:prstGeom prst="line">
            <a:avLst/>
          </a:prstGeom>
          <a:ln w="12700">
            <a:solidFill>
              <a:srgbClr val="63726F"/>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AA52E373-5372-4C46-B79A-6281A2AF0583}"/>
              </a:ext>
            </a:extLst>
          </p:cNvPr>
          <p:cNvSpPr txBox="1"/>
          <p:nvPr/>
        </p:nvSpPr>
        <p:spPr>
          <a:xfrm>
            <a:off x="827374" y="2820655"/>
            <a:ext cx="1617751" cy="276999"/>
          </a:xfrm>
          <a:prstGeom prst="rect">
            <a:avLst/>
          </a:prstGeom>
          <a:noFill/>
        </p:spPr>
        <p:txBody>
          <a:bodyPr wrap="none" rtlCol="0">
            <a:spAutoFit/>
          </a:bodyPr>
          <a:lstStyle/>
          <a:p>
            <a:r>
              <a:rPr lang="en-US" sz="1200" b="1" spc="100">
                <a:solidFill>
                  <a:srgbClr val="63726F"/>
                </a:solidFill>
                <a:latin typeface="+mj-lt"/>
                <a:ea typeface="Open Sans" panose="020B0606030504020204" pitchFamily="34" charset="0"/>
                <a:cs typeface="Poppins" panose="00000500000000000000" pitchFamily="2" charset="0"/>
              </a:rPr>
              <a:t>TRENDS SERVICE</a:t>
            </a:r>
          </a:p>
        </p:txBody>
      </p:sp>
      <p:grpSp>
        <p:nvGrpSpPr>
          <p:cNvPr id="21" name="Group 20">
            <a:extLst>
              <a:ext uri="{FF2B5EF4-FFF2-40B4-BE49-F238E27FC236}">
                <a16:creationId xmlns:a16="http://schemas.microsoft.com/office/drawing/2014/main" id="{3AD9D0CD-D125-47D6-868F-B82D7A637370}"/>
              </a:ext>
            </a:extLst>
          </p:cNvPr>
          <p:cNvGrpSpPr/>
          <p:nvPr/>
        </p:nvGrpSpPr>
        <p:grpSpPr>
          <a:xfrm>
            <a:off x="5453378" y="5686696"/>
            <a:ext cx="368882" cy="102182"/>
            <a:chOff x="2679118" y="1898068"/>
            <a:chExt cx="368882" cy="102182"/>
          </a:xfrm>
          <a:solidFill>
            <a:srgbClr val="404040"/>
          </a:solidFill>
        </p:grpSpPr>
        <p:sp>
          <p:nvSpPr>
            <p:cNvPr id="22" name="Rectangle 21">
              <a:extLst>
                <a:ext uri="{FF2B5EF4-FFF2-40B4-BE49-F238E27FC236}">
                  <a16:creationId xmlns:a16="http://schemas.microsoft.com/office/drawing/2014/main" id="{0EB43F22-3995-485D-A336-91075169CF58}"/>
                </a:ext>
              </a:extLst>
            </p:cNvPr>
            <p:cNvSpPr/>
            <p:nvPr/>
          </p:nvSpPr>
          <p:spPr>
            <a:xfrm>
              <a:off x="2679118" y="1898068"/>
              <a:ext cx="102182" cy="102182"/>
            </a:xfrm>
            <a:prstGeom prst="rect">
              <a:avLst/>
            </a:prstGeom>
            <a:solidFill>
              <a:srgbClr val="546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23" name="Rectangle 22">
              <a:extLst>
                <a:ext uri="{FF2B5EF4-FFF2-40B4-BE49-F238E27FC236}">
                  <a16:creationId xmlns:a16="http://schemas.microsoft.com/office/drawing/2014/main" id="{EA0A3762-39BF-4160-8DC3-AE3E6BF022E3}"/>
                </a:ext>
              </a:extLst>
            </p:cNvPr>
            <p:cNvSpPr/>
            <p:nvPr/>
          </p:nvSpPr>
          <p:spPr>
            <a:xfrm>
              <a:off x="2812468" y="1898068"/>
              <a:ext cx="102182" cy="102182"/>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24" name="Rectangle 23">
              <a:extLst>
                <a:ext uri="{FF2B5EF4-FFF2-40B4-BE49-F238E27FC236}">
                  <a16:creationId xmlns:a16="http://schemas.microsoft.com/office/drawing/2014/main" id="{53D0BF24-536E-4DDA-86A0-2821D920D29D}"/>
                </a:ext>
              </a:extLst>
            </p:cNvPr>
            <p:cNvSpPr/>
            <p:nvPr/>
          </p:nvSpPr>
          <p:spPr>
            <a:xfrm>
              <a:off x="2945818" y="1898068"/>
              <a:ext cx="102182" cy="102182"/>
            </a:xfrm>
            <a:prstGeom prst="rect">
              <a:avLst/>
            </a:prstGeom>
            <a:solidFill>
              <a:srgbClr val="AAA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grpSp>
      <p:sp>
        <p:nvSpPr>
          <p:cNvPr id="34" name="Rectangle 33">
            <a:extLst>
              <a:ext uri="{FF2B5EF4-FFF2-40B4-BE49-F238E27FC236}">
                <a16:creationId xmlns:a16="http://schemas.microsoft.com/office/drawing/2014/main" id="{09E07C7D-D1AF-46CA-B60C-E4396368D903}"/>
              </a:ext>
            </a:extLst>
          </p:cNvPr>
          <p:cNvSpPr/>
          <p:nvPr/>
        </p:nvSpPr>
        <p:spPr>
          <a:xfrm>
            <a:off x="827374" y="3097654"/>
            <a:ext cx="3325320" cy="2099677"/>
          </a:xfrm>
          <a:prstGeom prst="rect">
            <a:avLst/>
          </a:prstGeom>
        </p:spPr>
        <p:txBody>
          <a:bodyPr wrap="square">
            <a:spAutoFit/>
          </a:bodyPr>
          <a:lstStyle/>
          <a:p>
            <a:pPr algn="just">
              <a:lnSpc>
                <a:spcPct val="150000"/>
              </a:lnSpc>
            </a:pPr>
            <a:r>
              <a:rPr lang="en-US" sz="1100">
                <a:solidFill>
                  <a:schemeClr val="bg1">
                    <a:lumMod val="50000"/>
                  </a:schemeClr>
                </a:solidFill>
                <a:latin typeface="+mj-lt"/>
                <a:ea typeface="Noto Sans" panose="020B0502040504020204" pitchFamily="34" charset="0"/>
                <a:cs typeface="Noto Sans" panose="020B0502040504020204" pitchFamily="34" charset="0"/>
              </a:rPr>
              <a:t>At vero eos et accusamus et iusto odio dignissimos ducimus qui blanditiis ise praesentium voluptatum deleniti atque corrupti quos dolores et quas et molestias excepturi sint occaecati cupiditate non provident, similique molesti sunt in culpa qui officia deserunt mollitia animi, id est laborum.</a:t>
            </a:r>
          </a:p>
        </p:txBody>
      </p:sp>
      <p:pic>
        <p:nvPicPr>
          <p:cNvPr id="31" name="Picture Placeholder 30">
            <a:extLst>
              <a:ext uri="{FF2B5EF4-FFF2-40B4-BE49-F238E27FC236}">
                <a16:creationId xmlns:a16="http://schemas.microsoft.com/office/drawing/2014/main" id="{FD8DDDF5-7CD7-4676-AFE8-D7BFC1ECFCF3}"/>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7920" r="7920"/>
          <a:stretch>
            <a:fillRect/>
          </a:stretch>
        </p:blipFill>
        <p:spPr/>
      </p:pic>
      <p:pic>
        <p:nvPicPr>
          <p:cNvPr id="33" name="Picture Placeholder 32">
            <a:extLst>
              <a:ext uri="{FF2B5EF4-FFF2-40B4-BE49-F238E27FC236}">
                <a16:creationId xmlns:a16="http://schemas.microsoft.com/office/drawing/2014/main" id="{2678C863-7F7F-427E-9B78-4400214E7370}"/>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23614" b="23614"/>
          <a:stretch>
            <a:fillRect/>
          </a:stretch>
        </p:blipFill>
        <p:spPr/>
      </p:pic>
      <p:pic>
        <p:nvPicPr>
          <p:cNvPr id="39" name="Picture Placeholder 38">
            <a:extLst>
              <a:ext uri="{FF2B5EF4-FFF2-40B4-BE49-F238E27FC236}">
                <a16:creationId xmlns:a16="http://schemas.microsoft.com/office/drawing/2014/main" id="{B0230362-1AD6-4575-9D70-A6F0C6CF61E5}"/>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19861" b="19861"/>
          <a:stretch>
            <a:fillRect/>
          </a:stretch>
        </p:blipFill>
        <p:spPr/>
      </p:pic>
      <p:pic>
        <p:nvPicPr>
          <p:cNvPr id="41" name="Picture Placeholder 40">
            <a:extLst>
              <a:ext uri="{FF2B5EF4-FFF2-40B4-BE49-F238E27FC236}">
                <a16:creationId xmlns:a16="http://schemas.microsoft.com/office/drawing/2014/main" id="{ADD562FA-2306-4BA9-B330-1C530E9CCBD6}"/>
              </a:ext>
            </a:extLst>
          </p:cNvPr>
          <p:cNvPicPr>
            <a:picLocks noGrp="1" noChangeAspect="1"/>
          </p:cNvPicPr>
          <p:nvPr>
            <p:ph type="pic" sz="quarter" idx="14"/>
          </p:nvPr>
        </p:nvPicPr>
        <p:blipFill>
          <a:blip r:embed="rId5">
            <a:extLst>
              <a:ext uri="{28A0092B-C50C-407E-A947-70E740481C1C}">
                <a14:useLocalDpi xmlns:a14="http://schemas.microsoft.com/office/drawing/2010/main" val="0"/>
              </a:ext>
            </a:extLst>
          </a:blip>
          <a:srcRect l="8669" r="8669"/>
          <a:stretch>
            <a:fillRect/>
          </a:stretch>
        </p:blipFill>
        <p:spPr/>
      </p:pic>
    </p:spTree>
    <p:extLst>
      <p:ext uri="{BB962C8B-B14F-4D97-AF65-F5344CB8AC3E}">
        <p14:creationId xmlns:p14="http://schemas.microsoft.com/office/powerpoint/2010/main" val="1844216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0CA103A3-A14B-4826-8DC7-D828320AD191}"/>
              </a:ext>
            </a:extLst>
          </p:cNvPr>
          <p:cNvGrpSpPr/>
          <p:nvPr/>
        </p:nvGrpSpPr>
        <p:grpSpPr>
          <a:xfrm>
            <a:off x="9044948" y="3524750"/>
            <a:ext cx="2237312" cy="628034"/>
            <a:chOff x="3724368" y="3857985"/>
            <a:chExt cx="2237312" cy="628034"/>
          </a:xfrm>
        </p:grpSpPr>
        <p:sp>
          <p:nvSpPr>
            <p:cNvPr id="9" name="TextBox 8">
              <a:extLst>
                <a:ext uri="{FF2B5EF4-FFF2-40B4-BE49-F238E27FC236}">
                  <a16:creationId xmlns:a16="http://schemas.microsoft.com/office/drawing/2014/main" id="{D61FAF7E-2709-4328-9C2D-664BA56F4EF2}"/>
                </a:ext>
              </a:extLst>
            </p:cNvPr>
            <p:cNvSpPr txBox="1"/>
            <p:nvPr/>
          </p:nvSpPr>
          <p:spPr>
            <a:xfrm>
              <a:off x="3724368" y="4116687"/>
              <a:ext cx="2233305" cy="369332"/>
            </a:xfrm>
            <a:prstGeom prst="rect">
              <a:avLst/>
            </a:prstGeom>
            <a:noFill/>
          </p:spPr>
          <p:txBody>
            <a:bodyPr wrap="none" rtlCol="0">
              <a:spAutoFit/>
            </a:bodyPr>
            <a:lstStyle/>
            <a:p>
              <a:pPr algn="r"/>
              <a:r>
                <a:rPr lang="en-US">
                  <a:latin typeface="+mj-lt"/>
                  <a:cs typeface="Poppins SemiBold" panose="00000700000000000000" pitchFamily="2" charset="0"/>
                </a:rPr>
                <a:t>Valentine Pasque</a:t>
              </a:r>
            </a:p>
          </p:txBody>
        </p:sp>
        <p:sp>
          <p:nvSpPr>
            <p:cNvPr id="10" name="TextBox 9">
              <a:extLst>
                <a:ext uri="{FF2B5EF4-FFF2-40B4-BE49-F238E27FC236}">
                  <a16:creationId xmlns:a16="http://schemas.microsoft.com/office/drawing/2014/main" id="{20500456-BBD3-4A43-B920-35763EEA22A2}"/>
                </a:ext>
              </a:extLst>
            </p:cNvPr>
            <p:cNvSpPr txBox="1"/>
            <p:nvPr/>
          </p:nvSpPr>
          <p:spPr>
            <a:xfrm>
              <a:off x="4909789" y="3857985"/>
              <a:ext cx="1051891" cy="276999"/>
            </a:xfrm>
            <a:prstGeom prst="rect">
              <a:avLst/>
            </a:prstGeom>
            <a:noFill/>
          </p:spPr>
          <p:txBody>
            <a:bodyPr wrap="none" rtlCol="0">
              <a:spAutoFit/>
            </a:bodyPr>
            <a:lstStyle/>
            <a:p>
              <a:pPr algn="r"/>
              <a:r>
                <a:rPr lang="en-US" sz="1200" b="1" spc="100">
                  <a:solidFill>
                    <a:srgbClr val="63726F"/>
                  </a:solidFill>
                  <a:latin typeface="+mj-lt"/>
                  <a:ea typeface="Open Sans" panose="020B0606030504020204" pitchFamily="34" charset="0"/>
                  <a:cs typeface="Poppins" panose="00000500000000000000" pitchFamily="2" charset="0"/>
                </a:rPr>
                <a:t>DIRECTOR</a:t>
              </a:r>
            </a:p>
          </p:txBody>
        </p:sp>
      </p:grpSp>
      <p:grpSp>
        <p:nvGrpSpPr>
          <p:cNvPr id="11" name="Group 10">
            <a:extLst>
              <a:ext uri="{FF2B5EF4-FFF2-40B4-BE49-F238E27FC236}">
                <a16:creationId xmlns:a16="http://schemas.microsoft.com/office/drawing/2014/main" id="{47EA2561-F7C9-493B-B680-23DB41CC20CA}"/>
              </a:ext>
            </a:extLst>
          </p:cNvPr>
          <p:cNvGrpSpPr/>
          <p:nvPr/>
        </p:nvGrpSpPr>
        <p:grpSpPr>
          <a:xfrm>
            <a:off x="6678086" y="3524750"/>
            <a:ext cx="1711526" cy="628034"/>
            <a:chOff x="4250154" y="3857985"/>
            <a:chExt cx="1711526" cy="628034"/>
          </a:xfrm>
        </p:grpSpPr>
        <p:sp>
          <p:nvSpPr>
            <p:cNvPr id="12" name="TextBox 11">
              <a:extLst>
                <a:ext uri="{FF2B5EF4-FFF2-40B4-BE49-F238E27FC236}">
                  <a16:creationId xmlns:a16="http://schemas.microsoft.com/office/drawing/2014/main" id="{0674F858-1139-4D67-8350-BBCB23888A4C}"/>
                </a:ext>
              </a:extLst>
            </p:cNvPr>
            <p:cNvSpPr txBox="1"/>
            <p:nvPr/>
          </p:nvSpPr>
          <p:spPr>
            <a:xfrm>
              <a:off x="4250154" y="4116687"/>
              <a:ext cx="1707519" cy="369332"/>
            </a:xfrm>
            <a:prstGeom prst="rect">
              <a:avLst/>
            </a:prstGeom>
            <a:noFill/>
          </p:spPr>
          <p:txBody>
            <a:bodyPr wrap="none" rtlCol="0">
              <a:spAutoFit/>
            </a:bodyPr>
            <a:lstStyle/>
            <a:p>
              <a:pPr algn="r"/>
              <a:r>
                <a:rPr lang="en-US">
                  <a:latin typeface="+mj-lt"/>
                  <a:cs typeface="Poppins SemiBold" panose="00000700000000000000" pitchFamily="2" charset="0"/>
                </a:rPr>
                <a:t>Malo Renaud</a:t>
              </a:r>
            </a:p>
          </p:txBody>
        </p:sp>
        <p:sp>
          <p:nvSpPr>
            <p:cNvPr id="13" name="TextBox 12">
              <a:extLst>
                <a:ext uri="{FF2B5EF4-FFF2-40B4-BE49-F238E27FC236}">
                  <a16:creationId xmlns:a16="http://schemas.microsoft.com/office/drawing/2014/main" id="{0E8D4DBB-F8FA-485C-A51A-CEB29FA4DFF6}"/>
                </a:ext>
              </a:extLst>
            </p:cNvPr>
            <p:cNvSpPr txBox="1"/>
            <p:nvPr/>
          </p:nvSpPr>
          <p:spPr>
            <a:xfrm>
              <a:off x="4866508" y="3857985"/>
              <a:ext cx="1095172" cy="276999"/>
            </a:xfrm>
            <a:prstGeom prst="rect">
              <a:avLst/>
            </a:prstGeom>
            <a:noFill/>
          </p:spPr>
          <p:txBody>
            <a:bodyPr wrap="none" rtlCol="0">
              <a:spAutoFit/>
            </a:bodyPr>
            <a:lstStyle/>
            <a:p>
              <a:pPr algn="r"/>
              <a:r>
                <a:rPr lang="en-US" sz="1200" b="1" spc="100">
                  <a:solidFill>
                    <a:srgbClr val="63726F"/>
                  </a:solidFill>
                  <a:latin typeface="+mj-lt"/>
                  <a:ea typeface="Open Sans" panose="020B0606030504020204" pitchFamily="34" charset="0"/>
                  <a:cs typeface="Poppins" panose="00000500000000000000" pitchFamily="2" charset="0"/>
                </a:rPr>
                <a:t>PRODUSER</a:t>
              </a:r>
            </a:p>
          </p:txBody>
        </p:sp>
      </p:grpSp>
      <p:grpSp>
        <p:nvGrpSpPr>
          <p:cNvPr id="14" name="Group 13">
            <a:extLst>
              <a:ext uri="{FF2B5EF4-FFF2-40B4-BE49-F238E27FC236}">
                <a16:creationId xmlns:a16="http://schemas.microsoft.com/office/drawing/2014/main" id="{46A5DC76-2BA7-4B9A-8FD0-00926F3E70E3}"/>
              </a:ext>
            </a:extLst>
          </p:cNvPr>
          <p:cNvGrpSpPr/>
          <p:nvPr/>
        </p:nvGrpSpPr>
        <p:grpSpPr>
          <a:xfrm>
            <a:off x="3644573" y="3524750"/>
            <a:ext cx="1583286" cy="628034"/>
            <a:chOff x="4378394" y="3857985"/>
            <a:chExt cx="1583286" cy="628034"/>
          </a:xfrm>
        </p:grpSpPr>
        <p:sp>
          <p:nvSpPr>
            <p:cNvPr id="15" name="TextBox 14">
              <a:extLst>
                <a:ext uri="{FF2B5EF4-FFF2-40B4-BE49-F238E27FC236}">
                  <a16:creationId xmlns:a16="http://schemas.microsoft.com/office/drawing/2014/main" id="{6F2F822E-594E-4DDD-9D0C-32D14C5EEFFA}"/>
                </a:ext>
              </a:extLst>
            </p:cNvPr>
            <p:cNvSpPr txBox="1"/>
            <p:nvPr/>
          </p:nvSpPr>
          <p:spPr>
            <a:xfrm>
              <a:off x="4378394" y="4116687"/>
              <a:ext cx="1579279" cy="369332"/>
            </a:xfrm>
            <a:prstGeom prst="rect">
              <a:avLst/>
            </a:prstGeom>
            <a:noFill/>
          </p:spPr>
          <p:txBody>
            <a:bodyPr wrap="none" rtlCol="0">
              <a:spAutoFit/>
            </a:bodyPr>
            <a:lstStyle/>
            <a:p>
              <a:pPr algn="r"/>
              <a:r>
                <a:rPr lang="en-US">
                  <a:latin typeface="+mj-lt"/>
                  <a:cs typeface="Poppins SemiBold" panose="00000700000000000000" pitchFamily="2" charset="0"/>
                </a:rPr>
                <a:t>Kylien Leroy</a:t>
              </a:r>
            </a:p>
          </p:txBody>
        </p:sp>
        <p:sp>
          <p:nvSpPr>
            <p:cNvPr id="16" name="TextBox 15">
              <a:extLst>
                <a:ext uri="{FF2B5EF4-FFF2-40B4-BE49-F238E27FC236}">
                  <a16:creationId xmlns:a16="http://schemas.microsoft.com/office/drawing/2014/main" id="{6401DEB8-1181-4387-8859-BBA205BCAF49}"/>
                </a:ext>
              </a:extLst>
            </p:cNvPr>
            <p:cNvSpPr txBox="1"/>
            <p:nvPr/>
          </p:nvSpPr>
          <p:spPr>
            <a:xfrm>
              <a:off x="4449728" y="3857985"/>
              <a:ext cx="1511952" cy="276999"/>
            </a:xfrm>
            <a:prstGeom prst="rect">
              <a:avLst/>
            </a:prstGeom>
            <a:noFill/>
          </p:spPr>
          <p:txBody>
            <a:bodyPr wrap="none" rtlCol="0">
              <a:spAutoFit/>
            </a:bodyPr>
            <a:lstStyle/>
            <a:p>
              <a:pPr algn="r"/>
              <a:r>
                <a:rPr lang="en-US" sz="1200" b="1" spc="100">
                  <a:solidFill>
                    <a:srgbClr val="63726F"/>
                  </a:solidFill>
                  <a:latin typeface="+mj-lt"/>
                  <a:ea typeface="Open Sans" panose="020B0606030504020204" pitchFamily="34" charset="0"/>
                  <a:cs typeface="Poppins" panose="00000500000000000000" pitchFamily="2" charset="0"/>
                </a:rPr>
                <a:t>SCRIPT WRITER</a:t>
              </a:r>
            </a:p>
          </p:txBody>
        </p:sp>
      </p:grpSp>
      <p:sp>
        <p:nvSpPr>
          <p:cNvPr id="17" name="TextBox 16">
            <a:extLst>
              <a:ext uri="{FF2B5EF4-FFF2-40B4-BE49-F238E27FC236}">
                <a16:creationId xmlns:a16="http://schemas.microsoft.com/office/drawing/2014/main" id="{A4226B84-02DB-4484-B7CC-E50C0CEF6AA9}"/>
              </a:ext>
            </a:extLst>
          </p:cNvPr>
          <p:cNvSpPr txBox="1"/>
          <p:nvPr/>
        </p:nvSpPr>
        <p:spPr>
          <a:xfrm>
            <a:off x="942969" y="1357141"/>
            <a:ext cx="2859313" cy="538609"/>
          </a:xfrm>
          <a:prstGeom prst="rect">
            <a:avLst/>
          </a:prstGeom>
          <a:noFill/>
        </p:spPr>
        <p:txBody>
          <a:bodyPr wrap="square" rtlCol="0">
            <a:spAutoFit/>
          </a:bodyPr>
          <a:lstStyle/>
          <a:p>
            <a:r>
              <a:rPr lang="en-US" sz="2900" dirty="0">
                <a:solidFill>
                  <a:schemeClr val="tx1">
                    <a:lumMod val="85000"/>
                    <a:lumOff val="15000"/>
                  </a:schemeClr>
                </a:solidFill>
                <a:latin typeface="+mj-lt"/>
                <a:cs typeface="Poppins SemiBold" panose="00000700000000000000" pitchFamily="2" charset="0"/>
              </a:rPr>
              <a:t>DIET teams</a:t>
            </a:r>
            <a:endParaRPr lang="en-US" sz="2900" i="1" dirty="0">
              <a:solidFill>
                <a:schemeClr val="tx1">
                  <a:lumMod val="85000"/>
                  <a:lumOff val="15000"/>
                </a:schemeClr>
              </a:solidFill>
              <a:latin typeface="+mj-lt"/>
              <a:cs typeface="Poppins SemiBold" panose="00000700000000000000" pitchFamily="2" charset="0"/>
            </a:endParaRPr>
          </a:p>
        </p:txBody>
      </p:sp>
      <p:sp>
        <p:nvSpPr>
          <p:cNvPr id="18" name="TextBox 17">
            <a:extLst>
              <a:ext uri="{FF2B5EF4-FFF2-40B4-BE49-F238E27FC236}">
                <a16:creationId xmlns:a16="http://schemas.microsoft.com/office/drawing/2014/main" id="{57C6A65E-BA60-4E3B-9696-C39754A90052}"/>
              </a:ext>
            </a:extLst>
          </p:cNvPr>
          <p:cNvSpPr txBox="1"/>
          <p:nvPr/>
        </p:nvSpPr>
        <p:spPr>
          <a:xfrm>
            <a:off x="956663" y="1854483"/>
            <a:ext cx="2664511" cy="830997"/>
          </a:xfrm>
          <a:prstGeom prst="rect">
            <a:avLst/>
          </a:prstGeom>
          <a:noFill/>
        </p:spPr>
        <p:txBody>
          <a:bodyPr wrap="none" rtlCol="0">
            <a:spAutoFit/>
          </a:bodyPr>
          <a:lstStyle/>
          <a:p>
            <a:pPr algn="ctr"/>
            <a:r>
              <a:rPr lang="en-US" sz="4800" b="1" spc="600" dirty="0">
                <a:solidFill>
                  <a:srgbClr val="63726F"/>
                </a:solidFill>
                <a:latin typeface="+mj-lt"/>
                <a:cs typeface="Poppins" panose="00000500000000000000" pitchFamily="2" charset="0"/>
              </a:rPr>
              <a:t>TEAMS</a:t>
            </a:r>
          </a:p>
        </p:txBody>
      </p:sp>
      <p:cxnSp>
        <p:nvCxnSpPr>
          <p:cNvPr id="19" name="Straight Connector 18">
            <a:extLst>
              <a:ext uri="{FF2B5EF4-FFF2-40B4-BE49-F238E27FC236}">
                <a16:creationId xmlns:a16="http://schemas.microsoft.com/office/drawing/2014/main" id="{25DC6C18-9A1A-4DB6-B29B-3C113DC01A2E}"/>
              </a:ext>
            </a:extLst>
          </p:cNvPr>
          <p:cNvCxnSpPr>
            <a:cxnSpLocks/>
          </p:cNvCxnSpPr>
          <p:nvPr/>
        </p:nvCxnSpPr>
        <p:spPr>
          <a:xfrm>
            <a:off x="3544736" y="1639593"/>
            <a:ext cx="399144" cy="0"/>
          </a:xfrm>
          <a:prstGeom prst="line">
            <a:avLst/>
          </a:prstGeom>
          <a:ln w="12700">
            <a:solidFill>
              <a:srgbClr val="63726F"/>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D828CA46-33E5-411D-A636-1C320B8E9953}"/>
              </a:ext>
            </a:extLst>
          </p:cNvPr>
          <p:cNvSpPr txBox="1"/>
          <p:nvPr/>
        </p:nvSpPr>
        <p:spPr>
          <a:xfrm>
            <a:off x="7530872" y="1370996"/>
            <a:ext cx="1697901" cy="276999"/>
          </a:xfrm>
          <a:prstGeom prst="rect">
            <a:avLst/>
          </a:prstGeom>
          <a:noFill/>
        </p:spPr>
        <p:txBody>
          <a:bodyPr wrap="none" rtlCol="0">
            <a:spAutoFit/>
          </a:bodyPr>
          <a:lstStyle/>
          <a:p>
            <a:r>
              <a:rPr lang="en-US" sz="1200" b="1" spc="100">
                <a:solidFill>
                  <a:srgbClr val="63726F"/>
                </a:solidFill>
                <a:latin typeface="+mj-lt"/>
                <a:ea typeface="Open Sans" panose="020B0606030504020204" pitchFamily="34" charset="0"/>
                <a:cs typeface="Poppins" panose="00000500000000000000" pitchFamily="2" charset="0"/>
              </a:rPr>
              <a:t>AWESOME TEAMS</a:t>
            </a:r>
          </a:p>
        </p:txBody>
      </p:sp>
      <p:sp>
        <p:nvSpPr>
          <p:cNvPr id="21" name="Rectangle 20">
            <a:extLst>
              <a:ext uri="{FF2B5EF4-FFF2-40B4-BE49-F238E27FC236}">
                <a16:creationId xmlns:a16="http://schemas.microsoft.com/office/drawing/2014/main" id="{6BEE6198-B776-452B-9616-260B84D4F4E5}"/>
              </a:ext>
            </a:extLst>
          </p:cNvPr>
          <p:cNvSpPr/>
          <p:nvPr/>
        </p:nvSpPr>
        <p:spPr>
          <a:xfrm>
            <a:off x="7530872" y="1650358"/>
            <a:ext cx="2991354" cy="830099"/>
          </a:xfrm>
          <a:prstGeom prst="rect">
            <a:avLst/>
          </a:prstGeom>
        </p:spPr>
        <p:txBody>
          <a:bodyPr wrap="square">
            <a:spAutoFit/>
          </a:bodyPr>
          <a:lstStyle/>
          <a:p>
            <a:pPr algn="just">
              <a:lnSpc>
                <a:spcPct val="150000"/>
              </a:lnSpc>
            </a:pPr>
            <a:r>
              <a:rPr lang="en-US" sz="1100">
                <a:solidFill>
                  <a:schemeClr val="bg1">
                    <a:lumMod val="50000"/>
                  </a:schemeClr>
                </a:solidFill>
                <a:latin typeface="+mj-lt"/>
                <a:ea typeface="Noto Sans" panose="020B0502040504020204" pitchFamily="34" charset="0"/>
                <a:cs typeface="Noto Sans" panose="020B0502040504020204" pitchFamily="34" charset="0"/>
              </a:rPr>
              <a:t>At vero eos et accusamus et iusto odio dignissimos ducimus qui blanditiis ise praesentium voluptatum deleniti atque.</a:t>
            </a:r>
          </a:p>
        </p:txBody>
      </p:sp>
      <p:grpSp>
        <p:nvGrpSpPr>
          <p:cNvPr id="26" name="Group 25">
            <a:extLst>
              <a:ext uri="{FF2B5EF4-FFF2-40B4-BE49-F238E27FC236}">
                <a16:creationId xmlns:a16="http://schemas.microsoft.com/office/drawing/2014/main" id="{4CA75016-BD2F-426D-88BA-9A4C3C3D27AD}"/>
              </a:ext>
            </a:extLst>
          </p:cNvPr>
          <p:cNvGrpSpPr/>
          <p:nvPr/>
        </p:nvGrpSpPr>
        <p:grpSpPr>
          <a:xfrm>
            <a:off x="10008860" y="2685940"/>
            <a:ext cx="368882" cy="102182"/>
            <a:chOff x="2679118" y="1898068"/>
            <a:chExt cx="368882" cy="102182"/>
          </a:xfrm>
          <a:solidFill>
            <a:srgbClr val="404040"/>
          </a:solidFill>
        </p:grpSpPr>
        <p:sp>
          <p:nvSpPr>
            <p:cNvPr id="27" name="Rectangle 26">
              <a:extLst>
                <a:ext uri="{FF2B5EF4-FFF2-40B4-BE49-F238E27FC236}">
                  <a16:creationId xmlns:a16="http://schemas.microsoft.com/office/drawing/2014/main" id="{E0DD85D9-BF39-4DD0-89BE-C189C8C6B137}"/>
                </a:ext>
              </a:extLst>
            </p:cNvPr>
            <p:cNvSpPr/>
            <p:nvPr/>
          </p:nvSpPr>
          <p:spPr>
            <a:xfrm>
              <a:off x="2679118" y="1898068"/>
              <a:ext cx="102182" cy="102182"/>
            </a:xfrm>
            <a:prstGeom prst="rect">
              <a:avLst/>
            </a:prstGeom>
            <a:solidFill>
              <a:srgbClr val="546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28" name="Rectangle 27">
              <a:extLst>
                <a:ext uri="{FF2B5EF4-FFF2-40B4-BE49-F238E27FC236}">
                  <a16:creationId xmlns:a16="http://schemas.microsoft.com/office/drawing/2014/main" id="{A01E0012-62FB-4AC4-A0B4-B8A8E7A62568}"/>
                </a:ext>
              </a:extLst>
            </p:cNvPr>
            <p:cNvSpPr/>
            <p:nvPr/>
          </p:nvSpPr>
          <p:spPr>
            <a:xfrm>
              <a:off x="2812468" y="1898068"/>
              <a:ext cx="102182" cy="102182"/>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29" name="Rectangle 28">
              <a:extLst>
                <a:ext uri="{FF2B5EF4-FFF2-40B4-BE49-F238E27FC236}">
                  <a16:creationId xmlns:a16="http://schemas.microsoft.com/office/drawing/2014/main" id="{43218388-95AC-46C6-B3C3-436A592B32AB}"/>
                </a:ext>
              </a:extLst>
            </p:cNvPr>
            <p:cNvSpPr/>
            <p:nvPr/>
          </p:nvSpPr>
          <p:spPr>
            <a:xfrm>
              <a:off x="2945818" y="1898068"/>
              <a:ext cx="102182" cy="102182"/>
            </a:xfrm>
            <a:prstGeom prst="rect">
              <a:avLst/>
            </a:prstGeom>
            <a:solidFill>
              <a:srgbClr val="AAA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grpSp>
      <p:pic>
        <p:nvPicPr>
          <p:cNvPr id="4" name="Picture Placeholder 3">
            <a:extLst>
              <a:ext uri="{FF2B5EF4-FFF2-40B4-BE49-F238E27FC236}">
                <a16:creationId xmlns:a16="http://schemas.microsoft.com/office/drawing/2014/main" id="{59BA40A1-DB0B-49B4-9BD0-A93D5F2E748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22081" b="22081"/>
          <a:stretch>
            <a:fillRect/>
          </a:stretch>
        </p:blipFill>
        <p:spPr/>
      </p:pic>
      <p:pic>
        <p:nvPicPr>
          <p:cNvPr id="22" name="Picture Placeholder 21">
            <a:extLst>
              <a:ext uri="{FF2B5EF4-FFF2-40B4-BE49-F238E27FC236}">
                <a16:creationId xmlns:a16="http://schemas.microsoft.com/office/drawing/2014/main" id="{C6C0594C-6CEA-4525-B22B-289F64710DFC}"/>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26740" b="26740"/>
          <a:stretch>
            <a:fillRect/>
          </a:stretch>
        </p:blipFill>
        <p:spPr/>
      </p:pic>
      <p:pic>
        <p:nvPicPr>
          <p:cNvPr id="24" name="Picture Placeholder 23">
            <a:extLst>
              <a:ext uri="{FF2B5EF4-FFF2-40B4-BE49-F238E27FC236}">
                <a16:creationId xmlns:a16="http://schemas.microsoft.com/office/drawing/2014/main" id="{6504B40A-FB71-4423-A778-D210C5103D98}"/>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26745" b="26745"/>
          <a:stretch>
            <a:fillRect/>
          </a:stretch>
        </p:blipFill>
        <p:spPr/>
      </p:pic>
    </p:spTree>
    <p:extLst>
      <p:ext uri="{BB962C8B-B14F-4D97-AF65-F5344CB8AC3E}">
        <p14:creationId xmlns:p14="http://schemas.microsoft.com/office/powerpoint/2010/main" val="6472074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BE789F3-1156-4D2F-AE4C-04D3A88AB3B6}"/>
              </a:ext>
            </a:extLst>
          </p:cNvPr>
          <p:cNvSpPr txBox="1"/>
          <p:nvPr/>
        </p:nvSpPr>
        <p:spPr>
          <a:xfrm>
            <a:off x="1668260" y="676955"/>
            <a:ext cx="2859313" cy="538609"/>
          </a:xfrm>
          <a:prstGeom prst="rect">
            <a:avLst/>
          </a:prstGeom>
          <a:noFill/>
        </p:spPr>
        <p:txBody>
          <a:bodyPr wrap="square" rtlCol="0">
            <a:spAutoFit/>
          </a:bodyPr>
          <a:lstStyle/>
          <a:p>
            <a:r>
              <a:rPr lang="en-US" sz="2900" dirty="0">
                <a:solidFill>
                  <a:schemeClr val="tx1">
                    <a:lumMod val="85000"/>
                    <a:lumOff val="15000"/>
                  </a:schemeClr>
                </a:solidFill>
                <a:latin typeface="+mj-lt"/>
                <a:cs typeface="Poppins SemiBold" panose="00000700000000000000" pitchFamily="2" charset="0"/>
              </a:rPr>
              <a:t>DIET teams</a:t>
            </a:r>
            <a:endParaRPr lang="en-US" sz="2900" i="1" dirty="0">
              <a:solidFill>
                <a:schemeClr val="tx1">
                  <a:lumMod val="85000"/>
                  <a:lumOff val="15000"/>
                </a:schemeClr>
              </a:solidFill>
              <a:latin typeface="+mj-lt"/>
              <a:cs typeface="Poppins SemiBold" panose="00000700000000000000" pitchFamily="2" charset="0"/>
            </a:endParaRPr>
          </a:p>
        </p:txBody>
      </p:sp>
      <p:sp>
        <p:nvSpPr>
          <p:cNvPr id="10" name="TextBox 9">
            <a:extLst>
              <a:ext uri="{FF2B5EF4-FFF2-40B4-BE49-F238E27FC236}">
                <a16:creationId xmlns:a16="http://schemas.microsoft.com/office/drawing/2014/main" id="{DCA6776D-4B8A-41AA-9909-9BA2B72D38A4}"/>
              </a:ext>
            </a:extLst>
          </p:cNvPr>
          <p:cNvSpPr txBox="1"/>
          <p:nvPr/>
        </p:nvSpPr>
        <p:spPr>
          <a:xfrm>
            <a:off x="1668099" y="1188155"/>
            <a:ext cx="2664511" cy="830997"/>
          </a:xfrm>
          <a:prstGeom prst="rect">
            <a:avLst/>
          </a:prstGeom>
          <a:noFill/>
        </p:spPr>
        <p:txBody>
          <a:bodyPr wrap="none" rtlCol="0">
            <a:spAutoFit/>
          </a:bodyPr>
          <a:lstStyle/>
          <a:p>
            <a:pPr algn="ctr"/>
            <a:r>
              <a:rPr lang="en-US" sz="4800" b="1" spc="600" dirty="0">
                <a:solidFill>
                  <a:srgbClr val="63726F"/>
                </a:solidFill>
                <a:latin typeface="+mj-lt"/>
                <a:cs typeface="Poppins" panose="00000500000000000000" pitchFamily="2" charset="0"/>
              </a:rPr>
              <a:t>TEAMS</a:t>
            </a:r>
          </a:p>
        </p:txBody>
      </p:sp>
      <p:cxnSp>
        <p:nvCxnSpPr>
          <p:cNvPr id="11" name="Straight Connector 10">
            <a:extLst>
              <a:ext uri="{FF2B5EF4-FFF2-40B4-BE49-F238E27FC236}">
                <a16:creationId xmlns:a16="http://schemas.microsoft.com/office/drawing/2014/main" id="{1DCCAA0B-128B-4F71-9195-260643673AAB}"/>
              </a:ext>
            </a:extLst>
          </p:cNvPr>
          <p:cNvCxnSpPr>
            <a:cxnSpLocks/>
          </p:cNvCxnSpPr>
          <p:nvPr/>
        </p:nvCxnSpPr>
        <p:spPr>
          <a:xfrm>
            <a:off x="4283882" y="959407"/>
            <a:ext cx="399144" cy="0"/>
          </a:xfrm>
          <a:prstGeom prst="line">
            <a:avLst/>
          </a:prstGeom>
          <a:ln w="12700">
            <a:solidFill>
              <a:srgbClr val="63726F"/>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9BAF2955-3C1D-41C8-A54A-D9F67C04FD7A}"/>
              </a:ext>
            </a:extLst>
          </p:cNvPr>
          <p:cNvSpPr txBox="1"/>
          <p:nvPr/>
        </p:nvSpPr>
        <p:spPr>
          <a:xfrm>
            <a:off x="566773" y="2712042"/>
            <a:ext cx="1202573" cy="276999"/>
          </a:xfrm>
          <a:prstGeom prst="rect">
            <a:avLst/>
          </a:prstGeom>
          <a:noFill/>
        </p:spPr>
        <p:txBody>
          <a:bodyPr wrap="none" rtlCol="0">
            <a:spAutoFit/>
          </a:bodyPr>
          <a:lstStyle/>
          <a:p>
            <a:r>
              <a:rPr lang="en-US" sz="1200" b="1" spc="100">
                <a:solidFill>
                  <a:srgbClr val="63726F"/>
                </a:solidFill>
                <a:latin typeface="+mj-lt"/>
                <a:ea typeface="Open Sans" panose="020B0606030504020204" pitchFamily="34" charset="0"/>
                <a:cs typeface="Poppins" panose="00000500000000000000" pitchFamily="2" charset="0"/>
              </a:rPr>
              <a:t>FULL TEAMS</a:t>
            </a:r>
          </a:p>
        </p:txBody>
      </p:sp>
      <p:sp>
        <p:nvSpPr>
          <p:cNvPr id="13" name="Rectangle 12">
            <a:extLst>
              <a:ext uri="{FF2B5EF4-FFF2-40B4-BE49-F238E27FC236}">
                <a16:creationId xmlns:a16="http://schemas.microsoft.com/office/drawing/2014/main" id="{B1349682-D466-4798-AE45-F1F232479DFE}"/>
              </a:ext>
            </a:extLst>
          </p:cNvPr>
          <p:cNvSpPr/>
          <p:nvPr/>
        </p:nvSpPr>
        <p:spPr>
          <a:xfrm>
            <a:off x="566772" y="3032969"/>
            <a:ext cx="2788803" cy="1084015"/>
          </a:xfrm>
          <a:prstGeom prst="rect">
            <a:avLst/>
          </a:prstGeom>
        </p:spPr>
        <p:txBody>
          <a:bodyPr wrap="square">
            <a:spAutoFit/>
          </a:bodyPr>
          <a:lstStyle/>
          <a:p>
            <a:pPr algn="just">
              <a:lnSpc>
                <a:spcPct val="150000"/>
              </a:lnSpc>
            </a:pPr>
            <a:r>
              <a:rPr lang="en-US" sz="1100" dirty="0">
                <a:solidFill>
                  <a:schemeClr val="bg1">
                    <a:lumMod val="50000"/>
                  </a:schemeClr>
                </a:solidFill>
                <a:latin typeface="+mj-lt"/>
                <a:ea typeface="Noto Sans" panose="020B0502040504020204" pitchFamily="34" charset="0"/>
                <a:cs typeface="Noto Sans" panose="020B0502040504020204" pitchFamily="34" charset="0"/>
              </a:rPr>
              <a:t>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vero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eos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accusamus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iusto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odio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dignissimos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ducimus</a:t>
            </a:r>
            <a:r>
              <a:rPr lang="en-US" sz="1100" dirty="0">
                <a:solidFill>
                  <a:schemeClr val="bg1">
                    <a:lumMod val="50000"/>
                  </a:schemeClr>
                </a:solidFill>
                <a:latin typeface="+mj-lt"/>
                <a:ea typeface="Noto Sans" panose="020B0502040504020204" pitchFamily="34" charset="0"/>
                <a:cs typeface="Noto Sans" panose="020B0502040504020204" pitchFamily="34" charset="0"/>
              </a:rPr>
              <a:t> qui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blanditiis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ise</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praesentium</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voluptatum</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deleniti</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atque</a:t>
            </a:r>
            <a:r>
              <a:rPr lang="en-US" sz="1100" dirty="0">
                <a:solidFill>
                  <a:schemeClr val="bg1">
                    <a:lumMod val="50000"/>
                  </a:schemeClr>
                </a:solidFill>
                <a:latin typeface="+mj-lt"/>
                <a:ea typeface="Noto Sans" panose="020B0502040504020204" pitchFamily="34" charset="0"/>
                <a:cs typeface="Noto Sans" panose="020B0502040504020204" pitchFamily="34" charset="0"/>
              </a:rPr>
              <a:t>.</a:t>
            </a:r>
          </a:p>
        </p:txBody>
      </p:sp>
      <p:grpSp>
        <p:nvGrpSpPr>
          <p:cNvPr id="14" name="Group 13">
            <a:extLst>
              <a:ext uri="{FF2B5EF4-FFF2-40B4-BE49-F238E27FC236}">
                <a16:creationId xmlns:a16="http://schemas.microsoft.com/office/drawing/2014/main" id="{98CAA1EF-7780-45C3-BEB5-210BE2CF22E0}"/>
              </a:ext>
            </a:extLst>
          </p:cNvPr>
          <p:cNvGrpSpPr/>
          <p:nvPr/>
        </p:nvGrpSpPr>
        <p:grpSpPr>
          <a:xfrm>
            <a:off x="1292800" y="5888628"/>
            <a:ext cx="368882" cy="102182"/>
            <a:chOff x="2679118" y="1898068"/>
            <a:chExt cx="368882" cy="102182"/>
          </a:xfrm>
          <a:solidFill>
            <a:srgbClr val="404040"/>
          </a:solidFill>
        </p:grpSpPr>
        <p:sp>
          <p:nvSpPr>
            <p:cNvPr id="15" name="Rectangle 14">
              <a:extLst>
                <a:ext uri="{FF2B5EF4-FFF2-40B4-BE49-F238E27FC236}">
                  <a16:creationId xmlns:a16="http://schemas.microsoft.com/office/drawing/2014/main" id="{D63CEBFE-2863-4C8B-96EF-0DC7F1682165}"/>
                </a:ext>
              </a:extLst>
            </p:cNvPr>
            <p:cNvSpPr/>
            <p:nvPr/>
          </p:nvSpPr>
          <p:spPr>
            <a:xfrm>
              <a:off x="2679118" y="1898068"/>
              <a:ext cx="102182" cy="102182"/>
            </a:xfrm>
            <a:prstGeom prst="rect">
              <a:avLst/>
            </a:prstGeom>
            <a:solidFill>
              <a:srgbClr val="546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16" name="Rectangle 15">
              <a:extLst>
                <a:ext uri="{FF2B5EF4-FFF2-40B4-BE49-F238E27FC236}">
                  <a16:creationId xmlns:a16="http://schemas.microsoft.com/office/drawing/2014/main" id="{7C3D7DA1-3166-40B8-A054-D039DB347A2F}"/>
                </a:ext>
              </a:extLst>
            </p:cNvPr>
            <p:cNvSpPr/>
            <p:nvPr/>
          </p:nvSpPr>
          <p:spPr>
            <a:xfrm>
              <a:off x="2812468" y="1898068"/>
              <a:ext cx="102182" cy="102182"/>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17" name="Rectangle 16">
              <a:extLst>
                <a:ext uri="{FF2B5EF4-FFF2-40B4-BE49-F238E27FC236}">
                  <a16:creationId xmlns:a16="http://schemas.microsoft.com/office/drawing/2014/main" id="{4E1AA848-3F78-4C64-8A38-4F23AAF4477C}"/>
                </a:ext>
              </a:extLst>
            </p:cNvPr>
            <p:cNvSpPr/>
            <p:nvPr/>
          </p:nvSpPr>
          <p:spPr>
            <a:xfrm>
              <a:off x="2945818" y="1898068"/>
              <a:ext cx="102182" cy="102182"/>
            </a:xfrm>
            <a:prstGeom prst="rect">
              <a:avLst/>
            </a:prstGeom>
            <a:solidFill>
              <a:srgbClr val="AAA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grpSp>
      <p:grpSp>
        <p:nvGrpSpPr>
          <p:cNvPr id="18" name="Group 17">
            <a:extLst>
              <a:ext uri="{FF2B5EF4-FFF2-40B4-BE49-F238E27FC236}">
                <a16:creationId xmlns:a16="http://schemas.microsoft.com/office/drawing/2014/main" id="{78547338-801F-4820-BBF6-A4CD75EE10BA}"/>
              </a:ext>
            </a:extLst>
          </p:cNvPr>
          <p:cNvGrpSpPr/>
          <p:nvPr/>
        </p:nvGrpSpPr>
        <p:grpSpPr>
          <a:xfrm>
            <a:off x="6031915" y="5445260"/>
            <a:ext cx="1843774" cy="628034"/>
            <a:chOff x="4360763" y="3857985"/>
            <a:chExt cx="1843774" cy="628034"/>
          </a:xfrm>
        </p:grpSpPr>
        <p:sp>
          <p:nvSpPr>
            <p:cNvPr id="19" name="TextBox 18">
              <a:extLst>
                <a:ext uri="{FF2B5EF4-FFF2-40B4-BE49-F238E27FC236}">
                  <a16:creationId xmlns:a16="http://schemas.microsoft.com/office/drawing/2014/main" id="{84AF4521-D8FB-4546-B663-3EF04A0D0C3D}"/>
                </a:ext>
              </a:extLst>
            </p:cNvPr>
            <p:cNvSpPr txBox="1"/>
            <p:nvPr/>
          </p:nvSpPr>
          <p:spPr>
            <a:xfrm>
              <a:off x="4360763" y="4116687"/>
              <a:ext cx="1843774" cy="369332"/>
            </a:xfrm>
            <a:prstGeom prst="rect">
              <a:avLst/>
            </a:prstGeom>
            <a:noFill/>
          </p:spPr>
          <p:txBody>
            <a:bodyPr wrap="none" rtlCol="0">
              <a:spAutoFit/>
            </a:bodyPr>
            <a:lstStyle/>
            <a:p>
              <a:pPr algn="ctr"/>
              <a:r>
                <a:rPr lang="en-US">
                  <a:latin typeface="+mj-lt"/>
                  <a:cs typeface="Poppins SemiBold" panose="00000700000000000000" pitchFamily="2" charset="0"/>
                </a:rPr>
                <a:t>Tatioana Hera</a:t>
              </a:r>
            </a:p>
          </p:txBody>
        </p:sp>
        <p:sp>
          <p:nvSpPr>
            <p:cNvPr id="20" name="TextBox 19">
              <a:extLst>
                <a:ext uri="{FF2B5EF4-FFF2-40B4-BE49-F238E27FC236}">
                  <a16:creationId xmlns:a16="http://schemas.microsoft.com/office/drawing/2014/main" id="{E9615AC9-F4B2-4CBB-A55F-D95B2C48C5EF}"/>
                </a:ext>
              </a:extLst>
            </p:cNvPr>
            <p:cNvSpPr txBox="1"/>
            <p:nvPr/>
          </p:nvSpPr>
          <p:spPr>
            <a:xfrm>
              <a:off x="4892157" y="3857985"/>
              <a:ext cx="780984" cy="276999"/>
            </a:xfrm>
            <a:prstGeom prst="rect">
              <a:avLst/>
            </a:prstGeom>
            <a:noFill/>
          </p:spPr>
          <p:txBody>
            <a:bodyPr wrap="none" rtlCol="0">
              <a:spAutoFit/>
            </a:bodyPr>
            <a:lstStyle/>
            <a:p>
              <a:pPr algn="ctr"/>
              <a:r>
                <a:rPr lang="en-US" sz="1200" b="1" spc="100">
                  <a:solidFill>
                    <a:srgbClr val="63726F"/>
                  </a:solidFill>
                  <a:latin typeface="+mj-lt"/>
                  <a:ea typeface="Open Sans" panose="020B0606030504020204" pitchFamily="34" charset="0"/>
                  <a:cs typeface="Poppins" panose="00000500000000000000" pitchFamily="2" charset="0"/>
                </a:rPr>
                <a:t>MODEL</a:t>
              </a:r>
            </a:p>
          </p:txBody>
        </p:sp>
      </p:grpSp>
      <p:grpSp>
        <p:nvGrpSpPr>
          <p:cNvPr id="27" name="Group 26">
            <a:extLst>
              <a:ext uri="{FF2B5EF4-FFF2-40B4-BE49-F238E27FC236}">
                <a16:creationId xmlns:a16="http://schemas.microsoft.com/office/drawing/2014/main" id="{6C7CA2B3-9A86-4177-A97B-4EEC712ADA58}"/>
              </a:ext>
            </a:extLst>
          </p:cNvPr>
          <p:cNvGrpSpPr/>
          <p:nvPr/>
        </p:nvGrpSpPr>
        <p:grpSpPr>
          <a:xfrm>
            <a:off x="1906352" y="5445260"/>
            <a:ext cx="1835760" cy="628034"/>
            <a:chOff x="4364769" y="3857985"/>
            <a:chExt cx="1835760" cy="628034"/>
          </a:xfrm>
        </p:grpSpPr>
        <p:sp>
          <p:nvSpPr>
            <p:cNvPr id="28" name="TextBox 27">
              <a:extLst>
                <a:ext uri="{FF2B5EF4-FFF2-40B4-BE49-F238E27FC236}">
                  <a16:creationId xmlns:a16="http://schemas.microsoft.com/office/drawing/2014/main" id="{CF6E486F-8704-489B-A4D2-5A201CA53223}"/>
                </a:ext>
              </a:extLst>
            </p:cNvPr>
            <p:cNvSpPr txBox="1"/>
            <p:nvPr/>
          </p:nvSpPr>
          <p:spPr>
            <a:xfrm>
              <a:off x="4364769" y="4116687"/>
              <a:ext cx="1835760" cy="369332"/>
            </a:xfrm>
            <a:prstGeom prst="rect">
              <a:avLst/>
            </a:prstGeom>
            <a:noFill/>
          </p:spPr>
          <p:txBody>
            <a:bodyPr wrap="none" rtlCol="0">
              <a:spAutoFit/>
            </a:bodyPr>
            <a:lstStyle/>
            <a:p>
              <a:pPr algn="ctr"/>
              <a:r>
                <a:rPr lang="en-US">
                  <a:latin typeface="+mj-lt"/>
                  <a:cs typeface="Poppins SemiBold" panose="00000700000000000000" pitchFamily="2" charset="0"/>
                </a:rPr>
                <a:t>Amadine Faur</a:t>
              </a:r>
            </a:p>
          </p:txBody>
        </p:sp>
        <p:sp>
          <p:nvSpPr>
            <p:cNvPr id="29" name="TextBox 28">
              <a:extLst>
                <a:ext uri="{FF2B5EF4-FFF2-40B4-BE49-F238E27FC236}">
                  <a16:creationId xmlns:a16="http://schemas.microsoft.com/office/drawing/2014/main" id="{17470D27-D9DF-4152-BECA-C06E748FA819}"/>
                </a:ext>
              </a:extLst>
            </p:cNvPr>
            <p:cNvSpPr txBox="1"/>
            <p:nvPr/>
          </p:nvSpPr>
          <p:spPr>
            <a:xfrm>
              <a:off x="4755902" y="3857985"/>
              <a:ext cx="1053494" cy="276999"/>
            </a:xfrm>
            <a:prstGeom prst="rect">
              <a:avLst/>
            </a:prstGeom>
            <a:noFill/>
          </p:spPr>
          <p:txBody>
            <a:bodyPr wrap="none" rtlCol="0">
              <a:spAutoFit/>
            </a:bodyPr>
            <a:lstStyle/>
            <a:p>
              <a:pPr algn="ctr"/>
              <a:r>
                <a:rPr lang="en-US" sz="1200" b="1" spc="100">
                  <a:solidFill>
                    <a:srgbClr val="63726F"/>
                  </a:solidFill>
                  <a:latin typeface="+mj-lt"/>
                  <a:ea typeface="Open Sans" panose="020B0606030504020204" pitchFamily="34" charset="0"/>
                  <a:cs typeface="Poppins" panose="00000500000000000000" pitchFamily="2" charset="0"/>
                </a:rPr>
                <a:t>MANAGER</a:t>
              </a:r>
            </a:p>
          </p:txBody>
        </p:sp>
      </p:grpSp>
      <p:grpSp>
        <p:nvGrpSpPr>
          <p:cNvPr id="46" name="Group 45">
            <a:extLst>
              <a:ext uri="{FF2B5EF4-FFF2-40B4-BE49-F238E27FC236}">
                <a16:creationId xmlns:a16="http://schemas.microsoft.com/office/drawing/2014/main" id="{43FAFABD-D79D-4C9E-9CA6-7E2C2A1FEB40}"/>
              </a:ext>
            </a:extLst>
          </p:cNvPr>
          <p:cNvGrpSpPr/>
          <p:nvPr/>
        </p:nvGrpSpPr>
        <p:grpSpPr>
          <a:xfrm>
            <a:off x="8268490" y="5445260"/>
            <a:ext cx="1628972" cy="628034"/>
            <a:chOff x="4468165" y="3857985"/>
            <a:chExt cx="1628972" cy="628034"/>
          </a:xfrm>
        </p:grpSpPr>
        <p:sp>
          <p:nvSpPr>
            <p:cNvPr id="47" name="TextBox 46">
              <a:extLst>
                <a:ext uri="{FF2B5EF4-FFF2-40B4-BE49-F238E27FC236}">
                  <a16:creationId xmlns:a16="http://schemas.microsoft.com/office/drawing/2014/main" id="{59521ACF-E127-4CC9-A69D-601A440206AD}"/>
                </a:ext>
              </a:extLst>
            </p:cNvPr>
            <p:cNvSpPr txBox="1"/>
            <p:nvPr/>
          </p:nvSpPr>
          <p:spPr>
            <a:xfrm>
              <a:off x="4468165" y="4116687"/>
              <a:ext cx="1628972" cy="369332"/>
            </a:xfrm>
            <a:prstGeom prst="rect">
              <a:avLst/>
            </a:prstGeom>
            <a:noFill/>
          </p:spPr>
          <p:txBody>
            <a:bodyPr wrap="none" rtlCol="0">
              <a:spAutoFit/>
            </a:bodyPr>
            <a:lstStyle/>
            <a:p>
              <a:pPr algn="ctr"/>
              <a:r>
                <a:rPr lang="en-US">
                  <a:latin typeface="+mj-lt"/>
                  <a:cs typeface="Poppins SemiBold" panose="00000700000000000000" pitchFamily="2" charset="0"/>
                </a:rPr>
                <a:t>Maceo Gaile</a:t>
              </a:r>
            </a:p>
          </p:txBody>
        </p:sp>
        <p:sp>
          <p:nvSpPr>
            <p:cNvPr id="48" name="TextBox 47">
              <a:extLst>
                <a:ext uri="{FF2B5EF4-FFF2-40B4-BE49-F238E27FC236}">
                  <a16:creationId xmlns:a16="http://schemas.microsoft.com/office/drawing/2014/main" id="{02F2E922-B1D9-49A0-B7E6-CEFD5A150F95}"/>
                </a:ext>
              </a:extLst>
            </p:cNvPr>
            <p:cNvSpPr txBox="1"/>
            <p:nvPr/>
          </p:nvSpPr>
          <p:spPr>
            <a:xfrm>
              <a:off x="4485797" y="3857985"/>
              <a:ext cx="1593706" cy="276999"/>
            </a:xfrm>
            <a:prstGeom prst="rect">
              <a:avLst/>
            </a:prstGeom>
            <a:noFill/>
          </p:spPr>
          <p:txBody>
            <a:bodyPr wrap="none" rtlCol="0">
              <a:spAutoFit/>
            </a:bodyPr>
            <a:lstStyle/>
            <a:p>
              <a:pPr algn="ctr"/>
              <a:r>
                <a:rPr lang="en-US" sz="1200" b="1" spc="100">
                  <a:solidFill>
                    <a:srgbClr val="63726F"/>
                  </a:solidFill>
                  <a:latin typeface="+mj-lt"/>
                  <a:ea typeface="Open Sans" panose="020B0606030504020204" pitchFamily="34" charset="0"/>
                  <a:cs typeface="Poppins" panose="00000500000000000000" pitchFamily="2" charset="0"/>
                </a:rPr>
                <a:t>PHOTOGRAPHER</a:t>
              </a:r>
            </a:p>
          </p:txBody>
        </p:sp>
      </p:grpSp>
      <p:grpSp>
        <p:nvGrpSpPr>
          <p:cNvPr id="49" name="Group 48">
            <a:extLst>
              <a:ext uri="{FF2B5EF4-FFF2-40B4-BE49-F238E27FC236}">
                <a16:creationId xmlns:a16="http://schemas.microsoft.com/office/drawing/2014/main" id="{A12E796E-5692-4057-9C21-C31D287FC5FC}"/>
              </a:ext>
            </a:extLst>
          </p:cNvPr>
          <p:cNvGrpSpPr/>
          <p:nvPr/>
        </p:nvGrpSpPr>
        <p:grpSpPr>
          <a:xfrm>
            <a:off x="10428714" y="5445260"/>
            <a:ext cx="1558440" cy="628034"/>
            <a:chOff x="4503431" y="3857985"/>
            <a:chExt cx="1558440" cy="628034"/>
          </a:xfrm>
        </p:grpSpPr>
        <p:sp>
          <p:nvSpPr>
            <p:cNvPr id="50" name="TextBox 49">
              <a:extLst>
                <a:ext uri="{FF2B5EF4-FFF2-40B4-BE49-F238E27FC236}">
                  <a16:creationId xmlns:a16="http://schemas.microsoft.com/office/drawing/2014/main" id="{D5FBEF98-9EEE-43D9-B6A3-46805C284358}"/>
                </a:ext>
              </a:extLst>
            </p:cNvPr>
            <p:cNvSpPr txBox="1"/>
            <p:nvPr/>
          </p:nvSpPr>
          <p:spPr>
            <a:xfrm>
              <a:off x="4503431" y="4116687"/>
              <a:ext cx="1558440" cy="369332"/>
            </a:xfrm>
            <a:prstGeom prst="rect">
              <a:avLst/>
            </a:prstGeom>
            <a:noFill/>
          </p:spPr>
          <p:txBody>
            <a:bodyPr wrap="none" rtlCol="0">
              <a:spAutoFit/>
            </a:bodyPr>
            <a:lstStyle/>
            <a:p>
              <a:pPr algn="ctr"/>
              <a:r>
                <a:rPr lang="en-US">
                  <a:latin typeface="+mj-lt"/>
                  <a:cs typeface="Poppins SemiBold" panose="00000700000000000000" pitchFamily="2" charset="0"/>
                </a:rPr>
                <a:t>Eloise Hewa</a:t>
              </a:r>
            </a:p>
          </p:txBody>
        </p:sp>
        <p:sp>
          <p:nvSpPr>
            <p:cNvPr id="51" name="TextBox 50">
              <a:extLst>
                <a:ext uri="{FF2B5EF4-FFF2-40B4-BE49-F238E27FC236}">
                  <a16:creationId xmlns:a16="http://schemas.microsoft.com/office/drawing/2014/main" id="{2B6C57C5-9825-4968-82A5-6B2AA400339C}"/>
                </a:ext>
              </a:extLst>
            </p:cNvPr>
            <p:cNvSpPr txBox="1"/>
            <p:nvPr/>
          </p:nvSpPr>
          <p:spPr>
            <a:xfrm>
              <a:off x="4518659" y="3857985"/>
              <a:ext cx="1527982" cy="276999"/>
            </a:xfrm>
            <a:prstGeom prst="rect">
              <a:avLst/>
            </a:prstGeom>
            <a:noFill/>
          </p:spPr>
          <p:txBody>
            <a:bodyPr wrap="none" rtlCol="0">
              <a:spAutoFit/>
            </a:bodyPr>
            <a:lstStyle/>
            <a:p>
              <a:pPr algn="ctr"/>
              <a:r>
                <a:rPr lang="en-US" sz="1200" b="1" spc="100">
                  <a:solidFill>
                    <a:srgbClr val="63726F"/>
                  </a:solidFill>
                  <a:latin typeface="+mj-lt"/>
                  <a:ea typeface="Open Sans" panose="020B0606030504020204" pitchFamily="34" charset="0"/>
                  <a:cs typeface="Poppins" panose="00000500000000000000" pitchFamily="2" charset="0"/>
                </a:rPr>
                <a:t>VIDEOGRAPHER</a:t>
              </a:r>
            </a:p>
          </p:txBody>
        </p:sp>
      </p:grpSp>
      <p:pic>
        <p:nvPicPr>
          <p:cNvPr id="4" name="Picture Placeholder 3">
            <a:extLst>
              <a:ext uri="{FF2B5EF4-FFF2-40B4-BE49-F238E27FC236}">
                <a16:creationId xmlns:a16="http://schemas.microsoft.com/office/drawing/2014/main" id="{864E4F6A-808F-4822-A412-C24F6C46D0BA}"/>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19700" r="19700"/>
          <a:stretch>
            <a:fillRect/>
          </a:stretch>
        </p:blipFill>
        <p:spPr/>
      </p:pic>
      <p:pic>
        <p:nvPicPr>
          <p:cNvPr id="8" name="Picture Placeholder 7">
            <a:extLst>
              <a:ext uri="{FF2B5EF4-FFF2-40B4-BE49-F238E27FC236}">
                <a16:creationId xmlns:a16="http://schemas.microsoft.com/office/drawing/2014/main" id="{7253B3C6-D831-40FF-AEFF-80B14DF0ED1F}"/>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38178" t="1911" r="39787" b="45507"/>
          <a:stretch/>
        </p:blipFill>
        <p:spPr>
          <a:xfrm>
            <a:off x="5974088" y="610018"/>
            <a:ext cx="1959425" cy="4042953"/>
          </a:xfrm>
        </p:spPr>
      </p:pic>
      <p:pic>
        <p:nvPicPr>
          <p:cNvPr id="23" name="Picture Placeholder 22">
            <a:extLst>
              <a:ext uri="{FF2B5EF4-FFF2-40B4-BE49-F238E27FC236}">
                <a16:creationId xmlns:a16="http://schemas.microsoft.com/office/drawing/2014/main" id="{793A7E1D-93A8-4B73-8D88-964C23A8FA3A}"/>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l="13634" r="13634"/>
          <a:stretch>
            <a:fillRect/>
          </a:stretch>
        </p:blipFill>
        <p:spPr/>
      </p:pic>
      <p:pic>
        <p:nvPicPr>
          <p:cNvPr id="25" name="Picture Placeholder 24">
            <a:extLst>
              <a:ext uri="{FF2B5EF4-FFF2-40B4-BE49-F238E27FC236}">
                <a16:creationId xmlns:a16="http://schemas.microsoft.com/office/drawing/2014/main" id="{CBF78D68-7D72-4232-A0C8-09947425B7A3}"/>
              </a:ext>
            </a:extLst>
          </p:cNvPr>
          <p:cNvPicPr>
            <a:picLocks noGrp="1" noChangeAspect="1"/>
          </p:cNvPicPr>
          <p:nvPr>
            <p:ph type="pic" sz="quarter" idx="15"/>
          </p:nvPr>
        </p:nvPicPr>
        <p:blipFill>
          <a:blip r:embed="rId5">
            <a:extLst>
              <a:ext uri="{28A0092B-C50C-407E-A947-70E740481C1C}">
                <a14:useLocalDpi xmlns:a14="http://schemas.microsoft.com/office/drawing/2010/main" val="0"/>
              </a:ext>
            </a:extLst>
          </a:blip>
          <a:srcRect l="13656" r="13656"/>
          <a:stretch>
            <a:fillRect/>
          </a:stretch>
        </p:blipFill>
        <p:spPr/>
      </p:pic>
    </p:spTree>
    <p:extLst>
      <p:ext uri="{BB962C8B-B14F-4D97-AF65-F5344CB8AC3E}">
        <p14:creationId xmlns:p14="http://schemas.microsoft.com/office/powerpoint/2010/main" val="26156586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A659695-9505-4757-91D2-0F5474EE3975}"/>
              </a:ext>
            </a:extLst>
          </p:cNvPr>
          <p:cNvSpPr txBox="1"/>
          <p:nvPr/>
        </p:nvSpPr>
        <p:spPr>
          <a:xfrm>
            <a:off x="3488463" y="1412083"/>
            <a:ext cx="3621934" cy="538609"/>
          </a:xfrm>
          <a:prstGeom prst="rect">
            <a:avLst/>
          </a:prstGeom>
          <a:noFill/>
        </p:spPr>
        <p:txBody>
          <a:bodyPr wrap="square" rtlCol="0">
            <a:spAutoFit/>
          </a:bodyPr>
          <a:lstStyle/>
          <a:p>
            <a:r>
              <a:rPr lang="en-US" sz="2900" dirty="0">
                <a:solidFill>
                  <a:schemeClr val="tx1">
                    <a:lumMod val="85000"/>
                    <a:lumOff val="15000"/>
                  </a:schemeClr>
                </a:solidFill>
                <a:latin typeface="+mj-lt"/>
                <a:cs typeface="Poppins SemiBold" panose="00000700000000000000" pitchFamily="2" charset="0"/>
              </a:rPr>
              <a:t>DIET portfolio</a:t>
            </a:r>
            <a:endParaRPr lang="en-US" sz="2900" i="1" dirty="0">
              <a:solidFill>
                <a:schemeClr val="tx1">
                  <a:lumMod val="85000"/>
                  <a:lumOff val="15000"/>
                </a:schemeClr>
              </a:solidFill>
              <a:latin typeface="+mj-lt"/>
              <a:cs typeface="Poppins SemiBold" panose="00000700000000000000" pitchFamily="2" charset="0"/>
            </a:endParaRPr>
          </a:p>
        </p:txBody>
      </p:sp>
      <p:sp>
        <p:nvSpPr>
          <p:cNvPr id="6" name="TextBox 5">
            <a:extLst>
              <a:ext uri="{FF2B5EF4-FFF2-40B4-BE49-F238E27FC236}">
                <a16:creationId xmlns:a16="http://schemas.microsoft.com/office/drawing/2014/main" id="{A6E57349-A443-4441-A9E3-1FF72244774E}"/>
              </a:ext>
            </a:extLst>
          </p:cNvPr>
          <p:cNvSpPr txBox="1"/>
          <p:nvPr/>
        </p:nvSpPr>
        <p:spPr>
          <a:xfrm>
            <a:off x="3470810" y="610018"/>
            <a:ext cx="4289956" cy="830997"/>
          </a:xfrm>
          <a:prstGeom prst="rect">
            <a:avLst/>
          </a:prstGeom>
          <a:noFill/>
        </p:spPr>
        <p:txBody>
          <a:bodyPr wrap="none" rtlCol="0">
            <a:spAutoFit/>
          </a:bodyPr>
          <a:lstStyle/>
          <a:p>
            <a:pPr algn="ctr"/>
            <a:r>
              <a:rPr lang="en-US" sz="4800" b="1" spc="600">
                <a:solidFill>
                  <a:srgbClr val="63726F"/>
                </a:solidFill>
                <a:latin typeface="+mj-lt"/>
                <a:cs typeface="Poppins" panose="00000500000000000000" pitchFamily="2" charset="0"/>
              </a:rPr>
              <a:t>PORTFOLIO</a:t>
            </a:r>
          </a:p>
        </p:txBody>
      </p:sp>
      <p:cxnSp>
        <p:nvCxnSpPr>
          <p:cNvPr id="7" name="Straight Connector 6">
            <a:extLst>
              <a:ext uri="{FF2B5EF4-FFF2-40B4-BE49-F238E27FC236}">
                <a16:creationId xmlns:a16="http://schemas.microsoft.com/office/drawing/2014/main" id="{357027CA-F5D3-4D9E-AC86-0CB924767957}"/>
              </a:ext>
            </a:extLst>
          </p:cNvPr>
          <p:cNvCxnSpPr>
            <a:cxnSpLocks/>
          </p:cNvCxnSpPr>
          <p:nvPr/>
        </p:nvCxnSpPr>
        <p:spPr>
          <a:xfrm>
            <a:off x="6533925" y="1694535"/>
            <a:ext cx="980660" cy="0"/>
          </a:xfrm>
          <a:prstGeom prst="line">
            <a:avLst/>
          </a:prstGeom>
          <a:ln w="12700">
            <a:solidFill>
              <a:srgbClr val="63726F"/>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84E37552-FB1F-4FBA-8D27-AD61605E4C02}"/>
              </a:ext>
            </a:extLst>
          </p:cNvPr>
          <p:cNvSpPr txBox="1"/>
          <p:nvPr/>
        </p:nvSpPr>
        <p:spPr>
          <a:xfrm>
            <a:off x="6376027" y="2798469"/>
            <a:ext cx="1702710" cy="276999"/>
          </a:xfrm>
          <a:prstGeom prst="rect">
            <a:avLst/>
          </a:prstGeom>
          <a:noFill/>
        </p:spPr>
        <p:txBody>
          <a:bodyPr wrap="none" rtlCol="0">
            <a:spAutoFit/>
          </a:bodyPr>
          <a:lstStyle/>
          <a:p>
            <a:r>
              <a:rPr lang="en-US" sz="1200" b="1" spc="100">
                <a:solidFill>
                  <a:srgbClr val="63726F"/>
                </a:solidFill>
                <a:latin typeface="+mj-lt"/>
                <a:ea typeface="Open Sans" panose="020B0606030504020204" pitchFamily="34" charset="0"/>
                <a:cs typeface="Poppins" panose="00000500000000000000" pitchFamily="2" charset="0"/>
              </a:rPr>
              <a:t>STYLE PORTFOLIO</a:t>
            </a:r>
          </a:p>
        </p:txBody>
      </p:sp>
      <p:sp>
        <p:nvSpPr>
          <p:cNvPr id="12" name="Rectangle 11">
            <a:extLst>
              <a:ext uri="{FF2B5EF4-FFF2-40B4-BE49-F238E27FC236}">
                <a16:creationId xmlns:a16="http://schemas.microsoft.com/office/drawing/2014/main" id="{6952DEA7-864D-4B5F-85A9-8EF280A79433}"/>
              </a:ext>
            </a:extLst>
          </p:cNvPr>
          <p:cNvSpPr/>
          <p:nvPr/>
        </p:nvSpPr>
        <p:spPr>
          <a:xfrm>
            <a:off x="6376027" y="3200160"/>
            <a:ext cx="4160711" cy="1591846"/>
          </a:xfrm>
          <a:prstGeom prst="rect">
            <a:avLst/>
          </a:prstGeom>
        </p:spPr>
        <p:txBody>
          <a:bodyPr wrap="square">
            <a:spAutoFit/>
          </a:bodyPr>
          <a:lstStyle/>
          <a:p>
            <a:pPr algn="just">
              <a:lnSpc>
                <a:spcPct val="150000"/>
              </a:lnSpc>
            </a:pPr>
            <a:r>
              <a:rPr lang="en-US" sz="1100">
                <a:solidFill>
                  <a:schemeClr val="bg1">
                    <a:lumMod val="50000"/>
                  </a:schemeClr>
                </a:solidFill>
                <a:latin typeface="+mj-lt"/>
                <a:ea typeface="Noto Sans" panose="020B0502040504020204" pitchFamily="34" charset="0"/>
                <a:cs typeface="Noto Sans" panose="020B0502040504020204" pitchFamily="34" charset="0"/>
              </a:rPr>
              <a:t>At vero eos et accusamus et iusto odio dignissimos ducimus qui blanditiis ise praesentium voluptatum deleniti atque corrupti quos dolores et quas et molestias excepturi sint occaecati cupiditate non provident, similique molesti sunt in culpa qui officia deserunt mollitia animi, id est laborum.</a:t>
            </a:r>
          </a:p>
        </p:txBody>
      </p:sp>
      <p:grpSp>
        <p:nvGrpSpPr>
          <p:cNvPr id="17" name="Group 16">
            <a:extLst>
              <a:ext uri="{FF2B5EF4-FFF2-40B4-BE49-F238E27FC236}">
                <a16:creationId xmlns:a16="http://schemas.microsoft.com/office/drawing/2014/main" id="{D7D8AD21-B649-4FA8-8B80-6162F6483192}"/>
              </a:ext>
            </a:extLst>
          </p:cNvPr>
          <p:cNvGrpSpPr/>
          <p:nvPr/>
        </p:nvGrpSpPr>
        <p:grpSpPr>
          <a:xfrm>
            <a:off x="1612816" y="4921220"/>
            <a:ext cx="368882" cy="102182"/>
            <a:chOff x="2679118" y="1898068"/>
            <a:chExt cx="368882" cy="102182"/>
          </a:xfrm>
          <a:solidFill>
            <a:srgbClr val="404040"/>
          </a:solidFill>
        </p:grpSpPr>
        <p:sp>
          <p:nvSpPr>
            <p:cNvPr id="18" name="Rectangle 17">
              <a:extLst>
                <a:ext uri="{FF2B5EF4-FFF2-40B4-BE49-F238E27FC236}">
                  <a16:creationId xmlns:a16="http://schemas.microsoft.com/office/drawing/2014/main" id="{91A635DD-DDAD-414D-B0FB-3165F65BA94C}"/>
                </a:ext>
              </a:extLst>
            </p:cNvPr>
            <p:cNvSpPr/>
            <p:nvPr/>
          </p:nvSpPr>
          <p:spPr>
            <a:xfrm>
              <a:off x="2679118" y="1898068"/>
              <a:ext cx="102182" cy="102182"/>
            </a:xfrm>
            <a:prstGeom prst="rect">
              <a:avLst/>
            </a:prstGeom>
            <a:solidFill>
              <a:srgbClr val="546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19" name="Rectangle 18">
              <a:extLst>
                <a:ext uri="{FF2B5EF4-FFF2-40B4-BE49-F238E27FC236}">
                  <a16:creationId xmlns:a16="http://schemas.microsoft.com/office/drawing/2014/main" id="{3A8F1909-3C74-419B-9C2E-9FDE7B8DDD1D}"/>
                </a:ext>
              </a:extLst>
            </p:cNvPr>
            <p:cNvSpPr/>
            <p:nvPr/>
          </p:nvSpPr>
          <p:spPr>
            <a:xfrm>
              <a:off x="2812468" y="1898068"/>
              <a:ext cx="102182" cy="102182"/>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20" name="Rectangle 19">
              <a:extLst>
                <a:ext uri="{FF2B5EF4-FFF2-40B4-BE49-F238E27FC236}">
                  <a16:creationId xmlns:a16="http://schemas.microsoft.com/office/drawing/2014/main" id="{002F65B3-CC56-45F7-BA9E-82923B3A3F96}"/>
                </a:ext>
              </a:extLst>
            </p:cNvPr>
            <p:cNvSpPr/>
            <p:nvPr/>
          </p:nvSpPr>
          <p:spPr>
            <a:xfrm>
              <a:off x="2945818" y="1898068"/>
              <a:ext cx="102182" cy="102182"/>
            </a:xfrm>
            <a:prstGeom prst="rect">
              <a:avLst/>
            </a:prstGeom>
            <a:solidFill>
              <a:srgbClr val="AAA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grpSp>
      <p:pic>
        <p:nvPicPr>
          <p:cNvPr id="10" name="Picture Placeholder 9">
            <a:extLst>
              <a:ext uri="{FF2B5EF4-FFF2-40B4-BE49-F238E27FC236}">
                <a16:creationId xmlns:a16="http://schemas.microsoft.com/office/drawing/2014/main" id="{ED6B3B04-6D79-4BF0-82F3-AAEDEEF06DD8}"/>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36376" r="36376"/>
          <a:stretch>
            <a:fillRect/>
          </a:stretch>
        </p:blipFill>
        <p:spPr/>
      </p:pic>
      <p:pic>
        <p:nvPicPr>
          <p:cNvPr id="4" name="Picture Placeholder 3">
            <a:extLst>
              <a:ext uri="{FF2B5EF4-FFF2-40B4-BE49-F238E27FC236}">
                <a16:creationId xmlns:a16="http://schemas.microsoft.com/office/drawing/2014/main" id="{AB77B622-33A0-4369-BC49-10EBC2071C36}"/>
              </a:ext>
            </a:extLst>
          </p:cNvPr>
          <p:cNvPicPr>
            <a:picLocks noGrp="1" noChangeAspect="1"/>
          </p:cNvPicPr>
          <p:nvPr>
            <p:ph type="pic" sz="quarter" idx="17"/>
          </p:nvPr>
        </p:nvPicPr>
        <p:blipFill>
          <a:blip r:embed="rId3">
            <a:extLst>
              <a:ext uri="{28A0092B-C50C-407E-A947-70E740481C1C}">
                <a14:useLocalDpi xmlns:a14="http://schemas.microsoft.com/office/drawing/2010/main" val="0"/>
              </a:ext>
            </a:extLst>
          </a:blip>
          <a:srcRect l="13634" r="13634"/>
          <a:stretch>
            <a:fillRect/>
          </a:stretch>
        </p:blipFill>
        <p:spPr/>
      </p:pic>
    </p:spTree>
    <p:extLst>
      <p:ext uri="{BB962C8B-B14F-4D97-AF65-F5344CB8AC3E}">
        <p14:creationId xmlns:p14="http://schemas.microsoft.com/office/powerpoint/2010/main" val="6491924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E7FBB09-21DB-4A85-B199-64D1BD5B3B07}"/>
              </a:ext>
            </a:extLst>
          </p:cNvPr>
          <p:cNvSpPr txBox="1"/>
          <p:nvPr/>
        </p:nvSpPr>
        <p:spPr>
          <a:xfrm>
            <a:off x="7190146" y="689561"/>
            <a:ext cx="3621934" cy="538609"/>
          </a:xfrm>
          <a:prstGeom prst="rect">
            <a:avLst/>
          </a:prstGeom>
          <a:noFill/>
        </p:spPr>
        <p:txBody>
          <a:bodyPr wrap="square" rtlCol="0">
            <a:spAutoFit/>
          </a:bodyPr>
          <a:lstStyle/>
          <a:p>
            <a:r>
              <a:rPr lang="en-US" sz="2900" dirty="0">
                <a:solidFill>
                  <a:schemeClr val="tx1">
                    <a:lumMod val="85000"/>
                    <a:lumOff val="15000"/>
                  </a:schemeClr>
                </a:solidFill>
                <a:latin typeface="+mj-lt"/>
                <a:cs typeface="Poppins SemiBold" panose="00000700000000000000" pitchFamily="2" charset="0"/>
              </a:rPr>
              <a:t>DIET portfolio</a:t>
            </a:r>
            <a:endParaRPr lang="en-US" sz="2900" i="1" dirty="0">
              <a:solidFill>
                <a:schemeClr val="tx1">
                  <a:lumMod val="85000"/>
                  <a:lumOff val="15000"/>
                </a:schemeClr>
              </a:solidFill>
              <a:latin typeface="+mj-lt"/>
              <a:cs typeface="Poppins SemiBold" panose="00000700000000000000" pitchFamily="2" charset="0"/>
            </a:endParaRPr>
          </a:p>
        </p:txBody>
      </p:sp>
      <p:sp>
        <p:nvSpPr>
          <p:cNvPr id="9" name="TextBox 8">
            <a:extLst>
              <a:ext uri="{FF2B5EF4-FFF2-40B4-BE49-F238E27FC236}">
                <a16:creationId xmlns:a16="http://schemas.microsoft.com/office/drawing/2014/main" id="{9AD0F0B9-500B-4685-A1AA-5CB415B14108}"/>
              </a:ext>
            </a:extLst>
          </p:cNvPr>
          <p:cNvSpPr txBox="1"/>
          <p:nvPr/>
        </p:nvSpPr>
        <p:spPr>
          <a:xfrm>
            <a:off x="7158642" y="1125075"/>
            <a:ext cx="4289956" cy="830997"/>
          </a:xfrm>
          <a:prstGeom prst="rect">
            <a:avLst/>
          </a:prstGeom>
          <a:noFill/>
        </p:spPr>
        <p:txBody>
          <a:bodyPr wrap="none" rtlCol="0">
            <a:spAutoFit/>
          </a:bodyPr>
          <a:lstStyle/>
          <a:p>
            <a:pPr algn="ctr"/>
            <a:r>
              <a:rPr lang="en-US" sz="4800" b="1" spc="600">
                <a:solidFill>
                  <a:srgbClr val="63726F"/>
                </a:solidFill>
                <a:latin typeface="+mj-lt"/>
                <a:cs typeface="Poppins" panose="00000500000000000000" pitchFamily="2" charset="0"/>
              </a:rPr>
              <a:t>PORTFOLIO</a:t>
            </a:r>
          </a:p>
        </p:txBody>
      </p:sp>
      <p:cxnSp>
        <p:nvCxnSpPr>
          <p:cNvPr id="10" name="Straight Connector 9">
            <a:extLst>
              <a:ext uri="{FF2B5EF4-FFF2-40B4-BE49-F238E27FC236}">
                <a16:creationId xmlns:a16="http://schemas.microsoft.com/office/drawing/2014/main" id="{5DF688A4-D9C2-4CE5-A483-E6A4E59BAC57}"/>
              </a:ext>
            </a:extLst>
          </p:cNvPr>
          <p:cNvCxnSpPr>
            <a:cxnSpLocks/>
          </p:cNvCxnSpPr>
          <p:nvPr/>
        </p:nvCxnSpPr>
        <p:spPr>
          <a:xfrm>
            <a:off x="10207902" y="972013"/>
            <a:ext cx="980660" cy="0"/>
          </a:xfrm>
          <a:prstGeom prst="line">
            <a:avLst/>
          </a:prstGeom>
          <a:ln w="12700">
            <a:solidFill>
              <a:srgbClr val="63726F"/>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3F64141-FD33-4D29-AB35-019ED7C81DDD}"/>
              </a:ext>
            </a:extLst>
          </p:cNvPr>
          <p:cNvSpPr txBox="1"/>
          <p:nvPr/>
        </p:nvSpPr>
        <p:spPr>
          <a:xfrm>
            <a:off x="3997663" y="2100638"/>
            <a:ext cx="2501006" cy="276999"/>
          </a:xfrm>
          <a:prstGeom prst="rect">
            <a:avLst/>
          </a:prstGeom>
          <a:noFill/>
        </p:spPr>
        <p:txBody>
          <a:bodyPr wrap="none" rtlCol="0">
            <a:spAutoFit/>
          </a:bodyPr>
          <a:lstStyle/>
          <a:p>
            <a:r>
              <a:rPr lang="en-US" sz="1200" b="1" spc="100" dirty="0">
                <a:solidFill>
                  <a:srgbClr val="63726F"/>
                </a:solidFill>
                <a:latin typeface="+mj-lt"/>
                <a:ea typeface="Open Sans" panose="020B0606030504020204" pitchFamily="34" charset="0"/>
                <a:cs typeface="Poppins" panose="00000500000000000000" pitchFamily="2" charset="0"/>
              </a:rPr>
              <a:t>VINTAGE VIBES PORTFOLIO</a:t>
            </a:r>
          </a:p>
        </p:txBody>
      </p:sp>
      <p:sp>
        <p:nvSpPr>
          <p:cNvPr id="12" name="Rectangle 11">
            <a:extLst>
              <a:ext uri="{FF2B5EF4-FFF2-40B4-BE49-F238E27FC236}">
                <a16:creationId xmlns:a16="http://schemas.microsoft.com/office/drawing/2014/main" id="{42ECA49D-F6E8-489B-9C32-60B6CF97695E}"/>
              </a:ext>
            </a:extLst>
          </p:cNvPr>
          <p:cNvSpPr/>
          <p:nvPr/>
        </p:nvSpPr>
        <p:spPr>
          <a:xfrm>
            <a:off x="3983809" y="2488474"/>
            <a:ext cx="4924664" cy="1084015"/>
          </a:xfrm>
          <a:prstGeom prst="rect">
            <a:avLst/>
          </a:prstGeom>
        </p:spPr>
        <p:txBody>
          <a:bodyPr wrap="square">
            <a:spAutoFit/>
          </a:bodyPr>
          <a:lstStyle/>
          <a:p>
            <a:pPr algn="just">
              <a:lnSpc>
                <a:spcPct val="150000"/>
              </a:lnSpc>
            </a:pPr>
            <a:r>
              <a:rPr lang="en-US" sz="1100" dirty="0">
                <a:solidFill>
                  <a:schemeClr val="bg1">
                    <a:lumMod val="50000"/>
                  </a:schemeClr>
                </a:solidFill>
                <a:latin typeface="+mj-lt"/>
                <a:ea typeface="Noto Sans" panose="020B0502040504020204" pitchFamily="34" charset="0"/>
                <a:cs typeface="Noto Sans" panose="020B0502040504020204" pitchFamily="34" charset="0"/>
              </a:rPr>
              <a:t>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vero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eos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accusamus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iusto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odio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dignissimos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ducimus</a:t>
            </a:r>
            <a:r>
              <a:rPr lang="en-US" sz="1100" dirty="0">
                <a:solidFill>
                  <a:schemeClr val="bg1">
                    <a:lumMod val="50000"/>
                  </a:schemeClr>
                </a:solidFill>
                <a:latin typeface="+mj-lt"/>
                <a:ea typeface="Noto Sans" panose="020B0502040504020204" pitchFamily="34" charset="0"/>
                <a:cs typeface="Noto Sans" panose="020B0502040504020204" pitchFamily="34" charset="0"/>
              </a:rPr>
              <a:t> qui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blanditiis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ise</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praesentium</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voluptatum</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deleniti</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atque</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corrupti</a:t>
            </a:r>
            <a:r>
              <a:rPr lang="en-US" sz="1100" dirty="0">
                <a:solidFill>
                  <a:schemeClr val="bg1">
                    <a:lumMod val="50000"/>
                  </a:schemeClr>
                </a:solidFill>
                <a:latin typeface="+mj-lt"/>
                <a:ea typeface="Noto Sans" panose="020B0502040504020204" pitchFamily="34" charset="0"/>
                <a:cs typeface="Noto Sans" panose="020B0502040504020204" pitchFamily="34" charset="0"/>
              </a:rPr>
              <a:t> quos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dolores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quas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molestias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excepturi</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sint</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occaecati</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cupiditate</a:t>
            </a:r>
            <a:r>
              <a:rPr lang="en-US" sz="1100" dirty="0">
                <a:solidFill>
                  <a:schemeClr val="bg1">
                    <a:lumMod val="50000"/>
                  </a:schemeClr>
                </a:solidFill>
                <a:latin typeface="+mj-lt"/>
                <a:ea typeface="Noto Sans" panose="020B0502040504020204" pitchFamily="34" charset="0"/>
                <a:cs typeface="Noto Sans" panose="020B0502040504020204" pitchFamily="34" charset="0"/>
              </a:rPr>
              <a:t> non provident,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similique</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molesti</a:t>
            </a:r>
            <a:r>
              <a:rPr lang="en-US" sz="1100" dirty="0">
                <a:solidFill>
                  <a:schemeClr val="bg1">
                    <a:lumMod val="50000"/>
                  </a:schemeClr>
                </a:solidFill>
                <a:latin typeface="+mj-lt"/>
                <a:ea typeface="Noto Sans" panose="020B0502040504020204" pitchFamily="34" charset="0"/>
                <a:cs typeface="Noto Sans" panose="020B0502040504020204" pitchFamily="34" charset="0"/>
              </a:rPr>
              <a:t> sunt in culpa qui official.</a:t>
            </a:r>
          </a:p>
        </p:txBody>
      </p:sp>
      <p:grpSp>
        <p:nvGrpSpPr>
          <p:cNvPr id="13" name="Group 12">
            <a:extLst>
              <a:ext uri="{FF2B5EF4-FFF2-40B4-BE49-F238E27FC236}">
                <a16:creationId xmlns:a16="http://schemas.microsoft.com/office/drawing/2014/main" id="{AE8FE1A1-7257-41BF-A1E1-867ECAD121E6}"/>
              </a:ext>
            </a:extLst>
          </p:cNvPr>
          <p:cNvGrpSpPr/>
          <p:nvPr/>
        </p:nvGrpSpPr>
        <p:grpSpPr>
          <a:xfrm>
            <a:off x="8904901" y="3783550"/>
            <a:ext cx="368882" cy="102182"/>
            <a:chOff x="2679118" y="1898068"/>
            <a:chExt cx="368882" cy="102182"/>
          </a:xfrm>
          <a:solidFill>
            <a:srgbClr val="404040"/>
          </a:solidFill>
        </p:grpSpPr>
        <p:sp>
          <p:nvSpPr>
            <p:cNvPr id="14" name="Rectangle 13">
              <a:extLst>
                <a:ext uri="{FF2B5EF4-FFF2-40B4-BE49-F238E27FC236}">
                  <a16:creationId xmlns:a16="http://schemas.microsoft.com/office/drawing/2014/main" id="{338276E5-2C1E-41E6-B401-0255A8616748}"/>
                </a:ext>
              </a:extLst>
            </p:cNvPr>
            <p:cNvSpPr/>
            <p:nvPr/>
          </p:nvSpPr>
          <p:spPr>
            <a:xfrm>
              <a:off x="2679118" y="1898068"/>
              <a:ext cx="102182" cy="102182"/>
            </a:xfrm>
            <a:prstGeom prst="rect">
              <a:avLst/>
            </a:prstGeom>
            <a:solidFill>
              <a:srgbClr val="546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15" name="Rectangle 14">
              <a:extLst>
                <a:ext uri="{FF2B5EF4-FFF2-40B4-BE49-F238E27FC236}">
                  <a16:creationId xmlns:a16="http://schemas.microsoft.com/office/drawing/2014/main" id="{E67C4828-BAB2-441F-BA08-197F22D818F4}"/>
                </a:ext>
              </a:extLst>
            </p:cNvPr>
            <p:cNvSpPr/>
            <p:nvPr/>
          </p:nvSpPr>
          <p:spPr>
            <a:xfrm>
              <a:off x="2812468" y="1898068"/>
              <a:ext cx="102182" cy="102182"/>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16" name="Rectangle 15">
              <a:extLst>
                <a:ext uri="{FF2B5EF4-FFF2-40B4-BE49-F238E27FC236}">
                  <a16:creationId xmlns:a16="http://schemas.microsoft.com/office/drawing/2014/main" id="{65995018-9CE5-4CA7-BDD4-FB295357DB63}"/>
                </a:ext>
              </a:extLst>
            </p:cNvPr>
            <p:cNvSpPr/>
            <p:nvPr/>
          </p:nvSpPr>
          <p:spPr>
            <a:xfrm>
              <a:off x="2945818" y="1898068"/>
              <a:ext cx="102182" cy="102182"/>
            </a:xfrm>
            <a:prstGeom prst="rect">
              <a:avLst/>
            </a:prstGeom>
            <a:solidFill>
              <a:srgbClr val="AAA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grpSp>
      <p:pic>
        <p:nvPicPr>
          <p:cNvPr id="4" name="Picture Placeholder 3">
            <a:extLst>
              <a:ext uri="{FF2B5EF4-FFF2-40B4-BE49-F238E27FC236}">
                <a16:creationId xmlns:a16="http://schemas.microsoft.com/office/drawing/2014/main" id="{E6FFC5FE-092E-4DBF-87D7-0A25106F266F}"/>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13663" r="13663"/>
          <a:stretch>
            <a:fillRect/>
          </a:stretch>
        </p:blipFill>
        <p:spPr/>
      </p:pic>
      <p:pic>
        <p:nvPicPr>
          <p:cNvPr id="17" name="Picture Placeholder 16">
            <a:extLst>
              <a:ext uri="{FF2B5EF4-FFF2-40B4-BE49-F238E27FC236}">
                <a16:creationId xmlns:a16="http://schemas.microsoft.com/office/drawing/2014/main" id="{4B7BC0F1-193B-4B88-BF8D-246701F04A4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t="34487" b="34487"/>
          <a:stretch>
            <a:fillRect/>
          </a:stretch>
        </p:blipFill>
        <p:spPr/>
      </p:pic>
      <p:pic>
        <p:nvPicPr>
          <p:cNvPr id="19" name="Picture Placeholder 18">
            <a:extLst>
              <a:ext uri="{FF2B5EF4-FFF2-40B4-BE49-F238E27FC236}">
                <a16:creationId xmlns:a16="http://schemas.microsoft.com/office/drawing/2014/main" id="{C10EEB16-82B7-4894-AA1E-C90E7418D4C0}"/>
              </a:ext>
            </a:extLst>
          </p:cNvPr>
          <p:cNvPicPr>
            <a:picLocks noGrp="1" noChangeAspect="1"/>
          </p:cNvPicPr>
          <p:nvPr>
            <p:ph type="pic" sz="quarter" idx="18"/>
          </p:nvPr>
        </p:nvPicPr>
        <p:blipFill>
          <a:blip r:embed="rId4">
            <a:extLst>
              <a:ext uri="{28A0092B-C50C-407E-A947-70E740481C1C}">
                <a14:useLocalDpi xmlns:a14="http://schemas.microsoft.com/office/drawing/2010/main" val="0"/>
              </a:ext>
            </a:extLst>
          </a:blip>
          <a:srcRect t="36212" b="36212"/>
          <a:stretch>
            <a:fillRect/>
          </a:stretch>
        </p:blipFill>
        <p:spPr/>
      </p:pic>
    </p:spTree>
    <p:extLst>
      <p:ext uri="{BB962C8B-B14F-4D97-AF65-F5344CB8AC3E}">
        <p14:creationId xmlns:p14="http://schemas.microsoft.com/office/powerpoint/2010/main" val="4285051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4E6789A-09E1-45C1-911C-CFC05F563AF5}"/>
              </a:ext>
            </a:extLst>
          </p:cNvPr>
          <p:cNvSpPr txBox="1"/>
          <p:nvPr/>
        </p:nvSpPr>
        <p:spPr>
          <a:xfrm>
            <a:off x="5945109" y="1894859"/>
            <a:ext cx="2366053" cy="538609"/>
          </a:xfrm>
          <a:prstGeom prst="rect">
            <a:avLst/>
          </a:prstGeom>
          <a:noFill/>
        </p:spPr>
        <p:txBody>
          <a:bodyPr wrap="square" rtlCol="0">
            <a:spAutoFit/>
          </a:bodyPr>
          <a:lstStyle/>
          <a:p>
            <a:r>
              <a:rPr lang="en-US" sz="2900">
                <a:solidFill>
                  <a:schemeClr val="tx1">
                    <a:lumMod val="85000"/>
                    <a:lumOff val="15000"/>
                  </a:schemeClr>
                </a:solidFill>
                <a:latin typeface="+mj-lt"/>
                <a:cs typeface="Poppins SemiBold" panose="00000700000000000000" pitchFamily="2" charset="0"/>
              </a:rPr>
              <a:t>About us</a:t>
            </a:r>
            <a:endParaRPr lang="en-US" sz="2900" i="1">
              <a:solidFill>
                <a:schemeClr val="tx1">
                  <a:lumMod val="85000"/>
                  <a:lumOff val="15000"/>
                </a:schemeClr>
              </a:solidFill>
              <a:latin typeface="+mj-lt"/>
              <a:cs typeface="Poppins SemiBold" panose="00000700000000000000" pitchFamily="2" charset="0"/>
            </a:endParaRPr>
          </a:p>
        </p:txBody>
      </p:sp>
      <p:sp>
        <p:nvSpPr>
          <p:cNvPr id="11" name="TextBox 10">
            <a:extLst>
              <a:ext uri="{FF2B5EF4-FFF2-40B4-BE49-F238E27FC236}">
                <a16:creationId xmlns:a16="http://schemas.microsoft.com/office/drawing/2014/main" id="{1E5F8DE8-67D0-4205-A101-708D8FC2373E}"/>
              </a:ext>
            </a:extLst>
          </p:cNvPr>
          <p:cNvSpPr txBox="1"/>
          <p:nvPr/>
        </p:nvSpPr>
        <p:spPr>
          <a:xfrm>
            <a:off x="7177765" y="2828623"/>
            <a:ext cx="1516762" cy="276999"/>
          </a:xfrm>
          <a:prstGeom prst="rect">
            <a:avLst/>
          </a:prstGeom>
          <a:noFill/>
        </p:spPr>
        <p:txBody>
          <a:bodyPr wrap="none" rtlCol="0">
            <a:spAutoFit/>
          </a:bodyPr>
          <a:lstStyle/>
          <a:p>
            <a:r>
              <a:rPr lang="en-US" sz="1200" b="1" spc="100">
                <a:solidFill>
                  <a:srgbClr val="63726F"/>
                </a:solidFill>
                <a:latin typeface="+mj-lt"/>
                <a:ea typeface="Open Sans" panose="020B0606030504020204" pitchFamily="34" charset="0"/>
                <a:cs typeface="Poppins" panose="00000500000000000000" pitchFamily="2" charset="0"/>
              </a:rPr>
              <a:t>INTRODUCTION</a:t>
            </a:r>
          </a:p>
        </p:txBody>
      </p:sp>
      <p:sp>
        <p:nvSpPr>
          <p:cNvPr id="12" name="Rectangle 11">
            <a:extLst>
              <a:ext uri="{FF2B5EF4-FFF2-40B4-BE49-F238E27FC236}">
                <a16:creationId xmlns:a16="http://schemas.microsoft.com/office/drawing/2014/main" id="{669133CD-0631-4831-8CE1-4B57B7A5D8EE}"/>
              </a:ext>
            </a:extLst>
          </p:cNvPr>
          <p:cNvSpPr/>
          <p:nvPr/>
        </p:nvSpPr>
        <p:spPr>
          <a:xfrm>
            <a:off x="7177766" y="3105622"/>
            <a:ext cx="3821540" cy="1845762"/>
          </a:xfrm>
          <a:prstGeom prst="rect">
            <a:avLst/>
          </a:prstGeom>
        </p:spPr>
        <p:txBody>
          <a:bodyPr wrap="square">
            <a:spAutoFit/>
          </a:bodyPr>
          <a:lstStyle/>
          <a:p>
            <a:pPr algn="just">
              <a:lnSpc>
                <a:spcPct val="150000"/>
              </a:lnSpc>
            </a:pPr>
            <a:r>
              <a:rPr lang="en-US" sz="1100" dirty="0">
                <a:solidFill>
                  <a:schemeClr val="bg1">
                    <a:lumMod val="50000"/>
                  </a:schemeClr>
                </a:solidFill>
                <a:latin typeface="+mj-lt"/>
                <a:ea typeface="Noto Sans" panose="020B0502040504020204" pitchFamily="34" charset="0"/>
                <a:cs typeface="Noto Sans" panose="020B0502040504020204" pitchFamily="34" charset="0"/>
              </a:rPr>
              <a:t>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vero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eos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accusamus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iusto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odio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dignissimos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ducimus</a:t>
            </a:r>
            <a:r>
              <a:rPr lang="en-US" sz="1100" dirty="0">
                <a:solidFill>
                  <a:schemeClr val="bg1">
                    <a:lumMod val="50000"/>
                  </a:schemeClr>
                </a:solidFill>
                <a:latin typeface="+mj-lt"/>
                <a:ea typeface="Noto Sans" panose="020B0502040504020204" pitchFamily="34" charset="0"/>
                <a:cs typeface="Noto Sans" panose="020B0502040504020204" pitchFamily="34" charset="0"/>
              </a:rPr>
              <a:t> qui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blanditiis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ise</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praesentium</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voluptatum</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deleniti</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atque</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corrupti</a:t>
            </a:r>
            <a:r>
              <a:rPr lang="en-US" sz="1100" dirty="0">
                <a:solidFill>
                  <a:schemeClr val="bg1">
                    <a:lumMod val="50000"/>
                  </a:schemeClr>
                </a:solidFill>
                <a:latin typeface="+mj-lt"/>
                <a:ea typeface="Noto Sans" panose="020B0502040504020204" pitchFamily="34" charset="0"/>
                <a:cs typeface="Noto Sans" panose="020B0502040504020204" pitchFamily="34" charset="0"/>
              </a:rPr>
              <a:t> quos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dolores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quas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molestias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excepturi</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sint</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occaecati</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cupiditate</a:t>
            </a:r>
            <a:r>
              <a:rPr lang="en-US" sz="1100" dirty="0">
                <a:solidFill>
                  <a:schemeClr val="bg1">
                    <a:lumMod val="50000"/>
                  </a:schemeClr>
                </a:solidFill>
                <a:latin typeface="+mj-lt"/>
                <a:ea typeface="Noto Sans" panose="020B0502040504020204" pitchFamily="34" charset="0"/>
                <a:cs typeface="Noto Sans" panose="020B0502040504020204" pitchFamily="34" charset="0"/>
              </a:rPr>
              <a:t> non provident,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similique</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molesti</a:t>
            </a:r>
            <a:r>
              <a:rPr lang="en-US" sz="1100" dirty="0">
                <a:solidFill>
                  <a:schemeClr val="bg1">
                    <a:lumMod val="50000"/>
                  </a:schemeClr>
                </a:solidFill>
                <a:latin typeface="+mj-lt"/>
                <a:ea typeface="Noto Sans" panose="020B0502040504020204" pitchFamily="34" charset="0"/>
                <a:cs typeface="Noto Sans" panose="020B0502040504020204" pitchFamily="34" charset="0"/>
              </a:rPr>
              <a:t> sunt in culpa qui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officia</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deserunt</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mollitia</a:t>
            </a:r>
            <a:r>
              <a:rPr lang="en-US" sz="1100" dirty="0">
                <a:solidFill>
                  <a:schemeClr val="bg1">
                    <a:lumMod val="50000"/>
                  </a:schemeClr>
                </a:solidFill>
                <a:latin typeface="+mj-lt"/>
                <a:ea typeface="Noto Sans" panose="020B0502040504020204" pitchFamily="34" charset="0"/>
                <a:cs typeface="Noto Sans" panose="020B0502040504020204" pitchFamily="34" charset="0"/>
              </a:rPr>
              <a:t> animi, id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est</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laborum</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et</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accusamus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iusto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idio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disginussmis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dolorum</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fuga</a:t>
            </a:r>
            <a:r>
              <a:rPr lang="en-US" sz="1100" dirty="0">
                <a:solidFill>
                  <a:schemeClr val="bg1">
                    <a:lumMod val="50000"/>
                  </a:schemeClr>
                </a:solidFill>
                <a:latin typeface="+mj-lt"/>
                <a:ea typeface="Noto Sans" panose="020B0502040504020204" pitchFamily="34" charset="0"/>
                <a:cs typeface="Noto Sans" panose="020B0502040504020204" pitchFamily="34" charset="0"/>
              </a:rPr>
              <a:t>.</a:t>
            </a:r>
          </a:p>
        </p:txBody>
      </p:sp>
      <p:sp>
        <p:nvSpPr>
          <p:cNvPr id="16" name="TextBox 15">
            <a:extLst>
              <a:ext uri="{FF2B5EF4-FFF2-40B4-BE49-F238E27FC236}">
                <a16:creationId xmlns:a16="http://schemas.microsoft.com/office/drawing/2014/main" id="{DEEB9AF9-ACB3-4B85-8BCD-1238C8F1EC79}"/>
              </a:ext>
            </a:extLst>
          </p:cNvPr>
          <p:cNvSpPr txBox="1"/>
          <p:nvPr/>
        </p:nvSpPr>
        <p:spPr>
          <a:xfrm>
            <a:off x="6572163" y="774586"/>
            <a:ext cx="1818125" cy="830997"/>
          </a:xfrm>
          <a:prstGeom prst="rect">
            <a:avLst/>
          </a:prstGeom>
          <a:noFill/>
        </p:spPr>
        <p:txBody>
          <a:bodyPr wrap="none" rtlCol="0">
            <a:spAutoFit/>
          </a:bodyPr>
          <a:lstStyle/>
          <a:p>
            <a:pPr algn="ctr"/>
            <a:r>
              <a:rPr lang="en-US" sz="4800" b="1" spc="600" dirty="0">
                <a:solidFill>
                  <a:srgbClr val="63726F"/>
                </a:solidFill>
                <a:latin typeface="+mj-lt"/>
                <a:cs typeface="Poppins" panose="00000500000000000000" pitchFamily="2" charset="0"/>
              </a:rPr>
              <a:t>DIET</a:t>
            </a:r>
          </a:p>
        </p:txBody>
      </p:sp>
      <p:cxnSp>
        <p:nvCxnSpPr>
          <p:cNvPr id="17" name="Straight Connector 16">
            <a:extLst>
              <a:ext uri="{FF2B5EF4-FFF2-40B4-BE49-F238E27FC236}">
                <a16:creationId xmlns:a16="http://schemas.microsoft.com/office/drawing/2014/main" id="{47D5B1E0-E1EC-40FD-9AF7-5D7E695A8D1C}"/>
              </a:ext>
            </a:extLst>
          </p:cNvPr>
          <p:cNvCxnSpPr>
            <a:cxnSpLocks/>
          </p:cNvCxnSpPr>
          <p:nvPr/>
        </p:nvCxnSpPr>
        <p:spPr>
          <a:xfrm>
            <a:off x="8026611" y="2203332"/>
            <a:ext cx="710830" cy="0"/>
          </a:xfrm>
          <a:prstGeom prst="line">
            <a:avLst/>
          </a:prstGeom>
          <a:ln w="12700">
            <a:solidFill>
              <a:srgbClr val="63726F"/>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B549F07F-78C7-407C-A814-1440659F32B8}"/>
              </a:ext>
            </a:extLst>
          </p:cNvPr>
          <p:cNvGrpSpPr/>
          <p:nvPr/>
        </p:nvGrpSpPr>
        <p:grpSpPr>
          <a:xfrm>
            <a:off x="10566924" y="5263491"/>
            <a:ext cx="368882" cy="102182"/>
            <a:chOff x="2679118" y="1898068"/>
            <a:chExt cx="368882" cy="102182"/>
          </a:xfrm>
          <a:solidFill>
            <a:srgbClr val="404040"/>
          </a:solidFill>
        </p:grpSpPr>
        <p:sp>
          <p:nvSpPr>
            <p:cNvPr id="20" name="Rectangle 19">
              <a:extLst>
                <a:ext uri="{FF2B5EF4-FFF2-40B4-BE49-F238E27FC236}">
                  <a16:creationId xmlns:a16="http://schemas.microsoft.com/office/drawing/2014/main" id="{9BD12C75-9E15-4F1D-B176-189CD7D91641}"/>
                </a:ext>
              </a:extLst>
            </p:cNvPr>
            <p:cNvSpPr/>
            <p:nvPr/>
          </p:nvSpPr>
          <p:spPr>
            <a:xfrm>
              <a:off x="2679118" y="1898068"/>
              <a:ext cx="102182" cy="102182"/>
            </a:xfrm>
            <a:prstGeom prst="rect">
              <a:avLst/>
            </a:prstGeom>
            <a:solidFill>
              <a:srgbClr val="546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21" name="Rectangle 20">
              <a:extLst>
                <a:ext uri="{FF2B5EF4-FFF2-40B4-BE49-F238E27FC236}">
                  <a16:creationId xmlns:a16="http://schemas.microsoft.com/office/drawing/2014/main" id="{A1D279EC-A000-4050-B818-F2D5D76CDF29}"/>
                </a:ext>
              </a:extLst>
            </p:cNvPr>
            <p:cNvSpPr/>
            <p:nvPr/>
          </p:nvSpPr>
          <p:spPr>
            <a:xfrm>
              <a:off x="2812468" y="1898068"/>
              <a:ext cx="102182" cy="102182"/>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22" name="Rectangle 21">
              <a:extLst>
                <a:ext uri="{FF2B5EF4-FFF2-40B4-BE49-F238E27FC236}">
                  <a16:creationId xmlns:a16="http://schemas.microsoft.com/office/drawing/2014/main" id="{BE4DFFAC-58B6-4DE9-B05E-92965FE5B19C}"/>
                </a:ext>
              </a:extLst>
            </p:cNvPr>
            <p:cNvSpPr/>
            <p:nvPr/>
          </p:nvSpPr>
          <p:spPr>
            <a:xfrm>
              <a:off x="2945818" y="1898068"/>
              <a:ext cx="102182" cy="102182"/>
            </a:xfrm>
            <a:prstGeom prst="rect">
              <a:avLst/>
            </a:prstGeom>
            <a:solidFill>
              <a:srgbClr val="AAA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grpSp>
      <p:pic>
        <p:nvPicPr>
          <p:cNvPr id="4" name="Picture Placeholder 3">
            <a:extLst>
              <a:ext uri="{FF2B5EF4-FFF2-40B4-BE49-F238E27FC236}">
                <a16:creationId xmlns:a16="http://schemas.microsoft.com/office/drawing/2014/main" id="{B430492F-FAB4-419D-B6AC-0A864694FC7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9892" b="19892"/>
          <a:stretch>
            <a:fillRect/>
          </a:stretch>
        </p:blipFill>
        <p:spPr/>
      </p:pic>
    </p:spTree>
    <p:extLst>
      <p:ext uri="{BB962C8B-B14F-4D97-AF65-F5344CB8AC3E}">
        <p14:creationId xmlns:p14="http://schemas.microsoft.com/office/powerpoint/2010/main" val="3965099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210667E9-3457-4862-A233-0B658C8F74A8}"/>
              </a:ext>
            </a:extLst>
          </p:cNvPr>
          <p:cNvSpPr txBox="1"/>
          <p:nvPr/>
        </p:nvSpPr>
        <p:spPr>
          <a:xfrm>
            <a:off x="7587814" y="4637741"/>
            <a:ext cx="3621934" cy="538609"/>
          </a:xfrm>
          <a:prstGeom prst="rect">
            <a:avLst/>
          </a:prstGeom>
          <a:noFill/>
        </p:spPr>
        <p:txBody>
          <a:bodyPr wrap="square" rtlCol="0">
            <a:spAutoFit/>
          </a:bodyPr>
          <a:lstStyle/>
          <a:p>
            <a:r>
              <a:rPr lang="en-US" sz="2900" dirty="0">
                <a:solidFill>
                  <a:schemeClr val="tx1">
                    <a:lumMod val="85000"/>
                    <a:lumOff val="15000"/>
                  </a:schemeClr>
                </a:solidFill>
                <a:latin typeface="+mj-lt"/>
                <a:cs typeface="Poppins SemiBold" panose="00000700000000000000" pitchFamily="2" charset="0"/>
              </a:rPr>
              <a:t>DIET portfolio</a:t>
            </a:r>
            <a:endParaRPr lang="en-US" sz="2900" i="1" dirty="0">
              <a:solidFill>
                <a:schemeClr val="tx1">
                  <a:lumMod val="85000"/>
                  <a:lumOff val="15000"/>
                </a:schemeClr>
              </a:solidFill>
              <a:latin typeface="+mj-lt"/>
              <a:cs typeface="Poppins SemiBold" panose="00000700000000000000" pitchFamily="2" charset="0"/>
            </a:endParaRPr>
          </a:p>
        </p:txBody>
      </p:sp>
      <p:sp>
        <p:nvSpPr>
          <p:cNvPr id="10" name="TextBox 9">
            <a:extLst>
              <a:ext uri="{FF2B5EF4-FFF2-40B4-BE49-F238E27FC236}">
                <a16:creationId xmlns:a16="http://schemas.microsoft.com/office/drawing/2014/main" id="{CE4D62DD-4F75-4A62-A182-748A62A2F106}"/>
              </a:ext>
            </a:extLst>
          </p:cNvPr>
          <p:cNvSpPr txBox="1"/>
          <p:nvPr/>
        </p:nvSpPr>
        <p:spPr>
          <a:xfrm>
            <a:off x="7542451" y="5197948"/>
            <a:ext cx="4289956" cy="830997"/>
          </a:xfrm>
          <a:prstGeom prst="rect">
            <a:avLst/>
          </a:prstGeom>
          <a:noFill/>
        </p:spPr>
        <p:txBody>
          <a:bodyPr wrap="none" rtlCol="0">
            <a:spAutoFit/>
          </a:bodyPr>
          <a:lstStyle/>
          <a:p>
            <a:pPr algn="ctr"/>
            <a:r>
              <a:rPr lang="en-US" sz="4800" b="1" spc="600" dirty="0">
                <a:solidFill>
                  <a:srgbClr val="63726F"/>
                </a:solidFill>
                <a:latin typeface="+mj-lt"/>
                <a:cs typeface="Poppins" panose="00000500000000000000" pitchFamily="2" charset="0"/>
              </a:rPr>
              <a:t>PORTFOLIO</a:t>
            </a:r>
          </a:p>
        </p:txBody>
      </p:sp>
      <p:cxnSp>
        <p:nvCxnSpPr>
          <p:cNvPr id="11" name="Straight Connector 10">
            <a:extLst>
              <a:ext uri="{FF2B5EF4-FFF2-40B4-BE49-F238E27FC236}">
                <a16:creationId xmlns:a16="http://schemas.microsoft.com/office/drawing/2014/main" id="{B721ACE1-F780-431B-925A-665085F0FC52}"/>
              </a:ext>
            </a:extLst>
          </p:cNvPr>
          <p:cNvCxnSpPr>
            <a:cxnSpLocks/>
          </p:cNvCxnSpPr>
          <p:nvPr/>
        </p:nvCxnSpPr>
        <p:spPr>
          <a:xfrm>
            <a:off x="10577856" y="4892483"/>
            <a:ext cx="980660" cy="0"/>
          </a:xfrm>
          <a:prstGeom prst="line">
            <a:avLst/>
          </a:prstGeom>
          <a:ln w="12700">
            <a:solidFill>
              <a:srgbClr val="63726F"/>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3E61ECDE-4F60-4DE2-8DAB-8A170BA26A3E}"/>
              </a:ext>
            </a:extLst>
          </p:cNvPr>
          <p:cNvSpPr txBox="1"/>
          <p:nvPr/>
        </p:nvSpPr>
        <p:spPr>
          <a:xfrm>
            <a:off x="6560619" y="1003296"/>
            <a:ext cx="1566454" cy="276999"/>
          </a:xfrm>
          <a:prstGeom prst="rect">
            <a:avLst/>
          </a:prstGeom>
          <a:noFill/>
        </p:spPr>
        <p:txBody>
          <a:bodyPr wrap="none" rtlCol="0">
            <a:spAutoFit/>
          </a:bodyPr>
          <a:lstStyle/>
          <a:p>
            <a:r>
              <a:rPr lang="en-US" sz="1200" b="1" spc="100">
                <a:solidFill>
                  <a:srgbClr val="63726F"/>
                </a:solidFill>
                <a:latin typeface="+mj-lt"/>
                <a:ea typeface="Open Sans" panose="020B0606030504020204" pitchFamily="34" charset="0"/>
                <a:cs typeface="Poppins" panose="00000500000000000000" pitchFamily="2" charset="0"/>
              </a:rPr>
              <a:t>70’s PORTFOLIO</a:t>
            </a:r>
          </a:p>
        </p:txBody>
      </p:sp>
      <p:sp>
        <p:nvSpPr>
          <p:cNvPr id="13" name="Rectangle 12">
            <a:extLst>
              <a:ext uri="{FF2B5EF4-FFF2-40B4-BE49-F238E27FC236}">
                <a16:creationId xmlns:a16="http://schemas.microsoft.com/office/drawing/2014/main" id="{7B8FB834-3807-4F71-9E07-70223999DCC4}"/>
              </a:ext>
            </a:extLst>
          </p:cNvPr>
          <p:cNvSpPr/>
          <p:nvPr/>
        </p:nvSpPr>
        <p:spPr>
          <a:xfrm>
            <a:off x="6560619" y="1282658"/>
            <a:ext cx="2971308" cy="830099"/>
          </a:xfrm>
          <a:prstGeom prst="rect">
            <a:avLst/>
          </a:prstGeom>
        </p:spPr>
        <p:txBody>
          <a:bodyPr wrap="square">
            <a:spAutoFit/>
          </a:bodyPr>
          <a:lstStyle/>
          <a:p>
            <a:pPr algn="just">
              <a:lnSpc>
                <a:spcPct val="150000"/>
              </a:lnSpc>
            </a:pPr>
            <a:r>
              <a:rPr lang="en-US" sz="1100" dirty="0">
                <a:solidFill>
                  <a:schemeClr val="bg1">
                    <a:lumMod val="50000"/>
                  </a:schemeClr>
                </a:solidFill>
                <a:latin typeface="+mj-lt"/>
                <a:ea typeface="Noto Sans" panose="020B0502040504020204" pitchFamily="34" charset="0"/>
                <a:cs typeface="Noto Sans" panose="020B0502040504020204" pitchFamily="34" charset="0"/>
              </a:rPr>
              <a:t>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vero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eos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accusamus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iusto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odio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dignissimos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ducimus</a:t>
            </a:r>
            <a:r>
              <a:rPr lang="en-US" sz="1100" dirty="0">
                <a:solidFill>
                  <a:schemeClr val="bg1">
                    <a:lumMod val="50000"/>
                  </a:schemeClr>
                </a:solidFill>
                <a:latin typeface="+mj-lt"/>
                <a:ea typeface="Noto Sans" panose="020B0502040504020204" pitchFamily="34" charset="0"/>
                <a:cs typeface="Noto Sans" panose="020B0502040504020204" pitchFamily="34" charset="0"/>
              </a:rPr>
              <a:t> qui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blanditiis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ise</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praesentium</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voluptatum</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deleniti</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atque</a:t>
            </a:r>
            <a:r>
              <a:rPr lang="en-US" sz="1100" dirty="0">
                <a:solidFill>
                  <a:schemeClr val="bg1">
                    <a:lumMod val="50000"/>
                  </a:schemeClr>
                </a:solidFill>
                <a:latin typeface="+mj-lt"/>
                <a:ea typeface="Noto Sans" panose="020B0502040504020204" pitchFamily="34" charset="0"/>
                <a:cs typeface="Noto Sans" panose="020B0502040504020204" pitchFamily="34" charset="0"/>
              </a:rPr>
              <a:t>.</a:t>
            </a:r>
          </a:p>
        </p:txBody>
      </p:sp>
      <p:sp>
        <p:nvSpPr>
          <p:cNvPr id="16" name="TextBox 15">
            <a:extLst>
              <a:ext uri="{FF2B5EF4-FFF2-40B4-BE49-F238E27FC236}">
                <a16:creationId xmlns:a16="http://schemas.microsoft.com/office/drawing/2014/main" id="{0A3E34F6-0C86-4589-AE75-E6D6CA08918C}"/>
              </a:ext>
            </a:extLst>
          </p:cNvPr>
          <p:cNvSpPr txBox="1"/>
          <p:nvPr/>
        </p:nvSpPr>
        <p:spPr>
          <a:xfrm>
            <a:off x="6560619" y="2715336"/>
            <a:ext cx="1648208" cy="276999"/>
          </a:xfrm>
          <a:prstGeom prst="rect">
            <a:avLst/>
          </a:prstGeom>
          <a:noFill/>
        </p:spPr>
        <p:txBody>
          <a:bodyPr wrap="none" rtlCol="0">
            <a:spAutoFit/>
          </a:bodyPr>
          <a:lstStyle/>
          <a:p>
            <a:r>
              <a:rPr lang="en-US" sz="1200" b="1" spc="100">
                <a:solidFill>
                  <a:srgbClr val="63726F"/>
                </a:solidFill>
                <a:latin typeface="+mj-lt"/>
                <a:ea typeface="Open Sans" panose="020B0606030504020204" pitchFamily="34" charset="0"/>
                <a:cs typeface="Poppins" panose="00000500000000000000" pitchFamily="2" charset="0"/>
              </a:rPr>
              <a:t>TECH PORTFOLIO</a:t>
            </a:r>
          </a:p>
        </p:txBody>
      </p:sp>
      <p:sp>
        <p:nvSpPr>
          <p:cNvPr id="17" name="Rectangle 16">
            <a:extLst>
              <a:ext uri="{FF2B5EF4-FFF2-40B4-BE49-F238E27FC236}">
                <a16:creationId xmlns:a16="http://schemas.microsoft.com/office/drawing/2014/main" id="{0FFEC400-80A1-41EC-8403-ED22C8F177DB}"/>
              </a:ext>
            </a:extLst>
          </p:cNvPr>
          <p:cNvSpPr/>
          <p:nvPr/>
        </p:nvSpPr>
        <p:spPr>
          <a:xfrm>
            <a:off x="6560619" y="2994698"/>
            <a:ext cx="2971308" cy="830099"/>
          </a:xfrm>
          <a:prstGeom prst="rect">
            <a:avLst/>
          </a:prstGeom>
        </p:spPr>
        <p:txBody>
          <a:bodyPr wrap="square">
            <a:spAutoFit/>
          </a:bodyPr>
          <a:lstStyle/>
          <a:p>
            <a:pPr algn="just">
              <a:lnSpc>
                <a:spcPct val="150000"/>
              </a:lnSpc>
            </a:pPr>
            <a:r>
              <a:rPr lang="en-US" sz="1100">
                <a:solidFill>
                  <a:schemeClr val="bg1">
                    <a:lumMod val="50000"/>
                  </a:schemeClr>
                </a:solidFill>
                <a:latin typeface="+mj-lt"/>
                <a:ea typeface="Noto Sans" panose="020B0502040504020204" pitchFamily="34" charset="0"/>
                <a:cs typeface="Noto Sans" panose="020B0502040504020204" pitchFamily="34" charset="0"/>
              </a:rPr>
              <a:t>At vero eos et accusamus et iusto odio dignissimos ducimus qui blanditiis ise praesentium voluptatum deleniti atque.</a:t>
            </a:r>
          </a:p>
        </p:txBody>
      </p:sp>
      <p:grpSp>
        <p:nvGrpSpPr>
          <p:cNvPr id="18" name="Group 17">
            <a:extLst>
              <a:ext uri="{FF2B5EF4-FFF2-40B4-BE49-F238E27FC236}">
                <a16:creationId xmlns:a16="http://schemas.microsoft.com/office/drawing/2014/main" id="{3B18396E-88F2-402D-8011-23405D691FEA}"/>
              </a:ext>
            </a:extLst>
          </p:cNvPr>
          <p:cNvGrpSpPr/>
          <p:nvPr/>
        </p:nvGrpSpPr>
        <p:grpSpPr>
          <a:xfrm>
            <a:off x="10531962" y="3713190"/>
            <a:ext cx="368882" cy="102182"/>
            <a:chOff x="2679118" y="1898068"/>
            <a:chExt cx="368882" cy="102182"/>
          </a:xfrm>
          <a:solidFill>
            <a:srgbClr val="404040"/>
          </a:solidFill>
        </p:grpSpPr>
        <p:sp>
          <p:nvSpPr>
            <p:cNvPr id="20" name="Rectangle 19">
              <a:extLst>
                <a:ext uri="{FF2B5EF4-FFF2-40B4-BE49-F238E27FC236}">
                  <a16:creationId xmlns:a16="http://schemas.microsoft.com/office/drawing/2014/main" id="{08D49751-6554-4C79-81DE-032858600F79}"/>
                </a:ext>
              </a:extLst>
            </p:cNvPr>
            <p:cNvSpPr/>
            <p:nvPr/>
          </p:nvSpPr>
          <p:spPr>
            <a:xfrm>
              <a:off x="2679118" y="1898068"/>
              <a:ext cx="102182" cy="102182"/>
            </a:xfrm>
            <a:prstGeom prst="rect">
              <a:avLst/>
            </a:prstGeom>
            <a:solidFill>
              <a:srgbClr val="546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22" name="Rectangle 21">
              <a:extLst>
                <a:ext uri="{FF2B5EF4-FFF2-40B4-BE49-F238E27FC236}">
                  <a16:creationId xmlns:a16="http://schemas.microsoft.com/office/drawing/2014/main" id="{64109EE0-B795-416B-874C-7B838957D9E3}"/>
                </a:ext>
              </a:extLst>
            </p:cNvPr>
            <p:cNvSpPr/>
            <p:nvPr/>
          </p:nvSpPr>
          <p:spPr>
            <a:xfrm>
              <a:off x="2812468" y="1898068"/>
              <a:ext cx="102182" cy="102182"/>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24" name="Rectangle 23">
              <a:extLst>
                <a:ext uri="{FF2B5EF4-FFF2-40B4-BE49-F238E27FC236}">
                  <a16:creationId xmlns:a16="http://schemas.microsoft.com/office/drawing/2014/main" id="{1342BC9B-44DC-467C-926D-ABA83EBF01D8}"/>
                </a:ext>
              </a:extLst>
            </p:cNvPr>
            <p:cNvSpPr/>
            <p:nvPr/>
          </p:nvSpPr>
          <p:spPr>
            <a:xfrm>
              <a:off x="2945818" y="1898068"/>
              <a:ext cx="102182" cy="102182"/>
            </a:xfrm>
            <a:prstGeom prst="rect">
              <a:avLst/>
            </a:prstGeom>
            <a:solidFill>
              <a:srgbClr val="AAA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grpSp>
      <p:pic>
        <p:nvPicPr>
          <p:cNvPr id="4" name="Picture Placeholder 3">
            <a:extLst>
              <a:ext uri="{FF2B5EF4-FFF2-40B4-BE49-F238E27FC236}">
                <a16:creationId xmlns:a16="http://schemas.microsoft.com/office/drawing/2014/main" id="{DCC468CC-D3EA-4111-9048-CE0D16AD431D}"/>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33850" r="33850"/>
          <a:stretch>
            <a:fillRect/>
          </a:stretch>
        </p:blipFill>
        <p:spPr/>
      </p:pic>
      <p:pic>
        <p:nvPicPr>
          <p:cNvPr id="8" name="Picture Placeholder 7">
            <a:extLst>
              <a:ext uri="{FF2B5EF4-FFF2-40B4-BE49-F238E27FC236}">
                <a16:creationId xmlns:a16="http://schemas.microsoft.com/office/drawing/2014/main" id="{4AF0FF25-2174-4ED4-A1F4-0CA63B6F2CAD}"/>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t="20394" b="20394"/>
          <a:stretch>
            <a:fillRect/>
          </a:stretch>
        </p:blipFill>
        <p:spPr/>
      </p:pic>
      <p:pic>
        <p:nvPicPr>
          <p:cNvPr id="19" name="Picture Placeholder 18">
            <a:extLst>
              <a:ext uri="{FF2B5EF4-FFF2-40B4-BE49-F238E27FC236}">
                <a16:creationId xmlns:a16="http://schemas.microsoft.com/office/drawing/2014/main" id="{2D73AC22-83C7-40F6-8CB2-0E0C4E647C5B}"/>
              </a:ext>
            </a:extLst>
          </p:cNvPr>
          <p:cNvPicPr>
            <a:picLocks noGrp="1" noChangeAspect="1"/>
          </p:cNvPicPr>
          <p:nvPr>
            <p:ph type="pic" sz="quarter" idx="18"/>
          </p:nvPr>
        </p:nvPicPr>
        <p:blipFill>
          <a:blip r:embed="rId4">
            <a:extLst>
              <a:ext uri="{28A0092B-C50C-407E-A947-70E740481C1C}">
                <a14:useLocalDpi xmlns:a14="http://schemas.microsoft.com/office/drawing/2010/main" val="0"/>
              </a:ext>
            </a:extLst>
          </a:blip>
          <a:srcRect l="12504" r="12504"/>
          <a:stretch>
            <a:fillRect/>
          </a:stretch>
        </p:blipFill>
        <p:spPr/>
      </p:pic>
      <p:pic>
        <p:nvPicPr>
          <p:cNvPr id="23" name="Picture Placeholder 22">
            <a:extLst>
              <a:ext uri="{FF2B5EF4-FFF2-40B4-BE49-F238E27FC236}">
                <a16:creationId xmlns:a16="http://schemas.microsoft.com/office/drawing/2014/main" id="{F2EB81AA-5A28-4760-9699-D53598A559F6}"/>
              </a:ext>
            </a:extLst>
          </p:cNvPr>
          <p:cNvPicPr>
            <a:picLocks noGrp="1" noChangeAspect="1"/>
          </p:cNvPicPr>
          <p:nvPr>
            <p:ph type="pic" sz="quarter" idx="19"/>
          </p:nvPr>
        </p:nvPicPr>
        <p:blipFill>
          <a:blip r:embed="rId5">
            <a:extLst>
              <a:ext uri="{28A0092B-C50C-407E-A947-70E740481C1C}">
                <a14:useLocalDpi xmlns:a14="http://schemas.microsoft.com/office/drawing/2010/main" val="0"/>
              </a:ext>
            </a:extLst>
          </a:blip>
          <a:srcRect t="22413" b="22413"/>
          <a:stretch>
            <a:fillRect/>
          </a:stretch>
        </p:blipFill>
        <p:spPr/>
      </p:pic>
    </p:spTree>
    <p:extLst>
      <p:ext uri="{BB962C8B-B14F-4D97-AF65-F5344CB8AC3E}">
        <p14:creationId xmlns:p14="http://schemas.microsoft.com/office/powerpoint/2010/main" val="6105498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63564C32-4F0C-41C2-B7AE-95773F1E0F76}"/>
              </a:ext>
            </a:extLst>
          </p:cNvPr>
          <p:cNvPicPr>
            <a:picLocks noGrp="1" noChangeAspect="1"/>
          </p:cNvPicPr>
          <p:nvPr>
            <p:ph type="pic" sz="quarter" idx="22"/>
          </p:nvPr>
        </p:nvPicPr>
        <p:blipFill>
          <a:blip r:embed="rId2">
            <a:extLst>
              <a:ext uri="{28A0092B-C50C-407E-A947-70E740481C1C}">
                <a14:useLocalDpi xmlns:a14="http://schemas.microsoft.com/office/drawing/2010/main" val="0"/>
              </a:ext>
            </a:extLst>
          </a:blip>
          <a:srcRect l="28272" r="28272"/>
          <a:stretch>
            <a:fillRect/>
          </a:stretch>
        </p:blipFill>
        <p:spPr/>
      </p:pic>
      <p:pic>
        <p:nvPicPr>
          <p:cNvPr id="4" name="Picture Placeholder 3">
            <a:extLst>
              <a:ext uri="{FF2B5EF4-FFF2-40B4-BE49-F238E27FC236}">
                <a16:creationId xmlns:a16="http://schemas.microsoft.com/office/drawing/2014/main" id="{80174894-9685-4227-AF6F-60182181DF9E}"/>
              </a:ext>
            </a:extLst>
          </p:cNvPr>
          <p:cNvPicPr>
            <a:picLocks noGrp="1" noChangeAspect="1"/>
          </p:cNvPicPr>
          <p:nvPr>
            <p:ph type="pic" sz="quarter" idx="21"/>
          </p:nvPr>
        </p:nvPicPr>
        <p:blipFill>
          <a:blip r:embed="rId3">
            <a:extLst>
              <a:ext uri="{28A0092B-C50C-407E-A947-70E740481C1C}">
                <a14:useLocalDpi xmlns:a14="http://schemas.microsoft.com/office/drawing/2010/main" val="0"/>
              </a:ext>
            </a:extLst>
          </a:blip>
          <a:srcRect l="6487" r="6487"/>
          <a:stretch>
            <a:fillRect/>
          </a:stretch>
        </p:blipFill>
        <p:spPr/>
      </p:pic>
      <p:pic>
        <p:nvPicPr>
          <p:cNvPr id="7" name="Picture 6">
            <a:extLst>
              <a:ext uri="{FF2B5EF4-FFF2-40B4-BE49-F238E27FC236}">
                <a16:creationId xmlns:a16="http://schemas.microsoft.com/office/drawing/2014/main" id="{C8180970-22BB-49F0-AB84-8A1F9A7B730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07254" y="967314"/>
            <a:ext cx="2130929" cy="4348606"/>
          </a:xfrm>
          <a:prstGeom prst="rect">
            <a:avLst/>
          </a:prstGeom>
        </p:spPr>
      </p:pic>
      <p:pic>
        <p:nvPicPr>
          <p:cNvPr id="8" name="Picture 7">
            <a:extLst>
              <a:ext uri="{FF2B5EF4-FFF2-40B4-BE49-F238E27FC236}">
                <a16:creationId xmlns:a16="http://schemas.microsoft.com/office/drawing/2014/main" id="{CB7DD526-AACA-4753-AC8E-4B4761100D6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94638" y="1973154"/>
            <a:ext cx="2130929" cy="4348606"/>
          </a:xfrm>
          <a:prstGeom prst="rect">
            <a:avLst/>
          </a:prstGeom>
        </p:spPr>
      </p:pic>
      <p:sp>
        <p:nvSpPr>
          <p:cNvPr id="9" name="TextBox 8">
            <a:extLst>
              <a:ext uri="{FF2B5EF4-FFF2-40B4-BE49-F238E27FC236}">
                <a16:creationId xmlns:a16="http://schemas.microsoft.com/office/drawing/2014/main" id="{2457EF98-7187-4099-B780-9DAEDC5A54C9}"/>
              </a:ext>
            </a:extLst>
          </p:cNvPr>
          <p:cNvSpPr txBox="1"/>
          <p:nvPr/>
        </p:nvSpPr>
        <p:spPr>
          <a:xfrm>
            <a:off x="2467670" y="1065344"/>
            <a:ext cx="3621934" cy="538609"/>
          </a:xfrm>
          <a:prstGeom prst="rect">
            <a:avLst/>
          </a:prstGeom>
          <a:noFill/>
        </p:spPr>
        <p:txBody>
          <a:bodyPr wrap="square" rtlCol="0">
            <a:spAutoFit/>
          </a:bodyPr>
          <a:lstStyle/>
          <a:p>
            <a:r>
              <a:rPr lang="en-US" sz="2900" dirty="0">
                <a:solidFill>
                  <a:schemeClr val="tx1">
                    <a:lumMod val="85000"/>
                    <a:lumOff val="15000"/>
                  </a:schemeClr>
                </a:solidFill>
                <a:latin typeface="+mj-lt"/>
                <a:cs typeface="Poppins SemiBold" panose="00000700000000000000" pitchFamily="2" charset="0"/>
              </a:rPr>
              <a:t>DIET mockup</a:t>
            </a:r>
            <a:endParaRPr lang="en-US" sz="2900" i="1" dirty="0">
              <a:solidFill>
                <a:schemeClr val="tx1">
                  <a:lumMod val="85000"/>
                  <a:lumOff val="15000"/>
                </a:schemeClr>
              </a:solidFill>
              <a:latin typeface="+mj-lt"/>
              <a:cs typeface="Poppins SemiBold" panose="00000700000000000000" pitchFamily="2" charset="0"/>
            </a:endParaRPr>
          </a:p>
        </p:txBody>
      </p:sp>
      <p:sp>
        <p:nvSpPr>
          <p:cNvPr id="10" name="TextBox 9">
            <a:extLst>
              <a:ext uri="{FF2B5EF4-FFF2-40B4-BE49-F238E27FC236}">
                <a16:creationId xmlns:a16="http://schemas.microsoft.com/office/drawing/2014/main" id="{E31F4055-5EEF-42EA-8EFE-A4A078F73A40}"/>
              </a:ext>
            </a:extLst>
          </p:cNvPr>
          <p:cNvSpPr txBox="1"/>
          <p:nvPr/>
        </p:nvSpPr>
        <p:spPr>
          <a:xfrm>
            <a:off x="2467670" y="1646573"/>
            <a:ext cx="3414717" cy="830997"/>
          </a:xfrm>
          <a:prstGeom prst="rect">
            <a:avLst/>
          </a:prstGeom>
          <a:noFill/>
        </p:spPr>
        <p:txBody>
          <a:bodyPr wrap="none" rtlCol="0">
            <a:spAutoFit/>
          </a:bodyPr>
          <a:lstStyle/>
          <a:p>
            <a:r>
              <a:rPr lang="en-US" sz="4800" b="1" spc="600" dirty="0">
                <a:solidFill>
                  <a:srgbClr val="63726F"/>
                </a:solidFill>
                <a:latin typeface="+mj-lt"/>
                <a:cs typeface="Poppins" panose="00000500000000000000" pitchFamily="2" charset="0"/>
              </a:rPr>
              <a:t>MOCKUP</a:t>
            </a:r>
          </a:p>
        </p:txBody>
      </p:sp>
      <p:cxnSp>
        <p:nvCxnSpPr>
          <p:cNvPr id="11" name="Straight Connector 10">
            <a:extLst>
              <a:ext uri="{FF2B5EF4-FFF2-40B4-BE49-F238E27FC236}">
                <a16:creationId xmlns:a16="http://schemas.microsoft.com/office/drawing/2014/main" id="{C4A0DE4B-ADEE-46F6-ACCF-E2867B996D0E}"/>
              </a:ext>
            </a:extLst>
          </p:cNvPr>
          <p:cNvCxnSpPr>
            <a:cxnSpLocks/>
          </p:cNvCxnSpPr>
          <p:nvPr/>
        </p:nvCxnSpPr>
        <p:spPr>
          <a:xfrm>
            <a:off x="5573197" y="1347796"/>
            <a:ext cx="327522" cy="0"/>
          </a:xfrm>
          <a:prstGeom prst="line">
            <a:avLst/>
          </a:prstGeom>
          <a:ln w="12700">
            <a:solidFill>
              <a:srgbClr val="63726F"/>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EAC504FB-DB79-4BE6-AC68-DC369C9D783C}"/>
              </a:ext>
            </a:extLst>
          </p:cNvPr>
          <p:cNvGrpSpPr/>
          <p:nvPr/>
        </p:nvGrpSpPr>
        <p:grpSpPr>
          <a:xfrm>
            <a:off x="1214840" y="1870972"/>
            <a:ext cx="368882" cy="102182"/>
            <a:chOff x="2679118" y="1898068"/>
            <a:chExt cx="368882" cy="102182"/>
          </a:xfrm>
          <a:solidFill>
            <a:srgbClr val="404040"/>
          </a:solidFill>
        </p:grpSpPr>
        <p:sp>
          <p:nvSpPr>
            <p:cNvPr id="13" name="Rectangle 12">
              <a:extLst>
                <a:ext uri="{FF2B5EF4-FFF2-40B4-BE49-F238E27FC236}">
                  <a16:creationId xmlns:a16="http://schemas.microsoft.com/office/drawing/2014/main" id="{7D1CA804-8DC9-444E-970F-58F05086C7EE}"/>
                </a:ext>
              </a:extLst>
            </p:cNvPr>
            <p:cNvSpPr/>
            <p:nvPr/>
          </p:nvSpPr>
          <p:spPr>
            <a:xfrm>
              <a:off x="2679118" y="1898068"/>
              <a:ext cx="102182" cy="102182"/>
            </a:xfrm>
            <a:prstGeom prst="rect">
              <a:avLst/>
            </a:prstGeom>
            <a:solidFill>
              <a:srgbClr val="546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14" name="Rectangle 13">
              <a:extLst>
                <a:ext uri="{FF2B5EF4-FFF2-40B4-BE49-F238E27FC236}">
                  <a16:creationId xmlns:a16="http://schemas.microsoft.com/office/drawing/2014/main" id="{8058A70B-FC5F-465C-86D4-70F2F5E19544}"/>
                </a:ext>
              </a:extLst>
            </p:cNvPr>
            <p:cNvSpPr/>
            <p:nvPr/>
          </p:nvSpPr>
          <p:spPr>
            <a:xfrm>
              <a:off x="2812468" y="1898068"/>
              <a:ext cx="102182" cy="102182"/>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15" name="Rectangle 14">
              <a:extLst>
                <a:ext uri="{FF2B5EF4-FFF2-40B4-BE49-F238E27FC236}">
                  <a16:creationId xmlns:a16="http://schemas.microsoft.com/office/drawing/2014/main" id="{E779228B-9F86-4117-8D92-A513BCD75514}"/>
                </a:ext>
              </a:extLst>
            </p:cNvPr>
            <p:cNvSpPr/>
            <p:nvPr/>
          </p:nvSpPr>
          <p:spPr>
            <a:xfrm>
              <a:off x="2945818" y="1898068"/>
              <a:ext cx="102182" cy="102182"/>
            </a:xfrm>
            <a:prstGeom prst="rect">
              <a:avLst/>
            </a:prstGeom>
            <a:solidFill>
              <a:srgbClr val="AAA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grpSp>
      <p:sp>
        <p:nvSpPr>
          <p:cNvPr id="18" name="TextBox 17">
            <a:extLst>
              <a:ext uri="{FF2B5EF4-FFF2-40B4-BE49-F238E27FC236}">
                <a16:creationId xmlns:a16="http://schemas.microsoft.com/office/drawing/2014/main" id="{63894396-B9E8-4679-822A-823D88EE3DB0}"/>
              </a:ext>
            </a:extLst>
          </p:cNvPr>
          <p:cNvSpPr txBox="1"/>
          <p:nvPr/>
        </p:nvSpPr>
        <p:spPr>
          <a:xfrm>
            <a:off x="1583721" y="3356818"/>
            <a:ext cx="2404826" cy="276999"/>
          </a:xfrm>
          <a:prstGeom prst="rect">
            <a:avLst/>
          </a:prstGeom>
          <a:noFill/>
        </p:spPr>
        <p:txBody>
          <a:bodyPr wrap="none" rtlCol="0">
            <a:spAutoFit/>
          </a:bodyPr>
          <a:lstStyle/>
          <a:p>
            <a:r>
              <a:rPr lang="en-US" sz="1200" b="1" spc="100">
                <a:solidFill>
                  <a:srgbClr val="63726F"/>
                </a:solidFill>
                <a:latin typeface="+mj-lt"/>
                <a:ea typeface="Open Sans" panose="020B0606030504020204" pitchFamily="34" charset="0"/>
                <a:cs typeface="Poppins" panose="00000500000000000000" pitchFamily="2" charset="0"/>
              </a:rPr>
              <a:t>VINTAGE VIBES MOCKUPS</a:t>
            </a:r>
          </a:p>
        </p:txBody>
      </p:sp>
      <p:sp>
        <p:nvSpPr>
          <p:cNvPr id="19" name="Rectangle 18">
            <a:extLst>
              <a:ext uri="{FF2B5EF4-FFF2-40B4-BE49-F238E27FC236}">
                <a16:creationId xmlns:a16="http://schemas.microsoft.com/office/drawing/2014/main" id="{AB5CD1B0-07E3-4D07-8199-F222A403BC2C}"/>
              </a:ext>
            </a:extLst>
          </p:cNvPr>
          <p:cNvSpPr/>
          <p:nvPr/>
        </p:nvSpPr>
        <p:spPr>
          <a:xfrm>
            <a:off x="1583722" y="3633817"/>
            <a:ext cx="3683422" cy="1591846"/>
          </a:xfrm>
          <a:prstGeom prst="rect">
            <a:avLst/>
          </a:prstGeom>
        </p:spPr>
        <p:txBody>
          <a:bodyPr wrap="square">
            <a:spAutoFit/>
          </a:bodyPr>
          <a:lstStyle/>
          <a:p>
            <a:pPr algn="just">
              <a:lnSpc>
                <a:spcPct val="150000"/>
              </a:lnSpc>
            </a:pPr>
            <a:r>
              <a:rPr lang="en-US" sz="1100">
                <a:solidFill>
                  <a:schemeClr val="bg1">
                    <a:lumMod val="50000"/>
                  </a:schemeClr>
                </a:solidFill>
                <a:latin typeface="+mj-lt"/>
                <a:ea typeface="Noto Sans" panose="020B0502040504020204" pitchFamily="34" charset="0"/>
                <a:cs typeface="Noto Sans" panose="020B0502040504020204" pitchFamily="34" charset="0"/>
              </a:rPr>
              <a:t>At vero eos et accusamus et iusto odio dignissimos ducimus qui blanditiis ise praesentium voluptatum deleniti atque corrupti quos dolores et quas et molestias excepturi sint occaecati cupiditate non provident, similique molesti sunt in culpa qui official.</a:t>
            </a:r>
          </a:p>
        </p:txBody>
      </p:sp>
    </p:spTree>
    <p:extLst>
      <p:ext uri="{BB962C8B-B14F-4D97-AF65-F5344CB8AC3E}">
        <p14:creationId xmlns:p14="http://schemas.microsoft.com/office/powerpoint/2010/main" val="37856596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10D27D7-B793-45A4-9732-65C928991E53}"/>
              </a:ext>
            </a:extLst>
          </p:cNvPr>
          <p:cNvGrpSpPr/>
          <p:nvPr/>
        </p:nvGrpSpPr>
        <p:grpSpPr>
          <a:xfrm>
            <a:off x="650601" y="2335531"/>
            <a:ext cx="3157605" cy="1500043"/>
            <a:chOff x="1339903" y="2524785"/>
            <a:chExt cx="3157605" cy="1500043"/>
          </a:xfrm>
        </p:grpSpPr>
        <p:sp>
          <p:nvSpPr>
            <p:cNvPr id="4" name="Freeform 5">
              <a:extLst>
                <a:ext uri="{FF2B5EF4-FFF2-40B4-BE49-F238E27FC236}">
                  <a16:creationId xmlns:a16="http://schemas.microsoft.com/office/drawing/2014/main" id="{7DE7EFE3-F1DB-4E60-96B5-FFABB97547AC}"/>
                </a:ext>
              </a:extLst>
            </p:cNvPr>
            <p:cNvSpPr>
              <a:spLocks/>
            </p:cNvSpPr>
            <p:nvPr/>
          </p:nvSpPr>
          <p:spPr bwMode="auto">
            <a:xfrm>
              <a:off x="1339903" y="2898901"/>
              <a:ext cx="673050" cy="395596"/>
            </a:xfrm>
            <a:custGeom>
              <a:avLst/>
              <a:gdLst>
                <a:gd name="T0" fmla="*/ 198 w 376"/>
                <a:gd name="T1" fmla="*/ 0 h 221"/>
                <a:gd name="T2" fmla="*/ 376 w 376"/>
                <a:gd name="T3" fmla="*/ 0 h 221"/>
                <a:gd name="T4" fmla="*/ 376 w 376"/>
                <a:gd name="T5" fmla="*/ 221 h 221"/>
                <a:gd name="T6" fmla="*/ 0 w 376"/>
                <a:gd name="T7" fmla="*/ 221 h 221"/>
                <a:gd name="T8" fmla="*/ 198 w 376"/>
                <a:gd name="T9" fmla="*/ 0 h 221"/>
              </a:gdLst>
              <a:ahLst/>
              <a:cxnLst>
                <a:cxn ang="0">
                  <a:pos x="T0" y="T1"/>
                </a:cxn>
                <a:cxn ang="0">
                  <a:pos x="T2" y="T3"/>
                </a:cxn>
                <a:cxn ang="0">
                  <a:pos x="T4" y="T5"/>
                </a:cxn>
                <a:cxn ang="0">
                  <a:pos x="T6" y="T7"/>
                </a:cxn>
                <a:cxn ang="0">
                  <a:pos x="T8" y="T9"/>
                </a:cxn>
              </a:cxnLst>
              <a:rect l="0" t="0" r="r" b="b"/>
              <a:pathLst>
                <a:path w="376" h="221">
                  <a:moveTo>
                    <a:pt x="198" y="0"/>
                  </a:moveTo>
                  <a:lnTo>
                    <a:pt x="376" y="0"/>
                  </a:lnTo>
                  <a:lnTo>
                    <a:pt x="376" y="221"/>
                  </a:lnTo>
                  <a:lnTo>
                    <a:pt x="0" y="221"/>
                  </a:lnTo>
                  <a:lnTo>
                    <a:pt x="198" y="0"/>
                  </a:lnTo>
                  <a:close/>
                </a:path>
              </a:pathLst>
            </a:custGeom>
            <a:solidFill>
              <a:srgbClr val="7B777A"/>
            </a:solidFill>
            <a:ln>
              <a:noFill/>
            </a:ln>
          </p:spPr>
          <p:txBody>
            <a:bodyPr vert="horz" wrap="square" lIns="91440" tIns="45720" rIns="91440" bIns="45720" numCol="1" anchor="t" anchorCtr="0" compatLnSpc="1">
              <a:prstTxWarp prst="textNoShape">
                <a:avLst/>
              </a:prstTxWarp>
            </a:bodyPr>
            <a:lstStyle/>
            <a:p>
              <a:endParaRPr lang="en-US" sz="1600">
                <a:solidFill>
                  <a:schemeClr val="bg1"/>
                </a:solidFill>
                <a:latin typeface="+mj-lt"/>
                <a:ea typeface="Lato" panose="020F0502020204030203" pitchFamily="34" charset="0"/>
                <a:cs typeface="Lato" panose="020F0502020204030203" pitchFamily="34" charset="0"/>
              </a:endParaRPr>
            </a:p>
          </p:txBody>
        </p:sp>
        <p:sp>
          <p:nvSpPr>
            <p:cNvPr id="5" name="Freeform 9">
              <a:extLst>
                <a:ext uri="{FF2B5EF4-FFF2-40B4-BE49-F238E27FC236}">
                  <a16:creationId xmlns:a16="http://schemas.microsoft.com/office/drawing/2014/main" id="{6F44AA02-8190-4037-B6B1-AC773A2F5884}"/>
                </a:ext>
              </a:extLst>
            </p:cNvPr>
            <p:cNvSpPr>
              <a:spLocks/>
            </p:cNvSpPr>
            <p:nvPr/>
          </p:nvSpPr>
          <p:spPr bwMode="auto">
            <a:xfrm>
              <a:off x="1694328" y="3860144"/>
              <a:ext cx="2803180" cy="164682"/>
            </a:xfrm>
            <a:custGeom>
              <a:avLst/>
              <a:gdLst>
                <a:gd name="T0" fmla="*/ 1267 w 1566"/>
                <a:gd name="T1" fmla="*/ 0 h 92"/>
                <a:gd name="T2" fmla="*/ 0 w 1566"/>
                <a:gd name="T3" fmla="*/ 0 h 92"/>
                <a:gd name="T4" fmla="*/ 299 w 1566"/>
                <a:gd name="T5" fmla="*/ 92 h 92"/>
                <a:gd name="T6" fmla="*/ 1566 w 1566"/>
                <a:gd name="T7" fmla="*/ 92 h 92"/>
                <a:gd name="T8" fmla="*/ 1267 w 1566"/>
                <a:gd name="T9" fmla="*/ 0 h 92"/>
              </a:gdLst>
              <a:ahLst/>
              <a:cxnLst>
                <a:cxn ang="0">
                  <a:pos x="T0" y="T1"/>
                </a:cxn>
                <a:cxn ang="0">
                  <a:pos x="T2" y="T3"/>
                </a:cxn>
                <a:cxn ang="0">
                  <a:pos x="T4" y="T5"/>
                </a:cxn>
                <a:cxn ang="0">
                  <a:pos x="T6" y="T7"/>
                </a:cxn>
                <a:cxn ang="0">
                  <a:pos x="T8" y="T9"/>
                </a:cxn>
              </a:cxnLst>
              <a:rect l="0" t="0" r="r" b="b"/>
              <a:pathLst>
                <a:path w="1566" h="92">
                  <a:moveTo>
                    <a:pt x="1267" y="0"/>
                  </a:moveTo>
                  <a:lnTo>
                    <a:pt x="0" y="0"/>
                  </a:lnTo>
                  <a:lnTo>
                    <a:pt x="299" y="92"/>
                  </a:lnTo>
                  <a:lnTo>
                    <a:pt x="1566" y="92"/>
                  </a:lnTo>
                  <a:lnTo>
                    <a:pt x="1267" y="0"/>
                  </a:ln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solidFill>
                  <a:schemeClr val="bg1"/>
                </a:solidFill>
                <a:latin typeface="+mj-lt"/>
                <a:ea typeface="Lato" panose="020F0502020204030203" pitchFamily="34" charset="0"/>
                <a:cs typeface="Lato" panose="020F0502020204030203" pitchFamily="34" charset="0"/>
              </a:endParaRPr>
            </a:p>
          </p:txBody>
        </p:sp>
        <p:sp>
          <p:nvSpPr>
            <p:cNvPr id="6" name="Freeform 10">
              <a:extLst>
                <a:ext uri="{FF2B5EF4-FFF2-40B4-BE49-F238E27FC236}">
                  <a16:creationId xmlns:a16="http://schemas.microsoft.com/office/drawing/2014/main" id="{0723BB44-ED6C-484C-AC5A-F0400B27C319}"/>
                </a:ext>
              </a:extLst>
            </p:cNvPr>
            <p:cNvSpPr>
              <a:spLocks/>
            </p:cNvSpPr>
            <p:nvPr/>
          </p:nvSpPr>
          <p:spPr bwMode="auto">
            <a:xfrm>
              <a:off x="1694328" y="3860144"/>
              <a:ext cx="2803180" cy="164682"/>
            </a:xfrm>
            <a:custGeom>
              <a:avLst/>
              <a:gdLst>
                <a:gd name="T0" fmla="*/ 1267 w 1566"/>
                <a:gd name="T1" fmla="*/ 0 h 92"/>
                <a:gd name="T2" fmla="*/ 0 w 1566"/>
                <a:gd name="T3" fmla="*/ 0 h 92"/>
                <a:gd name="T4" fmla="*/ 299 w 1566"/>
                <a:gd name="T5" fmla="*/ 92 h 92"/>
                <a:gd name="T6" fmla="*/ 1566 w 1566"/>
                <a:gd name="T7" fmla="*/ 92 h 92"/>
                <a:gd name="T8" fmla="*/ 1267 w 1566"/>
                <a:gd name="T9" fmla="*/ 0 h 92"/>
              </a:gdLst>
              <a:ahLst/>
              <a:cxnLst>
                <a:cxn ang="0">
                  <a:pos x="T0" y="T1"/>
                </a:cxn>
                <a:cxn ang="0">
                  <a:pos x="T2" y="T3"/>
                </a:cxn>
                <a:cxn ang="0">
                  <a:pos x="T4" y="T5"/>
                </a:cxn>
                <a:cxn ang="0">
                  <a:pos x="T6" y="T7"/>
                </a:cxn>
                <a:cxn ang="0">
                  <a:pos x="T8" y="T9"/>
                </a:cxn>
              </a:cxnLst>
              <a:rect l="0" t="0" r="r" b="b"/>
              <a:pathLst>
                <a:path w="1566" h="92">
                  <a:moveTo>
                    <a:pt x="1267" y="0"/>
                  </a:moveTo>
                  <a:lnTo>
                    <a:pt x="0" y="0"/>
                  </a:lnTo>
                  <a:lnTo>
                    <a:pt x="299" y="92"/>
                  </a:lnTo>
                  <a:lnTo>
                    <a:pt x="1566" y="92"/>
                  </a:lnTo>
                  <a:lnTo>
                    <a:pt x="126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solidFill>
                  <a:schemeClr val="bg1"/>
                </a:solidFill>
                <a:latin typeface="+mj-lt"/>
                <a:ea typeface="Lato" panose="020F0502020204030203" pitchFamily="34" charset="0"/>
                <a:cs typeface="Lato" panose="020F0502020204030203" pitchFamily="34" charset="0"/>
              </a:endParaRPr>
            </a:p>
          </p:txBody>
        </p:sp>
        <p:sp>
          <p:nvSpPr>
            <p:cNvPr id="7" name="Oval 11">
              <a:extLst>
                <a:ext uri="{FF2B5EF4-FFF2-40B4-BE49-F238E27FC236}">
                  <a16:creationId xmlns:a16="http://schemas.microsoft.com/office/drawing/2014/main" id="{2F7B4CBE-B5A9-48EB-AF83-8098ECF64E37}"/>
                </a:ext>
              </a:extLst>
            </p:cNvPr>
            <p:cNvSpPr>
              <a:spLocks noChangeArrowheads="1"/>
            </p:cNvSpPr>
            <p:nvPr/>
          </p:nvSpPr>
          <p:spPr bwMode="auto">
            <a:xfrm>
              <a:off x="2533850" y="2524785"/>
              <a:ext cx="655149" cy="658730"/>
            </a:xfrm>
            <a:prstGeom prst="ellipse">
              <a:avLst/>
            </a:prstGeom>
            <a:solidFill>
              <a:srgbClr val="AAA7A9"/>
            </a:solidFill>
            <a:ln>
              <a:noFill/>
            </a:ln>
          </p:spPr>
          <p:txBody>
            <a:bodyPr vert="horz" wrap="square" lIns="91440" tIns="45720" rIns="91440" bIns="45720" numCol="1" anchor="t" anchorCtr="0" compatLnSpc="1">
              <a:prstTxWarp prst="textNoShape">
                <a:avLst/>
              </a:prstTxWarp>
            </a:bodyPr>
            <a:lstStyle/>
            <a:p>
              <a:endParaRPr lang="en-US" sz="1600">
                <a:solidFill>
                  <a:schemeClr val="bg1"/>
                </a:solidFill>
                <a:latin typeface="+mj-lt"/>
                <a:ea typeface="Lato" panose="020F0502020204030203" pitchFamily="34" charset="0"/>
                <a:cs typeface="Lato" panose="020F0502020204030203" pitchFamily="34" charset="0"/>
              </a:endParaRPr>
            </a:p>
          </p:txBody>
        </p:sp>
        <p:sp>
          <p:nvSpPr>
            <p:cNvPr id="8" name="Freeform 12">
              <a:extLst>
                <a:ext uri="{FF2B5EF4-FFF2-40B4-BE49-F238E27FC236}">
                  <a16:creationId xmlns:a16="http://schemas.microsoft.com/office/drawing/2014/main" id="{EB59BD79-26A0-450B-9FBB-400853B04275}"/>
                </a:ext>
              </a:extLst>
            </p:cNvPr>
            <p:cNvSpPr>
              <a:spLocks/>
            </p:cNvSpPr>
            <p:nvPr/>
          </p:nvSpPr>
          <p:spPr bwMode="auto">
            <a:xfrm>
              <a:off x="1694328" y="2898901"/>
              <a:ext cx="2803180" cy="1125927"/>
            </a:xfrm>
            <a:custGeom>
              <a:avLst/>
              <a:gdLst>
                <a:gd name="T0" fmla="*/ 610 w 754"/>
                <a:gd name="T1" fmla="*/ 0 h 301"/>
                <a:gd name="T2" fmla="*/ 421 w 754"/>
                <a:gd name="T3" fmla="*/ 0 h 301"/>
                <a:gd name="T4" fmla="*/ 314 w 754"/>
                <a:gd name="T5" fmla="*/ 96 h 301"/>
                <a:gd name="T6" fmla="*/ 207 w 754"/>
                <a:gd name="T7" fmla="*/ 0 h 301"/>
                <a:gd name="T8" fmla="*/ 0 w 754"/>
                <a:gd name="T9" fmla="*/ 0 h 301"/>
                <a:gd name="T10" fmla="*/ 144 w 754"/>
                <a:gd name="T11" fmla="*/ 301 h 301"/>
                <a:gd name="T12" fmla="*/ 754 w 754"/>
                <a:gd name="T13" fmla="*/ 301 h 301"/>
                <a:gd name="T14" fmla="*/ 610 w 754"/>
                <a:gd name="T15" fmla="*/ 0 h 3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4" h="301">
                  <a:moveTo>
                    <a:pt x="610" y="0"/>
                  </a:moveTo>
                  <a:cubicBezTo>
                    <a:pt x="421" y="0"/>
                    <a:pt x="421" y="0"/>
                    <a:pt x="421" y="0"/>
                  </a:cubicBezTo>
                  <a:cubicBezTo>
                    <a:pt x="415" y="54"/>
                    <a:pt x="369" y="96"/>
                    <a:pt x="314" y="96"/>
                  </a:cubicBezTo>
                  <a:cubicBezTo>
                    <a:pt x="258" y="96"/>
                    <a:pt x="213" y="54"/>
                    <a:pt x="207" y="0"/>
                  </a:cubicBezTo>
                  <a:cubicBezTo>
                    <a:pt x="0" y="0"/>
                    <a:pt x="0" y="0"/>
                    <a:pt x="0" y="0"/>
                  </a:cubicBezTo>
                  <a:cubicBezTo>
                    <a:pt x="144" y="301"/>
                    <a:pt x="144" y="301"/>
                    <a:pt x="144" y="301"/>
                  </a:cubicBezTo>
                  <a:cubicBezTo>
                    <a:pt x="754" y="301"/>
                    <a:pt x="754" y="301"/>
                    <a:pt x="754" y="301"/>
                  </a:cubicBezTo>
                  <a:lnTo>
                    <a:pt x="610" y="0"/>
                  </a:lnTo>
                  <a:close/>
                </a:path>
              </a:pathLst>
            </a:custGeom>
            <a:solidFill>
              <a:srgbClr val="AAA7A9"/>
            </a:solidFill>
            <a:ln>
              <a:noFill/>
            </a:ln>
          </p:spPr>
          <p:txBody>
            <a:bodyPr vert="horz" wrap="square" lIns="91440" tIns="45720" rIns="91440" bIns="45720" numCol="1" anchor="t" anchorCtr="0" compatLnSpc="1">
              <a:prstTxWarp prst="textNoShape">
                <a:avLst/>
              </a:prstTxWarp>
            </a:bodyPr>
            <a:lstStyle/>
            <a:p>
              <a:endParaRPr lang="en-US" sz="1600">
                <a:solidFill>
                  <a:schemeClr val="bg1"/>
                </a:solidFill>
                <a:latin typeface="+mj-lt"/>
                <a:ea typeface="Lato" panose="020F0502020204030203" pitchFamily="34" charset="0"/>
                <a:cs typeface="Lato" panose="020F0502020204030203" pitchFamily="34" charset="0"/>
              </a:endParaRPr>
            </a:p>
          </p:txBody>
        </p:sp>
        <p:sp>
          <p:nvSpPr>
            <p:cNvPr id="9" name="TextBox 8">
              <a:extLst>
                <a:ext uri="{FF2B5EF4-FFF2-40B4-BE49-F238E27FC236}">
                  <a16:creationId xmlns:a16="http://schemas.microsoft.com/office/drawing/2014/main" id="{D69E226A-6A1D-4511-A8CF-97F085853E8F}"/>
                </a:ext>
              </a:extLst>
            </p:cNvPr>
            <p:cNvSpPr txBox="1"/>
            <p:nvPr/>
          </p:nvSpPr>
          <p:spPr>
            <a:xfrm>
              <a:off x="2547982" y="2654095"/>
              <a:ext cx="626884" cy="307777"/>
            </a:xfrm>
            <a:prstGeom prst="rect">
              <a:avLst/>
            </a:prstGeom>
            <a:noFill/>
          </p:spPr>
          <p:txBody>
            <a:bodyPr wrap="square" rtlCol="0">
              <a:spAutoFit/>
            </a:bodyPr>
            <a:lstStyle/>
            <a:p>
              <a:pPr algn="ctr"/>
              <a:r>
                <a:rPr lang="en-US" sz="1400">
                  <a:solidFill>
                    <a:schemeClr val="bg1"/>
                  </a:solidFill>
                  <a:latin typeface="+mj-lt"/>
                  <a:ea typeface="Lato" panose="020F0502020204030203" pitchFamily="34" charset="0"/>
                  <a:cs typeface="Poppins" panose="00000500000000000000" pitchFamily="2" charset="0"/>
                </a:rPr>
                <a:t>01</a:t>
              </a:r>
            </a:p>
          </p:txBody>
        </p:sp>
        <p:sp>
          <p:nvSpPr>
            <p:cNvPr id="10" name="TextBox 9">
              <a:extLst>
                <a:ext uri="{FF2B5EF4-FFF2-40B4-BE49-F238E27FC236}">
                  <a16:creationId xmlns:a16="http://schemas.microsoft.com/office/drawing/2014/main" id="{B40C9909-7FB6-4534-9DE2-DAB3FBFB3BE7}"/>
                </a:ext>
              </a:extLst>
            </p:cNvPr>
            <p:cNvSpPr txBox="1"/>
            <p:nvPr/>
          </p:nvSpPr>
          <p:spPr>
            <a:xfrm>
              <a:off x="2666263" y="3428320"/>
              <a:ext cx="1045478" cy="276999"/>
            </a:xfrm>
            <a:prstGeom prst="rect">
              <a:avLst/>
            </a:prstGeom>
            <a:noFill/>
          </p:spPr>
          <p:txBody>
            <a:bodyPr wrap="none" rtlCol="0">
              <a:spAutoFit/>
            </a:bodyPr>
            <a:lstStyle/>
            <a:p>
              <a:pPr algn="ctr"/>
              <a:r>
                <a:rPr lang="en-US" sz="1200" spc="100" dirty="0">
                  <a:solidFill>
                    <a:schemeClr val="bg1"/>
                  </a:solidFill>
                  <a:latin typeface="+mj-lt"/>
                  <a:ea typeface="Lato" panose="020F0502020204030203" pitchFamily="34" charset="0"/>
                  <a:cs typeface="Poppins" panose="00000500000000000000" pitchFamily="2" charset="0"/>
                </a:rPr>
                <a:t>DIET FIRST</a:t>
              </a:r>
            </a:p>
          </p:txBody>
        </p:sp>
      </p:grpSp>
      <p:grpSp>
        <p:nvGrpSpPr>
          <p:cNvPr id="11" name="Group 10">
            <a:extLst>
              <a:ext uri="{FF2B5EF4-FFF2-40B4-BE49-F238E27FC236}">
                <a16:creationId xmlns:a16="http://schemas.microsoft.com/office/drawing/2014/main" id="{43E05729-0B8C-4338-91C7-AEDD43DEC3B4}"/>
              </a:ext>
            </a:extLst>
          </p:cNvPr>
          <p:cNvGrpSpPr/>
          <p:nvPr/>
        </p:nvGrpSpPr>
        <p:grpSpPr>
          <a:xfrm>
            <a:off x="1493263" y="4262518"/>
            <a:ext cx="3157605" cy="1500043"/>
            <a:chOff x="4511828" y="2524785"/>
            <a:chExt cx="3157605" cy="1500043"/>
          </a:xfrm>
        </p:grpSpPr>
        <p:sp>
          <p:nvSpPr>
            <p:cNvPr id="12" name="Freeform 6">
              <a:extLst>
                <a:ext uri="{FF2B5EF4-FFF2-40B4-BE49-F238E27FC236}">
                  <a16:creationId xmlns:a16="http://schemas.microsoft.com/office/drawing/2014/main" id="{4C56A77A-6356-4995-91A6-1B30AC87AA16}"/>
                </a:ext>
              </a:extLst>
            </p:cNvPr>
            <p:cNvSpPr>
              <a:spLocks/>
            </p:cNvSpPr>
            <p:nvPr/>
          </p:nvSpPr>
          <p:spPr bwMode="auto">
            <a:xfrm>
              <a:off x="4511828" y="2898901"/>
              <a:ext cx="673050" cy="395596"/>
            </a:xfrm>
            <a:custGeom>
              <a:avLst/>
              <a:gdLst>
                <a:gd name="T0" fmla="*/ 196 w 376"/>
                <a:gd name="T1" fmla="*/ 0 h 221"/>
                <a:gd name="T2" fmla="*/ 376 w 376"/>
                <a:gd name="T3" fmla="*/ 0 h 221"/>
                <a:gd name="T4" fmla="*/ 376 w 376"/>
                <a:gd name="T5" fmla="*/ 221 h 221"/>
                <a:gd name="T6" fmla="*/ 0 w 376"/>
                <a:gd name="T7" fmla="*/ 221 h 221"/>
                <a:gd name="T8" fmla="*/ 196 w 376"/>
                <a:gd name="T9" fmla="*/ 0 h 221"/>
              </a:gdLst>
              <a:ahLst/>
              <a:cxnLst>
                <a:cxn ang="0">
                  <a:pos x="T0" y="T1"/>
                </a:cxn>
                <a:cxn ang="0">
                  <a:pos x="T2" y="T3"/>
                </a:cxn>
                <a:cxn ang="0">
                  <a:pos x="T4" y="T5"/>
                </a:cxn>
                <a:cxn ang="0">
                  <a:pos x="T6" y="T7"/>
                </a:cxn>
                <a:cxn ang="0">
                  <a:pos x="T8" y="T9"/>
                </a:cxn>
              </a:cxnLst>
              <a:rect l="0" t="0" r="r" b="b"/>
              <a:pathLst>
                <a:path w="376" h="221">
                  <a:moveTo>
                    <a:pt x="196" y="0"/>
                  </a:moveTo>
                  <a:lnTo>
                    <a:pt x="376" y="0"/>
                  </a:lnTo>
                  <a:lnTo>
                    <a:pt x="376" y="221"/>
                  </a:lnTo>
                  <a:lnTo>
                    <a:pt x="0" y="221"/>
                  </a:lnTo>
                  <a:lnTo>
                    <a:pt x="196" y="0"/>
                  </a:lnTo>
                  <a:close/>
                </a:path>
              </a:pathLst>
            </a:custGeom>
            <a:solidFill>
              <a:srgbClr val="444E4C"/>
            </a:solidFill>
            <a:ln>
              <a:noFill/>
            </a:ln>
          </p:spPr>
          <p:txBody>
            <a:bodyPr vert="horz" wrap="square" lIns="91440" tIns="45720" rIns="91440" bIns="45720" numCol="1" anchor="t" anchorCtr="0" compatLnSpc="1">
              <a:prstTxWarp prst="textNoShape">
                <a:avLst/>
              </a:prstTxWarp>
            </a:bodyPr>
            <a:lstStyle/>
            <a:p>
              <a:endParaRPr lang="en-US" sz="1600">
                <a:solidFill>
                  <a:schemeClr val="bg1"/>
                </a:solidFill>
                <a:latin typeface="+mj-lt"/>
                <a:ea typeface="Lato" panose="020F0502020204030203" pitchFamily="34" charset="0"/>
                <a:cs typeface="Lato" panose="020F0502020204030203" pitchFamily="34" charset="0"/>
              </a:endParaRPr>
            </a:p>
          </p:txBody>
        </p:sp>
        <p:sp>
          <p:nvSpPr>
            <p:cNvPr id="13" name="Freeform 49">
              <a:extLst>
                <a:ext uri="{FF2B5EF4-FFF2-40B4-BE49-F238E27FC236}">
                  <a16:creationId xmlns:a16="http://schemas.microsoft.com/office/drawing/2014/main" id="{DFC3D179-73B1-44C9-A6BC-48D470A19D53}"/>
                </a:ext>
              </a:extLst>
            </p:cNvPr>
            <p:cNvSpPr>
              <a:spLocks/>
            </p:cNvSpPr>
            <p:nvPr/>
          </p:nvSpPr>
          <p:spPr bwMode="auto">
            <a:xfrm>
              <a:off x="4862673" y="3860144"/>
              <a:ext cx="2806760" cy="164682"/>
            </a:xfrm>
            <a:custGeom>
              <a:avLst/>
              <a:gdLst>
                <a:gd name="T0" fmla="*/ 1267 w 1568"/>
                <a:gd name="T1" fmla="*/ 0 h 92"/>
                <a:gd name="T2" fmla="*/ 0 w 1568"/>
                <a:gd name="T3" fmla="*/ 0 h 92"/>
                <a:gd name="T4" fmla="*/ 299 w 1568"/>
                <a:gd name="T5" fmla="*/ 92 h 92"/>
                <a:gd name="T6" fmla="*/ 1568 w 1568"/>
                <a:gd name="T7" fmla="*/ 92 h 92"/>
                <a:gd name="T8" fmla="*/ 1267 w 1568"/>
                <a:gd name="T9" fmla="*/ 0 h 92"/>
              </a:gdLst>
              <a:ahLst/>
              <a:cxnLst>
                <a:cxn ang="0">
                  <a:pos x="T0" y="T1"/>
                </a:cxn>
                <a:cxn ang="0">
                  <a:pos x="T2" y="T3"/>
                </a:cxn>
                <a:cxn ang="0">
                  <a:pos x="T4" y="T5"/>
                </a:cxn>
                <a:cxn ang="0">
                  <a:pos x="T6" y="T7"/>
                </a:cxn>
                <a:cxn ang="0">
                  <a:pos x="T8" y="T9"/>
                </a:cxn>
              </a:cxnLst>
              <a:rect l="0" t="0" r="r" b="b"/>
              <a:pathLst>
                <a:path w="1568" h="92">
                  <a:moveTo>
                    <a:pt x="1267" y="0"/>
                  </a:moveTo>
                  <a:lnTo>
                    <a:pt x="0" y="0"/>
                  </a:lnTo>
                  <a:lnTo>
                    <a:pt x="299" y="92"/>
                  </a:lnTo>
                  <a:lnTo>
                    <a:pt x="1568" y="92"/>
                  </a:lnTo>
                  <a:lnTo>
                    <a:pt x="1267" y="0"/>
                  </a:ln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solidFill>
                  <a:schemeClr val="bg1"/>
                </a:solidFill>
                <a:latin typeface="+mj-lt"/>
                <a:ea typeface="Lato" panose="020F0502020204030203" pitchFamily="34" charset="0"/>
                <a:cs typeface="Lato" panose="020F0502020204030203" pitchFamily="34" charset="0"/>
              </a:endParaRPr>
            </a:p>
          </p:txBody>
        </p:sp>
        <p:sp>
          <p:nvSpPr>
            <p:cNvPr id="14" name="Freeform 50">
              <a:extLst>
                <a:ext uri="{FF2B5EF4-FFF2-40B4-BE49-F238E27FC236}">
                  <a16:creationId xmlns:a16="http://schemas.microsoft.com/office/drawing/2014/main" id="{04A01E10-0C3E-48A4-9B40-B18F6641619C}"/>
                </a:ext>
              </a:extLst>
            </p:cNvPr>
            <p:cNvSpPr>
              <a:spLocks/>
            </p:cNvSpPr>
            <p:nvPr/>
          </p:nvSpPr>
          <p:spPr bwMode="auto">
            <a:xfrm>
              <a:off x="4862673" y="3860144"/>
              <a:ext cx="2806760" cy="164682"/>
            </a:xfrm>
            <a:custGeom>
              <a:avLst/>
              <a:gdLst>
                <a:gd name="T0" fmla="*/ 1267 w 1568"/>
                <a:gd name="T1" fmla="*/ 0 h 92"/>
                <a:gd name="T2" fmla="*/ 0 w 1568"/>
                <a:gd name="T3" fmla="*/ 0 h 92"/>
                <a:gd name="T4" fmla="*/ 299 w 1568"/>
                <a:gd name="T5" fmla="*/ 92 h 92"/>
                <a:gd name="T6" fmla="*/ 1568 w 1568"/>
                <a:gd name="T7" fmla="*/ 92 h 92"/>
                <a:gd name="T8" fmla="*/ 1267 w 1568"/>
                <a:gd name="T9" fmla="*/ 0 h 92"/>
              </a:gdLst>
              <a:ahLst/>
              <a:cxnLst>
                <a:cxn ang="0">
                  <a:pos x="T0" y="T1"/>
                </a:cxn>
                <a:cxn ang="0">
                  <a:pos x="T2" y="T3"/>
                </a:cxn>
                <a:cxn ang="0">
                  <a:pos x="T4" y="T5"/>
                </a:cxn>
                <a:cxn ang="0">
                  <a:pos x="T6" y="T7"/>
                </a:cxn>
                <a:cxn ang="0">
                  <a:pos x="T8" y="T9"/>
                </a:cxn>
              </a:cxnLst>
              <a:rect l="0" t="0" r="r" b="b"/>
              <a:pathLst>
                <a:path w="1568" h="92">
                  <a:moveTo>
                    <a:pt x="1267" y="0"/>
                  </a:moveTo>
                  <a:lnTo>
                    <a:pt x="0" y="0"/>
                  </a:lnTo>
                  <a:lnTo>
                    <a:pt x="299" y="92"/>
                  </a:lnTo>
                  <a:lnTo>
                    <a:pt x="1568" y="92"/>
                  </a:lnTo>
                  <a:lnTo>
                    <a:pt x="126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solidFill>
                  <a:schemeClr val="bg1"/>
                </a:solidFill>
                <a:latin typeface="+mj-lt"/>
                <a:ea typeface="Lato" panose="020F0502020204030203" pitchFamily="34" charset="0"/>
                <a:cs typeface="Lato" panose="020F0502020204030203" pitchFamily="34" charset="0"/>
              </a:endParaRPr>
            </a:p>
          </p:txBody>
        </p:sp>
        <p:sp>
          <p:nvSpPr>
            <p:cNvPr id="15" name="Oval 51">
              <a:extLst>
                <a:ext uri="{FF2B5EF4-FFF2-40B4-BE49-F238E27FC236}">
                  <a16:creationId xmlns:a16="http://schemas.microsoft.com/office/drawing/2014/main" id="{EA4961EE-5EE0-400F-80B5-22096F41BC60}"/>
                </a:ext>
              </a:extLst>
            </p:cNvPr>
            <p:cNvSpPr>
              <a:spLocks noChangeArrowheads="1"/>
            </p:cNvSpPr>
            <p:nvPr/>
          </p:nvSpPr>
          <p:spPr bwMode="auto">
            <a:xfrm>
              <a:off x="5705775" y="2524785"/>
              <a:ext cx="655149" cy="658730"/>
            </a:xfrm>
            <a:prstGeom prst="ellipse">
              <a:avLst/>
            </a:prstGeom>
            <a:solidFill>
              <a:srgbClr val="63726F"/>
            </a:solidFill>
            <a:ln>
              <a:noFill/>
            </a:ln>
          </p:spPr>
          <p:txBody>
            <a:bodyPr vert="horz" wrap="square" lIns="91440" tIns="45720" rIns="91440" bIns="45720" numCol="1" anchor="t" anchorCtr="0" compatLnSpc="1">
              <a:prstTxWarp prst="textNoShape">
                <a:avLst/>
              </a:prstTxWarp>
            </a:bodyPr>
            <a:lstStyle/>
            <a:p>
              <a:endParaRPr lang="en-US" sz="1600">
                <a:solidFill>
                  <a:schemeClr val="bg1"/>
                </a:solidFill>
                <a:latin typeface="+mj-lt"/>
                <a:ea typeface="Lato" panose="020F0502020204030203" pitchFamily="34" charset="0"/>
                <a:cs typeface="Lato" panose="020F0502020204030203" pitchFamily="34" charset="0"/>
              </a:endParaRPr>
            </a:p>
          </p:txBody>
        </p:sp>
        <p:sp>
          <p:nvSpPr>
            <p:cNvPr id="16" name="Freeform 52">
              <a:extLst>
                <a:ext uri="{FF2B5EF4-FFF2-40B4-BE49-F238E27FC236}">
                  <a16:creationId xmlns:a16="http://schemas.microsoft.com/office/drawing/2014/main" id="{D0E5939D-DDB2-4A3B-AB9D-6933340922C5}"/>
                </a:ext>
              </a:extLst>
            </p:cNvPr>
            <p:cNvSpPr>
              <a:spLocks/>
            </p:cNvSpPr>
            <p:nvPr/>
          </p:nvSpPr>
          <p:spPr bwMode="auto">
            <a:xfrm>
              <a:off x="4862673" y="2898901"/>
              <a:ext cx="2806760" cy="1125927"/>
            </a:xfrm>
            <a:custGeom>
              <a:avLst/>
              <a:gdLst>
                <a:gd name="T0" fmla="*/ 610 w 755"/>
                <a:gd name="T1" fmla="*/ 0 h 301"/>
                <a:gd name="T2" fmla="*/ 422 w 755"/>
                <a:gd name="T3" fmla="*/ 0 h 301"/>
                <a:gd name="T4" fmla="*/ 315 w 755"/>
                <a:gd name="T5" fmla="*/ 96 h 301"/>
                <a:gd name="T6" fmla="*/ 207 w 755"/>
                <a:gd name="T7" fmla="*/ 0 h 301"/>
                <a:gd name="T8" fmla="*/ 0 w 755"/>
                <a:gd name="T9" fmla="*/ 0 h 301"/>
                <a:gd name="T10" fmla="*/ 144 w 755"/>
                <a:gd name="T11" fmla="*/ 301 h 301"/>
                <a:gd name="T12" fmla="*/ 755 w 755"/>
                <a:gd name="T13" fmla="*/ 301 h 301"/>
                <a:gd name="T14" fmla="*/ 610 w 755"/>
                <a:gd name="T15" fmla="*/ 0 h 3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5" h="301">
                  <a:moveTo>
                    <a:pt x="610" y="0"/>
                  </a:moveTo>
                  <a:cubicBezTo>
                    <a:pt x="422" y="0"/>
                    <a:pt x="422" y="0"/>
                    <a:pt x="422" y="0"/>
                  </a:cubicBezTo>
                  <a:cubicBezTo>
                    <a:pt x="416" y="54"/>
                    <a:pt x="370" y="96"/>
                    <a:pt x="315" y="96"/>
                  </a:cubicBezTo>
                  <a:cubicBezTo>
                    <a:pt x="259" y="96"/>
                    <a:pt x="213" y="54"/>
                    <a:pt x="207" y="0"/>
                  </a:cubicBezTo>
                  <a:cubicBezTo>
                    <a:pt x="0" y="0"/>
                    <a:pt x="0" y="0"/>
                    <a:pt x="0" y="0"/>
                  </a:cubicBezTo>
                  <a:cubicBezTo>
                    <a:pt x="144" y="301"/>
                    <a:pt x="144" y="301"/>
                    <a:pt x="144" y="301"/>
                  </a:cubicBezTo>
                  <a:cubicBezTo>
                    <a:pt x="755" y="301"/>
                    <a:pt x="755" y="301"/>
                    <a:pt x="755" y="301"/>
                  </a:cubicBezTo>
                  <a:lnTo>
                    <a:pt x="610" y="0"/>
                  </a:lnTo>
                  <a:close/>
                </a:path>
              </a:pathLst>
            </a:custGeom>
            <a:solidFill>
              <a:srgbClr val="63726F"/>
            </a:solidFill>
            <a:ln>
              <a:noFill/>
            </a:ln>
          </p:spPr>
          <p:txBody>
            <a:bodyPr vert="horz" wrap="square" lIns="91440" tIns="45720" rIns="91440" bIns="45720" numCol="1" anchor="t" anchorCtr="0" compatLnSpc="1">
              <a:prstTxWarp prst="textNoShape">
                <a:avLst/>
              </a:prstTxWarp>
            </a:bodyPr>
            <a:lstStyle/>
            <a:p>
              <a:endParaRPr lang="en-US" sz="1600">
                <a:solidFill>
                  <a:schemeClr val="bg1"/>
                </a:solidFill>
                <a:latin typeface="+mj-lt"/>
                <a:ea typeface="Lato" panose="020F0502020204030203" pitchFamily="34" charset="0"/>
                <a:cs typeface="Lato" panose="020F0502020204030203" pitchFamily="34" charset="0"/>
              </a:endParaRPr>
            </a:p>
          </p:txBody>
        </p:sp>
        <p:sp>
          <p:nvSpPr>
            <p:cNvPr id="17" name="TextBox 16">
              <a:extLst>
                <a:ext uri="{FF2B5EF4-FFF2-40B4-BE49-F238E27FC236}">
                  <a16:creationId xmlns:a16="http://schemas.microsoft.com/office/drawing/2014/main" id="{2A1230C4-9F92-46E1-87C4-55727D58B067}"/>
                </a:ext>
              </a:extLst>
            </p:cNvPr>
            <p:cNvSpPr txBox="1"/>
            <p:nvPr/>
          </p:nvSpPr>
          <p:spPr>
            <a:xfrm>
              <a:off x="5725986" y="2654095"/>
              <a:ext cx="626884" cy="307777"/>
            </a:xfrm>
            <a:prstGeom prst="rect">
              <a:avLst/>
            </a:prstGeom>
            <a:noFill/>
          </p:spPr>
          <p:txBody>
            <a:bodyPr wrap="square" rtlCol="0">
              <a:spAutoFit/>
            </a:bodyPr>
            <a:lstStyle/>
            <a:p>
              <a:pPr algn="ctr"/>
              <a:r>
                <a:rPr lang="en-US" sz="1400">
                  <a:solidFill>
                    <a:schemeClr val="bg1"/>
                  </a:solidFill>
                  <a:latin typeface="+mj-lt"/>
                  <a:ea typeface="Lato" panose="020F0502020204030203" pitchFamily="34" charset="0"/>
                  <a:cs typeface="Poppins" panose="00000500000000000000" pitchFamily="2" charset="0"/>
                </a:rPr>
                <a:t>02</a:t>
              </a:r>
            </a:p>
          </p:txBody>
        </p:sp>
        <p:sp>
          <p:nvSpPr>
            <p:cNvPr id="18" name="TextBox 17">
              <a:extLst>
                <a:ext uri="{FF2B5EF4-FFF2-40B4-BE49-F238E27FC236}">
                  <a16:creationId xmlns:a16="http://schemas.microsoft.com/office/drawing/2014/main" id="{14001D7E-E58A-4E76-9378-5C7DC81B3396}"/>
                </a:ext>
              </a:extLst>
            </p:cNvPr>
            <p:cNvSpPr txBox="1"/>
            <p:nvPr/>
          </p:nvSpPr>
          <p:spPr>
            <a:xfrm>
              <a:off x="5710747" y="3429000"/>
              <a:ext cx="1300356" cy="276999"/>
            </a:xfrm>
            <a:prstGeom prst="rect">
              <a:avLst/>
            </a:prstGeom>
            <a:noFill/>
          </p:spPr>
          <p:txBody>
            <a:bodyPr wrap="none" rtlCol="0">
              <a:spAutoFit/>
            </a:bodyPr>
            <a:lstStyle/>
            <a:p>
              <a:pPr algn="ctr"/>
              <a:r>
                <a:rPr lang="en-US" sz="1200" spc="100" dirty="0">
                  <a:solidFill>
                    <a:schemeClr val="bg1"/>
                  </a:solidFill>
                  <a:latin typeface="+mj-lt"/>
                  <a:ea typeface="Lato" panose="020F0502020204030203" pitchFamily="34" charset="0"/>
                  <a:cs typeface="Poppins" panose="00000500000000000000" pitchFamily="2" charset="0"/>
                </a:rPr>
                <a:t>DIET SECOND</a:t>
              </a:r>
            </a:p>
          </p:txBody>
        </p:sp>
      </p:grpSp>
      <p:grpSp>
        <p:nvGrpSpPr>
          <p:cNvPr id="19" name="Group 18">
            <a:extLst>
              <a:ext uri="{FF2B5EF4-FFF2-40B4-BE49-F238E27FC236}">
                <a16:creationId xmlns:a16="http://schemas.microsoft.com/office/drawing/2014/main" id="{642E356C-69CA-44C2-97BA-0F46DB9CEFB8}"/>
              </a:ext>
            </a:extLst>
          </p:cNvPr>
          <p:cNvGrpSpPr/>
          <p:nvPr/>
        </p:nvGrpSpPr>
        <p:grpSpPr>
          <a:xfrm>
            <a:off x="4100385" y="3064989"/>
            <a:ext cx="3154026" cy="1500043"/>
            <a:chOff x="7683752" y="2528365"/>
            <a:chExt cx="3154026" cy="1500043"/>
          </a:xfrm>
        </p:grpSpPr>
        <p:sp>
          <p:nvSpPr>
            <p:cNvPr id="20" name="Freeform 7">
              <a:extLst>
                <a:ext uri="{FF2B5EF4-FFF2-40B4-BE49-F238E27FC236}">
                  <a16:creationId xmlns:a16="http://schemas.microsoft.com/office/drawing/2014/main" id="{6DAA3611-D25D-47FD-A53A-A1080ADF1E29}"/>
                </a:ext>
              </a:extLst>
            </p:cNvPr>
            <p:cNvSpPr>
              <a:spLocks/>
            </p:cNvSpPr>
            <p:nvPr/>
          </p:nvSpPr>
          <p:spPr bwMode="auto">
            <a:xfrm>
              <a:off x="7683752" y="2902481"/>
              <a:ext cx="673050" cy="395596"/>
            </a:xfrm>
            <a:custGeom>
              <a:avLst/>
              <a:gdLst>
                <a:gd name="T0" fmla="*/ 195 w 376"/>
                <a:gd name="T1" fmla="*/ 0 h 221"/>
                <a:gd name="T2" fmla="*/ 376 w 376"/>
                <a:gd name="T3" fmla="*/ 0 h 221"/>
                <a:gd name="T4" fmla="*/ 376 w 376"/>
                <a:gd name="T5" fmla="*/ 221 h 221"/>
                <a:gd name="T6" fmla="*/ 0 w 376"/>
                <a:gd name="T7" fmla="*/ 221 h 221"/>
                <a:gd name="T8" fmla="*/ 195 w 376"/>
                <a:gd name="T9" fmla="*/ 0 h 221"/>
              </a:gdLst>
              <a:ahLst/>
              <a:cxnLst>
                <a:cxn ang="0">
                  <a:pos x="T0" y="T1"/>
                </a:cxn>
                <a:cxn ang="0">
                  <a:pos x="T2" y="T3"/>
                </a:cxn>
                <a:cxn ang="0">
                  <a:pos x="T4" y="T5"/>
                </a:cxn>
                <a:cxn ang="0">
                  <a:pos x="T6" y="T7"/>
                </a:cxn>
                <a:cxn ang="0">
                  <a:pos x="T8" y="T9"/>
                </a:cxn>
              </a:cxnLst>
              <a:rect l="0" t="0" r="r" b="b"/>
              <a:pathLst>
                <a:path w="376" h="221">
                  <a:moveTo>
                    <a:pt x="195" y="0"/>
                  </a:moveTo>
                  <a:lnTo>
                    <a:pt x="376" y="0"/>
                  </a:lnTo>
                  <a:lnTo>
                    <a:pt x="376" y="221"/>
                  </a:lnTo>
                  <a:lnTo>
                    <a:pt x="0" y="221"/>
                  </a:lnTo>
                  <a:lnTo>
                    <a:pt x="195" y="0"/>
                  </a:ln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US" sz="1600">
                <a:solidFill>
                  <a:schemeClr val="bg1"/>
                </a:solidFill>
                <a:latin typeface="+mj-lt"/>
                <a:ea typeface="Lato" panose="020F0502020204030203" pitchFamily="34" charset="0"/>
                <a:cs typeface="Lato" panose="020F0502020204030203" pitchFamily="34" charset="0"/>
              </a:endParaRPr>
            </a:p>
          </p:txBody>
        </p:sp>
        <p:sp>
          <p:nvSpPr>
            <p:cNvPr id="21" name="Freeform 89">
              <a:extLst>
                <a:ext uri="{FF2B5EF4-FFF2-40B4-BE49-F238E27FC236}">
                  <a16:creationId xmlns:a16="http://schemas.microsoft.com/office/drawing/2014/main" id="{E8A319CD-2E87-41C5-8626-629BA8360DC6}"/>
                </a:ext>
              </a:extLst>
            </p:cNvPr>
            <p:cNvSpPr>
              <a:spLocks/>
            </p:cNvSpPr>
            <p:nvPr/>
          </p:nvSpPr>
          <p:spPr bwMode="auto">
            <a:xfrm>
              <a:off x="8032808" y="3863724"/>
              <a:ext cx="2804970" cy="164682"/>
            </a:xfrm>
            <a:custGeom>
              <a:avLst/>
              <a:gdLst>
                <a:gd name="T0" fmla="*/ 1268 w 1567"/>
                <a:gd name="T1" fmla="*/ 0 h 92"/>
                <a:gd name="T2" fmla="*/ 0 w 1567"/>
                <a:gd name="T3" fmla="*/ 0 h 92"/>
                <a:gd name="T4" fmla="*/ 300 w 1567"/>
                <a:gd name="T5" fmla="*/ 92 h 92"/>
                <a:gd name="T6" fmla="*/ 1567 w 1567"/>
                <a:gd name="T7" fmla="*/ 92 h 92"/>
                <a:gd name="T8" fmla="*/ 1268 w 1567"/>
                <a:gd name="T9" fmla="*/ 0 h 92"/>
              </a:gdLst>
              <a:ahLst/>
              <a:cxnLst>
                <a:cxn ang="0">
                  <a:pos x="T0" y="T1"/>
                </a:cxn>
                <a:cxn ang="0">
                  <a:pos x="T2" y="T3"/>
                </a:cxn>
                <a:cxn ang="0">
                  <a:pos x="T4" y="T5"/>
                </a:cxn>
                <a:cxn ang="0">
                  <a:pos x="T6" y="T7"/>
                </a:cxn>
                <a:cxn ang="0">
                  <a:pos x="T8" y="T9"/>
                </a:cxn>
              </a:cxnLst>
              <a:rect l="0" t="0" r="r" b="b"/>
              <a:pathLst>
                <a:path w="1567" h="92">
                  <a:moveTo>
                    <a:pt x="1268" y="0"/>
                  </a:moveTo>
                  <a:lnTo>
                    <a:pt x="0" y="0"/>
                  </a:lnTo>
                  <a:lnTo>
                    <a:pt x="300" y="92"/>
                  </a:lnTo>
                  <a:lnTo>
                    <a:pt x="1567" y="92"/>
                  </a:lnTo>
                  <a:lnTo>
                    <a:pt x="1268" y="0"/>
                  </a:ln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latin typeface="+mj-lt"/>
                <a:ea typeface="Lato" panose="020F0502020204030203" pitchFamily="34" charset="0"/>
                <a:cs typeface="Lato" panose="020F0502020204030203" pitchFamily="34" charset="0"/>
              </a:endParaRPr>
            </a:p>
          </p:txBody>
        </p:sp>
        <p:sp>
          <p:nvSpPr>
            <p:cNvPr id="22" name="Freeform 90">
              <a:extLst>
                <a:ext uri="{FF2B5EF4-FFF2-40B4-BE49-F238E27FC236}">
                  <a16:creationId xmlns:a16="http://schemas.microsoft.com/office/drawing/2014/main" id="{083A772E-17F4-4173-A855-FA7AA75E373B}"/>
                </a:ext>
              </a:extLst>
            </p:cNvPr>
            <p:cNvSpPr>
              <a:spLocks/>
            </p:cNvSpPr>
            <p:nvPr/>
          </p:nvSpPr>
          <p:spPr bwMode="auto">
            <a:xfrm>
              <a:off x="8032808" y="3863724"/>
              <a:ext cx="2804970" cy="164682"/>
            </a:xfrm>
            <a:custGeom>
              <a:avLst/>
              <a:gdLst>
                <a:gd name="T0" fmla="*/ 1268 w 1567"/>
                <a:gd name="T1" fmla="*/ 0 h 92"/>
                <a:gd name="T2" fmla="*/ 0 w 1567"/>
                <a:gd name="T3" fmla="*/ 0 h 92"/>
                <a:gd name="T4" fmla="*/ 300 w 1567"/>
                <a:gd name="T5" fmla="*/ 92 h 92"/>
                <a:gd name="T6" fmla="*/ 1567 w 1567"/>
                <a:gd name="T7" fmla="*/ 92 h 92"/>
                <a:gd name="T8" fmla="*/ 1268 w 1567"/>
                <a:gd name="T9" fmla="*/ 0 h 92"/>
              </a:gdLst>
              <a:ahLst/>
              <a:cxnLst>
                <a:cxn ang="0">
                  <a:pos x="T0" y="T1"/>
                </a:cxn>
                <a:cxn ang="0">
                  <a:pos x="T2" y="T3"/>
                </a:cxn>
                <a:cxn ang="0">
                  <a:pos x="T4" y="T5"/>
                </a:cxn>
                <a:cxn ang="0">
                  <a:pos x="T6" y="T7"/>
                </a:cxn>
                <a:cxn ang="0">
                  <a:pos x="T8" y="T9"/>
                </a:cxn>
              </a:cxnLst>
              <a:rect l="0" t="0" r="r" b="b"/>
              <a:pathLst>
                <a:path w="1567" h="92">
                  <a:moveTo>
                    <a:pt x="1268" y="0"/>
                  </a:moveTo>
                  <a:lnTo>
                    <a:pt x="0" y="0"/>
                  </a:lnTo>
                  <a:lnTo>
                    <a:pt x="300" y="92"/>
                  </a:lnTo>
                  <a:lnTo>
                    <a:pt x="1567" y="92"/>
                  </a:lnTo>
                  <a:lnTo>
                    <a:pt x="126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latin typeface="+mj-lt"/>
                <a:ea typeface="Lato" panose="020F0502020204030203" pitchFamily="34" charset="0"/>
                <a:cs typeface="Lato" panose="020F0502020204030203" pitchFamily="34" charset="0"/>
              </a:endParaRPr>
            </a:p>
          </p:txBody>
        </p:sp>
        <p:sp>
          <p:nvSpPr>
            <p:cNvPr id="23" name="Oval 91">
              <a:extLst>
                <a:ext uri="{FF2B5EF4-FFF2-40B4-BE49-F238E27FC236}">
                  <a16:creationId xmlns:a16="http://schemas.microsoft.com/office/drawing/2014/main" id="{490A1F4A-C432-4BDF-A9EB-E5695AB7B153}"/>
                </a:ext>
              </a:extLst>
            </p:cNvPr>
            <p:cNvSpPr>
              <a:spLocks noChangeArrowheads="1"/>
            </p:cNvSpPr>
            <p:nvPr/>
          </p:nvSpPr>
          <p:spPr bwMode="auto">
            <a:xfrm>
              <a:off x="8877700" y="2528365"/>
              <a:ext cx="655149" cy="658730"/>
            </a:xfrm>
            <a:prstGeom prst="ellipse">
              <a:avLst/>
            </a:pr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600">
                <a:solidFill>
                  <a:schemeClr val="bg1"/>
                </a:solidFill>
                <a:latin typeface="+mj-lt"/>
                <a:ea typeface="Lato" panose="020F0502020204030203" pitchFamily="34" charset="0"/>
                <a:cs typeface="Lato" panose="020F0502020204030203" pitchFamily="34" charset="0"/>
              </a:endParaRPr>
            </a:p>
          </p:txBody>
        </p:sp>
        <p:sp>
          <p:nvSpPr>
            <p:cNvPr id="24" name="Freeform 92">
              <a:extLst>
                <a:ext uri="{FF2B5EF4-FFF2-40B4-BE49-F238E27FC236}">
                  <a16:creationId xmlns:a16="http://schemas.microsoft.com/office/drawing/2014/main" id="{C6024BDB-AC4E-467D-BF22-02916A3192AC}"/>
                </a:ext>
              </a:extLst>
            </p:cNvPr>
            <p:cNvSpPr>
              <a:spLocks/>
            </p:cNvSpPr>
            <p:nvPr/>
          </p:nvSpPr>
          <p:spPr bwMode="auto">
            <a:xfrm>
              <a:off x="8032808" y="2902481"/>
              <a:ext cx="2804970" cy="1125927"/>
            </a:xfrm>
            <a:custGeom>
              <a:avLst/>
              <a:gdLst>
                <a:gd name="T0" fmla="*/ 610 w 754"/>
                <a:gd name="T1" fmla="*/ 0 h 301"/>
                <a:gd name="T2" fmla="*/ 422 w 754"/>
                <a:gd name="T3" fmla="*/ 0 h 301"/>
                <a:gd name="T4" fmla="*/ 315 w 754"/>
                <a:gd name="T5" fmla="*/ 96 h 301"/>
                <a:gd name="T6" fmla="*/ 207 w 754"/>
                <a:gd name="T7" fmla="*/ 0 h 301"/>
                <a:gd name="T8" fmla="*/ 0 w 754"/>
                <a:gd name="T9" fmla="*/ 0 h 301"/>
                <a:gd name="T10" fmla="*/ 144 w 754"/>
                <a:gd name="T11" fmla="*/ 301 h 301"/>
                <a:gd name="T12" fmla="*/ 754 w 754"/>
                <a:gd name="T13" fmla="*/ 301 h 301"/>
                <a:gd name="T14" fmla="*/ 610 w 754"/>
                <a:gd name="T15" fmla="*/ 0 h 3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4" h="301">
                  <a:moveTo>
                    <a:pt x="610" y="0"/>
                  </a:moveTo>
                  <a:cubicBezTo>
                    <a:pt x="422" y="0"/>
                    <a:pt x="422" y="0"/>
                    <a:pt x="422" y="0"/>
                  </a:cubicBezTo>
                  <a:cubicBezTo>
                    <a:pt x="416" y="54"/>
                    <a:pt x="370" y="96"/>
                    <a:pt x="315" y="96"/>
                  </a:cubicBezTo>
                  <a:cubicBezTo>
                    <a:pt x="259" y="96"/>
                    <a:pt x="213" y="54"/>
                    <a:pt x="207" y="0"/>
                  </a:cubicBezTo>
                  <a:cubicBezTo>
                    <a:pt x="0" y="0"/>
                    <a:pt x="0" y="0"/>
                    <a:pt x="0" y="0"/>
                  </a:cubicBezTo>
                  <a:cubicBezTo>
                    <a:pt x="144" y="301"/>
                    <a:pt x="144" y="301"/>
                    <a:pt x="144" y="301"/>
                  </a:cubicBezTo>
                  <a:cubicBezTo>
                    <a:pt x="754" y="301"/>
                    <a:pt x="754" y="301"/>
                    <a:pt x="754" y="301"/>
                  </a:cubicBezTo>
                  <a:lnTo>
                    <a:pt x="610" y="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600">
                <a:latin typeface="+mj-lt"/>
                <a:ea typeface="Lato" panose="020F0502020204030203" pitchFamily="34" charset="0"/>
                <a:cs typeface="Lato" panose="020F0502020204030203" pitchFamily="34" charset="0"/>
              </a:endParaRPr>
            </a:p>
          </p:txBody>
        </p:sp>
        <p:sp>
          <p:nvSpPr>
            <p:cNvPr id="25" name="TextBox 24">
              <a:extLst>
                <a:ext uri="{FF2B5EF4-FFF2-40B4-BE49-F238E27FC236}">
                  <a16:creationId xmlns:a16="http://schemas.microsoft.com/office/drawing/2014/main" id="{F726EE12-E44F-466F-A0E2-8491361AA6BC}"/>
                </a:ext>
              </a:extLst>
            </p:cNvPr>
            <p:cNvSpPr txBox="1"/>
            <p:nvPr/>
          </p:nvSpPr>
          <p:spPr>
            <a:xfrm>
              <a:off x="8888252" y="2654095"/>
              <a:ext cx="626884" cy="307777"/>
            </a:xfrm>
            <a:prstGeom prst="rect">
              <a:avLst/>
            </a:prstGeom>
            <a:noFill/>
          </p:spPr>
          <p:txBody>
            <a:bodyPr wrap="square" rtlCol="0">
              <a:spAutoFit/>
            </a:bodyPr>
            <a:lstStyle/>
            <a:p>
              <a:pPr algn="ctr"/>
              <a:r>
                <a:rPr lang="en-US" sz="1400">
                  <a:solidFill>
                    <a:schemeClr val="bg1"/>
                  </a:solidFill>
                  <a:latin typeface="+mj-lt"/>
                  <a:ea typeface="Lato" panose="020F0502020204030203" pitchFamily="34" charset="0"/>
                  <a:cs typeface="Poppins" panose="00000500000000000000" pitchFamily="2" charset="0"/>
                </a:rPr>
                <a:t>03</a:t>
              </a:r>
            </a:p>
          </p:txBody>
        </p:sp>
        <p:sp>
          <p:nvSpPr>
            <p:cNvPr id="26" name="TextBox 25">
              <a:extLst>
                <a:ext uri="{FF2B5EF4-FFF2-40B4-BE49-F238E27FC236}">
                  <a16:creationId xmlns:a16="http://schemas.microsoft.com/office/drawing/2014/main" id="{08E5B18E-831B-40FC-88E4-706F7D70FA69}"/>
                </a:ext>
              </a:extLst>
            </p:cNvPr>
            <p:cNvSpPr txBox="1"/>
            <p:nvPr/>
          </p:nvSpPr>
          <p:spPr>
            <a:xfrm>
              <a:off x="8986066" y="3429680"/>
              <a:ext cx="1093569" cy="276999"/>
            </a:xfrm>
            <a:prstGeom prst="rect">
              <a:avLst/>
            </a:prstGeom>
            <a:noFill/>
          </p:spPr>
          <p:txBody>
            <a:bodyPr wrap="none" rtlCol="0">
              <a:spAutoFit/>
            </a:bodyPr>
            <a:lstStyle/>
            <a:p>
              <a:pPr algn="ctr"/>
              <a:r>
                <a:rPr lang="en-US" sz="1200" spc="100" dirty="0">
                  <a:solidFill>
                    <a:schemeClr val="bg1"/>
                  </a:solidFill>
                  <a:latin typeface="+mj-lt"/>
                  <a:ea typeface="Lato" panose="020F0502020204030203" pitchFamily="34" charset="0"/>
                  <a:cs typeface="Poppins" panose="00000500000000000000" pitchFamily="2" charset="0"/>
                </a:rPr>
                <a:t>DIET THIRD</a:t>
              </a:r>
            </a:p>
          </p:txBody>
        </p:sp>
      </p:grpSp>
      <p:sp>
        <p:nvSpPr>
          <p:cNvPr id="27" name="TextBox 26">
            <a:extLst>
              <a:ext uri="{FF2B5EF4-FFF2-40B4-BE49-F238E27FC236}">
                <a16:creationId xmlns:a16="http://schemas.microsoft.com/office/drawing/2014/main" id="{DF75EC82-DA1A-4FF6-B0B5-569DA158F06F}"/>
              </a:ext>
            </a:extLst>
          </p:cNvPr>
          <p:cNvSpPr txBox="1"/>
          <p:nvPr/>
        </p:nvSpPr>
        <p:spPr>
          <a:xfrm>
            <a:off x="1988252" y="1124062"/>
            <a:ext cx="5306261" cy="830997"/>
          </a:xfrm>
          <a:prstGeom prst="rect">
            <a:avLst/>
          </a:prstGeom>
          <a:noFill/>
        </p:spPr>
        <p:txBody>
          <a:bodyPr wrap="none" rtlCol="0">
            <a:spAutoFit/>
          </a:bodyPr>
          <a:lstStyle/>
          <a:p>
            <a:r>
              <a:rPr lang="en-US" sz="4800" b="1" spc="600" dirty="0">
                <a:solidFill>
                  <a:srgbClr val="63726F"/>
                </a:solidFill>
                <a:latin typeface="+mj-lt"/>
                <a:cs typeface="Poppins" panose="00000500000000000000" pitchFamily="2" charset="0"/>
              </a:rPr>
              <a:t>INFOGRAPHIC</a:t>
            </a:r>
          </a:p>
        </p:txBody>
      </p:sp>
      <p:sp>
        <p:nvSpPr>
          <p:cNvPr id="28" name="TextBox 27">
            <a:extLst>
              <a:ext uri="{FF2B5EF4-FFF2-40B4-BE49-F238E27FC236}">
                <a16:creationId xmlns:a16="http://schemas.microsoft.com/office/drawing/2014/main" id="{1A2222FD-21BA-497A-99F9-585AD5861CC8}"/>
              </a:ext>
            </a:extLst>
          </p:cNvPr>
          <p:cNvSpPr txBox="1"/>
          <p:nvPr/>
        </p:nvSpPr>
        <p:spPr>
          <a:xfrm>
            <a:off x="1988252" y="546201"/>
            <a:ext cx="3621934" cy="538609"/>
          </a:xfrm>
          <a:prstGeom prst="rect">
            <a:avLst/>
          </a:prstGeom>
          <a:noFill/>
        </p:spPr>
        <p:txBody>
          <a:bodyPr wrap="square" rtlCol="0">
            <a:spAutoFit/>
          </a:bodyPr>
          <a:lstStyle/>
          <a:p>
            <a:r>
              <a:rPr lang="en-US" sz="2900" dirty="0">
                <a:solidFill>
                  <a:schemeClr val="tx1">
                    <a:lumMod val="85000"/>
                    <a:lumOff val="15000"/>
                  </a:schemeClr>
                </a:solidFill>
                <a:latin typeface="+mj-lt"/>
                <a:cs typeface="Poppins SemiBold" panose="00000700000000000000" pitchFamily="2" charset="0"/>
              </a:rPr>
              <a:t>Infographic</a:t>
            </a:r>
            <a:endParaRPr lang="en-US" sz="2900" i="1" dirty="0">
              <a:solidFill>
                <a:schemeClr val="tx1">
                  <a:lumMod val="85000"/>
                  <a:lumOff val="15000"/>
                </a:schemeClr>
              </a:solidFill>
              <a:latin typeface="+mj-lt"/>
              <a:cs typeface="Poppins SemiBold" panose="00000700000000000000" pitchFamily="2" charset="0"/>
            </a:endParaRPr>
          </a:p>
        </p:txBody>
      </p:sp>
      <p:cxnSp>
        <p:nvCxnSpPr>
          <p:cNvPr id="29" name="Straight Connector 28">
            <a:extLst>
              <a:ext uri="{FF2B5EF4-FFF2-40B4-BE49-F238E27FC236}">
                <a16:creationId xmlns:a16="http://schemas.microsoft.com/office/drawing/2014/main" id="{192407CA-4023-42E8-9C67-DB3228B7DFFB}"/>
              </a:ext>
            </a:extLst>
          </p:cNvPr>
          <p:cNvCxnSpPr>
            <a:cxnSpLocks/>
          </p:cNvCxnSpPr>
          <p:nvPr/>
        </p:nvCxnSpPr>
        <p:spPr>
          <a:xfrm>
            <a:off x="5762688" y="828653"/>
            <a:ext cx="1360899" cy="0"/>
          </a:xfrm>
          <a:prstGeom prst="line">
            <a:avLst/>
          </a:prstGeom>
          <a:ln w="12700">
            <a:solidFill>
              <a:srgbClr val="63726F"/>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EBEC95BD-07E9-4B2B-9A3A-3DD74D800555}"/>
              </a:ext>
            </a:extLst>
          </p:cNvPr>
          <p:cNvGrpSpPr/>
          <p:nvPr/>
        </p:nvGrpSpPr>
        <p:grpSpPr>
          <a:xfrm>
            <a:off x="10548355" y="6057351"/>
            <a:ext cx="368882" cy="102182"/>
            <a:chOff x="2679118" y="1898068"/>
            <a:chExt cx="368882" cy="102182"/>
          </a:xfrm>
          <a:solidFill>
            <a:srgbClr val="404040"/>
          </a:solidFill>
        </p:grpSpPr>
        <p:sp>
          <p:nvSpPr>
            <p:cNvPr id="31" name="Rectangle 30">
              <a:extLst>
                <a:ext uri="{FF2B5EF4-FFF2-40B4-BE49-F238E27FC236}">
                  <a16:creationId xmlns:a16="http://schemas.microsoft.com/office/drawing/2014/main" id="{668C959E-8211-4C9A-8914-41FB295BB76F}"/>
                </a:ext>
              </a:extLst>
            </p:cNvPr>
            <p:cNvSpPr/>
            <p:nvPr/>
          </p:nvSpPr>
          <p:spPr>
            <a:xfrm>
              <a:off x="2679118" y="1898068"/>
              <a:ext cx="102182" cy="102182"/>
            </a:xfrm>
            <a:prstGeom prst="rect">
              <a:avLst/>
            </a:prstGeom>
            <a:solidFill>
              <a:srgbClr val="546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32" name="Rectangle 31">
              <a:extLst>
                <a:ext uri="{FF2B5EF4-FFF2-40B4-BE49-F238E27FC236}">
                  <a16:creationId xmlns:a16="http://schemas.microsoft.com/office/drawing/2014/main" id="{6C4A69CC-991A-407A-80C7-63F8FAE0A643}"/>
                </a:ext>
              </a:extLst>
            </p:cNvPr>
            <p:cNvSpPr/>
            <p:nvPr/>
          </p:nvSpPr>
          <p:spPr>
            <a:xfrm>
              <a:off x="2812468" y="1898068"/>
              <a:ext cx="102182" cy="102182"/>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33" name="Rectangle 32">
              <a:extLst>
                <a:ext uri="{FF2B5EF4-FFF2-40B4-BE49-F238E27FC236}">
                  <a16:creationId xmlns:a16="http://schemas.microsoft.com/office/drawing/2014/main" id="{140D43AC-A5D1-4973-9661-9B9C5660C4D4}"/>
                </a:ext>
              </a:extLst>
            </p:cNvPr>
            <p:cNvSpPr/>
            <p:nvPr/>
          </p:nvSpPr>
          <p:spPr>
            <a:xfrm>
              <a:off x="2945818" y="1898068"/>
              <a:ext cx="102182" cy="102182"/>
            </a:xfrm>
            <a:prstGeom prst="rect">
              <a:avLst/>
            </a:prstGeom>
            <a:solidFill>
              <a:srgbClr val="AAA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grpSp>
      <p:sp>
        <p:nvSpPr>
          <p:cNvPr id="34" name="TextBox 33">
            <a:extLst>
              <a:ext uri="{FF2B5EF4-FFF2-40B4-BE49-F238E27FC236}">
                <a16:creationId xmlns:a16="http://schemas.microsoft.com/office/drawing/2014/main" id="{8A08C82A-FFC5-4C61-B8EE-728C5342CAAC}"/>
              </a:ext>
            </a:extLst>
          </p:cNvPr>
          <p:cNvSpPr txBox="1"/>
          <p:nvPr/>
        </p:nvSpPr>
        <p:spPr>
          <a:xfrm>
            <a:off x="7964921" y="2091954"/>
            <a:ext cx="659155" cy="276999"/>
          </a:xfrm>
          <a:prstGeom prst="rect">
            <a:avLst/>
          </a:prstGeom>
          <a:noFill/>
        </p:spPr>
        <p:txBody>
          <a:bodyPr wrap="none" rtlCol="0">
            <a:spAutoFit/>
          </a:bodyPr>
          <a:lstStyle/>
          <a:p>
            <a:r>
              <a:rPr lang="en-US" sz="1200" b="1" spc="100">
                <a:solidFill>
                  <a:srgbClr val="63726F"/>
                </a:solidFill>
                <a:latin typeface="+mj-lt"/>
                <a:ea typeface="Open Sans" panose="020B0606030504020204" pitchFamily="34" charset="0"/>
                <a:cs typeface="Poppins" panose="00000500000000000000" pitchFamily="2" charset="0"/>
              </a:rPr>
              <a:t>FIRST</a:t>
            </a:r>
          </a:p>
        </p:txBody>
      </p:sp>
      <p:sp>
        <p:nvSpPr>
          <p:cNvPr id="35" name="Rectangle 34">
            <a:extLst>
              <a:ext uri="{FF2B5EF4-FFF2-40B4-BE49-F238E27FC236}">
                <a16:creationId xmlns:a16="http://schemas.microsoft.com/office/drawing/2014/main" id="{C6C2C45A-38FF-47A0-B7E1-791E97C5CF65}"/>
              </a:ext>
            </a:extLst>
          </p:cNvPr>
          <p:cNvSpPr/>
          <p:nvPr/>
        </p:nvSpPr>
        <p:spPr>
          <a:xfrm>
            <a:off x="7964921" y="2371316"/>
            <a:ext cx="2428022" cy="830099"/>
          </a:xfrm>
          <a:prstGeom prst="rect">
            <a:avLst/>
          </a:prstGeom>
        </p:spPr>
        <p:txBody>
          <a:bodyPr wrap="square">
            <a:spAutoFit/>
          </a:bodyPr>
          <a:lstStyle/>
          <a:p>
            <a:pPr algn="just">
              <a:lnSpc>
                <a:spcPct val="150000"/>
              </a:lnSpc>
            </a:pPr>
            <a:r>
              <a:rPr lang="en-US" sz="1100" dirty="0">
                <a:solidFill>
                  <a:schemeClr val="bg1">
                    <a:lumMod val="50000"/>
                  </a:schemeClr>
                </a:solidFill>
                <a:latin typeface="+mj-lt"/>
                <a:ea typeface="Noto Sans" panose="020B0502040504020204" pitchFamily="34" charset="0"/>
                <a:cs typeface="Noto Sans" panose="020B0502040504020204" pitchFamily="34" charset="0"/>
              </a:rPr>
              <a:t>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vero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eos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accusamus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iusto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odio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dignissimos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ducimus</a:t>
            </a:r>
            <a:r>
              <a:rPr lang="en-US" sz="1100" dirty="0">
                <a:solidFill>
                  <a:schemeClr val="bg1">
                    <a:lumMod val="50000"/>
                  </a:schemeClr>
                </a:solidFill>
                <a:latin typeface="+mj-lt"/>
                <a:ea typeface="Noto Sans" panose="020B0502040504020204" pitchFamily="34" charset="0"/>
                <a:cs typeface="Noto Sans" panose="020B0502040504020204" pitchFamily="34" charset="0"/>
              </a:rPr>
              <a:t> qui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blanditiis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ise</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praesentium</a:t>
            </a:r>
            <a:r>
              <a:rPr lang="en-US" sz="1100" dirty="0">
                <a:solidFill>
                  <a:schemeClr val="bg1">
                    <a:lumMod val="50000"/>
                  </a:schemeClr>
                </a:solidFill>
                <a:latin typeface="+mj-lt"/>
                <a:ea typeface="Noto Sans" panose="020B0502040504020204" pitchFamily="34" charset="0"/>
                <a:cs typeface="Noto Sans" panose="020B0502040504020204" pitchFamily="34" charset="0"/>
              </a:rPr>
              <a:t>.</a:t>
            </a:r>
          </a:p>
        </p:txBody>
      </p:sp>
      <p:sp>
        <p:nvSpPr>
          <p:cNvPr id="36" name="TextBox 35">
            <a:extLst>
              <a:ext uri="{FF2B5EF4-FFF2-40B4-BE49-F238E27FC236}">
                <a16:creationId xmlns:a16="http://schemas.microsoft.com/office/drawing/2014/main" id="{2755705D-542B-4F82-9D82-C5A95F3F5759}"/>
              </a:ext>
            </a:extLst>
          </p:cNvPr>
          <p:cNvSpPr txBox="1"/>
          <p:nvPr/>
        </p:nvSpPr>
        <p:spPr>
          <a:xfrm>
            <a:off x="7964921" y="3342964"/>
            <a:ext cx="904415" cy="276999"/>
          </a:xfrm>
          <a:prstGeom prst="rect">
            <a:avLst/>
          </a:prstGeom>
          <a:noFill/>
        </p:spPr>
        <p:txBody>
          <a:bodyPr wrap="none" rtlCol="0">
            <a:spAutoFit/>
          </a:bodyPr>
          <a:lstStyle/>
          <a:p>
            <a:r>
              <a:rPr lang="en-US" sz="1200" b="1" spc="100">
                <a:solidFill>
                  <a:srgbClr val="63726F"/>
                </a:solidFill>
                <a:latin typeface="+mj-lt"/>
                <a:ea typeface="Open Sans" panose="020B0606030504020204" pitchFamily="34" charset="0"/>
                <a:cs typeface="Poppins" panose="00000500000000000000" pitchFamily="2" charset="0"/>
              </a:rPr>
              <a:t>SECOND</a:t>
            </a:r>
          </a:p>
        </p:txBody>
      </p:sp>
      <p:sp>
        <p:nvSpPr>
          <p:cNvPr id="37" name="Rectangle 36">
            <a:extLst>
              <a:ext uri="{FF2B5EF4-FFF2-40B4-BE49-F238E27FC236}">
                <a16:creationId xmlns:a16="http://schemas.microsoft.com/office/drawing/2014/main" id="{234A96ED-AD0B-4DED-8543-32EA898C6C61}"/>
              </a:ext>
            </a:extLst>
          </p:cNvPr>
          <p:cNvSpPr/>
          <p:nvPr/>
        </p:nvSpPr>
        <p:spPr>
          <a:xfrm>
            <a:off x="7964921" y="3622326"/>
            <a:ext cx="2428022" cy="830099"/>
          </a:xfrm>
          <a:prstGeom prst="rect">
            <a:avLst/>
          </a:prstGeom>
        </p:spPr>
        <p:txBody>
          <a:bodyPr wrap="square">
            <a:spAutoFit/>
          </a:bodyPr>
          <a:lstStyle/>
          <a:p>
            <a:pPr algn="just">
              <a:lnSpc>
                <a:spcPct val="150000"/>
              </a:lnSpc>
            </a:pPr>
            <a:r>
              <a:rPr lang="en-US" sz="1100">
                <a:solidFill>
                  <a:schemeClr val="bg1">
                    <a:lumMod val="50000"/>
                  </a:schemeClr>
                </a:solidFill>
                <a:latin typeface="+mj-lt"/>
                <a:ea typeface="Noto Sans" panose="020B0502040504020204" pitchFamily="34" charset="0"/>
                <a:cs typeface="Noto Sans" panose="020B0502040504020204" pitchFamily="34" charset="0"/>
              </a:rPr>
              <a:t>At vero eos et accusamus et iusto odio dignissimos ducimus qui blanditiis ise praesentium.</a:t>
            </a:r>
          </a:p>
        </p:txBody>
      </p:sp>
      <p:sp>
        <p:nvSpPr>
          <p:cNvPr id="38" name="TextBox 37">
            <a:extLst>
              <a:ext uri="{FF2B5EF4-FFF2-40B4-BE49-F238E27FC236}">
                <a16:creationId xmlns:a16="http://schemas.microsoft.com/office/drawing/2014/main" id="{D98964C1-FC08-4CD4-8337-05228BD8A386}"/>
              </a:ext>
            </a:extLst>
          </p:cNvPr>
          <p:cNvSpPr txBox="1"/>
          <p:nvPr/>
        </p:nvSpPr>
        <p:spPr>
          <a:xfrm>
            <a:off x="7964921" y="4593974"/>
            <a:ext cx="705642" cy="276999"/>
          </a:xfrm>
          <a:prstGeom prst="rect">
            <a:avLst/>
          </a:prstGeom>
          <a:noFill/>
        </p:spPr>
        <p:txBody>
          <a:bodyPr wrap="none" rtlCol="0">
            <a:spAutoFit/>
          </a:bodyPr>
          <a:lstStyle/>
          <a:p>
            <a:r>
              <a:rPr lang="en-US" sz="1200" b="1" spc="100">
                <a:solidFill>
                  <a:srgbClr val="63726F"/>
                </a:solidFill>
                <a:latin typeface="+mj-lt"/>
                <a:ea typeface="Open Sans" panose="020B0606030504020204" pitchFamily="34" charset="0"/>
                <a:cs typeface="Poppins" panose="00000500000000000000" pitchFamily="2" charset="0"/>
              </a:rPr>
              <a:t>THIRD</a:t>
            </a:r>
          </a:p>
        </p:txBody>
      </p:sp>
      <p:sp>
        <p:nvSpPr>
          <p:cNvPr id="39" name="Rectangle 38">
            <a:extLst>
              <a:ext uri="{FF2B5EF4-FFF2-40B4-BE49-F238E27FC236}">
                <a16:creationId xmlns:a16="http://schemas.microsoft.com/office/drawing/2014/main" id="{1AC4337D-53DC-45C9-8589-86EA93063AC6}"/>
              </a:ext>
            </a:extLst>
          </p:cNvPr>
          <p:cNvSpPr/>
          <p:nvPr/>
        </p:nvSpPr>
        <p:spPr>
          <a:xfrm>
            <a:off x="7964921" y="4873336"/>
            <a:ext cx="2428022" cy="830099"/>
          </a:xfrm>
          <a:prstGeom prst="rect">
            <a:avLst/>
          </a:prstGeom>
        </p:spPr>
        <p:txBody>
          <a:bodyPr wrap="square">
            <a:spAutoFit/>
          </a:bodyPr>
          <a:lstStyle/>
          <a:p>
            <a:pPr algn="just">
              <a:lnSpc>
                <a:spcPct val="150000"/>
              </a:lnSpc>
            </a:pPr>
            <a:r>
              <a:rPr lang="en-US" sz="1100">
                <a:solidFill>
                  <a:schemeClr val="bg1">
                    <a:lumMod val="50000"/>
                  </a:schemeClr>
                </a:solidFill>
                <a:latin typeface="+mj-lt"/>
                <a:ea typeface="Noto Sans" panose="020B0502040504020204" pitchFamily="34" charset="0"/>
                <a:cs typeface="Noto Sans" panose="020B0502040504020204" pitchFamily="34" charset="0"/>
              </a:rPr>
              <a:t>At vero eos et accusamus et iusto odio dignissimos ducimus qui blanditiis ise praesentium.</a:t>
            </a:r>
          </a:p>
        </p:txBody>
      </p:sp>
    </p:spTree>
    <p:extLst>
      <p:ext uri="{BB962C8B-B14F-4D97-AF65-F5344CB8AC3E}">
        <p14:creationId xmlns:p14="http://schemas.microsoft.com/office/powerpoint/2010/main" val="14807478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4AE4F8E-975F-4661-9CC6-29FF383D2239}"/>
              </a:ext>
            </a:extLst>
          </p:cNvPr>
          <p:cNvSpPr txBox="1"/>
          <p:nvPr/>
        </p:nvSpPr>
        <p:spPr>
          <a:xfrm>
            <a:off x="5036372" y="1317904"/>
            <a:ext cx="2670924" cy="830997"/>
          </a:xfrm>
          <a:prstGeom prst="rect">
            <a:avLst/>
          </a:prstGeom>
          <a:noFill/>
        </p:spPr>
        <p:txBody>
          <a:bodyPr wrap="none" rtlCol="0">
            <a:spAutoFit/>
          </a:bodyPr>
          <a:lstStyle/>
          <a:p>
            <a:r>
              <a:rPr lang="en-US" sz="4800" b="1" spc="600" dirty="0">
                <a:solidFill>
                  <a:srgbClr val="63726F"/>
                </a:solidFill>
                <a:latin typeface="+mj-lt"/>
                <a:cs typeface="Poppins" panose="00000500000000000000" pitchFamily="2" charset="0"/>
              </a:rPr>
              <a:t>QUOTE</a:t>
            </a:r>
          </a:p>
        </p:txBody>
      </p:sp>
      <p:sp>
        <p:nvSpPr>
          <p:cNvPr id="3" name="TextBox 2">
            <a:extLst>
              <a:ext uri="{FF2B5EF4-FFF2-40B4-BE49-F238E27FC236}">
                <a16:creationId xmlns:a16="http://schemas.microsoft.com/office/drawing/2014/main" id="{6E8EFCB2-884B-4AB7-B756-5FCAD20545CA}"/>
              </a:ext>
            </a:extLst>
          </p:cNvPr>
          <p:cNvSpPr txBox="1"/>
          <p:nvPr/>
        </p:nvSpPr>
        <p:spPr>
          <a:xfrm>
            <a:off x="4192565" y="2659597"/>
            <a:ext cx="1668818" cy="538609"/>
          </a:xfrm>
          <a:prstGeom prst="rect">
            <a:avLst/>
          </a:prstGeom>
          <a:noFill/>
        </p:spPr>
        <p:txBody>
          <a:bodyPr wrap="square" rtlCol="0">
            <a:spAutoFit/>
          </a:bodyPr>
          <a:lstStyle/>
          <a:p>
            <a:r>
              <a:rPr lang="en-US" sz="2900">
                <a:solidFill>
                  <a:schemeClr val="tx1">
                    <a:lumMod val="85000"/>
                    <a:lumOff val="15000"/>
                  </a:schemeClr>
                </a:solidFill>
                <a:latin typeface="+mj-lt"/>
                <a:cs typeface="Poppins SemiBold" panose="00000700000000000000" pitchFamily="2" charset="0"/>
              </a:rPr>
              <a:t>By CEO</a:t>
            </a:r>
            <a:endParaRPr lang="en-US" sz="2900" i="1">
              <a:solidFill>
                <a:schemeClr val="tx1">
                  <a:lumMod val="85000"/>
                  <a:lumOff val="15000"/>
                </a:schemeClr>
              </a:solidFill>
              <a:latin typeface="+mj-lt"/>
              <a:cs typeface="Poppins SemiBold" panose="00000700000000000000" pitchFamily="2" charset="0"/>
            </a:endParaRPr>
          </a:p>
        </p:txBody>
      </p:sp>
      <p:cxnSp>
        <p:nvCxnSpPr>
          <p:cNvPr id="4" name="Straight Connector 3">
            <a:extLst>
              <a:ext uri="{FF2B5EF4-FFF2-40B4-BE49-F238E27FC236}">
                <a16:creationId xmlns:a16="http://schemas.microsoft.com/office/drawing/2014/main" id="{E3399815-2154-4CE1-8355-E7AA0FC30171}"/>
              </a:ext>
            </a:extLst>
          </p:cNvPr>
          <p:cNvCxnSpPr>
            <a:cxnSpLocks/>
          </p:cNvCxnSpPr>
          <p:nvPr/>
        </p:nvCxnSpPr>
        <p:spPr>
          <a:xfrm>
            <a:off x="5994062" y="2887337"/>
            <a:ext cx="540421" cy="0"/>
          </a:xfrm>
          <a:prstGeom prst="line">
            <a:avLst/>
          </a:prstGeom>
          <a:ln w="12700">
            <a:solidFill>
              <a:srgbClr val="63726F"/>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9ECCDA1F-7ED7-46C6-8965-E7D740423882}"/>
              </a:ext>
            </a:extLst>
          </p:cNvPr>
          <p:cNvSpPr/>
          <p:nvPr/>
        </p:nvSpPr>
        <p:spPr>
          <a:xfrm>
            <a:off x="5036372" y="3382209"/>
            <a:ext cx="4221928" cy="1845762"/>
          </a:xfrm>
          <a:prstGeom prst="rect">
            <a:avLst/>
          </a:prstGeom>
        </p:spPr>
        <p:txBody>
          <a:bodyPr wrap="square">
            <a:spAutoFit/>
          </a:bodyPr>
          <a:lstStyle/>
          <a:p>
            <a:pPr algn="just">
              <a:lnSpc>
                <a:spcPct val="150000"/>
              </a:lnSpc>
            </a:pPr>
            <a:r>
              <a:rPr lang="en-US" sz="1100" i="1">
                <a:solidFill>
                  <a:schemeClr val="bg1">
                    <a:lumMod val="50000"/>
                  </a:schemeClr>
                </a:solidFill>
                <a:latin typeface="+mj-lt"/>
                <a:ea typeface="Noto Sans" panose="020B0502040504020204" pitchFamily="34" charset="0"/>
                <a:cs typeface="Noto Sans" panose="020B0502040504020204" pitchFamily="34" charset="0"/>
              </a:rPr>
              <a:t>“Would you like me to give you a formula for success? It's quite simple, really: Double your rate of failure. You are thinking of failure as the enemy of success. But it isn't at all. You can be discouraged by failure or you can learn from it, so go ahead and make mistakes. Make all you can. Because remember that's where you will find success”</a:t>
            </a:r>
          </a:p>
        </p:txBody>
      </p:sp>
      <p:grpSp>
        <p:nvGrpSpPr>
          <p:cNvPr id="19" name="Group 18">
            <a:extLst>
              <a:ext uri="{FF2B5EF4-FFF2-40B4-BE49-F238E27FC236}">
                <a16:creationId xmlns:a16="http://schemas.microsoft.com/office/drawing/2014/main" id="{7565D644-7B5F-4D49-936D-863903D56AA8}"/>
              </a:ext>
            </a:extLst>
          </p:cNvPr>
          <p:cNvGrpSpPr/>
          <p:nvPr/>
        </p:nvGrpSpPr>
        <p:grpSpPr>
          <a:xfrm>
            <a:off x="4035254" y="5577803"/>
            <a:ext cx="368882" cy="102182"/>
            <a:chOff x="2679118" y="1898068"/>
            <a:chExt cx="368882" cy="102182"/>
          </a:xfrm>
          <a:solidFill>
            <a:srgbClr val="404040"/>
          </a:solidFill>
        </p:grpSpPr>
        <p:sp>
          <p:nvSpPr>
            <p:cNvPr id="20" name="Rectangle 19">
              <a:extLst>
                <a:ext uri="{FF2B5EF4-FFF2-40B4-BE49-F238E27FC236}">
                  <a16:creationId xmlns:a16="http://schemas.microsoft.com/office/drawing/2014/main" id="{3DD90963-4E79-434E-A00A-B8B3BF7DF900}"/>
                </a:ext>
              </a:extLst>
            </p:cNvPr>
            <p:cNvSpPr/>
            <p:nvPr/>
          </p:nvSpPr>
          <p:spPr>
            <a:xfrm>
              <a:off x="2679118" y="1898068"/>
              <a:ext cx="102182" cy="102182"/>
            </a:xfrm>
            <a:prstGeom prst="rect">
              <a:avLst/>
            </a:prstGeom>
            <a:solidFill>
              <a:srgbClr val="546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21" name="Rectangle 20">
              <a:extLst>
                <a:ext uri="{FF2B5EF4-FFF2-40B4-BE49-F238E27FC236}">
                  <a16:creationId xmlns:a16="http://schemas.microsoft.com/office/drawing/2014/main" id="{64EDD0FB-5D99-4600-B4E8-09FB010EA18C}"/>
                </a:ext>
              </a:extLst>
            </p:cNvPr>
            <p:cNvSpPr/>
            <p:nvPr/>
          </p:nvSpPr>
          <p:spPr>
            <a:xfrm>
              <a:off x="2812468" y="1898068"/>
              <a:ext cx="102182" cy="102182"/>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22" name="Rectangle 21">
              <a:extLst>
                <a:ext uri="{FF2B5EF4-FFF2-40B4-BE49-F238E27FC236}">
                  <a16:creationId xmlns:a16="http://schemas.microsoft.com/office/drawing/2014/main" id="{7E44432F-3137-4A0A-94C2-1B2B10DE1A7F}"/>
                </a:ext>
              </a:extLst>
            </p:cNvPr>
            <p:cNvSpPr/>
            <p:nvPr/>
          </p:nvSpPr>
          <p:spPr>
            <a:xfrm>
              <a:off x="2945818" y="1898068"/>
              <a:ext cx="102182" cy="102182"/>
            </a:xfrm>
            <a:prstGeom prst="rect">
              <a:avLst/>
            </a:prstGeom>
            <a:solidFill>
              <a:srgbClr val="AAA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grpSp>
      <p:sp>
        <p:nvSpPr>
          <p:cNvPr id="23" name="TextBox 22">
            <a:extLst>
              <a:ext uri="{FF2B5EF4-FFF2-40B4-BE49-F238E27FC236}">
                <a16:creationId xmlns:a16="http://schemas.microsoft.com/office/drawing/2014/main" id="{F3ADF52A-0A65-4C5A-986C-FE800D3FC86A}"/>
              </a:ext>
            </a:extLst>
          </p:cNvPr>
          <p:cNvSpPr txBox="1"/>
          <p:nvPr/>
        </p:nvSpPr>
        <p:spPr>
          <a:xfrm>
            <a:off x="7517118" y="5465719"/>
            <a:ext cx="1834156" cy="276999"/>
          </a:xfrm>
          <a:prstGeom prst="rect">
            <a:avLst/>
          </a:prstGeom>
          <a:noFill/>
        </p:spPr>
        <p:txBody>
          <a:bodyPr wrap="none" rtlCol="0">
            <a:spAutoFit/>
          </a:bodyPr>
          <a:lstStyle/>
          <a:p>
            <a:r>
              <a:rPr lang="en-US" sz="1200" b="1" spc="100">
                <a:solidFill>
                  <a:srgbClr val="63726F"/>
                </a:solidFill>
                <a:latin typeface="+mj-lt"/>
                <a:ea typeface="Open Sans" panose="020B0606030504020204" pitchFamily="34" charset="0"/>
                <a:cs typeface="Poppins" panose="00000500000000000000" pitchFamily="2" charset="0"/>
              </a:rPr>
              <a:t>Thomas J. Watson</a:t>
            </a:r>
          </a:p>
        </p:txBody>
      </p:sp>
      <p:pic>
        <p:nvPicPr>
          <p:cNvPr id="7" name="Picture Placeholder 6">
            <a:extLst>
              <a:ext uri="{FF2B5EF4-FFF2-40B4-BE49-F238E27FC236}">
                <a16:creationId xmlns:a16="http://schemas.microsoft.com/office/drawing/2014/main" id="{9FA621EB-B920-4F9A-A2EE-2082F12E945E}"/>
              </a:ext>
            </a:extLst>
          </p:cNvPr>
          <p:cNvPicPr>
            <a:picLocks noGrp="1" noChangeAspect="1"/>
          </p:cNvPicPr>
          <p:nvPr>
            <p:ph type="pic" sz="quarter" idx="23"/>
          </p:nvPr>
        </p:nvPicPr>
        <p:blipFill>
          <a:blip r:embed="rId2">
            <a:extLst>
              <a:ext uri="{28A0092B-C50C-407E-A947-70E740481C1C}">
                <a14:useLocalDpi xmlns:a14="http://schemas.microsoft.com/office/drawing/2010/main" val="0"/>
              </a:ext>
            </a:extLst>
          </a:blip>
          <a:srcRect l="4564" r="4564"/>
          <a:stretch>
            <a:fillRect/>
          </a:stretch>
        </p:blipFill>
        <p:spPr/>
      </p:pic>
    </p:spTree>
    <p:extLst>
      <p:ext uri="{BB962C8B-B14F-4D97-AF65-F5344CB8AC3E}">
        <p14:creationId xmlns:p14="http://schemas.microsoft.com/office/powerpoint/2010/main" val="28805399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FCA4697-B74A-4A6F-A140-A52E105DFDB2}"/>
              </a:ext>
            </a:extLst>
          </p:cNvPr>
          <p:cNvSpPr txBox="1"/>
          <p:nvPr/>
        </p:nvSpPr>
        <p:spPr>
          <a:xfrm>
            <a:off x="6993380" y="723278"/>
            <a:ext cx="3871573" cy="830997"/>
          </a:xfrm>
          <a:prstGeom prst="rect">
            <a:avLst/>
          </a:prstGeom>
          <a:noFill/>
        </p:spPr>
        <p:txBody>
          <a:bodyPr wrap="none" rtlCol="0">
            <a:spAutoFit/>
          </a:bodyPr>
          <a:lstStyle/>
          <a:p>
            <a:r>
              <a:rPr lang="en-US" sz="4800" b="1" spc="600" dirty="0">
                <a:solidFill>
                  <a:srgbClr val="63726F"/>
                </a:solidFill>
                <a:latin typeface="+mj-lt"/>
                <a:cs typeface="Poppins" panose="00000500000000000000" pitchFamily="2" charset="0"/>
              </a:rPr>
              <a:t>CONTACT</a:t>
            </a:r>
          </a:p>
        </p:txBody>
      </p:sp>
      <p:sp>
        <p:nvSpPr>
          <p:cNvPr id="4" name="TextBox 3">
            <a:extLst>
              <a:ext uri="{FF2B5EF4-FFF2-40B4-BE49-F238E27FC236}">
                <a16:creationId xmlns:a16="http://schemas.microsoft.com/office/drawing/2014/main" id="{8AB4335D-CB5D-45B7-BED4-F0603C3FD40B}"/>
              </a:ext>
            </a:extLst>
          </p:cNvPr>
          <p:cNvSpPr txBox="1"/>
          <p:nvPr/>
        </p:nvSpPr>
        <p:spPr>
          <a:xfrm>
            <a:off x="7014136" y="1635477"/>
            <a:ext cx="2665592" cy="538609"/>
          </a:xfrm>
          <a:prstGeom prst="rect">
            <a:avLst/>
          </a:prstGeom>
          <a:noFill/>
        </p:spPr>
        <p:txBody>
          <a:bodyPr wrap="square" rtlCol="0">
            <a:spAutoFit/>
          </a:bodyPr>
          <a:lstStyle/>
          <a:p>
            <a:r>
              <a:rPr lang="en-US" sz="2900">
                <a:solidFill>
                  <a:schemeClr val="tx1">
                    <a:lumMod val="85000"/>
                    <a:lumOff val="15000"/>
                  </a:schemeClr>
                </a:solidFill>
                <a:latin typeface="+mj-lt"/>
                <a:cs typeface="Poppins SemiBold" panose="00000700000000000000" pitchFamily="2" charset="0"/>
              </a:rPr>
              <a:t>Get in touch</a:t>
            </a:r>
            <a:endParaRPr lang="en-US" sz="2900" i="1">
              <a:solidFill>
                <a:schemeClr val="tx1">
                  <a:lumMod val="85000"/>
                  <a:lumOff val="15000"/>
                </a:schemeClr>
              </a:solidFill>
              <a:latin typeface="+mj-lt"/>
              <a:cs typeface="Poppins SemiBold" panose="00000700000000000000" pitchFamily="2" charset="0"/>
            </a:endParaRPr>
          </a:p>
        </p:txBody>
      </p:sp>
      <p:cxnSp>
        <p:nvCxnSpPr>
          <p:cNvPr id="5" name="Straight Connector 4">
            <a:extLst>
              <a:ext uri="{FF2B5EF4-FFF2-40B4-BE49-F238E27FC236}">
                <a16:creationId xmlns:a16="http://schemas.microsoft.com/office/drawing/2014/main" id="{0280A096-DC6E-44C6-908B-65C3CD4D121C}"/>
              </a:ext>
            </a:extLst>
          </p:cNvPr>
          <p:cNvCxnSpPr>
            <a:cxnSpLocks/>
          </p:cNvCxnSpPr>
          <p:nvPr/>
        </p:nvCxnSpPr>
        <p:spPr>
          <a:xfrm>
            <a:off x="9679728" y="1904781"/>
            <a:ext cx="698500" cy="0"/>
          </a:xfrm>
          <a:prstGeom prst="line">
            <a:avLst/>
          </a:prstGeom>
          <a:ln w="12700">
            <a:solidFill>
              <a:srgbClr val="63726F"/>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E7940F6C-F0F2-4C04-B0C8-1ED76C5B7900}"/>
              </a:ext>
            </a:extLst>
          </p:cNvPr>
          <p:cNvSpPr txBox="1"/>
          <p:nvPr/>
        </p:nvSpPr>
        <p:spPr>
          <a:xfrm>
            <a:off x="2197804" y="2116752"/>
            <a:ext cx="3871574" cy="573106"/>
          </a:xfrm>
          <a:prstGeom prst="rect">
            <a:avLst/>
          </a:prstGeom>
          <a:noFill/>
        </p:spPr>
        <p:txBody>
          <a:bodyPr wrap="square" rtlCol="0">
            <a:spAutoFit/>
          </a:bodyPr>
          <a:lstStyle/>
          <a:p>
            <a:pPr>
              <a:lnSpc>
                <a:spcPct val="150000"/>
              </a:lnSpc>
            </a:pPr>
            <a:r>
              <a:rPr lang="en-US" sz="1100">
                <a:solidFill>
                  <a:schemeClr val="tx1">
                    <a:lumMod val="50000"/>
                    <a:lumOff val="50000"/>
                  </a:schemeClr>
                </a:solidFill>
                <a:latin typeface="+mj-lt"/>
                <a:ea typeface="Open Sans" panose="020B0606030504020204" pitchFamily="34" charset="0"/>
                <a:cs typeface="Open Sans" panose="020B0606030504020204" pitchFamily="34" charset="0"/>
              </a:rPr>
              <a:t>Please feel free to call us on (phone cell) or contact us by (email), if you require any further information.</a:t>
            </a:r>
          </a:p>
        </p:txBody>
      </p:sp>
      <p:sp>
        <p:nvSpPr>
          <p:cNvPr id="8" name="TextBox 7">
            <a:extLst>
              <a:ext uri="{FF2B5EF4-FFF2-40B4-BE49-F238E27FC236}">
                <a16:creationId xmlns:a16="http://schemas.microsoft.com/office/drawing/2014/main" id="{2C493995-ED46-444D-94B6-850ED0105D24}"/>
              </a:ext>
            </a:extLst>
          </p:cNvPr>
          <p:cNvSpPr txBox="1"/>
          <p:nvPr/>
        </p:nvSpPr>
        <p:spPr>
          <a:xfrm>
            <a:off x="2197803" y="1924797"/>
            <a:ext cx="1802096" cy="276999"/>
          </a:xfrm>
          <a:prstGeom prst="rect">
            <a:avLst/>
          </a:prstGeom>
          <a:noFill/>
        </p:spPr>
        <p:txBody>
          <a:bodyPr wrap="none" rtlCol="0">
            <a:spAutoFit/>
          </a:bodyPr>
          <a:lstStyle/>
          <a:p>
            <a:r>
              <a:rPr lang="en-US" sz="1200" b="1" spc="100">
                <a:solidFill>
                  <a:srgbClr val="63726F"/>
                </a:solidFill>
                <a:latin typeface="+mj-lt"/>
                <a:ea typeface="Open Sans" panose="020B0606030504020204" pitchFamily="34" charset="0"/>
                <a:cs typeface="Poppins" panose="00000500000000000000" pitchFamily="2" charset="0"/>
              </a:rPr>
              <a:t>FOR INFORMATION</a:t>
            </a:r>
          </a:p>
        </p:txBody>
      </p:sp>
      <p:grpSp>
        <p:nvGrpSpPr>
          <p:cNvPr id="36" name="Group 35">
            <a:extLst>
              <a:ext uri="{FF2B5EF4-FFF2-40B4-BE49-F238E27FC236}">
                <a16:creationId xmlns:a16="http://schemas.microsoft.com/office/drawing/2014/main" id="{B150AF64-66D9-40F4-BFAB-FBB2118CA675}"/>
              </a:ext>
            </a:extLst>
          </p:cNvPr>
          <p:cNvGrpSpPr/>
          <p:nvPr/>
        </p:nvGrpSpPr>
        <p:grpSpPr>
          <a:xfrm>
            <a:off x="2197804" y="3029166"/>
            <a:ext cx="1690291" cy="775660"/>
            <a:chOff x="1999911" y="3162310"/>
            <a:chExt cx="1690291" cy="775660"/>
          </a:xfrm>
        </p:grpSpPr>
        <p:sp>
          <p:nvSpPr>
            <p:cNvPr id="11" name="TextBox 10">
              <a:extLst>
                <a:ext uri="{FF2B5EF4-FFF2-40B4-BE49-F238E27FC236}">
                  <a16:creationId xmlns:a16="http://schemas.microsoft.com/office/drawing/2014/main" id="{E8DC5E5D-3366-4DC5-B129-61C93C0C8F78}"/>
                </a:ext>
              </a:extLst>
            </p:cNvPr>
            <p:cNvSpPr txBox="1"/>
            <p:nvPr/>
          </p:nvSpPr>
          <p:spPr>
            <a:xfrm>
              <a:off x="1999911" y="3364864"/>
              <a:ext cx="1690291" cy="573106"/>
            </a:xfrm>
            <a:prstGeom prst="rect">
              <a:avLst/>
            </a:prstGeom>
            <a:noFill/>
          </p:spPr>
          <p:txBody>
            <a:bodyPr wrap="square" rtlCol="0">
              <a:spAutoFit/>
            </a:bodyPr>
            <a:lstStyle/>
            <a:p>
              <a:pPr>
                <a:lnSpc>
                  <a:spcPct val="150000"/>
                </a:lnSpc>
              </a:pPr>
              <a:r>
                <a:rPr lang="en-US" sz="1100">
                  <a:solidFill>
                    <a:srgbClr val="63726F"/>
                  </a:solidFill>
                  <a:latin typeface="+mj-lt"/>
                  <a:ea typeface="Noto Sans" panose="020B0502040504020204" pitchFamily="34" charset="0"/>
                  <a:cs typeface="Noto Sans" panose="020B0502040504020204" pitchFamily="34" charset="0"/>
                </a:rPr>
                <a:t>465 Boulevard, Paris, </a:t>
              </a:r>
            </a:p>
            <a:p>
              <a:pPr>
                <a:lnSpc>
                  <a:spcPct val="150000"/>
                </a:lnSpc>
              </a:pPr>
              <a:r>
                <a:rPr lang="en-US" sz="1100">
                  <a:solidFill>
                    <a:srgbClr val="63726F"/>
                  </a:solidFill>
                  <a:latin typeface="+mj-lt"/>
                  <a:ea typeface="Noto Sans" panose="020B0502040504020204" pitchFamily="34" charset="0"/>
                  <a:cs typeface="Noto Sans" panose="020B0502040504020204" pitchFamily="34" charset="0"/>
                </a:rPr>
                <a:t>FR 355</a:t>
              </a:r>
            </a:p>
          </p:txBody>
        </p:sp>
        <p:sp>
          <p:nvSpPr>
            <p:cNvPr id="12" name="TextBox 11">
              <a:extLst>
                <a:ext uri="{FF2B5EF4-FFF2-40B4-BE49-F238E27FC236}">
                  <a16:creationId xmlns:a16="http://schemas.microsoft.com/office/drawing/2014/main" id="{7BF6BB38-7494-43C5-A642-893FD96CABE1}"/>
                </a:ext>
              </a:extLst>
            </p:cNvPr>
            <p:cNvSpPr txBox="1"/>
            <p:nvPr/>
          </p:nvSpPr>
          <p:spPr>
            <a:xfrm>
              <a:off x="2010078" y="3162310"/>
              <a:ext cx="1602024" cy="276999"/>
            </a:xfrm>
            <a:prstGeom prst="rect">
              <a:avLst/>
            </a:prstGeom>
            <a:noFill/>
          </p:spPr>
          <p:txBody>
            <a:bodyPr wrap="square" rtlCol="0">
              <a:spAutoFit/>
            </a:bodyPr>
            <a:lstStyle/>
            <a:p>
              <a:r>
                <a:rPr lang="en-US" sz="1200" b="1" spc="100">
                  <a:solidFill>
                    <a:srgbClr val="63726F"/>
                  </a:solidFill>
                  <a:latin typeface="+mj-lt"/>
                  <a:cs typeface="Poppins" panose="00000500000000000000" pitchFamily="2" charset="0"/>
                </a:rPr>
                <a:t>LOCATION</a:t>
              </a:r>
            </a:p>
          </p:txBody>
        </p:sp>
      </p:grpSp>
      <p:grpSp>
        <p:nvGrpSpPr>
          <p:cNvPr id="38" name="Group 37">
            <a:extLst>
              <a:ext uri="{FF2B5EF4-FFF2-40B4-BE49-F238E27FC236}">
                <a16:creationId xmlns:a16="http://schemas.microsoft.com/office/drawing/2014/main" id="{41DB10B7-2FB7-4A31-AF9B-4810985A3205}"/>
              </a:ext>
            </a:extLst>
          </p:cNvPr>
          <p:cNvGrpSpPr/>
          <p:nvPr/>
        </p:nvGrpSpPr>
        <p:grpSpPr>
          <a:xfrm>
            <a:off x="4724996" y="4138950"/>
            <a:ext cx="1612191" cy="521744"/>
            <a:chOff x="5256133" y="4592370"/>
            <a:chExt cx="1612191" cy="521744"/>
          </a:xfrm>
        </p:grpSpPr>
        <p:sp>
          <p:nvSpPr>
            <p:cNvPr id="16" name="TextBox 15">
              <a:extLst>
                <a:ext uri="{FF2B5EF4-FFF2-40B4-BE49-F238E27FC236}">
                  <a16:creationId xmlns:a16="http://schemas.microsoft.com/office/drawing/2014/main" id="{9350665B-0594-4733-ABE6-3E87A2BCEE26}"/>
                </a:ext>
              </a:extLst>
            </p:cNvPr>
            <p:cNvSpPr txBox="1"/>
            <p:nvPr/>
          </p:nvSpPr>
          <p:spPr>
            <a:xfrm>
              <a:off x="5256133" y="4794924"/>
              <a:ext cx="1602024" cy="319190"/>
            </a:xfrm>
            <a:prstGeom prst="rect">
              <a:avLst/>
            </a:prstGeom>
            <a:noFill/>
          </p:spPr>
          <p:txBody>
            <a:bodyPr wrap="square" rtlCol="0">
              <a:spAutoFit/>
            </a:bodyPr>
            <a:lstStyle/>
            <a:p>
              <a:pPr>
                <a:lnSpc>
                  <a:spcPct val="150000"/>
                </a:lnSpc>
              </a:pPr>
              <a:r>
                <a:rPr lang="en-US" sz="1100" dirty="0">
                  <a:solidFill>
                    <a:srgbClr val="63726F"/>
                  </a:solidFill>
                  <a:latin typeface="+mj-lt"/>
                  <a:ea typeface="Noto Sans" panose="020B0502040504020204" pitchFamily="34" charset="0"/>
                  <a:cs typeface="Noto Sans" panose="020B0502040504020204" pitchFamily="34" charset="0"/>
                </a:rPr>
                <a:t>@DIET.com</a:t>
              </a:r>
            </a:p>
          </p:txBody>
        </p:sp>
        <p:sp>
          <p:nvSpPr>
            <p:cNvPr id="17" name="TextBox 16">
              <a:extLst>
                <a:ext uri="{FF2B5EF4-FFF2-40B4-BE49-F238E27FC236}">
                  <a16:creationId xmlns:a16="http://schemas.microsoft.com/office/drawing/2014/main" id="{D0117EF4-76C0-4597-A1C3-8744BE58F236}"/>
                </a:ext>
              </a:extLst>
            </p:cNvPr>
            <p:cNvSpPr txBox="1"/>
            <p:nvPr/>
          </p:nvSpPr>
          <p:spPr>
            <a:xfrm>
              <a:off x="5266300" y="4592370"/>
              <a:ext cx="1602024" cy="276999"/>
            </a:xfrm>
            <a:prstGeom prst="rect">
              <a:avLst/>
            </a:prstGeom>
            <a:noFill/>
          </p:spPr>
          <p:txBody>
            <a:bodyPr wrap="square" rtlCol="0">
              <a:spAutoFit/>
            </a:bodyPr>
            <a:lstStyle/>
            <a:p>
              <a:r>
                <a:rPr lang="en-US" sz="1200" b="1" spc="100">
                  <a:solidFill>
                    <a:srgbClr val="63726F"/>
                  </a:solidFill>
                  <a:latin typeface="+mj-lt"/>
                  <a:cs typeface="Poppins" panose="00000500000000000000" pitchFamily="2" charset="0"/>
                </a:rPr>
                <a:t>EMAIL</a:t>
              </a:r>
            </a:p>
          </p:txBody>
        </p:sp>
      </p:grpSp>
      <p:grpSp>
        <p:nvGrpSpPr>
          <p:cNvPr id="37" name="Group 36">
            <a:extLst>
              <a:ext uri="{FF2B5EF4-FFF2-40B4-BE49-F238E27FC236}">
                <a16:creationId xmlns:a16="http://schemas.microsoft.com/office/drawing/2014/main" id="{E487437D-D137-45B7-8396-9BE5F1194DC0}"/>
              </a:ext>
            </a:extLst>
          </p:cNvPr>
          <p:cNvGrpSpPr/>
          <p:nvPr/>
        </p:nvGrpSpPr>
        <p:grpSpPr>
          <a:xfrm>
            <a:off x="2207971" y="4138950"/>
            <a:ext cx="1602024" cy="526928"/>
            <a:chOff x="1983870" y="4640327"/>
            <a:chExt cx="1602024" cy="526928"/>
          </a:xfrm>
        </p:grpSpPr>
        <p:sp>
          <p:nvSpPr>
            <p:cNvPr id="20" name="TextBox 19">
              <a:extLst>
                <a:ext uri="{FF2B5EF4-FFF2-40B4-BE49-F238E27FC236}">
                  <a16:creationId xmlns:a16="http://schemas.microsoft.com/office/drawing/2014/main" id="{7AA271D4-6364-4424-8A92-B9B0E77B220B}"/>
                </a:ext>
              </a:extLst>
            </p:cNvPr>
            <p:cNvSpPr txBox="1"/>
            <p:nvPr/>
          </p:nvSpPr>
          <p:spPr>
            <a:xfrm>
              <a:off x="1983870" y="4848065"/>
              <a:ext cx="1434187" cy="319190"/>
            </a:xfrm>
            <a:prstGeom prst="rect">
              <a:avLst/>
            </a:prstGeom>
            <a:noFill/>
          </p:spPr>
          <p:txBody>
            <a:bodyPr wrap="square" rtlCol="0">
              <a:spAutoFit/>
            </a:bodyPr>
            <a:lstStyle/>
            <a:p>
              <a:pPr>
                <a:lnSpc>
                  <a:spcPct val="150000"/>
                </a:lnSpc>
              </a:pPr>
              <a:r>
                <a:rPr lang="en-US" sz="1100">
                  <a:solidFill>
                    <a:srgbClr val="63726F"/>
                  </a:solidFill>
                  <a:latin typeface="+mj-lt"/>
                  <a:ea typeface="Noto Sans" panose="020B0502040504020204" pitchFamily="34" charset="0"/>
                  <a:cs typeface="Noto Sans" panose="020B0502040504020204" pitchFamily="34" charset="0"/>
                </a:rPr>
                <a:t>+355 575 1630</a:t>
              </a:r>
            </a:p>
          </p:txBody>
        </p:sp>
        <p:sp>
          <p:nvSpPr>
            <p:cNvPr id="21" name="TextBox 20">
              <a:extLst>
                <a:ext uri="{FF2B5EF4-FFF2-40B4-BE49-F238E27FC236}">
                  <a16:creationId xmlns:a16="http://schemas.microsoft.com/office/drawing/2014/main" id="{B527884A-9A4E-44BC-939E-41A997762C49}"/>
                </a:ext>
              </a:extLst>
            </p:cNvPr>
            <p:cNvSpPr txBox="1"/>
            <p:nvPr/>
          </p:nvSpPr>
          <p:spPr>
            <a:xfrm>
              <a:off x="1983870" y="4640327"/>
              <a:ext cx="1602024" cy="276999"/>
            </a:xfrm>
            <a:prstGeom prst="rect">
              <a:avLst/>
            </a:prstGeom>
            <a:noFill/>
          </p:spPr>
          <p:txBody>
            <a:bodyPr wrap="square" rtlCol="0">
              <a:spAutoFit/>
            </a:bodyPr>
            <a:lstStyle/>
            <a:p>
              <a:r>
                <a:rPr lang="en-US" sz="1200" b="1" spc="100">
                  <a:solidFill>
                    <a:srgbClr val="63726F"/>
                  </a:solidFill>
                  <a:latin typeface="+mj-lt"/>
                  <a:cs typeface="Poppins" panose="00000500000000000000" pitchFamily="2" charset="0"/>
                </a:rPr>
                <a:t>PHONE</a:t>
              </a:r>
            </a:p>
          </p:txBody>
        </p:sp>
      </p:grpSp>
      <p:grpSp>
        <p:nvGrpSpPr>
          <p:cNvPr id="27" name="Group 26">
            <a:extLst>
              <a:ext uri="{FF2B5EF4-FFF2-40B4-BE49-F238E27FC236}">
                <a16:creationId xmlns:a16="http://schemas.microsoft.com/office/drawing/2014/main" id="{84E55486-5227-4DCC-B602-622E4C1BA905}"/>
              </a:ext>
            </a:extLst>
          </p:cNvPr>
          <p:cNvGrpSpPr/>
          <p:nvPr/>
        </p:nvGrpSpPr>
        <p:grpSpPr>
          <a:xfrm>
            <a:off x="4724996" y="3029166"/>
            <a:ext cx="1612191" cy="775660"/>
            <a:chOff x="8857174" y="5525332"/>
            <a:chExt cx="1612191" cy="775660"/>
          </a:xfrm>
        </p:grpSpPr>
        <p:sp>
          <p:nvSpPr>
            <p:cNvPr id="29" name="TextBox 28">
              <a:extLst>
                <a:ext uri="{FF2B5EF4-FFF2-40B4-BE49-F238E27FC236}">
                  <a16:creationId xmlns:a16="http://schemas.microsoft.com/office/drawing/2014/main" id="{9C91FE16-60DD-4CAE-B5E2-E7DE41458EDC}"/>
                </a:ext>
              </a:extLst>
            </p:cNvPr>
            <p:cNvSpPr txBox="1"/>
            <p:nvPr/>
          </p:nvSpPr>
          <p:spPr>
            <a:xfrm>
              <a:off x="8857174" y="5727886"/>
              <a:ext cx="1612191" cy="573106"/>
            </a:xfrm>
            <a:prstGeom prst="rect">
              <a:avLst/>
            </a:prstGeom>
            <a:noFill/>
          </p:spPr>
          <p:txBody>
            <a:bodyPr wrap="square" rtlCol="0">
              <a:spAutoFit/>
            </a:bodyPr>
            <a:lstStyle/>
            <a:p>
              <a:pPr>
                <a:lnSpc>
                  <a:spcPct val="150000"/>
                </a:lnSpc>
              </a:pPr>
              <a:r>
                <a:rPr lang="en-US" sz="1100">
                  <a:solidFill>
                    <a:srgbClr val="63726F"/>
                  </a:solidFill>
                  <a:latin typeface="+mj-lt"/>
                  <a:ea typeface="Noto Sans" panose="020B0502040504020204" pitchFamily="34" charset="0"/>
                  <a:cs typeface="Noto Sans" panose="020B0502040504020204" pitchFamily="34" charset="0"/>
                </a:rPr>
                <a:t>Monday – Saturday</a:t>
              </a:r>
            </a:p>
            <a:p>
              <a:pPr>
                <a:lnSpc>
                  <a:spcPct val="150000"/>
                </a:lnSpc>
              </a:pPr>
              <a:r>
                <a:rPr lang="en-US" sz="1100">
                  <a:solidFill>
                    <a:srgbClr val="63726F"/>
                  </a:solidFill>
                  <a:latin typeface="+mj-lt"/>
                  <a:ea typeface="Noto Sans" panose="020B0502040504020204" pitchFamily="34" charset="0"/>
                  <a:cs typeface="Noto Sans" panose="020B0502040504020204" pitchFamily="34" charset="0"/>
                </a:rPr>
                <a:t>10.00 AM – 04.00 PM</a:t>
              </a:r>
            </a:p>
          </p:txBody>
        </p:sp>
        <p:sp>
          <p:nvSpPr>
            <p:cNvPr id="30" name="TextBox 29">
              <a:extLst>
                <a:ext uri="{FF2B5EF4-FFF2-40B4-BE49-F238E27FC236}">
                  <a16:creationId xmlns:a16="http://schemas.microsoft.com/office/drawing/2014/main" id="{343E5E15-152D-4376-87E3-347F41F2C6F4}"/>
                </a:ext>
              </a:extLst>
            </p:cNvPr>
            <p:cNvSpPr txBox="1"/>
            <p:nvPr/>
          </p:nvSpPr>
          <p:spPr>
            <a:xfrm>
              <a:off x="8857174" y="5525332"/>
              <a:ext cx="1602024" cy="276999"/>
            </a:xfrm>
            <a:prstGeom prst="rect">
              <a:avLst/>
            </a:prstGeom>
            <a:noFill/>
          </p:spPr>
          <p:txBody>
            <a:bodyPr wrap="square" rtlCol="0">
              <a:spAutoFit/>
            </a:bodyPr>
            <a:lstStyle/>
            <a:p>
              <a:r>
                <a:rPr lang="en-US" sz="1200" b="1" spc="100">
                  <a:solidFill>
                    <a:srgbClr val="63726F"/>
                  </a:solidFill>
                  <a:latin typeface="+mj-lt"/>
                  <a:cs typeface="Poppins" panose="00000500000000000000" pitchFamily="2" charset="0"/>
                </a:rPr>
                <a:t>OFFICE HOURS</a:t>
              </a:r>
            </a:p>
          </p:txBody>
        </p:sp>
      </p:grpSp>
      <p:grpSp>
        <p:nvGrpSpPr>
          <p:cNvPr id="43" name="Group 42">
            <a:extLst>
              <a:ext uri="{FF2B5EF4-FFF2-40B4-BE49-F238E27FC236}">
                <a16:creationId xmlns:a16="http://schemas.microsoft.com/office/drawing/2014/main" id="{04FAF9AB-DF8D-403F-965E-19A40DE5315F}"/>
              </a:ext>
            </a:extLst>
          </p:cNvPr>
          <p:cNvGrpSpPr/>
          <p:nvPr/>
        </p:nvGrpSpPr>
        <p:grpSpPr>
          <a:xfrm>
            <a:off x="801638" y="3624715"/>
            <a:ext cx="368882" cy="102182"/>
            <a:chOff x="2679118" y="1898068"/>
            <a:chExt cx="368882" cy="102182"/>
          </a:xfrm>
          <a:solidFill>
            <a:srgbClr val="404040"/>
          </a:solidFill>
        </p:grpSpPr>
        <p:sp>
          <p:nvSpPr>
            <p:cNvPr id="44" name="Rectangle 43">
              <a:extLst>
                <a:ext uri="{FF2B5EF4-FFF2-40B4-BE49-F238E27FC236}">
                  <a16:creationId xmlns:a16="http://schemas.microsoft.com/office/drawing/2014/main" id="{CDB108D6-8B97-40F5-9A30-7865194DE2F9}"/>
                </a:ext>
              </a:extLst>
            </p:cNvPr>
            <p:cNvSpPr/>
            <p:nvPr/>
          </p:nvSpPr>
          <p:spPr>
            <a:xfrm>
              <a:off x="2679118" y="1898068"/>
              <a:ext cx="102182" cy="102182"/>
            </a:xfrm>
            <a:prstGeom prst="rect">
              <a:avLst/>
            </a:prstGeom>
            <a:solidFill>
              <a:srgbClr val="546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45" name="Rectangle 44">
              <a:extLst>
                <a:ext uri="{FF2B5EF4-FFF2-40B4-BE49-F238E27FC236}">
                  <a16:creationId xmlns:a16="http://schemas.microsoft.com/office/drawing/2014/main" id="{8274DB44-C505-4B0A-A336-D02AF3F49467}"/>
                </a:ext>
              </a:extLst>
            </p:cNvPr>
            <p:cNvSpPr/>
            <p:nvPr/>
          </p:nvSpPr>
          <p:spPr>
            <a:xfrm>
              <a:off x="2812468" y="1898068"/>
              <a:ext cx="102182" cy="102182"/>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46" name="Rectangle 45">
              <a:extLst>
                <a:ext uri="{FF2B5EF4-FFF2-40B4-BE49-F238E27FC236}">
                  <a16:creationId xmlns:a16="http://schemas.microsoft.com/office/drawing/2014/main" id="{83B2C410-E6A0-4CB0-8580-EAE9359D560B}"/>
                </a:ext>
              </a:extLst>
            </p:cNvPr>
            <p:cNvSpPr/>
            <p:nvPr/>
          </p:nvSpPr>
          <p:spPr>
            <a:xfrm>
              <a:off x="2945818" y="1898068"/>
              <a:ext cx="102182" cy="102182"/>
            </a:xfrm>
            <a:prstGeom prst="rect">
              <a:avLst/>
            </a:prstGeom>
            <a:solidFill>
              <a:srgbClr val="AAA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grpSp>
      <p:pic>
        <p:nvPicPr>
          <p:cNvPr id="9" name="Picture Placeholder 8">
            <a:extLst>
              <a:ext uri="{FF2B5EF4-FFF2-40B4-BE49-F238E27FC236}">
                <a16:creationId xmlns:a16="http://schemas.microsoft.com/office/drawing/2014/main" id="{2FE6D1EE-7AD1-4107-8852-9731E0A321B0}"/>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34800" b="34800"/>
          <a:stretch>
            <a:fillRect/>
          </a:stretch>
        </p:blipFill>
        <p:spPr/>
      </p:pic>
    </p:spTree>
    <p:extLst>
      <p:ext uri="{BB962C8B-B14F-4D97-AF65-F5344CB8AC3E}">
        <p14:creationId xmlns:p14="http://schemas.microsoft.com/office/powerpoint/2010/main" val="27061596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D20399C-C1B4-451A-913D-87C5CD05D1E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4516" r="24516"/>
          <a:stretch>
            <a:fillRect/>
          </a:stretch>
        </p:blipFill>
        <p:spPr/>
      </p:pic>
      <p:sp>
        <p:nvSpPr>
          <p:cNvPr id="5" name="TextBox 4">
            <a:extLst>
              <a:ext uri="{FF2B5EF4-FFF2-40B4-BE49-F238E27FC236}">
                <a16:creationId xmlns:a16="http://schemas.microsoft.com/office/drawing/2014/main" id="{C0731147-A611-4EB1-9969-8BD34F173A92}"/>
              </a:ext>
            </a:extLst>
          </p:cNvPr>
          <p:cNvSpPr txBox="1"/>
          <p:nvPr/>
        </p:nvSpPr>
        <p:spPr>
          <a:xfrm>
            <a:off x="170175" y="2765083"/>
            <a:ext cx="5562810" cy="1446550"/>
          </a:xfrm>
          <a:prstGeom prst="rect">
            <a:avLst/>
          </a:prstGeom>
          <a:noFill/>
        </p:spPr>
        <p:txBody>
          <a:bodyPr wrap="square" rtlCol="0">
            <a:spAutoFit/>
          </a:bodyPr>
          <a:lstStyle/>
          <a:p>
            <a:pPr algn="ctr"/>
            <a:r>
              <a:rPr lang="en-US" sz="8800" spc="600" dirty="0">
                <a:solidFill>
                  <a:srgbClr val="63726F"/>
                </a:solidFill>
                <a:latin typeface="+mj-lt"/>
                <a:cs typeface="Poppins" panose="00000500000000000000" pitchFamily="2" charset="0"/>
              </a:rPr>
              <a:t>Thanks</a:t>
            </a:r>
          </a:p>
        </p:txBody>
      </p:sp>
      <p:sp>
        <p:nvSpPr>
          <p:cNvPr id="7" name="TextBox 6">
            <a:extLst>
              <a:ext uri="{FF2B5EF4-FFF2-40B4-BE49-F238E27FC236}">
                <a16:creationId xmlns:a16="http://schemas.microsoft.com/office/drawing/2014/main" id="{546E4F1B-6FEB-4FD4-95F4-9A13CA639CBD}"/>
              </a:ext>
            </a:extLst>
          </p:cNvPr>
          <p:cNvSpPr txBox="1"/>
          <p:nvPr/>
        </p:nvSpPr>
        <p:spPr>
          <a:xfrm>
            <a:off x="2338747" y="2402155"/>
            <a:ext cx="1686680" cy="307777"/>
          </a:xfrm>
          <a:prstGeom prst="rect">
            <a:avLst/>
          </a:prstGeom>
          <a:noFill/>
        </p:spPr>
        <p:txBody>
          <a:bodyPr wrap="none" rtlCol="0">
            <a:spAutoFit/>
          </a:bodyPr>
          <a:lstStyle/>
          <a:p>
            <a:r>
              <a:rPr lang="en-US" sz="1400" spc="200" dirty="0">
                <a:solidFill>
                  <a:schemeClr val="tx1">
                    <a:lumMod val="65000"/>
                    <a:lumOff val="35000"/>
                  </a:schemeClr>
                </a:solidFill>
                <a:latin typeface="+mj-lt"/>
              </a:rPr>
              <a:t>Presentation.</a:t>
            </a:r>
          </a:p>
        </p:txBody>
      </p:sp>
      <p:cxnSp>
        <p:nvCxnSpPr>
          <p:cNvPr id="8" name="Straight Connector 7">
            <a:extLst>
              <a:ext uri="{FF2B5EF4-FFF2-40B4-BE49-F238E27FC236}">
                <a16:creationId xmlns:a16="http://schemas.microsoft.com/office/drawing/2014/main" id="{2E05FAE6-C6C7-4FB6-B677-531A73AE63E5}"/>
              </a:ext>
            </a:extLst>
          </p:cNvPr>
          <p:cNvCxnSpPr>
            <a:cxnSpLocks/>
          </p:cNvCxnSpPr>
          <p:nvPr/>
        </p:nvCxnSpPr>
        <p:spPr>
          <a:xfrm>
            <a:off x="789707" y="2556043"/>
            <a:ext cx="1493620" cy="0"/>
          </a:xfrm>
          <a:prstGeom prst="line">
            <a:avLst/>
          </a:prstGeom>
          <a:ln w="28575">
            <a:solidFill>
              <a:srgbClr val="63726F"/>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ECB2CC56-5897-409D-BF7C-81123A06085B}"/>
              </a:ext>
            </a:extLst>
          </p:cNvPr>
          <p:cNvSpPr/>
          <p:nvPr/>
        </p:nvSpPr>
        <p:spPr>
          <a:xfrm>
            <a:off x="11495313" y="4250871"/>
            <a:ext cx="696686" cy="2607129"/>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Tree>
    <p:extLst>
      <p:ext uri="{BB962C8B-B14F-4D97-AF65-F5344CB8AC3E}">
        <p14:creationId xmlns:p14="http://schemas.microsoft.com/office/powerpoint/2010/main" val="19409351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2D3B59C4-5040-43CD-BC46-BA0D3010A539}"/>
              </a:ext>
            </a:extLst>
          </p:cNvPr>
          <p:cNvSpPr txBox="1"/>
          <p:nvPr/>
        </p:nvSpPr>
        <p:spPr>
          <a:xfrm>
            <a:off x="1647631" y="3550544"/>
            <a:ext cx="1508746" cy="276999"/>
          </a:xfrm>
          <a:prstGeom prst="rect">
            <a:avLst/>
          </a:prstGeom>
          <a:noFill/>
        </p:spPr>
        <p:txBody>
          <a:bodyPr wrap="none" rtlCol="0">
            <a:spAutoFit/>
          </a:bodyPr>
          <a:lstStyle/>
          <a:p>
            <a:r>
              <a:rPr lang="en-US" sz="1200" b="1" spc="100" dirty="0">
                <a:solidFill>
                  <a:srgbClr val="63726F"/>
                </a:solidFill>
                <a:latin typeface="+mj-lt"/>
                <a:ea typeface="Open Sans" panose="020B0606030504020204" pitchFamily="34" charset="0"/>
                <a:cs typeface="Poppins" panose="00000500000000000000" pitchFamily="2" charset="0"/>
              </a:rPr>
              <a:t>DIET COMPANY</a:t>
            </a:r>
          </a:p>
        </p:txBody>
      </p:sp>
      <p:sp>
        <p:nvSpPr>
          <p:cNvPr id="15" name="Rectangle 14">
            <a:extLst>
              <a:ext uri="{FF2B5EF4-FFF2-40B4-BE49-F238E27FC236}">
                <a16:creationId xmlns:a16="http://schemas.microsoft.com/office/drawing/2014/main" id="{485D77E7-C652-4E9A-ADAC-D1FFA9748BBF}"/>
              </a:ext>
            </a:extLst>
          </p:cNvPr>
          <p:cNvSpPr/>
          <p:nvPr/>
        </p:nvSpPr>
        <p:spPr>
          <a:xfrm>
            <a:off x="1647631" y="4049221"/>
            <a:ext cx="4838956" cy="1591846"/>
          </a:xfrm>
          <a:prstGeom prst="rect">
            <a:avLst/>
          </a:prstGeom>
        </p:spPr>
        <p:txBody>
          <a:bodyPr wrap="square">
            <a:spAutoFit/>
          </a:bodyPr>
          <a:lstStyle/>
          <a:p>
            <a:pPr algn="just">
              <a:lnSpc>
                <a:spcPct val="150000"/>
              </a:lnSpc>
            </a:pPr>
            <a:r>
              <a:rPr lang="en-US" sz="1100" dirty="0">
                <a:solidFill>
                  <a:schemeClr val="bg1">
                    <a:lumMod val="50000"/>
                  </a:schemeClr>
                </a:solidFill>
                <a:latin typeface="+mj-lt"/>
                <a:ea typeface="Noto Sans" panose="020B0502040504020204" pitchFamily="34" charset="0"/>
                <a:cs typeface="Noto Sans" panose="020B0502040504020204" pitchFamily="34" charset="0"/>
              </a:rPr>
              <a:t>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vero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eos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accusamus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iusto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odio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dignissimos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ducimus</a:t>
            </a:r>
            <a:r>
              <a:rPr lang="en-US" sz="1100" dirty="0">
                <a:solidFill>
                  <a:schemeClr val="bg1">
                    <a:lumMod val="50000"/>
                  </a:schemeClr>
                </a:solidFill>
                <a:latin typeface="+mj-lt"/>
                <a:ea typeface="Noto Sans" panose="020B0502040504020204" pitchFamily="34" charset="0"/>
                <a:cs typeface="Noto Sans" panose="020B0502040504020204" pitchFamily="34" charset="0"/>
              </a:rPr>
              <a:t> qui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blanditiis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ise</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praesentium</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voluptatum</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deleniti</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atque</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corrupti</a:t>
            </a:r>
            <a:r>
              <a:rPr lang="en-US" sz="1100" dirty="0">
                <a:solidFill>
                  <a:schemeClr val="bg1">
                    <a:lumMod val="50000"/>
                  </a:schemeClr>
                </a:solidFill>
                <a:latin typeface="+mj-lt"/>
                <a:ea typeface="Noto Sans" panose="020B0502040504020204" pitchFamily="34" charset="0"/>
                <a:cs typeface="Noto Sans" panose="020B0502040504020204" pitchFamily="34" charset="0"/>
              </a:rPr>
              <a:t> quos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dolores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quas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molestias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excepturi</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sint</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occaecati</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cupiditate</a:t>
            </a:r>
            <a:r>
              <a:rPr lang="en-US" sz="1100" dirty="0">
                <a:solidFill>
                  <a:schemeClr val="bg1">
                    <a:lumMod val="50000"/>
                  </a:schemeClr>
                </a:solidFill>
                <a:latin typeface="+mj-lt"/>
                <a:ea typeface="Noto Sans" panose="020B0502040504020204" pitchFamily="34" charset="0"/>
                <a:cs typeface="Noto Sans" panose="020B0502040504020204" pitchFamily="34" charset="0"/>
              </a:rPr>
              <a:t> non provident,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similique</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molesti</a:t>
            </a:r>
            <a:r>
              <a:rPr lang="en-US" sz="1100" dirty="0">
                <a:solidFill>
                  <a:schemeClr val="bg1">
                    <a:lumMod val="50000"/>
                  </a:schemeClr>
                </a:solidFill>
                <a:latin typeface="+mj-lt"/>
                <a:ea typeface="Noto Sans" panose="020B0502040504020204" pitchFamily="34" charset="0"/>
                <a:cs typeface="Noto Sans" panose="020B0502040504020204" pitchFamily="34" charset="0"/>
              </a:rPr>
              <a:t> sunt in culpa qui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officia</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deserunt</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mollitia</a:t>
            </a:r>
            <a:r>
              <a:rPr lang="en-US" sz="1100" dirty="0">
                <a:solidFill>
                  <a:schemeClr val="bg1">
                    <a:lumMod val="50000"/>
                  </a:schemeClr>
                </a:solidFill>
                <a:latin typeface="+mj-lt"/>
                <a:ea typeface="Noto Sans" panose="020B0502040504020204" pitchFamily="34" charset="0"/>
                <a:cs typeface="Noto Sans" panose="020B0502040504020204" pitchFamily="34" charset="0"/>
              </a:rPr>
              <a:t> animi, id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est</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laborum</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et</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accusamus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iusto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idio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disginussmis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dolorum</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fuga</a:t>
            </a:r>
            <a:r>
              <a:rPr lang="en-US" sz="1100" dirty="0">
                <a:solidFill>
                  <a:schemeClr val="bg1">
                    <a:lumMod val="50000"/>
                  </a:schemeClr>
                </a:solidFill>
                <a:latin typeface="+mj-lt"/>
                <a:ea typeface="Noto Sans" panose="020B0502040504020204" pitchFamily="34" charset="0"/>
                <a:cs typeface="Noto Sans" panose="020B0502040504020204" pitchFamily="34" charset="0"/>
              </a:rPr>
              <a:t>.</a:t>
            </a:r>
          </a:p>
        </p:txBody>
      </p:sp>
      <p:grpSp>
        <p:nvGrpSpPr>
          <p:cNvPr id="20" name="Group 19">
            <a:extLst>
              <a:ext uri="{FF2B5EF4-FFF2-40B4-BE49-F238E27FC236}">
                <a16:creationId xmlns:a16="http://schemas.microsoft.com/office/drawing/2014/main" id="{13235B29-5D1B-408B-A7D5-BE9082137774}"/>
              </a:ext>
            </a:extLst>
          </p:cNvPr>
          <p:cNvGrpSpPr/>
          <p:nvPr/>
        </p:nvGrpSpPr>
        <p:grpSpPr>
          <a:xfrm>
            <a:off x="7772400" y="725285"/>
            <a:ext cx="368882" cy="102182"/>
            <a:chOff x="2679118" y="1898068"/>
            <a:chExt cx="368882" cy="102182"/>
          </a:xfrm>
          <a:solidFill>
            <a:srgbClr val="404040"/>
          </a:solidFill>
        </p:grpSpPr>
        <p:sp>
          <p:nvSpPr>
            <p:cNvPr id="21" name="Rectangle 20">
              <a:extLst>
                <a:ext uri="{FF2B5EF4-FFF2-40B4-BE49-F238E27FC236}">
                  <a16:creationId xmlns:a16="http://schemas.microsoft.com/office/drawing/2014/main" id="{8580715B-DF7D-4F5F-8E48-A54EEBF3E028}"/>
                </a:ext>
              </a:extLst>
            </p:cNvPr>
            <p:cNvSpPr/>
            <p:nvPr/>
          </p:nvSpPr>
          <p:spPr>
            <a:xfrm>
              <a:off x="2679118" y="1898068"/>
              <a:ext cx="102182" cy="102182"/>
            </a:xfrm>
            <a:prstGeom prst="rect">
              <a:avLst/>
            </a:prstGeom>
            <a:solidFill>
              <a:srgbClr val="546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22" name="Rectangle 21">
              <a:extLst>
                <a:ext uri="{FF2B5EF4-FFF2-40B4-BE49-F238E27FC236}">
                  <a16:creationId xmlns:a16="http://schemas.microsoft.com/office/drawing/2014/main" id="{A61C1FFD-1657-494D-B7CB-C0A8078861D5}"/>
                </a:ext>
              </a:extLst>
            </p:cNvPr>
            <p:cNvSpPr/>
            <p:nvPr/>
          </p:nvSpPr>
          <p:spPr>
            <a:xfrm>
              <a:off x="2812468" y="1898068"/>
              <a:ext cx="102182" cy="102182"/>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23" name="Rectangle 22">
              <a:extLst>
                <a:ext uri="{FF2B5EF4-FFF2-40B4-BE49-F238E27FC236}">
                  <a16:creationId xmlns:a16="http://schemas.microsoft.com/office/drawing/2014/main" id="{C7A165D2-ED60-4668-9438-B0503774DD99}"/>
                </a:ext>
              </a:extLst>
            </p:cNvPr>
            <p:cNvSpPr/>
            <p:nvPr/>
          </p:nvSpPr>
          <p:spPr>
            <a:xfrm>
              <a:off x="2945818" y="1898068"/>
              <a:ext cx="102182" cy="102182"/>
            </a:xfrm>
            <a:prstGeom prst="rect">
              <a:avLst/>
            </a:prstGeom>
            <a:solidFill>
              <a:srgbClr val="AAA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grpSp>
      <p:sp>
        <p:nvSpPr>
          <p:cNvPr id="24" name="TextBox 23">
            <a:extLst>
              <a:ext uri="{FF2B5EF4-FFF2-40B4-BE49-F238E27FC236}">
                <a16:creationId xmlns:a16="http://schemas.microsoft.com/office/drawing/2014/main" id="{F5D60664-271B-40FF-8737-0F5DF1EB0268}"/>
              </a:ext>
            </a:extLst>
          </p:cNvPr>
          <p:cNvSpPr txBox="1"/>
          <p:nvPr/>
        </p:nvSpPr>
        <p:spPr>
          <a:xfrm>
            <a:off x="4405085" y="1321132"/>
            <a:ext cx="2366053" cy="538609"/>
          </a:xfrm>
          <a:prstGeom prst="rect">
            <a:avLst/>
          </a:prstGeom>
          <a:noFill/>
        </p:spPr>
        <p:txBody>
          <a:bodyPr wrap="square" rtlCol="0">
            <a:spAutoFit/>
          </a:bodyPr>
          <a:lstStyle/>
          <a:p>
            <a:r>
              <a:rPr lang="en-US" sz="2900">
                <a:solidFill>
                  <a:schemeClr val="tx1">
                    <a:lumMod val="85000"/>
                    <a:lumOff val="15000"/>
                  </a:schemeClr>
                </a:solidFill>
                <a:latin typeface="+mj-lt"/>
                <a:cs typeface="Poppins SemiBold" panose="00000700000000000000" pitchFamily="2" charset="0"/>
              </a:rPr>
              <a:t>About us</a:t>
            </a:r>
            <a:endParaRPr lang="en-US" sz="2900" i="1">
              <a:solidFill>
                <a:schemeClr val="tx1">
                  <a:lumMod val="85000"/>
                  <a:lumOff val="15000"/>
                </a:schemeClr>
              </a:solidFill>
              <a:latin typeface="+mj-lt"/>
              <a:cs typeface="Poppins SemiBold" panose="00000700000000000000" pitchFamily="2" charset="0"/>
            </a:endParaRPr>
          </a:p>
        </p:txBody>
      </p:sp>
      <p:sp>
        <p:nvSpPr>
          <p:cNvPr id="25" name="TextBox 24">
            <a:extLst>
              <a:ext uri="{FF2B5EF4-FFF2-40B4-BE49-F238E27FC236}">
                <a16:creationId xmlns:a16="http://schemas.microsoft.com/office/drawing/2014/main" id="{D0AE5853-FA9A-4E09-A7EE-4C891474BE4D}"/>
              </a:ext>
            </a:extLst>
          </p:cNvPr>
          <p:cNvSpPr txBox="1"/>
          <p:nvPr/>
        </p:nvSpPr>
        <p:spPr>
          <a:xfrm>
            <a:off x="5046653" y="1992175"/>
            <a:ext cx="1818125" cy="830997"/>
          </a:xfrm>
          <a:prstGeom prst="rect">
            <a:avLst/>
          </a:prstGeom>
          <a:noFill/>
        </p:spPr>
        <p:txBody>
          <a:bodyPr wrap="none" rtlCol="0">
            <a:spAutoFit/>
          </a:bodyPr>
          <a:lstStyle/>
          <a:p>
            <a:pPr algn="ctr"/>
            <a:r>
              <a:rPr lang="en-US" sz="4800" b="1" spc="600" dirty="0">
                <a:solidFill>
                  <a:srgbClr val="63726F"/>
                </a:solidFill>
                <a:latin typeface="+mj-lt"/>
                <a:cs typeface="Poppins" panose="00000500000000000000" pitchFamily="2" charset="0"/>
              </a:rPr>
              <a:t>DIET</a:t>
            </a:r>
          </a:p>
        </p:txBody>
      </p:sp>
      <p:cxnSp>
        <p:nvCxnSpPr>
          <p:cNvPr id="26" name="Straight Connector 25">
            <a:extLst>
              <a:ext uri="{FF2B5EF4-FFF2-40B4-BE49-F238E27FC236}">
                <a16:creationId xmlns:a16="http://schemas.microsoft.com/office/drawing/2014/main" id="{5B129A31-8749-4C8F-BA12-44A9E4811B42}"/>
              </a:ext>
            </a:extLst>
          </p:cNvPr>
          <p:cNvCxnSpPr>
            <a:cxnSpLocks/>
          </p:cNvCxnSpPr>
          <p:nvPr/>
        </p:nvCxnSpPr>
        <p:spPr>
          <a:xfrm>
            <a:off x="6486587" y="1629605"/>
            <a:ext cx="710830" cy="0"/>
          </a:xfrm>
          <a:prstGeom prst="line">
            <a:avLst/>
          </a:prstGeom>
          <a:ln w="12700">
            <a:solidFill>
              <a:srgbClr val="63726F"/>
            </a:solidFill>
          </a:ln>
        </p:spPr>
        <p:style>
          <a:lnRef idx="1">
            <a:schemeClr val="accent1"/>
          </a:lnRef>
          <a:fillRef idx="0">
            <a:schemeClr val="accent1"/>
          </a:fillRef>
          <a:effectRef idx="0">
            <a:schemeClr val="accent1"/>
          </a:effectRef>
          <a:fontRef idx="minor">
            <a:schemeClr val="tx1"/>
          </a:fontRef>
        </p:style>
      </p:cxnSp>
      <p:pic>
        <p:nvPicPr>
          <p:cNvPr id="4" name="Picture Placeholder 3">
            <a:extLst>
              <a:ext uri="{FF2B5EF4-FFF2-40B4-BE49-F238E27FC236}">
                <a16:creationId xmlns:a16="http://schemas.microsoft.com/office/drawing/2014/main" id="{2AAA4F05-F394-46EB-AF23-B4F1D48BA25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6692" b="6692"/>
          <a:stretch>
            <a:fillRect/>
          </a:stretch>
        </p:blipFill>
        <p:spPr/>
      </p:pic>
    </p:spTree>
    <p:extLst>
      <p:ext uri="{BB962C8B-B14F-4D97-AF65-F5344CB8AC3E}">
        <p14:creationId xmlns:p14="http://schemas.microsoft.com/office/powerpoint/2010/main" val="2476340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099A5F9-F95C-40B1-A50A-CDE2C267F7BE}"/>
              </a:ext>
            </a:extLst>
          </p:cNvPr>
          <p:cNvSpPr txBox="1"/>
          <p:nvPr/>
        </p:nvSpPr>
        <p:spPr>
          <a:xfrm>
            <a:off x="788661" y="1912126"/>
            <a:ext cx="1369286" cy="276999"/>
          </a:xfrm>
          <a:prstGeom prst="rect">
            <a:avLst/>
          </a:prstGeom>
          <a:noFill/>
        </p:spPr>
        <p:txBody>
          <a:bodyPr wrap="none" rtlCol="0">
            <a:spAutoFit/>
          </a:bodyPr>
          <a:lstStyle/>
          <a:p>
            <a:r>
              <a:rPr lang="en-US" sz="1200" b="1" spc="100" dirty="0">
                <a:solidFill>
                  <a:srgbClr val="63726F"/>
                </a:solidFill>
                <a:latin typeface="+mj-lt"/>
                <a:ea typeface="Open Sans" panose="020B0606030504020204" pitchFamily="34" charset="0"/>
                <a:cs typeface="Poppins" panose="00000500000000000000" pitchFamily="2" charset="0"/>
              </a:rPr>
              <a:t>HISTORY DIET</a:t>
            </a:r>
          </a:p>
        </p:txBody>
      </p:sp>
      <p:sp>
        <p:nvSpPr>
          <p:cNvPr id="5" name="Rectangle 4">
            <a:extLst>
              <a:ext uri="{FF2B5EF4-FFF2-40B4-BE49-F238E27FC236}">
                <a16:creationId xmlns:a16="http://schemas.microsoft.com/office/drawing/2014/main" id="{52940BED-2CC9-4942-97ED-63AD70F73162}"/>
              </a:ext>
            </a:extLst>
          </p:cNvPr>
          <p:cNvSpPr/>
          <p:nvPr/>
        </p:nvSpPr>
        <p:spPr>
          <a:xfrm>
            <a:off x="788661" y="2230690"/>
            <a:ext cx="3518157" cy="2099677"/>
          </a:xfrm>
          <a:prstGeom prst="rect">
            <a:avLst/>
          </a:prstGeom>
        </p:spPr>
        <p:txBody>
          <a:bodyPr wrap="square">
            <a:spAutoFit/>
          </a:bodyPr>
          <a:lstStyle/>
          <a:p>
            <a:pPr algn="just">
              <a:lnSpc>
                <a:spcPct val="150000"/>
              </a:lnSpc>
            </a:pPr>
            <a:r>
              <a:rPr lang="en-US" sz="1100">
                <a:solidFill>
                  <a:schemeClr val="bg1">
                    <a:lumMod val="50000"/>
                  </a:schemeClr>
                </a:solidFill>
                <a:latin typeface="+mj-lt"/>
                <a:ea typeface="Noto Sans" panose="020B0502040504020204" pitchFamily="34" charset="0"/>
                <a:cs typeface="Noto Sans" panose="020B0502040504020204" pitchFamily="34" charset="0"/>
              </a:rPr>
              <a:t>At vero eos et accusamus et iusto odio dignissimos ducimus qui blanditiis ise praesentium voluptatum deleniti atque corrupti quos dolores et quas et molestias excepturi sint occaecati cupiditate non provident, similique molesti sunt in culpa qui officia deserunt mollitia animi, id est laborum et et accusamus et iusto idio disginussmis dolorum fuga.</a:t>
            </a:r>
          </a:p>
        </p:txBody>
      </p:sp>
      <p:sp>
        <p:nvSpPr>
          <p:cNvPr id="8" name="TextBox 7">
            <a:extLst>
              <a:ext uri="{FF2B5EF4-FFF2-40B4-BE49-F238E27FC236}">
                <a16:creationId xmlns:a16="http://schemas.microsoft.com/office/drawing/2014/main" id="{28765152-EC08-4503-ACAD-8C0BF3A2EB9C}"/>
              </a:ext>
            </a:extLst>
          </p:cNvPr>
          <p:cNvSpPr txBox="1"/>
          <p:nvPr/>
        </p:nvSpPr>
        <p:spPr>
          <a:xfrm>
            <a:off x="7685973" y="541317"/>
            <a:ext cx="2366053" cy="538609"/>
          </a:xfrm>
          <a:prstGeom prst="rect">
            <a:avLst/>
          </a:prstGeom>
          <a:noFill/>
        </p:spPr>
        <p:txBody>
          <a:bodyPr wrap="square" rtlCol="0">
            <a:spAutoFit/>
          </a:bodyPr>
          <a:lstStyle/>
          <a:p>
            <a:r>
              <a:rPr lang="en-US" sz="2900">
                <a:solidFill>
                  <a:schemeClr val="tx1">
                    <a:lumMod val="85000"/>
                    <a:lumOff val="15000"/>
                  </a:schemeClr>
                </a:solidFill>
                <a:latin typeface="+mj-lt"/>
                <a:cs typeface="Poppins SemiBold" panose="00000700000000000000" pitchFamily="2" charset="0"/>
              </a:rPr>
              <a:t>About us</a:t>
            </a:r>
            <a:endParaRPr lang="en-US" sz="2900" i="1">
              <a:solidFill>
                <a:schemeClr val="tx1">
                  <a:lumMod val="85000"/>
                  <a:lumOff val="15000"/>
                </a:schemeClr>
              </a:solidFill>
              <a:latin typeface="+mj-lt"/>
              <a:cs typeface="Poppins SemiBold" panose="00000700000000000000" pitchFamily="2" charset="0"/>
            </a:endParaRPr>
          </a:p>
        </p:txBody>
      </p:sp>
      <p:sp>
        <p:nvSpPr>
          <p:cNvPr id="9" name="TextBox 8">
            <a:extLst>
              <a:ext uri="{FF2B5EF4-FFF2-40B4-BE49-F238E27FC236}">
                <a16:creationId xmlns:a16="http://schemas.microsoft.com/office/drawing/2014/main" id="{9CE34749-2F4A-45DC-B35F-312FE8E2454F}"/>
              </a:ext>
            </a:extLst>
          </p:cNvPr>
          <p:cNvSpPr txBox="1"/>
          <p:nvPr/>
        </p:nvSpPr>
        <p:spPr>
          <a:xfrm>
            <a:off x="8341396" y="1073814"/>
            <a:ext cx="1818125" cy="830997"/>
          </a:xfrm>
          <a:prstGeom prst="rect">
            <a:avLst/>
          </a:prstGeom>
          <a:noFill/>
        </p:spPr>
        <p:txBody>
          <a:bodyPr wrap="none" rtlCol="0">
            <a:spAutoFit/>
          </a:bodyPr>
          <a:lstStyle/>
          <a:p>
            <a:pPr algn="ctr"/>
            <a:r>
              <a:rPr lang="en-US" sz="4800" b="1" spc="600" dirty="0">
                <a:solidFill>
                  <a:srgbClr val="63726F"/>
                </a:solidFill>
                <a:latin typeface="+mj-lt"/>
                <a:cs typeface="Poppins" panose="00000500000000000000" pitchFamily="2" charset="0"/>
              </a:rPr>
              <a:t>DIET</a:t>
            </a:r>
          </a:p>
        </p:txBody>
      </p:sp>
      <p:cxnSp>
        <p:nvCxnSpPr>
          <p:cNvPr id="10" name="Straight Connector 9">
            <a:extLst>
              <a:ext uri="{FF2B5EF4-FFF2-40B4-BE49-F238E27FC236}">
                <a16:creationId xmlns:a16="http://schemas.microsoft.com/office/drawing/2014/main" id="{EB314D41-05E0-48E4-8B8D-92E76DC2340E}"/>
              </a:ext>
            </a:extLst>
          </p:cNvPr>
          <p:cNvCxnSpPr>
            <a:cxnSpLocks/>
          </p:cNvCxnSpPr>
          <p:nvPr/>
        </p:nvCxnSpPr>
        <p:spPr>
          <a:xfrm>
            <a:off x="9767475" y="849790"/>
            <a:ext cx="710830" cy="0"/>
          </a:xfrm>
          <a:prstGeom prst="line">
            <a:avLst/>
          </a:prstGeom>
          <a:ln w="12700">
            <a:solidFill>
              <a:srgbClr val="63726F"/>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2C75F194-ACF9-48AA-9F7C-95DF44F5BDE3}"/>
              </a:ext>
            </a:extLst>
          </p:cNvPr>
          <p:cNvGrpSpPr/>
          <p:nvPr/>
        </p:nvGrpSpPr>
        <p:grpSpPr>
          <a:xfrm>
            <a:off x="4775201" y="5454963"/>
            <a:ext cx="368882" cy="102182"/>
            <a:chOff x="2679118" y="1898068"/>
            <a:chExt cx="368882" cy="102182"/>
          </a:xfrm>
          <a:solidFill>
            <a:srgbClr val="404040"/>
          </a:solidFill>
        </p:grpSpPr>
        <p:sp>
          <p:nvSpPr>
            <p:cNvPr id="16" name="Rectangle 15">
              <a:extLst>
                <a:ext uri="{FF2B5EF4-FFF2-40B4-BE49-F238E27FC236}">
                  <a16:creationId xmlns:a16="http://schemas.microsoft.com/office/drawing/2014/main" id="{50C58DA1-D30C-48DC-B583-EB4654DFEB12}"/>
                </a:ext>
              </a:extLst>
            </p:cNvPr>
            <p:cNvSpPr/>
            <p:nvPr/>
          </p:nvSpPr>
          <p:spPr>
            <a:xfrm>
              <a:off x="2679118" y="1898068"/>
              <a:ext cx="102182" cy="102182"/>
            </a:xfrm>
            <a:prstGeom prst="rect">
              <a:avLst/>
            </a:prstGeom>
            <a:solidFill>
              <a:srgbClr val="546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17" name="Rectangle 16">
              <a:extLst>
                <a:ext uri="{FF2B5EF4-FFF2-40B4-BE49-F238E27FC236}">
                  <a16:creationId xmlns:a16="http://schemas.microsoft.com/office/drawing/2014/main" id="{8A4B4882-0EE0-4196-8DB3-574E3F4CD23D}"/>
                </a:ext>
              </a:extLst>
            </p:cNvPr>
            <p:cNvSpPr/>
            <p:nvPr/>
          </p:nvSpPr>
          <p:spPr>
            <a:xfrm>
              <a:off x="2812468" y="1898068"/>
              <a:ext cx="102182" cy="102182"/>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18" name="Rectangle 17">
              <a:extLst>
                <a:ext uri="{FF2B5EF4-FFF2-40B4-BE49-F238E27FC236}">
                  <a16:creationId xmlns:a16="http://schemas.microsoft.com/office/drawing/2014/main" id="{16CC0AC0-D2A4-458C-BF7B-8E3E7A91FB28}"/>
                </a:ext>
              </a:extLst>
            </p:cNvPr>
            <p:cNvSpPr/>
            <p:nvPr/>
          </p:nvSpPr>
          <p:spPr>
            <a:xfrm>
              <a:off x="2945818" y="1898068"/>
              <a:ext cx="102182" cy="102182"/>
            </a:xfrm>
            <a:prstGeom prst="rect">
              <a:avLst/>
            </a:prstGeom>
            <a:solidFill>
              <a:srgbClr val="AAA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grpSp>
      <p:sp>
        <p:nvSpPr>
          <p:cNvPr id="19" name="Rectangle 18">
            <a:extLst>
              <a:ext uri="{FF2B5EF4-FFF2-40B4-BE49-F238E27FC236}">
                <a16:creationId xmlns:a16="http://schemas.microsoft.com/office/drawing/2014/main" id="{3EF33D7B-77BB-40DD-A6C4-E28EB283B2D2}"/>
              </a:ext>
            </a:extLst>
          </p:cNvPr>
          <p:cNvSpPr/>
          <p:nvPr/>
        </p:nvSpPr>
        <p:spPr>
          <a:xfrm>
            <a:off x="788661" y="4427248"/>
            <a:ext cx="3518157" cy="830099"/>
          </a:xfrm>
          <a:prstGeom prst="rect">
            <a:avLst/>
          </a:prstGeom>
        </p:spPr>
        <p:txBody>
          <a:bodyPr wrap="square">
            <a:spAutoFit/>
          </a:bodyPr>
          <a:lstStyle/>
          <a:p>
            <a:pPr algn="just">
              <a:lnSpc>
                <a:spcPct val="150000"/>
              </a:lnSpc>
            </a:pPr>
            <a:r>
              <a:rPr lang="en-US" sz="1100" dirty="0">
                <a:solidFill>
                  <a:schemeClr val="bg1">
                    <a:lumMod val="50000"/>
                  </a:schemeClr>
                </a:solidFill>
                <a:latin typeface="+mj-lt"/>
                <a:ea typeface="Noto Sans" panose="020B0502040504020204" pitchFamily="34" charset="0"/>
                <a:cs typeface="Noto Sans" panose="020B0502040504020204" pitchFamily="34" charset="0"/>
              </a:rPr>
              <a:t>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vero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eos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accusamus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iusto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odio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dignissimos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ducimus</a:t>
            </a:r>
            <a:r>
              <a:rPr lang="en-US" sz="1100" dirty="0">
                <a:solidFill>
                  <a:schemeClr val="bg1">
                    <a:lumMod val="50000"/>
                  </a:schemeClr>
                </a:solidFill>
                <a:latin typeface="+mj-lt"/>
                <a:ea typeface="Noto Sans" panose="020B0502040504020204" pitchFamily="34" charset="0"/>
                <a:cs typeface="Noto Sans" panose="020B0502040504020204" pitchFamily="34" charset="0"/>
              </a:rPr>
              <a:t> qui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blanditiis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ise</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praesentium</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voluptatum</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deleniti</a:t>
            </a:r>
            <a:endParaRPr lang="en-US" sz="1100" dirty="0">
              <a:solidFill>
                <a:schemeClr val="bg1">
                  <a:lumMod val="50000"/>
                </a:schemeClr>
              </a:solidFill>
              <a:latin typeface="+mj-lt"/>
              <a:ea typeface="Noto Sans" panose="020B0502040504020204" pitchFamily="34" charset="0"/>
              <a:cs typeface="Noto Sans" panose="020B0502040504020204" pitchFamily="34" charset="0"/>
            </a:endParaRPr>
          </a:p>
        </p:txBody>
      </p:sp>
      <p:pic>
        <p:nvPicPr>
          <p:cNvPr id="6" name="Picture Placeholder 5">
            <a:extLst>
              <a:ext uri="{FF2B5EF4-FFF2-40B4-BE49-F238E27FC236}">
                <a16:creationId xmlns:a16="http://schemas.microsoft.com/office/drawing/2014/main" id="{5390BDC2-F1EA-47A8-9B0B-7A027B4479D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35709" b="35709"/>
          <a:stretch>
            <a:fillRect/>
          </a:stretch>
        </p:blipFill>
        <p:spPr/>
      </p:pic>
    </p:spTree>
    <p:extLst>
      <p:ext uri="{BB962C8B-B14F-4D97-AF65-F5344CB8AC3E}">
        <p14:creationId xmlns:p14="http://schemas.microsoft.com/office/powerpoint/2010/main" val="5890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C80FA1C-07D0-4326-9414-3D67665A5E8B}"/>
              </a:ext>
            </a:extLst>
          </p:cNvPr>
          <p:cNvSpPr txBox="1"/>
          <p:nvPr/>
        </p:nvSpPr>
        <p:spPr>
          <a:xfrm>
            <a:off x="3897085" y="1673435"/>
            <a:ext cx="2445658" cy="538609"/>
          </a:xfrm>
          <a:prstGeom prst="rect">
            <a:avLst/>
          </a:prstGeom>
          <a:noFill/>
        </p:spPr>
        <p:txBody>
          <a:bodyPr wrap="square" rtlCol="0">
            <a:spAutoFit/>
          </a:bodyPr>
          <a:lstStyle/>
          <a:p>
            <a:r>
              <a:rPr lang="en-US" sz="2900">
                <a:solidFill>
                  <a:schemeClr val="tx1">
                    <a:lumMod val="85000"/>
                    <a:lumOff val="15000"/>
                  </a:schemeClr>
                </a:solidFill>
                <a:latin typeface="+mj-lt"/>
                <a:cs typeface="Poppins SemiBold" panose="00000700000000000000" pitchFamily="2" charset="0"/>
              </a:rPr>
              <a:t>Who we are</a:t>
            </a:r>
            <a:endParaRPr lang="en-US" sz="2900" i="1">
              <a:solidFill>
                <a:schemeClr val="tx1">
                  <a:lumMod val="85000"/>
                  <a:lumOff val="15000"/>
                </a:schemeClr>
              </a:solidFill>
              <a:latin typeface="+mj-lt"/>
              <a:cs typeface="Poppins SemiBold" panose="00000700000000000000" pitchFamily="2" charset="0"/>
            </a:endParaRPr>
          </a:p>
        </p:txBody>
      </p:sp>
      <p:sp>
        <p:nvSpPr>
          <p:cNvPr id="7" name="TextBox 6">
            <a:extLst>
              <a:ext uri="{FF2B5EF4-FFF2-40B4-BE49-F238E27FC236}">
                <a16:creationId xmlns:a16="http://schemas.microsoft.com/office/drawing/2014/main" id="{ED2509A5-BD6B-4D70-94E2-EE6ECCA304D6}"/>
              </a:ext>
            </a:extLst>
          </p:cNvPr>
          <p:cNvSpPr txBox="1"/>
          <p:nvPr/>
        </p:nvSpPr>
        <p:spPr>
          <a:xfrm>
            <a:off x="4538653" y="730748"/>
            <a:ext cx="1818125" cy="830997"/>
          </a:xfrm>
          <a:prstGeom prst="rect">
            <a:avLst/>
          </a:prstGeom>
          <a:noFill/>
        </p:spPr>
        <p:txBody>
          <a:bodyPr wrap="none" rtlCol="0">
            <a:spAutoFit/>
          </a:bodyPr>
          <a:lstStyle/>
          <a:p>
            <a:pPr algn="ctr"/>
            <a:r>
              <a:rPr lang="en-US" sz="4800" b="1" spc="600" dirty="0">
                <a:solidFill>
                  <a:srgbClr val="63726F"/>
                </a:solidFill>
                <a:latin typeface="+mj-lt"/>
                <a:cs typeface="Poppins" panose="00000500000000000000" pitchFamily="2" charset="0"/>
              </a:rPr>
              <a:t>DIET</a:t>
            </a:r>
          </a:p>
        </p:txBody>
      </p:sp>
      <p:cxnSp>
        <p:nvCxnSpPr>
          <p:cNvPr id="8" name="Straight Connector 7">
            <a:extLst>
              <a:ext uri="{FF2B5EF4-FFF2-40B4-BE49-F238E27FC236}">
                <a16:creationId xmlns:a16="http://schemas.microsoft.com/office/drawing/2014/main" id="{30868752-E41A-43E6-A510-F18FCB0B8D7B}"/>
              </a:ext>
            </a:extLst>
          </p:cNvPr>
          <p:cNvCxnSpPr>
            <a:cxnSpLocks/>
          </p:cNvCxnSpPr>
          <p:nvPr/>
        </p:nvCxnSpPr>
        <p:spPr>
          <a:xfrm>
            <a:off x="6342743" y="1981908"/>
            <a:ext cx="535360" cy="0"/>
          </a:xfrm>
          <a:prstGeom prst="line">
            <a:avLst/>
          </a:prstGeom>
          <a:ln w="12700">
            <a:solidFill>
              <a:srgbClr val="63726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327116B-C4DC-4419-B6AA-30828C32F51D}"/>
              </a:ext>
            </a:extLst>
          </p:cNvPr>
          <p:cNvSpPr txBox="1"/>
          <p:nvPr/>
        </p:nvSpPr>
        <p:spPr>
          <a:xfrm>
            <a:off x="5288090" y="2848607"/>
            <a:ext cx="1426994" cy="276999"/>
          </a:xfrm>
          <a:prstGeom prst="rect">
            <a:avLst/>
          </a:prstGeom>
          <a:noFill/>
        </p:spPr>
        <p:txBody>
          <a:bodyPr wrap="none" rtlCol="0">
            <a:spAutoFit/>
          </a:bodyPr>
          <a:lstStyle/>
          <a:p>
            <a:r>
              <a:rPr lang="en-US" sz="1200" b="1" spc="100" dirty="0">
                <a:solidFill>
                  <a:srgbClr val="63726F"/>
                </a:solidFill>
                <a:latin typeface="+mj-lt"/>
                <a:ea typeface="Open Sans" panose="020B0606030504020204" pitchFamily="34" charset="0"/>
                <a:cs typeface="Poppins" panose="00000500000000000000" pitchFamily="2" charset="0"/>
              </a:rPr>
              <a:t>WHO DIET ARE</a:t>
            </a:r>
          </a:p>
        </p:txBody>
      </p:sp>
      <p:sp>
        <p:nvSpPr>
          <p:cNvPr id="11" name="Rectangle 10">
            <a:extLst>
              <a:ext uri="{FF2B5EF4-FFF2-40B4-BE49-F238E27FC236}">
                <a16:creationId xmlns:a16="http://schemas.microsoft.com/office/drawing/2014/main" id="{8A41DFA7-D8B0-4914-B5A0-947EB683325D}"/>
              </a:ext>
            </a:extLst>
          </p:cNvPr>
          <p:cNvSpPr/>
          <p:nvPr/>
        </p:nvSpPr>
        <p:spPr>
          <a:xfrm>
            <a:off x="5288090" y="3305717"/>
            <a:ext cx="4654197" cy="1591846"/>
          </a:xfrm>
          <a:prstGeom prst="rect">
            <a:avLst/>
          </a:prstGeom>
        </p:spPr>
        <p:txBody>
          <a:bodyPr wrap="square">
            <a:spAutoFit/>
          </a:bodyPr>
          <a:lstStyle/>
          <a:p>
            <a:pPr algn="just">
              <a:lnSpc>
                <a:spcPct val="150000"/>
              </a:lnSpc>
            </a:pPr>
            <a:r>
              <a:rPr lang="en-US" sz="1100">
                <a:solidFill>
                  <a:schemeClr val="bg1">
                    <a:lumMod val="50000"/>
                  </a:schemeClr>
                </a:solidFill>
                <a:latin typeface="+mj-lt"/>
                <a:ea typeface="Noto Sans" panose="020B0502040504020204" pitchFamily="34" charset="0"/>
                <a:cs typeface="Noto Sans" panose="020B0502040504020204" pitchFamily="34" charset="0"/>
              </a:rPr>
              <a:t>At vero eos et accusamus et iusto odio dignissimos ducimus qui blanditiis ise praesentium voluptatum deleniti atque corrupti quos dolores et quas et molestias excepturi sint occaecati cupiditate non provident, similique molesti sunt in culpa qui officia deserunt mollitia animi, id est laborum et et accusamus et iusto idio disginussmis dolorum fuga.</a:t>
            </a:r>
          </a:p>
        </p:txBody>
      </p:sp>
      <p:grpSp>
        <p:nvGrpSpPr>
          <p:cNvPr id="13" name="Group 12">
            <a:extLst>
              <a:ext uri="{FF2B5EF4-FFF2-40B4-BE49-F238E27FC236}">
                <a16:creationId xmlns:a16="http://schemas.microsoft.com/office/drawing/2014/main" id="{53BA4C08-666B-4894-951F-6254C1CAF609}"/>
              </a:ext>
            </a:extLst>
          </p:cNvPr>
          <p:cNvGrpSpPr/>
          <p:nvPr/>
        </p:nvGrpSpPr>
        <p:grpSpPr>
          <a:xfrm>
            <a:off x="10879688" y="5842099"/>
            <a:ext cx="368882" cy="102182"/>
            <a:chOff x="2679118" y="1898068"/>
            <a:chExt cx="368882" cy="102182"/>
          </a:xfrm>
          <a:solidFill>
            <a:srgbClr val="404040"/>
          </a:solidFill>
        </p:grpSpPr>
        <p:sp>
          <p:nvSpPr>
            <p:cNvPr id="14" name="Rectangle 13">
              <a:extLst>
                <a:ext uri="{FF2B5EF4-FFF2-40B4-BE49-F238E27FC236}">
                  <a16:creationId xmlns:a16="http://schemas.microsoft.com/office/drawing/2014/main" id="{5A162CE9-69A5-4C09-BC36-FD71AF62FE12}"/>
                </a:ext>
              </a:extLst>
            </p:cNvPr>
            <p:cNvSpPr/>
            <p:nvPr/>
          </p:nvSpPr>
          <p:spPr>
            <a:xfrm>
              <a:off x="2679118" y="1898068"/>
              <a:ext cx="102182" cy="102182"/>
            </a:xfrm>
            <a:prstGeom prst="rect">
              <a:avLst/>
            </a:prstGeom>
            <a:solidFill>
              <a:srgbClr val="546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15" name="Rectangle 14">
              <a:extLst>
                <a:ext uri="{FF2B5EF4-FFF2-40B4-BE49-F238E27FC236}">
                  <a16:creationId xmlns:a16="http://schemas.microsoft.com/office/drawing/2014/main" id="{2C815A81-B069-4011-86DF-22588F20DDE5}"/>
                </a:ext>
              </a:extLst>
            </p:cNvPr>
            <p:cNvSpPr/>
            <p:nvPr/>
          </p:nvSpPr>
          <p:spPr>
            <a:xfrm>
              <a:off x="2812468" y="1898068"/>
              <a:ext cx="102182" cy="102182"/>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16" name="Rectangle 15">
              <a:extLst>
                <a:ext uri="{FF2B5EF4-FFF2-40B4-BE49-F238E27FC236}">
                  <a16:creationId xmlns:a16="http://schemas.microsoft.com/office/drawing/2014/main" id="{A846915F-A52A-4212-8438-BECC5D85C8E3}"/>
                </a:ext>
              </a:extLst>
            </p:cNvPr>
            <p:cNvSpPr/>
            <p:nvPr/>
          </p:nvSpPr>
          <p:spPr>
            <a:xfrm>
              <a:off x="2945818" y="1898068"/>
              <a:ext cx="102182" cy="102182"/>
            </a:xfrm>
            <a:prstGeom prst="rect">
              <a:avLst/>
            </a:prstGeom>
            <a:solidFill>
              <a:srgbClr val="AAA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grpSp>
      <p:pic>
        <p:nvPicPr>
          <p:cNvPr id="4" name="Picture Placeholder 3">
            <a:extLst>
              <a:ext uri="{FF2B5EF4-FFF2-40B4-BE49-F238E27FC236}">
                <a16:creationId xmlns:a16="http://schemas.microsoft.com/office/drawing/2014/main" id="{FB14EB6E-B400-40EE-82CE-4A6CC4BF6CC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9619" r="9619"/>
          <a:stretch>
            <a:fillRect/>
          </a:stretch>
        </p:blipFill>
        <p:spPr/>
      </p:pic>
    </p:spTree>
    <p:extLst>
      <p:ext uri="{BB962C8B-B14F-4D97-AF65-F5344CB8AC3E}">
        <p14:creationId xmlns:p14="http://schemas.microsoft.com/office/powerpoint/2010/main" val="1348084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E6A0C6A-0D07-40EB-B4EA-82BF01298F42}"/>
              </a:ext>
            </a:extLst>
          </p:cNvPr>
          <p:cNvSpPr txBox="1"/>
          <p:nvPr/>
        </p:nvSpPr>
        <p:spPr>
          <a:xfrm>
            <a:off x="7052061" y="1293752"/>
            <a:ext cx="2445658" cy="538609"/>
          </a:xfrm>
          <a:prstGeom prst="rect">
            <a:avLst/>
          </a:prstGeom>
          <a:noFill/>
        </p:spPr>
        <p:txBody>
          <a:bodyPr wrap="square" rtlCol="0">
            <a:spAutoFit/>
          </a:bodyPr>
          <a:lstStyle/>
          <a:p>
            <a:r>
              <a:rPr lang="en-US" sz="2900">
                <a:solidFill>
                  <a:schemeClr val="tx1">
                    <a:lumMod val="85000"/>
                    <a:lumOff val="15000"/>
                  </a:schemeClr>
                </a:solidFill>
                <a:latin typeface="+mj-lt"/>
                <a:cs typeface="Poppins SemiBold" panose="00000700000000000000" pitchFamily="2" charset="0"/>
              </a:rPr>
              <a:t>What we do</a:t>
            </a:r>
            <a:endParaRPr lang="en-US" sz="2900" i="1">
              <a:solidFill>
                <a:schemeClr val="tx1">
                  <a:lumMod val="85000"/>
                  <a:lumOff val="15000"/>
                </a:schemeClr>
              </a:solidFill>
              <a:latin typeface="+mj-lt"/>
              <a:cs typeface="Poppins SemiBold" panose="00000700000000000000" pitchFamily="2" charset="0"/>
            </a:endParaRPr>
          </a:p>
        </p:txBody>
      </p:sp>
      <p:sp>
        <p:nvSpPr>
          <p:cNvPr id="7" name="TextBox 6">
            <a:extLst>
              <a:ext uri="{FF2B5EF4-FFF2-40B4-BE49-F238E27FC236}">
                <a16:creationId xmlns:a16="http://schemas.microsoft.com/office/drawing/2014/main" id="{99781922-79FC-4E01-8876-CEA65D801199}"/>
              </a:ext>
            </a:extLst>
          </p:cNvPr>
          <p:cNvSpPr txBox="1"/>
          <p:nvPr/>
        </p:nvSpPr>
        <p:spPr>
          <a:xfrm>
            <a:off x="7693629" y="1853958"/>
            <a:ext cx="1818125" cy="830997"/>
          </a:xfrm>
          <a:prstGeom prst="rect">
            <a:avLst/>
          </a:prstGeom>
          <a:noFill/>
        </p:spPr>
        <p:txBody>
          <a:bodyPr wrap="none" rtlCol="0">
            <a:spAutoFit/>
          </a:bodyPr>
          <a:lstStyle/>
          <a:p>
            <a:pPr algn="ctr"/>
            <a:r>
              <a:rPr lang="en-US" sz="4800" b="1" spc="600" dirty="0">
                <a:solidFill>
                  <a:srgbClr val="63726F"/>
                </a:solidFill>
                <a:latin typeface="+mj-lt"/>
                <a:cs typeface="Poppins" panose="00000500000000000000" pitchFamily="2" charset="0"/>
              </a:rPr>
              <a:t>DIET</a:t>
            </a:r>
          </a:p>
        </p:txBody>
      </p:sp>
      <p:cxnSp>
        <p:nvCxnSpPr>
          <p:cNvPr id="8" name="Straight Connector 7">
            <a:extLst>
              <a:ext uri="{FF2B5EF4-FFF2-40B4-BE49-F238E27FC236}">
                <a16:creationId xmlns:a16="http://schemas.microsoft.com/office/drawing/2014/main" id="{570F4FBC-0666-4DBD-891F-566D9F36B7B3}"/>
              </a:ext>
            </a:extLst>
          </p:cNvPr>
          <p:cNvCxnSpPr>
            <a:cxnSpLocks/>
          </p:cNvCxnSpPr>
          <p:nvPr/>
        </p:nvCxnSpPr>
        <p:spPr>
          <a:xfrm>
            <a:off x="9497719" y="1574517"/>
            <a:ext cx="535360" cy="0"/>
          </a:xfrm>
          <a:prstGeom prst="line">
            <a:avLst/>
          </a:prstGeom>
          <a:ln w="12700">
            <a:solidFill>
              <a:srgbClr val="63726F"/>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E094B53-20FF-4D34-93EE-F90BD66E0BB8}"/>
              </a:ext>
            </a:extLst>
          </p:cNvPr>
          <p:cNvSpPr txBox="1"/>
          <p:nvPr/>
        </p:nvSpPr>
        <p:spPr>
          <a:xfrm>
            <a:off x="1896793" y="4327891"/>
            <a:ext cx="1446230" cy="276999"/>
          </a:xfrm>
          <a:prstGeom prst="rect">
            <a:avLst/>
          </a:prstGeom>
          <a:noFill/>
        </p:spPr>
        <p:txBody>
          <a:bodyPr wrap="none" rtlCol="0">
            <a:spAutoFit/>
          </a:bodyPr>
          <a:lstStyle/>
          <a:p>
            <a:r>
              <a:rPr lang="en-US" sz="1200" b="1" spc="100" dirty="0">
                <a:solidFill>
                  <a:srgbClr val="63726F"/>
                </a:solidFill>
                <a:latin typeface="+mj-lt"/>
                <a:ea typeface="Open Sans" panose="020B0606030504020204" pitchFamily="34" charset="0"/>
                <a:cs typeface="Poppins" panose="00000500000000000000" pitchFamily="2" charset="0"/>
              </a:rPr>
              <a:t>WHAT DIET DO</a:t>
            </a:r>
          </a:p>
        </p:txBody>
      </p:sp>
      <p:sp>
        <p:nvSpPr>
          <p:cNvPr id="10" name="Rectangle 9">
            <a:extLst>
              <a:ext uri="{FF2B5EF4-FFF2-40B4-BE49-F238E27FC236}">
                <a16:creationId xmlns:a16="http://schemas.microsoft.com/office/drawing/2014/main" id="{208DE1E7-774E-47A8-8DBA-E217B0FADA61}"/>
              </a:ext>
            </a:extLst>
          </p:cNvPr>
          <p:cNvSpPr/>
          <p:nvPr/>
        </p:nvSpPr>
        <p:spPr>
          <a:xfrm>
            <a:off x="1896793" y="4632600"/>
            <a:ext cx="4160711" cy="1337930"/>
          </a:xfrm>
          <a:prstGeom prst="rect">
            <a:avLst/>
          </a:prstGeom>
        </p:spPr>
        <p:txBody>
          <a:bodyPr wrap="square">
            <a:spAutoFit/>
          </a:bodyPr>
          <a:lstStyle/>
          <a:p>
            <a:pPr algn="just">
              <a:lnSpc>
                <a:spcPct val="150000"/>
              </a:lnSpc>
            </a:pPr>
            <a:r>
              <a:rPr lang="en-US" sz="1100" dirty="0">
                <a:solidFill>
                  <a:schemeClr val="bg1">
                    <a:lumMod val="50000"/>
                  </a:schemeClr>
                </a:solidFill>
                <a:latin typeface="+mj-lt"/>
                <a:ea typeface="Noto Sans" panose="020B0502040504020204" pitchFamily="34" charset="0"/>
                <a:cs typeface="Noto Sans" panose="020B0502040504020204" pitchFamily="34" charset="0"/>
              </a:rPr>
              <a:t>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vero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eos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accusamus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iusto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odio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dignissimos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ducimus</a:t>
            </a:r>
            <a:r>
              <a:rPr lang="en-US" sz="1100" dirty="0">
                <a:solidFill>
                  <a:schemeClr val="bg1">
                    <a:lumMod val="50000"/>
                  </a:schemeClr>
                </a:solidFill>
                <a:latin typeface="+mj-lt"/>
                <a:ea typeface="Noto Sans" panose="020B0502040504020204" pitchFamily="34" charset="0"/>
                <a:cs typeface="Noto Sans" panose="020B0502040504020204" pitchFamily="34" charset="0"/>
              </a:rPr>
              <a:t> qui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blanditiis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ise</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praesentium</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voluptatum</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deleniti</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atque</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corrupti</a:t>
            </a:r>
            <a:r>
              <a:rPr lang="en-US" sz="1100" dirty="0">
                <a:solidFill>
                  <a:schemeClr val="bg1">
                    <a:lumMod val="50000"/>
                  </a:schemeClr>
                </a:solidFill>
                <a:latin typeface="+mj-lt"/>
                <a:ea typeface="Noto Sans" panose="020B0502040504020204" pitchFamily="34" charset="0"/>
                <a:cs typeface="Noto Sans" panose="020B0502040504020204" pitchFamily="34" charset="0"/>
              </a:rPr>
              <a:t> quos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dolores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quas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molestias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excepturi</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sint</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occaecati</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cupiditate</a:t>
            </a:r>
            <a:r>
              <a:rPr lang="en-US" sz="1100" dirty="0">
                <a:solidFill>
                  <a:schemeClr val="bg1">
                    <a:lumMod val="50000"/>
                  </a:schemeClr>
                </a:solidFill>
                <a:latin typeface="+mj-lt"/>
                <a:ea typeface="Noto Sans" panose="020B0502040504020204" pitchFamily="34" charset="0"/>
                <a:cs typeface="Noto Sans" panose="020B0502040504020204" pitchFamily="34" charset="0"/>
              </a:rPr>
              <a:t> non provident,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similique</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molesti</a:t>
            </a:r>
            <a:r>
              <a:rPr lang="en-US" sz="1100" dirty="0">
                <a:solidFill>
                  <a:schemeClr val="bg1">
                    <a:lumMod val="50000"/>
                  </a:schemeClr>
                </a:solidFill>
                <a:latin typeface="+mj-lt"/>
                <a:ea typeface="Noto Sans" panose="020B0502040504020204" pitchFamily="34" charset="0"/>
                <a:cs typeface="Noto Sans" panose="020B0502040504020204" pitchFamily="34" charset="0"/>
              </a:rPr>
              <a:t> sunt in culpa qui</a:t>
            </a:r>
          </a:p>
        </p:txBody>
      </p:sp>
      <p:grpSp>
        <p:nvGrpSpPr>
          <p:cNvPr id="11" name="Group 10">
            <a:extLst>
              <a:ext uri="{FF2B5EF4-FFF2-40B4-BE49-F238E27FC236}">
                <a16:creationId xmlns:a16="http://schemas.microsoft.com/office/drawing/2014/main" id="{C557E834-2A3F-46AA-9F98-C9AF0E9FDDFE}"/>
              </a:ext>
            </a:extLst>
          </p:cNvPr>
          <p:cNvGrpSpPr/>
          <p:nvPr/>
        </p:nvGrpSpPr>
        <p:grpSpPr>
          <a:xfrm>
            <a:off x="7164032" y="2784285"/>
            <a:ext cx="368882" cy="102182"/>
            <a:chOff x="2679118" y="1898068"/>
            <a:chExt cx="368882" cy="102182"/>
          </a:xfrm>
          <a:solidFill>
            <a:srgbClr val="404040"/>
          </a:solidFill>
        </p:grpSpPr>
        <p:sp>
          <p:nvSpPr>
            <p:cNvPr id="12" name="Rectangle 11">
              <a:extLst>
                <a:ext uri="{FF2B5EF4-FFF2-40B4-BE49-F238E27FC236}">
                  <a16:creationId xmlns:a16="http://schemas.microsoft.com/office/drawing/2014/main" id="{32367C6C-C84C-4DF5-B4C1-398BBB8D37A3}"/>
                </a:ext>
              </a:extLst>
            </p:cNvPr>
            <p:cNvSpPr/>
            <p:nvPr/>
          </p:nvSpPr>
          <p:spPr>
            <a:xfrm>
              <a:off x="2679118" y="1898068"/>
              <a:ext cx="102182" cy="102182"/>
            </a:xfrm>
            <a:prstGeom prst="rect">
              <a:avLst/>
            </a:prstGeom>
            <a:solidFill>
              <a:srgbClr val="546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13" name="Rectangle 12">
              <a:extLst>
                <a:ext uri="{FF2B5EF4-FFF2-40B4-BE49-F238E27FC236}">
                  <a16:creationId xmlns:a16="http://schemas.microsoft.com/office/drawing/2014/main" id="{D45BB61E-0195-4FD9-A203-A003CF1248DB}"/>
                </a:ext>
              </a:extLst>
            </p:cNvPr>
            <p:cNvSpPr/>
            <p:nvPr/>
          </p:nvSpPr>
          <p:spPr>
            <a:xfrm>
              <a:off x="2812468" y="1898068"/>
              <a:ext cx="102182" cy="102182"/>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14" name="Rectangle 13">
              <a:extLst>
                <a:ext uri="{FF2B5EF4-FFF2-40B4-BE49-F238E27FC236}">
                  <a16:creationId xmlns:a16="http://schemas.microsoft.com/office/drawing/2014/main" id="{D9C535D9-E7F2-41B5-A5D9-12891F316BF2}"/>
                </a:ext>
              </a:extLst>
            </p:cNvPr>
            <p:cNvSpPr/>
            <p:nvPr/>
          </p:nvSpPr>
          <p:spPr>
            <a:xfrm>
              <a:off x="2945818" y="1898068"/>
              <a:ext cx="102182" cy="102182"/>
            </a:xfrm>
            <a:prstGeom prst="rect">
              <a:avLst/>
            </a:prstGeom>
            <a:solidFill>
              <a:srgbClr val="AAA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grpSp>
      <p:sp>
        <p:nvSpPr>
          <p:cNvPr id="19" name="Rectangle 18">
            <a:extLst>
              <a:ext uri="{FF2B5EF4-FFF2-40B4-BE49-F238E27FC236}">
                <a16:creationId xmlns:a16="http://schemas.microsoft.com/office/drawing/2014/main" id="{D576095F-1BB1-41D2-87A6-472DFD859818}"/>
              </a:ext>
            </a:extLst>
          </p:cNvPr>
          <p:cNvSpPr/>
          <p:nvPr/>
        </p:nvSpPr>
        <p:spPr>
          <a:xfrm>
            <a:off x="6680958" y="4632600"/>
            <a:ext cx="4160711" cy="1337930"/>
          </a:xfrm>
          <a:prstGeom prst="rect">
            <a:avLst/>
          </a:prstGeom>
        </p:spPr>
        <p:txBody>
          <a:bodyPr wrap="square">
            <a:spAutoFit/>
          </a:bodyPr>
          <a:lstStyle/>
          <a:p>
            <a:pPr algn="just">
              <a:lnSpc>
                <a:spcPct val="150000"/>
              </a:lnSpc>
            </a:pPr>
            <a:r>
              <a:rPr lang="en-US" sz="1100" dirty="0">
                <a:solidFill>
                  <a:schemeClr val="bg1">
                    <a:lumMod val="50000"/>
                  </a:schemeClr>
                </a:solidFill>
                <a:latin typeface="+mj-lt"/>
                <a:ea typeface="Noto Sans" panose="020B0502040504020204" pitchFamily="34" charset="0"/>
                <a:cs typeface="Noto Sans" panose="020B0502040504020204" pitchFamily="34" charset="0"/>
              </a:rPr>
              <a:t>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vero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eos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accusamus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iusto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odio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dignissimos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ducimus</a:t>
            </a:r>
            <a:r>
              <a:rPr lang="en-US" sz="1100" dirty="0">
                <a:solidFill>
                  <a:schemeClr val="bg1">
                    <a:lumMod val="50000"/>
                  </a:schemeClr>
                </a:solidFill>
                <a:latin typeface="+mj-lt"/>
                <a:ea typeface="Noto Sans" panose="020B0502040504020204" pitchFamily="34" charset="0"/>
                <a:cs typeface="Noto Sans" panose="020B0502040504020204" pitchFamily="34" charset="0"/>
              </a:rPr>
              <a:t> qui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blanditiis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ise</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praesentium</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voluptatum</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deleniti</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atque</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corrupti</a:t>
            </a:r>
            <a:r>
              <a:rPr lang="en-US" sz="1100" dirty="0">
                <a:solidFill>
                  <a:schemeClr val="bg1">
                    <a:lumMod val="50000"/>
                  </a:schemeClr>
                </a:solidFill>
                <a:latin typeface="+mj-lt"/>
                <a:ea typeface="Noto Sans" panose="020B0502040504020204" pitchFamily="34" charset="0"/>
                <a:cs typeface="Noto Sans" panose="020B0502040504020204" pitchFamily="34" charset="0"/>
              </a:rPr>
              <a:t> quos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dolores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quas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molestias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excepturi</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sint</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occaecati</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cupiditate</a:t>
            </a:r>
            <a:r>
              <a:rPr lang="en-US" sz="1100" dirty="0">
                <a:solidFill>
                  <a:schemeClr val="bg1">
                    <a:lumMod val="50000"/>
                  </a:schemeClr>
                </a:solidFill>
                <a:latin typeface="+mj-lt"/>
                <a:ea typeface="Noto Sans" panose="020B0502040504020204" pitchFamily="34" charset="0"/>
                <a:cs typeface="Noto Sans" panose="020B0502040504020204" pitchFamily="34" charset="0"/>
              </a:rPr>
              <a:t> non provident,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similique</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molesti</a:t>
            </a:r>
            <a:r>
              <a:rPr lang="en-US" sz="1100" dirty="0">
                <a:solidFill>
                  <a:schemeClr val="bg1">
                    <a:lumMod val="50000"/>
                  </a:schemeClr>
                </a:solidFill>
                <a:latin typeface="+mj-lt"/>
                <a:ea typeface="Noto Sans" panose="020B0502040504020204" pitchFamily="34" charset="0"/>
                <a:cs typeface="Noto Sans" panose="020B0502040504020204" pitchFamily="34" charset="0"/>
              </a:rPr>
              <a:t> sunt in culpa qui</a:t>
            </a:r>
          </a:p>
        </p:txBody>
      </p:sp>
      <p:pic>
        <p:nvPicPr>
          <p:cNvPr id="21" name="Picture Placeholder 20">
            <a:extLst>
              <a:ext uri="{FF2B5EF4-FFF2-40B4-BE49-F238E27FC236}">
                <a16:creationId xmlns:a16="http://schemas.microsoft.com/office/drawing/2014/main" id="{1C49BEB5-E868-4A62-9329-4BFBB45F93B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34576" b="34576"/>
          <a:stretch>
            <a:fillRect/>
          </a:stretch>
        </p:blipFill>
        <p:spPr/>
      </p:pic>
    </p:spTree>
    <p:extLst>
      <p:ext uri="{BB962C8B-B14F-4D97-AF65-F5344CB8AC3E}">
        <p14:creationId xmlns:p14="http://schemas.microsoft.com/office/powerpoint/2010/main" val="1094482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2492E74-5D32-4590-8DBE-02F06B1A0652}"/>
              </a:ext>
            </a:extLst>
          </p:cNvPr>
          <p:cNvSpPr txBox="1"/>
          <p:nvPr/>
        </p:nvSpPr>
        <p:spPr>
          <a:xfrm>
            <a:off x="783771" y="1895989"/>
            <a:ext cx="2981018" cy="538609"/>
          </a:xfrm>
          <a:prstGeom prst="rect">
            <a:avLst/>
          </a:prstGeom>
          <a:noFill/>
        </p:spPr>
        <p:txBody>
          <a:bodyPr wrap="square" rtlCol="0">
            <a:spAutoFit/>
          </a:bodyPr>
          <a:lstStyle/>
          <a:p>
            <a:r>
              <a:rPr lang="en-US" sz="2900">
                <a:solidFill>
                  <a:schemeClr val="tx1">
                    <a:lumMod val="85000"/>
                    <a:lumOff val="15000"/>
                  </a:schemeClr>
                </a:solidFill>
                <a:latin typeface="+mj-lt"/>
                <a:cs typeface="Poppins SemiBold" panose="00000700000000000000" pitchFamily="2" charset="0"/>
              </a:rPr>
              <a:t>How we works</a:t>
            </a:r>
            <a:endParaRPr lang="en-US" sz="2900" i="1">
              <a:solidFill>
                <a:schemeClr val="tx1">
                  <a:lumMod val="85000"/>
                  <a:lumOff val="15000"/>
                </a:schemeClr>
              </a:solidFill>
              <a:latin typeface="+mj-lt"/>
              <a:cs typeface="Poppins SemiBold" panose="00000700000000000000" pitchFamily="2" charset="0"/>
            </a:endParaRPr>
          </a:p>
        </p:txBody>
      </p:sp>
      <p:sp>
        <p:nvSpPr>
          <p:cNvPr id="6" name="TextBox 5">
            <a:extLst>
              <a:ext uri="{FF2B5EF4-FFF2-40B4-BE49-F238E27FC236}">
                <a16:creationId xmlns:a16="http://schemas.microsoft.com/office/drawing/2014/main" id="{4B773422-FEE1-41EB-B976-C69E0AC30B9D}"/>
              </a:ext>
            </a:extLst>
          </p:cNvPr>
          <p:cNvSpPr txBox="1"/>
          <p:nvPr/>
        </p:nvSpPr>
        <p:spPr>
          <a:xfrm>
            <a:off x="1468881" y="978288"/>
            <a:ext cx="1818125" cy="830997"/>
          </a:xfrm>
          <a:prstGeom prst="rect">
            <a:avLst/>
          </a:prstGeom>
          <a:noFill/>
        </p:spPr>
        <p:txBody>
          <a:bodyPr wrap="none" rtlCol="0">
            <a:spAutoFit/>
          </a:bodyPr>
          <a:lstStyle/>
          <a:p>
            <a:pPr algn="ctr"/>
            <a:r>
              <a:rPr lang="en-US" sz="4800" b="1" spc="600" dirty="0">
                <a:solidFill>
                  <a:srgbClr val="63726F"/>
                </a:solidFill>
                <a:latin typeface="+mj-lt"/>
                <a:cs typeface="Poppins" panose="00000500000000000000" pitchFamily="2" charset="0"/>
              </a:rPr>
              <a:t>DIET</a:t>
            </a:r>
          </a:p>
        </p:txBody>
      </p:sp>
      <p:cxnSp>
        <p:nvCxnSpPr>
          <p:cNvPr id="7" name="Straight Connector 6">
            <a:extLst>
              <a:ext uri="{FF2B5EF4-FFF2-40B4-BE49-F238E27FC236}">
                <a16:creationId xmlns:a16="http://schemas.microsoft.com/office/drawing/2014/main" id="{205F6B16-0241-47EF-8C95-F95AB880B70C}"/>
              </a:ext>
            </a:extLst>
          </p:cNvPr>
          <p:cNvCxnSpPr>
            <a:cxnSpLocks/>
          </p:cNvCxnSpPr>
          <p:nvPr/>
        </p:nvCxnSpPr>
        <p:spPr>
          <a:xfrm>
            <a:off x="3650342" y="2204462"/>
            <a:ext cx="307261" cy="0"/>
          </a:xfrm>
          <a:prstGeom prst="line">
            <a:avLst/>
          </a:prstGeom>
          <a:ln w="12700">
            <a:solidFill>
              <a:srgbClr val="63726F"/>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C3B4A6A-1FD7-435F-B7A7-6E64DDD64591}"/>
              </a:ext>
            </a:extLst>
          </p:cNvPr>
          <p:cNvSpPr txBox="1"/>
          <p:nvPr/>
        </p:nvSpPr>
        <p:spPr>
          <a:xfrm>
            <a:off x="1357847" y="2940752"/>
            <a:ext cx="1739579" cy="276999"/>
          </a:xfrm>
          <a:prstGeom prst="rect">
            <a:avLst/>
          </a:prstGeom>
          <a:noFill/>
        </p:spPr>
        <p:txBody>
          <a:bodyPr wrap="none" rtlCol="0">
            <a:spAutoFit/>
          </a:bodyPr>
          <a:lstStyle/>
          <a:p>
            <a:r>
              <a:rPr lang="en-US" sz="1200" b="1" spc="100" dirty="0">
                <a:solidFill>
                  <a:srgbClr val="63726F"/>
                </a:solidFill>
                <a:latin typeface="+mj-lt"/>
                <a:ea typeface="Open Sans" panose="020B0606030504020204" pitchFamily="34" charset="0"/>
                <a:cs typeface="Poppins" panose="00000500000000000000" pitchFamily="2" charset="0"/>
              </a:rPr>
              <a:t>HOW DIET WORKS</a:t>
            </a:r>
          </a:p>
        </p:txBody>
      </p:sp>
      <p:sp>
        <p:nvSpPr>
          <p:cNvPr id="9" name="Rectangle 8">
            <a:extLst>
              <a:ext uri="{FF2B5EF4-FFF2-40B4-BE49-F238E27FC236}">
                <a16:creationId xmlns:a16="http://schemas.microsoft.com/office/drawing/2014/main" id="{048FA20E-11AA-471F-BB14-B752280A016C}"/>
              </a:ext>
            </a:extLst>
          </p:cNvPr>
          <p:cNvSpPr/>
          <p:nvPr/>
        </p:nvSpPr>
        <p:spPr>
          <a:xfrm>
            <a:off x="1357847" y="3300880"/>
            <a:ext cx="4160711" cy="1591846"/>
          </a:xfrm>
          <a:prstGeom prst="rect">
            <a:avLst/>
          </a:prstGeom>
        </p:spPr>
        <p:txBody>
          <a:bodyPr wrap="square">
            <a:spAutoFit/>
          </a:bodyPr>
          <a:lstStyle/>
          <a:p>
            <a:pPr algn="just">
              <a:lnSpc>
                <a:spcPct val="150000"/>
              </a:lnSpc>
            </a:pPr>
            <a:r>
              <a:rPr lang="en-US" sz="1100" dirty="0">
                <a:solidFill>
                  <a:schemeClr val="bg1">
                    <a:lumMod val="50000"/>
                  </a:schemeClr>
                </a:solidFill>
                <a:latin typeface="+mj-lt"/>
                <a:ea typeface="Noto Sans" panose="020B0502040504020204" pitchFamily="34" charset="0"/>
                <a:cs typeface="Noto Sans" panose="020B0502040504020204" pitchFamily="34" charset="0"/>
              </a:rPr>
              <a:t>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vero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eos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accusamus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iusto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odio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dignissimos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ducimus</a:t>
            </a:r>
            <a:r>
              <a:rPr lang="en-US" sz="1100" dirty="0">
                <a:solidFill>
                  <a:schemeClr val="bg1">
                    <a:lumMod val="50000"/>
                  </a:schemeClr>
                </a:solidFill>
                <a:latin typeface="+mj-lt"/>
                <a:ea typeface="Noto Sans" panose="020B0502040504020204" pitchFamily="34" charset="0"/>
                <a:cs typeface="Noto Sans" panose="020B0502040504020204" pitchFamily="34" charset="0"/>
              </a:rPr>
              <a:t> qui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blanditiis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ise</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praesentium</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voluptatum</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deleniti</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atque</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corrupti</a:t>
            </a:r>
            <a:r>
              <a:rPr lang="en-US" sz="1100" dirty="0">
                <a:solidFill>
                  <a:schemeClr val="bg1">
                    <a:lumMod val="50000"/>
                  </a:schemeClr>
                </a:solidFill>
                <a:latin typeface="+mj-lt"/>
                <a:ea typeface="Noto Sans" panose="020B0502040504020204" pitchFamily="34" charset="0"/>
                <a:cs typeface="Noto Sans" panose="020B0502040504020204" pitchFamily="34" charset="0"/>
              </a:rPr>
              <a:t> quos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dolores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quas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molestias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excepturi</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sint</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occaecati</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cupiditate</a:t>
            </a:r>
            <a:r>
              <a:rPr lang="en-US" sz="1100" dirty="0">
                <a:solidFill>
                  <a:schemeClr val="bg1">
                    <a:lumMod val="50000"/>
                  </a:schemeClr>
                </a:solidFill>
                <a:latin typeface="+mj-lt"/>
                <a:ea typeface="Noto Sans" panose="020B0502040504020204" pitchFamily="34" charset="0"/>
                <a:cs typeface="Noto Sans" panose="020B0502040504020204" pitchFamily="34" charset="0"/>
              </a:rPr>
              <a:t> non provident,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similique</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molesti</a:t>
            </a:r>
            <a:r>
              <a:rPr lang="en-US" sz="1100" dirty="0">
                <a:solidFill>
                  <a:schemeClr val="bg1">
                    <a:lumMod val="50000"/>
                  </a:schemeClr>
                </a:solidFill>
                <a:latin typeface="+mj-lt"/>
                <a:ea typeface="Noto Sans" panose="020B0502040504020204" pitchFamily="34" charset="0"/>
                <a:cs typeface="Noto Sans" panose="020B0502040504020204" pitchFamily="34" charset="0"/>
              </a:rPr>
              <a:t> sunt in culpa qui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officia</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deserunt</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mollitia</a:t>
            </a:r>
            <a:r>
              <a:rPr lang="en-US" sz="1100" dirty="0">
                <a:solidFill>
                  <a:schemeClr val="bg1">
                    <a:lumMod val="50000"/>
                  </a:schemeClr>
                </a:solidFill>
                <a:latin typeface="+mj-lt"/>
                <a:ea typeface="Noto Sans" panose="020B0502040504020204" pitchFamily="34" charset="0"/>
                <a:cs typeface="Noto Sans" panose="020B0502040504020204" pitchFamily="34" charset="0"/>
              </a:rPr>
              <a:t> animi, id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est</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laborum</a:t>
            </a:r>
            <a:r>
              <a:rPr lang="en-US" sz="1100" dirty="0">
                <a:solidFill>
                  <a:schemeClr val="bg1">
                    <a:lumMod val="50000"/>
                  </a:schemeClr>
                </a:solidFill>
                <a:latin typeface="+mj-lt"/>
                <a:ea typeface="Noto Sans" panose="020B0502040504020204" pitchFamily="34" charset="0"/>
                <a:cs typeface="Noto Sans" panose="020B0502040504020204" pitchFamily="34" charset="0"/>
              </a:rPr>
              <a:t>.</a:t>
            </a:r>
          </a:p>
        </p:txBody>
      </p:sp>
      <p:grpSp>
        <p:nvGrpSpPr>
          <p:cNvPr id="10" name="Group 9">
            <a:extLst>
              <a:ext uri="{FF2B5EF4-FFF2-40B4-BE49-F238E27FC236}">
                <a16:creationId xmlns:a16="http://schemas.microsoft.com/office/drawing/2014/main" id="{E13108CD-01CF-42CA-B9E1-428B8D5F4703}"/>
              </a:ext>
            </a:extLst>
          </p:cNvPr>
          <p:cNvGrpSpPr/>
          <p:nvPr/>
        </p:nvGrpSpPr>
        <p:grpSpPr>
          <a:xfrm>
            <a:off x="6141399" y="6164475"/>
            <a:ext cx="368882" cy="102182"/>
            <a:chOff x="2679118" y="1898068"/>
            <a:chExt cx="368882" cy="102182"/>
          </a:xfrm>
          <a:solidFill>
            <a:srgbClr val="404040"/>
          </a:solidFill>
        </p:grpSpPr>
        <p:sp>
          <p:nvSpPr>
            <p:cNvPr id="11" name="Rectangle 10">
              <a:extLst>
                <a:ext uri="{FF2B5EF4-FFF2-40B4-BE49-F238E27FC236}">
                  <a16:creationId xmlns:a16="http://schemas.microsoft.com/office/drawing/2014/main" id="{BE880D00-D25B-405C-BFE1-7953345BDDAB}"/>
                </a:ext>
              </a:extLst>
            </p:cNvPr>
            <p:cNvSpPr/>
            <p:nvPr/>
          </p:nvSpPr>
          <p:spPr>
            <a:xfrm>
              <a:off x="2679118" y="1898068"/>
              <a:ext cx="102182" cy="102182"/>
            </a:xfrm>
            <a:prstGeom prst="rect">
              <a:avLst/>
            </a:prstGeom>
            <a:solidFill>
              <a:srgbClr val="546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12" name="Rectangle 11">
              <a:extLst>
                <a:ext uri="{FF2B5EF4-FFF2-40B4-BE49-F238E27FC236}">
                  <a16:creationId xmlns:a16="http://schemas.microsoft.com/office/drawing/2014/main" id="{8F0C0DAE-B996-48DC-A3A4-865391A22ECD}"/>
                </a:ext>
              </a:extLst>
            </p:cNvPr>
            <p:cNvSpPr/>
            <p:nvPr/>
          </p:nvSpPr>
          <p:spPr>
            <a:xfrm>
              <a:off x="2812468" y="1898068"/>
              <a:ext cx="102182" cy="102182"/>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13" name="Rectangle 12">
              <a:extLst>
                <a:ext uri="{FF2B5EF4-FFF2-40B4-BE49-F238E27FC236}">
                  <a16:creationId xmlns:a16="http://schemas.microsoft.com/office/drawing/2014/main" id="{FDD00805-603F-4A8F-AC85-A7B6E1DF6E2B}"/>
                </a:ext>
              </a:extLst>
            </p:cNvPr>
            <p:cNvSpPr/>
            <p:nvPr/>
          </p:nvSpPr>
          <p:spPr>
            <a:xfrm>
              <a:off x="2945818" y="1898068"/>
              <a:ext cx="102182" cy="102182"/>
            </a:xfrm>
            <a:prstGeom prst="rect">
              <a:avLst/>
            </a:prstGeom>
            <a:solidFill>
              <a:srgbClr val="AAA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grpSp>
      <p:pic>
        <p:nvPicPr>
          <p:cNvPr id="4" name="Picture Placeholder 3">
            <a:extLst>
              <a:ext uri="{FF2B5EF4-FFF2-40B4-BE49-F238E27FC236}">
                <a16:creationId xmlns:a16="http://schemas.microsoft.com/office/drawing/2014/main" id="{F4D2D4E2-17B7-441C-8F7F-0B42D54A001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8464" b="8464"/>
          <a:stretch>
            <a:fillRect/>
          </a:stretch>
        </p:blipFill>
        <p:spPr/>
      </p:pic>
      <p:pic>
        <p:nvPicPr>
          <p:cNvPr id="16" name="Picture Placeholder 15">
            <a:extLst>
              <a:ext uri="{FF2B5EF4-FFF2-40B4-BE49-F238E27FC236}">
                <a16:creationId xmlns:a16="http://schemas.microsoft.com/office/drawing/2014/main" id="{34B981F1-55DE-4D23-BFDF-4F4E3E96A88C}"/>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1533" b="31533"/>
          <a:stretch>
            <a:fillRect/>
          </a:stretch>
        </p:blipFill>
        <p:spPr/>
      </p:pic>
    </p:spTree>
    <p:extLst>
      <p:ext uri="{BB962C8B-B14F-4D97-AF65-F5344CB8AC3E}">
        <p14:creationId xmlns:p14="http://schemas.microsoft.com/office/powerpoint/2010/main" val="1845163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1DBA670C-4153-4897-AB8D-0BA6801E41FA}"/>
              </a:ext>
            </a:extLst>
          </p:cNvPr>
          <p:cNvSpPr txBox="1"/>
          <p:nvPr/>
        </p:nvSpPr>
        <p:spPr>
          <a:xfrm>
            <a:off x="7722439" y="2084899"/>
            <a:ext cx="3173832" cy="538609"/>
          </a:xfrm>
          <a:prstGeom prst="rect">
            <a:avLst/>
          </a:prstGeom>
          <a:noFill/>
        </p:spPr>
        <p:txBody>
          <a:bodyPr wrap="square" rtlCol="0">
            <a:spAutoFit/>
          </a:bodyPr>
          <a:lstStyle/>
          <a:p>
            <a:r>
              <a:rPr lang="en-US" sz="2900">
                <a:solidFill>
                  <a:schemeClr val="tx1">
                    <a:lumMod val="85000"/>
                    <a:lumOff val="15000"/>
                  </a:schemeClr>
                </a:solidFill>
                <a:latin typeface="+mj-lt"/>
                <a:cs typeface="Poppins SemiBold" panose="00000700000000000000" pitchFamily="2" charset="0"/>
              </a:rPr>
              <a:t>Mission &amp; Vision</a:t>
            </a:r>
            <a:endParaRPr lang="en-US" sz="2900" i="1">
              <a:solidFill>
                <a:schemeClr val="tx1">
                  <a:lumMod val="85000"/>
                  <a:lumOff val="15000"/>
                </a:schemeClr>
              </a:solidFill>
              <a:latin typeface="+mj-lt"/>
              <a:cs typeface="Poppins SemiBold" panose="00000700000000000000" pitchFamily="2" charset="0"/>
            </a:endParaRPr>
          </a:p>
        </p:txBody>
      </p:sp>
      <p:sp>
        <p:nvSpPr>
          <p:cNvPr id="15" name="TextBox 14">
            <a:extLst>
              <a:ext uri="{FF2B5EF4-FFF2-40B4-BE49-F238E27FC236}">
                <a16:creationId xmlns:a16="http://schemas.microsoft.com/office/drawing/2014/main" id="{130E77D5-D72B-47DA-9527-D89D253AF223}"/>
              </a:ext>
            </a:extLst>
          </p:cNvPr>
          <p:cNvSpPr txBox="1"/>
          <p:nvPr/>
        </p:nvSpPr>
        <p:spPr>
          <a:xfrm>
            <a:off x="8407549" y="1361163"/>
            <a:ext cx="1818125" cy="830997"/>
          </a:xfrm>
          <a:prstGeom prst="rect">
            <a:avLst/>
          </a:prstGeom>
          <a:noFill/>
        </p:spPr>
        <p:txBody>
          <a:bodyPr wrap="none" rtlCol="0">
            <a:spAutoFit/>
          </a:bodyPr>
          <a:lstStyle/>
          <a:p>
            <a:pPr algn="ctr"/>
            <a:r>
              <a:rPr lang="en-US" sz="4800" b="1" spc="600" dirty="0">
                <a:solidFill>
                  <a:srgbClr val="63726F"/>
                </a:solidFill>
                <a:latin typeface="+mj-lt"/>
                <a:cs typeface="Poppins" panose="00000500000000000000" pitchFamily="2" charset="0"/>
              </a:rPr>
              <a:t>DIET</a:t>
            </a:r>
          </a:p>
        </p:txBody>
      </p:sp>
      <p:cxnSp>
        <p:nvCxnSpPr>
          <p:cNvPr id="16" name="Straight Connector 15">
            <a:extLst>
              <a:ext uri="{FF2B5EF4-FFF2-40B4-BE49-F238E27FC236}">
                <a16:creationId xmlns:a16="http://schemas.microsoft.com/office/drawing/2014/main" id="{192C7A39-FEEE-4DCA-9499-2B05F58B2CEB}"/>
              </a:ext>
            </a:extLst>
          </p:cNvPr>
          <p:cNvCxnSpPr>
            <a:cxnSpLocks/>
          </p:cNvCxnSpPr>
          <p:nvPr/>
        </p:nvCxnSpPr>
        <p:spPr>
          <a:xfrm>
            <a:off x="9887529" y="2662263"/>
            <a:ext cx="834570" cy="0"/>
          </a:xfrm>
          <a:prstGeom prst="line">
            <a:avLst/>
          </a:prstGeom>
          <a:ln w="12700">
            <a:solidFill>
              <a:srgbClr val="63726F"/>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647AD5A7-4863-4707-A1B8-D88B96D83C16}"/>
              </a:ext>
            </a:extLst>
          </p:cNvPr>
          <p:cNvSpPr txBox="1"/>
          <p:nvPr/>
        </p:nvSpPr>
        <p:spPr>
          <a:xfrm>
            <a:off x="1887799" y="1625643"/>
            <a:ext cx="928459" cy="276999"/>
          </a:xfrm>
          <a:prstGeom prst="rect">
            <a:avLst/>
          </a:prstGeom>
          <a:noFill/>
        </p:spPr>
        <p:txBody>
          <a:bodyPr wrap="none" rtlCol="0">
            <a:spAutoFit/>
          </a:bodyPr>
          <a:lstStyle/>
          <a:p>
            <a:r>
              <a:rPr lang="en-US" sz="1200" b="1" spc="100" dirty="0">
                <a:solidFill>
                  <a:srgbClr val="63726F"/>
                </a:solidFill>
                <a:latin typeface="+mj-lt"/>
                <a:ea typeface="Open Sans" panose="020B0606030504020204" pitchFamily="34" charset="0"/>
                <a:cs typeface="Poppins" panose="00000500000000000000" pitchFamily="2" charset="0"/>
              </a:rPr>
              <a:t>MISSION</a:t>
            </a:r>
          </a:p>
        </p:txBody>
      </p:sp>
      <p:sp>
        <p:nvSpPr>
          <p:cNvPr id="18" name="Rectangle 17">
            <a:extLst>
              <a:ext uri="{FF2B5EF4-FFF2-40B4-BE49-F238E27FC236}">
                <a16:creationId xmlns:a16="http://schemas.microsoft.com/office/drawing/2014/main" id="{3CE5529B-0901-44C9-867E-4CD649D33180}"/>
              </a:ext>
            </a:extLst>
          </p:cNvPr>
          <p:cNvSpPr/>
          <p:nvPr/>
        </p:nvSpPr>
        <p:spPr>
          <a:xfrm>
            <a:off x="1887799" y="1971917"/>
            <a:ext cx="4693109" cy="1084015"/>
          </a:xfrm>
          <a:prstGeom prst="rect">
            <a:avLst/>
          </a:prstGeom>
        </p:spPr>
        <p:txBody>
          <a:bodyPr wrap="square">
            <a:spAutoFit/>
          </a:bodyPr>
          <a:lstStyle/>
          <a:p>
            <a:pPr algn="just">
              <a:lnSpc>
                <a:spcPct val="150000"/>
              </a:lnSpc>
            </a:pPr>
            <a:r>
              <a:rPr lang="en-US" sz="1100" dirty="0">
                <a:solidFill>
                  <a:schemeClr val="bg1">
                    <a:lumMod val="50000"/>
                  </a:schemeClr>
                </a:solidFill>
                <a:latin typeface="+mj-lt"/>
                <a:ea typeface="Noto Sans" panose="020B0502040504020204" pitchFamily="34" charset="0"/>
                <a:cs typeface="Noto Sans" panose="020B0502040504020204" pitchFamily="34" charset="0"/>
              </a:rPr>
              <a:t>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vero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eos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accusamus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iusto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odio</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dignissimos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ducimus</a:t>
            </a:r>
            <a:r>
              <a:rPr lang="en-US" sz="1100" dirty="0">
                <a:solidFill>
                  <a:schemeClr val="bg1">
                    <a:lumMod val="50000"/>
                  </a:schemeClr>
                </a:solidFill>
                <a:latin typeface="+mj-lt"/>
                <a:ea typeface="Noto Sans" panose="020B0502040504020204" pitchFamily="34" charset="0"/>
                <a:cs typeface="Noto Sans" panose="020B0502040504020204" pitchFamily="34" charset="0"/>
              </a:rPr>
              <a:t> qui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blanditiis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ise</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praesentium</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voluptatum</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deleniti</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atque</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corrupti</a:t>
            </a:r>
            <a:r>
              <a:rPr lang="en-US" sz="1100" dirty="0">
                <a:solidFill>
                  <a:schemeClr val="bg1">
                    <a:lumMod val="50000"/>
                  </a:schemeClr>
                </a:solidFill>
                <a:latin typeface="+mj-lt"/>
                <a:ea typeface="Noto Sans" panose="020B0502040504020204" pitchFamily="34" charset="0"/>
                <a:cs typeface="Noto Sans" panose="020B0502040504020204" pitchFamily="34" charset="0"/>
              </a:rPr>
              <a:t> quos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dolores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quas</a:t>
            </a:r>
            <a:r>
              <a:rPr lang="en-US" sz="1100" dirty="0">
                <a:solidFill>
                  <a:schemeClr val="bg1">
                    <a:lumMod val="50000"/>
                  </a:schemeClr>
                </a:solidFill>
                <a:latin typeface="+mj-lt"/>
                <a:ea typeface="Noto Sans" panose="020B0502040504020204" pitchFamily="34" charset="0"/>
                <a:cs typeface="Noto Sans" panose="020B0502040504020204" pitchFamily="34" charset="0"/>
              </a:rPr>
              <a:t> et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molestias</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excepturi</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sint</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occaecati</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cupiditate</a:t>
            </a:r>
            <a:r>
              <a:rPr lang="en-US" sz="1100" dirty="0">
                <a:solidFill>
                  <a:schemeClr val="bg1">
                    <a:lumMod val="50000"/>
                  </a:schemeClr>
                </a:solidFill>
                <a:latin typeface="+mj-lt"/>
                <a:ea typeface="Noto Sans" panose="020B0502040504020204" pitchFamily="34" charset="0"/>
                <a:cs typeface="Noto Sans" panose="020B0502040504020204" pitchFamily="34" charset="0"/>
              </a:rPr>
              <a:t> non provident,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similique</a:t>
            </a:r>
            <a:r>
              <a:rPr lang="en-US" sz="1100" dirty="0">
                <a:solidFill>
                  <a:schemeClr val="bg1">
                    <a:lumMod val="50000"/>
                  </a:schemeClr>
                </a:solidFill>
                <a:latin typeface="+mj-lt"/>
                <a:ea typeface="Noto Sans" panose="020B0502040504020204" pitchFamily="34" charset="0"/>
                <a:cs typeface="Noto Sans" panose="020B0502040504020204" pitchFamily="34" charset="0"/>
              </a:rPr>
              <a:t> </a:t>
            </a:r>
            <a:r>
              <a:rPr lang="en-US" sz="1100" dirty="0" err="1">
                <a:solidFill>
                  <a:schemeClr val="bg1">
                    <a:lumMod val="50000"/>
                  </a:schemeClr>
                </a:solidFill>
                <a:latin typeface="+mj-lt"/>
                <a:ea typeface="Noto Sans" panose="020B0502040504020204" pitchFamily="34" charset="0"/>
                <a:cs typeface="Noto Sans" panose="020B0502040504020204" pitchFamily="34" charset="0"/>
              </a:rPr>
              <a:t>molesti</a:t>
            </a:r>
            <a:r>
              <a:rPr lang="en-US" sz="1100" dirty="0">
                <a:solidFill>
                  <a:schemeClr val="bg1">
                    <a:lumMod val="50000"/>
                  </a:schemeClr>
                </a:solidFill>
                <a:latin typeface="+mj-lt"/>
                <a:ea typeface="Noto Sans" panose="020B0502040504020204" pitchFamily="34" charset="0"/>
                <a:cs typeface="Noto Sans" panose="020B0502040504020204" pitchFamily="34" charset="0"/>
              </a:rPr>
              <a:t> sunt</a:t>
            </a:r>
          </a:p>
        </p:txBody>
      </p:sp>
      <p:grpSp>
        <p:nvGrpSpPr>
          <p:cNvPr id="19" name="Group 18">
            <a:extLst>
              <a:ext uri="{FF2B5EF4-FFF2-40B4-BE49-F238E27FC236}">
                <a16:creationId xmlns:a16="http://schemas.microsoft.com/office/drawing/2014/main" id="{6D285556-7CED-4EA6-9F9B-98B2F185A5E9}"/>
              </a:ext>
            </a:extLst>
          </p:cNvPr>
          <p:cNvGrpSpPr/>
          <p:nvPr/>
        </p:nvGrpSpPr>
        <p:grpSpPr>
          <a:xfrm>
            <a:off x="5921650" y="6161565"/>
            <a:ext cx="368882" cy="102182"/>
            <a:chOff x="2679118" y="1898068"/>
            <a:chExt cx="368882" cy="102182"/>
          </a:xfrm>
          <a:solidFill>
            <a:srgbClr val="404040"/>
          </a:solidFill>
        </p:grpSpPr>
        <p:sp>
          <p:nvSpPr>
            <p:cNvPr id="20" name="Rectangle 19">
              <a:extLst>
                <a:ext uri="{FF2B5EF4-FFF2-40B4-BE49-F238E27FC236}">
                  <a16:creationId xmlns:a16="http://schemas.microsoft.com/office/drawing/2014/main" id="{CCABAFEB-1C61-4340-A28D-BC2BB5AF9183}"/>
                </a:ext>
              </a:extLst>
            </p:cNvPr>
            <p:cNvSpPr/>
            <p:nvPr/>
          </p:nvSpPr>
          <p:spPr>
            <a:xfrm>
              <a:off x="2679118" y="1898068"/>
              <a:ext cx="102182" cy="102182"/>
            </a:xfrm>
            <a:prstGeom prst="rect">
              <a:avLst/>
            </a:prstGeom>
            <a:solidFill>
              <a:srgbClr val="546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21" name="Rectangle 20">
              <a:extLst>
                <a:ext uri="{FF2B5EF4-FFF2-40B4-BE49-F238E27FC236}">
                  <a16:creationId xmlns:a16="http://schemas.microsoft.com/office/drawing/2014/main" id="{46D022F0-41EF-496D-AD6B-52BA480FBF79}"/>
                </a:ext>
              </a:extLst>
            </p:cNvPr>
            <p:cNvSpPr/>
            <p:nvPr/>
          </p:nvSpPr>
          <p:spPr>
            <a:xfrm>
              <a:off x="2812468" y="1898068"/>
              <a:ext cx="102182" cy="102182"/>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22" name="Rectangle 21">
              <a:extLst>
                <a:ext uri="{FF2B5EF4-FFF2-40B4-BE49-F238E27FC236}">
                  <a16:creationId xmlns:a16="http://schemas.microsoft.com/office/drawing/2014/main" id="{B9D312F6-C5D0-4E78-9AF4-0C54D9B6BEB1}"/>
                </a:ext>
              </a:extLst>
            </p:cNvPr>
            <p:cNvSpPr/>
            <p:nvPr/>
          </p:nvSpPr>
          <p:spPr>
            <a:xfrm>
              <a:off x="2945818" y="1898068"/>
              <a:ext cx="102182" cy="102182"/>
            </a:xfrm>
            <a:prstGeom prst="rect">
              <a:avLst/>
            </a:prstGeom>
            <a:solidFill>
              <a:srgbClr val="AAA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grpSp>
      <p:pic>
        <p:nvPicPr>
          <p:cNvPr id="4" name="Picture Placeholder 3">
            <a:extLst>
              <a:ext uri="{FF2B5EF4-FFF2-40B4-BE49-F238E27FC236}">
                <a16:creationId xmlns:a16="http://schemas.microsoft.com/office/drawing/2014/main" id="{17208A84-AB1C-461B-89D2-648DEFEBBAA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7689" b="27689"/>
          <a:stretch>
            <a:fillRect/>
          </a:stretch>
        </p:blipFill>
        <p:spPr/>
      </p:pic>
      <p:pic>
        <p:nvPicPr>
          <p:cNvPr id="7" name="Picture Placeholder 6">
            <a:extLst>
              <a:ext uri="{FF2B5EF4-FFF2-40B4-BE49-F238E27FC236}">
                <a16:creationId xmlns:a16="http://schemas.microsoft.com/office/drawing/2014/main" id="{6FF0AF50-208B-4735-A754-52447D446B65}"/>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24898" b="24898"/>
          <a:stretch>
            <a:fillRect/>
          </a:stretch>
        </p:blipFill>
        <p:spPr/>
      </p:pic>
    </p:spTree>
    <p:extLst>
      <p:ext uri="{BB962C8B-B14F-4D97-AF65-F5344CB8AC3E}">
        <p14:creationId xmlns:p14="http://schemas.microsoft.com/office/powerpoint/2010/main" val="20897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72DDD5A-D9D9-413F-BCDB-51DAC3D26BE9}"/>
              </a:ext>
            </a:extLst>
          </p:cNvPr>
          <p:cNvSpPr txBox="1"/>
          <p:nvPr/>
        </p:nvSpPr>
        <p:spPr>
          <a:xfrm>
            <a:off x="2491877" y="572231"/>
            <a:ext cx="2445658" cy="538609"/>
          </a:xfrm>
          <a:prstGeom prst="rect">
            <a:avLst/>
          </a:prstGeom>
          <a:noFill/>
        </p:spPr>
        <p:txBody>
          <a:bodyPr wrap="square" rtlCol="0">
            <a:spAutoFit/>
          </a:bodyPr>
          <a:lstStyle/>
          <a:p>
            <a:r>
              <a:rPr lang="en-US" sz="2900">
                <a:solidFill>
                  <a:schemeClr val="tx1">
                    <a:lumMod val="85000"/>
                    <a:lumOff val="15000"/>
                  </a:schemeClr>
                </a:solidFill>
                <a:latin typeface="+mj-lt"/>
                <a:cs typeface="Poppins SemiBold" panose="00000700000000000000" pitchFamily="2" charset="0"/>
              </a:rPr>
              <a:t>Our project</a:t>
            </a:r>
            <a:endParaRPr lang="en-US" sz="2900" i="1">
              <a:solidFill>
                <a:schemeClr val="tx1">
                  <a:lumMod val="85000"/>
                  <a:lumOff val="15000"/>
                </a:schemeClr>
              </a:solidFill>
              <a:latin typeface="+mj-lt"/>
              <a:cs typeface="Poppins SemiBold" panose="00000700000000000000" pitchFamily="2" charset="0"/>
            </a:endParaRPr>
          </a:p>
        </p:txBody>
      </p:sp>
      <p:sp>
        <p:nvSpPr>
          <p:cNvPr id="7" name="TextBox 6">
            <a:extLst>
              <a:ext uri="{FF2B5EF4-FFF2-40B4-BE49-F238E27FC236}">
                <a16:creationId xmlns:a16="http://schemas.microsoft.com/office/drawing/2014/main" id="{EE8198B0-88A2-4A1E-A5E2-7C277951E885}"/>
              </a:ext>
            </a:extLst>
          </p:cNvPr>
          <p:cNvSpPr txBox="1"/>
          <p:nvPr/>
        </p:nvSpPr>
        <p:spPr>
          <a:xfrm>
            <a:off x="3133445" y="1160149"/>
            <a:ext cx="1818125" cy="830997"/>
          </a:xfrm>
          <a:prstGeom prst="rect">
            <a:avLst/>
          </a:prstGeom>
          <a:noFill/>
        </p:spPr>
        <p:txBody>
          <a:bodyPr wrap="none" rtlCol="0">
            <a:spAutoFit/>
          </a:bodyPr>
          <a:lstStyle/>
          <a:p>
            <a:pPr algn="ctr"/>
            <a:r>
              <a:rPr lang="en-US" sz="4800" b="1" spc="600" dirty="0">
                <a:solidFill>
                  <a:srgbClr val="63726F"/>
                </a:solidFill>
                <a:latin typeface="+mj-lt"/>
                <a:cs typeface="Poppins" panose="00000500000000000000" pitchFamily="2" charset="0"/>
              </a:rPr>
              <a:t>DIET</a:t>
            </a:r>
          </a:p>
        </p:txBody>
      </p:sp>
      <p:cxnSp>
        <p:nvCxnSpPr>
          <p:cNvPr id="8" name="Straight Connector 7">
            <a:extLst>
              <a:ext uri="{FF2B5EF4-FFF2-40B4-BE49-F238E27FC236}">
                <a16:creationId xmlns:a16="http://schemas.microsoft.com/office/drawing/2014/main" id="{683370C9-9134-45AB-A7C8-0D84BC47A41E}"/>
              </a:ext>
            </a:extLst>
          </p:cNvPr>
          <p:cNvCxnSpPr>
            <a:cxnSpLocks/>
          </p:cNvCxnSpPr>
          <p:nvPr/>
        </p:nvCxnSpPr>
        <p:spPr>
          <a:xfrm>
            <a:off x="4937535" y="841535"/>
            <a:ext cx="535360" cy="0"/>
          </a:xfrm>
          <a:prstGeom prst="line">
            <a:avLst/>
          </a:prstGeom>
          <a:ln w="12700">
            <a:solidFill>
              <a:srgbClr val="63726F"/>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3F66459-127C-4674-9C6F-067A89345E81}"/>
              </a:ext>
            </a:extLst>
          </p:cNvPr>
          <p:cNvSpPr txBox="1"/>
          <p:nvPr/>
        </p:nvSpPr>
        <p:spPr>
          <a:xfrm>
            <a:off x="6309136" y="1975043"/>
            <a:ext cx="1399742" cy="276999"/>
          </a:xfrm>
          <a:prstGeom prst="rect">
            <a:avLst/>
          </a:prstGeom>
          <a:noFill/>
        </p:spPr>
        <p:txBody>
          <a:bodyPr wrap="none" rtlCol="0">
            <a:spAutoFit/>
          </a:bodyPr>
          <a:lstStyle/>
          <a:p>
            <a:r>
              <a:rPr lang="en-US" sz="1200" b="1" spc="100" dirty="0">
                <a:solidFill>
                  <a:srgbClr val="63726F"/>
                </a:solidFill>
                <a:latin typeface="+mj-lt"/>
                <a:ea typeface="Open Sans" panose="020B0606030504020204" pitchFamily="34" charset="0"/>
                <a:cs typeface="Poppins" panose="00000500000000000000" pitchFamily="2" charset="0"/>
              </a:rPr>
              <a:t>DIET PROJECT</a:t>
            </a:r>
          </a:p>
        </p:txBody>
      </p:sp>
      <p:sp>
        <p:nvSpPr>
          <p:cNvPr id="10" name="Rectangle 9">
            <a:extLst>
              <a:ext uri="{FF2B5EF4-FFF2-40B4-BE49-F238E27FC236}">
                <a16:creationId xmlns:a16="http://schemas.microsoft.com/office/drawing/2014/main" id="{E7FCAEE3-353F-4BF6-B1F3-5881553561FC}"/>
              </a:ext>
            </a:extLst>
          </p:cNvPr>
          <p:cNvSpPr/>
          <p:nvPr/>
        </p:nvSpPr>
        <p:spPr>
          <a:xfrm>
            <a:off x="6309136" y="2252042"/>
            <a:ext cx="4160711" cy="1591846"/>
          </a:xfrm>
          <a:prstGeom prst="rect">
            <a:avLst/>
          </a:prstGeom>
        </p:spPr>
        <p:txBody>
          <a:bodyPr wrap="square">
            <a:spAutoFit/>
          </a:bodyPr>
          <a:lstStyle/>
          <a:p>
            <a:pPr algn="just">
              <a:lnSpc>
                <a:spcPct val="150000"/>
              </a:lnSpc>
            </a:pPr>
            <a:r>
              <a:rPr lang="en-US" sz="1100">
                <a:solidFill>
                  <a:schemeClr val="bg1">
                    <a:lumMod val="50000"/>
                  </a:schemeClr>
                </a:solidFill>
                <a:latin typeface="+mj-lt"/>
                <a:ea typeface="Noto Sans" panose="020B0502040504020204" pitchFamily="34" charset="0"/>
                <a:cs typeface="Noto Sans" panose="020B0502040504020204" pitchFamily="34" charset="0"/>
              </a:rPr>
              <a:t>At vero eos et accusamus et iusto odio dignissimos ducimus qui blanditiis ise praesentium voluptatum deleniti atque corrupti quos dolores et quas et molestias excepturi sint occaecati cupiditate non provident, similique molesti sunt in culpa qui officia deserunt mollitia animi, id est laborum.</a:t>
            </a:r>
          </a:p>
        </p:txBody>
      </p:sp>
      <p:grpSp>
        <p:nvGrpSpPr>
          <p:cNvPr id="11" name="Group 10">
            <a:extLst>
              <a:ext uri="{FF2B5EF4-FFF2-40B4-BE49-F238E27FC236}">
                <a16:creationId xmlns:a16="http://schemas.microsoft.com/office/drawing/2014/main" id="{C764694A-F5FC-4424-BCD1-1DB23EF40177}"/>
              </a:ext>
            </a:extLst>
          </p:cNvPr>
          <p:cNvGrpSpPr/>
          <p:nvPr/>
        </p:nvGrpSpPr>
        <p:grpSpPr>
          <a:xfrm>
            <a:off x="10789246" y="3686454"/>
            <a:ext cx="368882" cy="102182"/>
            <a:chOff x="2679118" y="1898068"/>
            <a:chExt cx="368882" cy="102182"/>
          </a:xfrm>
          <a:solidFill>
            <a:srgbClr val="404040"/>
          </a:solidFill>
        </p:grpSpPr>
        <p:sp>
          <p:nvSpPr>
            <p:cNvPr id="12" name="Rectangle 11">
              <a:extLst>
                <a:ext uri="{FF2B5EF4-FFF2-40B4-BE49-F238E27FC236}">
                  <a16:creationId xmlns:a16="http://schemas.microsoft.com/office/drawing/2014/main" id="{46CABF74-CF2C-45B8-A036-F4FB6F284001}"/>
                </a:ext>
              </a:extLst>
            </p:cNvPr>
            <p:cNvSpPr/>
            <p:nvPr/>
          </p:nvSpPr>
          <p:spPr>
            <a:xfrm>
              <a:off x="2679118" y="1898068"/>
              <a:ext cx="102182" cy="102182"/>
            </a:xfrm>
            <a:prstGeom prst="rect">
              <a:avLst/>
            </a:prstGeom>
            <a:solidFill>
              <a:srgbClr val="546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13" name="Rectangle 12">
              <a:extLst>
                <a:ext uri="{FF2B5EF4-FFF2-40B4-BE49-F238E27FC236}">
                  <a16:creationId xmlns:a16="http://schemas.microsoft.com/office/drawing/2014/main" id="{92DB3CCE-25F4-4D86-9076-573F2ED45023}"/>
                </a:ext>
              </a:extLst>
            </p:cNvPr>
            <p:cNvSpPr/>
            <p:nvPr/>
          </p:nvSpPr>
          <p:spPr>
            <a:xfrm>
              <a:off x="2812468" y="1898068"/>
              <a:ext cx="102182" cy="102182"/>
            </a:xfrm>
            <a:prstGeom prst="rect">
              <a:avLst/>
            </a:prstGeom>
            <a:solidFill>
              <a:srgbClr val="637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sp>
          <p:nvSpPr>
            <p:cNvPr id="14" name="Rectangle 13">
              <a:extLst>
                <a:ext uri="{FF2B5EF4-FFF2-40B4-BE49-F238E27FC236}">
                  <a16:creationId xmlns:a16="http://schemas.microsoft.com/office/drawing/2014/main" id="{30B9AC94-8DA4-4FF4-ABB5-67A462D367A0}"/>
                </a:ext>
              </a:extLst>
            </p:cNvPr>
            <p:cNvSpPr/>
            <p:nvPr/>
          </p:nvSpPr>
          <p:spPr>
            <a:xfrm>
              <a:off x="2945818" y="1898068"/>
              <a:ext cx="102182" cy="102182"/>
            </a:xfrm>
            <a:prstGeom prst="rect">
              <a:avLst/>
            </a:prstGeom>
            <a:solidFill>
              <a:srgbClr val="AAA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latin typeface="+mj-lt"/>
              </a:endParaRPr>
            </a:p>
          </p:txBody>
        </p:sp>
      </p:grpSp>
      <p:pic>
        <p:nvPicPr>
          <p:cNvPr id="4" name="Picture Placeholder 3">
            <a:extLst>
              <a:ext uri="{FF2B5EF4-FFF2-40B4-BE49-F238E27FC236}">
                <a16:creationId xmlns:a16="http://schemas.microsoft.com/office/drawing/2014/main" id="{2FB80FC1-9FE6-4408-A9F6-0911CBBF4E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32890" b="32890"/>
          <a:stretch>
            <a:fillRect/>
          </a:stretch>
        </p:blipFill>
        <p:spPr/>
      </p:pic>
      <p:pic>
        <p:nvPicPr>
          <p:cNvPr id="16" name="Picture Placeholder 15">
            <a:extLst>
              <a:ext uri="{FF2B5EF4-FFF2-40B4-BE49-F238E27FC236}">
                <a16:creationId xmlns:a16="http://schemas.microsoft.com/office/drawing/2014/main" id="{162C4BB3-69CC-4FB3-B025-DC737E16BA64}"/>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11504" b="11504"/>
          <a:stretch>
            <a:fillRect/>
          </a:stretch>
        </p:blipFill>
        <p:spPr/>
      </p:pic>
    </p:spTree>
    <p:extLst>
      <p:ext uri="{BB962C8B-B14F-4D97-AF65-F5344CB8AC3E}">
        <p14:creationId xmlns:p14="http://schemas.microsoft.com/office/powerpoint/2010/main" val="2641749831"/>
      </p:ext>
    </p:extLst>
  </p:cSld>
  <p:clrMapOvr>
    <a:masterClrMapping/>
  </p:clrMapOvr>
</p:sld>
</file>

<file path=ppt/theme/theme1.xml><?xml version="1.0" encoding="utf-8"?>
<a:theme xmlns:a="http://schemas.openxmlformats.org/drawingml/2006/main" name="Office Theme">
  <a:themeElements>
    <a:clrScheme name="Bold blacks and vibrand highlights ">
      <a:dk1>
        <a:sysClr val="windowText" lastClr="000000"/>
      </a:dk1>
      <a:lt1>
        <a:sysClr val="window" lastClr="FFFFFF"/>
      </a:lt1>
      <a:dk2>
        <a:srgbClr val="1F497D"/>
      </a:dk2>
      <a:lt2>
        <a:srgbClr val="EEECE1"/>
      </a:lt2>
      <a:accent1>
        <a:srgbClr val="000000"/>
      </a:accent1>
      <a:accent2>
        <a:srgbClr val="EC576B"/>
      </a:accent2>
      <a:accent3>
        <a:srgbClr val="4EC5C1"/>
      </a:accent3>
      <a:accent4>
        <a:srgbClr val="E5E338"/>
      </a:accent4>
      <a:accent5>
        <a:srgbClr val="000000"/>
      </a:accent5>
      <a:accent6>
        <a:srgbClr val="8A8A8A"/>
      </a:accent6>
      <a:hlink>
        <a:srgbClr val="0096D2"/>
      </a:hlink>
      <a:folHlink>
        <a:srgbClr val="00578B"/>
      </a:folHlink>
    </a:clrScheme>
    <a:fontScheme name="Custom 6">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375</TotalTime>
  <Words>1248</Words>
  <Application>Microsoft Office PowerPoint</Application>
  <PresentationFormat>Widescreen</PresentationFormat>
  <Paragraphs>142</Paragraphs>
  <Slides>25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Partha Pratim Chanda</dc:creator>
  <cp:lastModifiedBy>Partha Pratim Chanda</cp:lastModifiedBy>
  <cp:revision>51</cp:revision>
  <dcterms:created xsi:type="dcterms:W3CDTF">2021-02-09T15:50:15Z</dcterms:created>
  <dcterms:modified xsi:type="dcterms:W3CDTF">2021-02-23T09:45:16Z</dcterms:modified>
</cp:coreProperties>
</file>