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63" r:id="rId4"/>
    <p:sldId id="373" r:id="rId5"/>
    <p:sldId id="374" r:id="rId6"/>
    <p:sldId id="372" r:id="rId7"/>
    <p:sldId id="387" r:id="rId8"/>
    <p:sldId id="401" r:id="rId9"/>
    <p:sldId id="462" r:id="rId10"/>
    <p:sldId id="403" r:id="rId11"/>
    <p:sldId id="404" r:id="rId12"/>
    <p:sldId id="461" r:id="rId13"/>
    <p:sldId id="388" r:id="rId14"/>
    <p:sldId id="407" r:id="rId15"/>
    <p:sldId id="405" r:id="rId16"/>
    <p:sldId id="464" r:id="rId17"/>
    <p:sldId id="406" r:id="rId18"/>
    <p:sldId id="292" r:id="rId19"/>
    <p:sldId id="287" r:id="rId20"/>
    <p:sldId id="290" r:id="rId21"/>
    <p:sldId id="409" r:id="rId22"/>
    <p:sldId id="289" r:id="rId23"/>
    <p:sldId id="291" r:id="rId24"/>
    <p:sldId id="294" r:id="rId25"/>
    <p:sldId id="293" r:id="rId26"/>
    <p:sldId id="295" r:id="rId27"/>
    <p:sldId id="459" r:id="rId28"/>
  </p:sldIdLst>
  <p:sldSz cx="12192000" cy="6858000"/>
  <p:notesSz cx="6858000" cy="9144000"/>
  <p:embeddedFontLst>
    <p:embeddedFont>
      <p:font typeface="Overpass Light" panose="00000400000000000000" pitchFamily="2" charset="0"/>
      <p:regular r:id="rId31"/>
      <p:italic r:id="rId32"/>
    </p:embeddedFont>
    <p:embeddedFont>
      <p:font typeface="Poppins Light" panose="00000400000000000000" pitchFamily="2" charset="0"/>
      <p:regular r:id="rId33"/>
      <p:italic r:id="rId34"/>
    </p:embeddedFont>
    <p:embeddedFont>
      <p:font typeface="Poppins SemiBold" panose="00000700000000000000" pitchFamily="2" charset="0"/>
      <p:bold r:id="rId35"/>
      <p:boldItalic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0EE"/>
    <a:srgbClr val="FF8090"/>
    <a:srgbClr val="98B7FF"/>
    <a:srgbClr val="FFF4A7"/>
    <a:srgbClr val="5BF7DF"/>
    <a:srgbClr val="37C1CB"/>
    <a:srgbClr val="252D43"/>
    <a:srgbClr val="9398FC"/>
    <a:srgbClr val="F0F0F0"/>
    <a:srgbClr val="FBA3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0" autoAdjust="0"/>
    <p:restoredTop sz="94660"/>
  </p:normalViewPr>
  <p:slideViewPr>
    <p:cSldViewPr snapToGrid="0">
      <p:cViewPr>
        <p:scale>
          <a:sx n="66" d="100"/>
          <a:sy n="66" d="100"/>
        </p:scale>
        <p:origin x="1180" y="5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2021-08-12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2021-08-12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3" Type="http://schemas.openxmlformats.org/officeDocument/2006/relationships/image" Target="../media/image2.svg"/><Relationship Id="rId21" Type="http://schemas.openxmlformats.org/officeDocument/2006/relationships/image" Target="../media/image17.png"/><Relationship Id="rId7" Type="http://schemas.openxmlformats.org/officeDocument/2006/relationships/image" Target="../media/image5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5" Type="http://schemas.openxmlformats.org/officeDocument/2006/relationships/image" Target="../media/image11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0.svg"/><Relationship Id="rId22" Type="http://schemas.openxmlformats.org/officeDocument/2006/relationships/image" Target="../media/image1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5.png"/><Relationship Id="rId3" Type="http://schemas.openxmlformats.org/officeDocument/2006/relationships/image" Target="../media/image6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78.sv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77.png"/><Relationship Id="rId5" Type="http://schemas.openxmlformats.org/officeDocument/2006/relationships/image" Target="../media/image5.png"/><Relationship Id="rId10" Type="http://schemas.openxmlformats.org/officeDocument/2006/relationships/image" Target="../media/image72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1.png"/><Relationship Id="rId14" Type="http://schemas.openxmlformats.org/officeDocument/2006/relationships/image" Target="../media/image56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3.png"/><Relationship Id="rId3" Type="http://schemas.openxmlformats.org/officeDocument/2006/relationships/image" Target="../media/image4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2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31.png"/><Relationship Id="rId5" Type="http://schemas.openxmlformats.org/officeDocument/2006/relationships/image" Target="../media/image5.png"/><Relationship Id="rId10" Type="http://schemas.openxmlformats.org/officeDocument/2006/relationships/image" Target="../media/image3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9.png"/><Relationship Id="rId14" Type="http://schemas.openxmlformats.org/officeDocument/2006/relationships/image" Target="../media/image54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45.png"/><Relationship Id="rId3" Type="http://schemas.openxmlformats.org/officeDocument/2006/relationships/image" Target="../media/image80.svg"/><Relationship Id="rId7" Type="http://schemas.openxmlformats.org/officeDocument/2006/relationships/image" Target="../media/image5.png"/><Relationship Id="rId12" Type="http://schemas.openxmlformats.org/officeDocument/2006/relationships/image" Target="../media/image44.svg"/><Relationship Id="rId2" Type="http://schemas.openxmlformats.org/officeDocument/2006/relationships/image" Target="../media/image79.png"/><Relationship Id="rId16" Type="http://schemas.openxmlformats.org/officeDocument/2006/relationships/image" Target="../media/image6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43.png"/><Relationship Id="rId5" Type="http://schemas.openxmlformats.org/officeDocument/2006/relationships/image" Target="../media/image68.svg"/><Relationship Id="rId15" Type="http://schemas.openxmlformats.org/officeDocument/2006/relationships/image" Target="../media/image61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67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7.png"/><Relationship Id="rId3" Type="http://schemas.openxmlformats.org/officeDocument/2006/relationships/image" Target="../media/image82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4.svg"/><Relationship Id="rId2" Type="http://schemas.openxmlformats.org/officeDocument/2006/relationships/image" Target="../media/image81.png"/><Relationship Id="rId16" Type="http://schemas.openxmlformats.org/officeDocument/2006/relationships/image" Target="../media/image8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33.png"/><Relationship Id="rId5" Type="http://schemas.openxmlformats.org/officeDocument/2006/relationships/image" Target="../media/image5.png"/><Relationship Id="rId15" Type="http://schemas.openxmlformats.org/officeDocument/2006/relationships/image" Target="../media/image83.png"/><Relationship Id="rId10" Type="http://schemas.openxmlformats.org/officeDocument/2006/relationships/image" Target="../media/image8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58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3" Type="http://schemas.openxmlformats.org/officeDocument/2006/relationships/image" Target="../media/image6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62.sv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61.png"/><Relationship Id="rId5" Type="http://schemas.openxmlformats.org/officeDocument/2006/relationships/image" Target="../media/image5.png"/><Relationship Id="rId10" Type="http://schemas.openxmlformats.org/officeDocument/2006/relationships/image" Target="../media/image32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1.png"/><Relationship Id="rId14" Type="http://schemas.openxmlformats.org/officeDocument/2006/relationships/image" Target="../media/image16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6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63.png"/><Relationship Id="rId5" Type="http://schemas.openxmlformats.org/officeDocument/2006/relationships/image" Target="../media/image5.png"/><Relationship Id="rId10" Type="http://schemas.openxmlformats.org/officeDocument/2006/relationships/image" Target="../media/image18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7.png"/><Relationship Id="rId14" Type="http://schemas.openxmlformats.org/officeDocument/2006/relationships/image" Target="../media/image10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4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0.svg"/><Relationship Id="rId2" Type="http://schemas.openxmlformats.org/officeDocument/2006/relationships/image" Target="../media/image39.png"/><Relationship Id="rId16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29.png"/><Relationship Id="rId5" Type="http://schemas.openxmlformats.org/officeDocument/2006/relationships/image" Target="../media/image5.png"/><Relationship Id="rId15" Type="http://schemas.openxmlformats.org/officeDocument/2006/relationships/image" Target="../media/image7.png"/><Relationship Id="rId10" Type="http://schemas.openxmlformats.org/officeDocument/2006/relationships/image" Target="../media/image66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65.png"/><Relationship Id="rId14" Type="http://schemas.openxmlformats.org/officeDocument/2006/relationships/image" Target="../media/image10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3.png"/><Relationship Id="rId18" Type="http://schemas.openxmlformats.org/officeDocument/2006/relationships/image" Target="../media/image72.svg"/><Relationship Id="rId3" Type="http://schemas.openxmlformats.org/officeDocument/2006/relationships/image" Target="../media/image68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6.svg"/><Relationship Id="rId17" Type="http://schemas.openxmlformats.org/officeDocument/2006/relationships/image" Target="../media/image71.png"/><Relationship Id="rId2" Type="http://schemas.openxmlformats.org/officeDocument/2006/relationships/image" Target="../media/image67.png"/><Relationship Id="rId16" Type="http://schemas.openxmlformats.org/officeDocument/2006/relationships/image" Target="../media/image7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35.png"/><Relationship Id="rId5" Type="http://schemas.openxmlformats.org/officeDocument/2006/relationships/image" Target="../media/image5.png"/><Relationship Id="rId15" Type="http://schemas.openxmlformats.org/officeDocument/2006/relationships/image" Target="../media/image69.png"/><Relationship Id="rId10" Type="http://schemas.openxmlformats.org/officeDocument/2006/relationships/image" Target="../media/image3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3.png"/><Relationship Id="rId14" Type="http://schemas.openxmlformats.org/officeDocument/2006/relationships/image" Target="../media/image54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73.png"/><Relationship Id="rId18" Type="http://schemas.openxmlformats.org/officeDocument/2006/relationships/image" Target="../media/image26.svg"/><Relationship Id="rId3" Type="http://schemas.openxmlformats.org/officeDocument/2006/relationships/image" Target="../media/image5.png"/><Relationship Id="rId7" Type="http://schemas.openxmlformats.org/officeDocument/2006/relationships/image" Target="../media/image69.png"/><Relationship Id="rId12" Type="http://schemas.openxmlformats.org/officeDocument/2006/relationships/image" Target="../media/image48.svg"/><Relationship Id="rId1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76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75.png"/><Relationship Id="rId10" Type="http://schemas.openxmlformats.org/officeDocument/2006/relationships/image" Target="../media/image44.svg"/><Relationship Id="rId19" Type="http://schemas.openxmlformats.org/officeDocument/2006/relationships/image" Target="../media/image27.png"/><Relationship Id="rId4" Type="http://schemas.openxmlformats.org/officeDocument/2006/relationships/image" Target="../media/image6.svg"/><Relationship Id="rId9" Type="http://schemas.openxmlformats.org/officeDocument/2006/relationships/image" Target="../media/image43.png"/><Relationship Id="rId14" Type="http://schemas.openxmlformats.org/officeDocument/2006/relationships/image" Target="../media/image74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55.png"/><Relationship Id="rId3" Type="http://schemas.openxmlformats.org/officeDocument/2006/relationships/image" Target="../media/image5.png"/><Relationship Id="rId7" Type="http://schemas.openxmlformats.org/officeDocument/2006/relationships/image" Target="../media/image59.png"/><Relationship Id="rId12" Type="http://schemas.openxmlformats.org/officeDocument/2006/relationships/image" Target="../media/image7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7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2.svg"/><Relationship Id="rId4" Type="http://schemas.openxmlformats.org/officeDocument/2006/relationships/image" Target="../media/image6.svg"/><Relationship Id="rId9" Type="http://schemas.openxmlformats.org/officeDocument/2006/relationships/image" Target="../media/image71.png"/><Relationship Id="rId14" Type="http://schemas.openxmlformats.org/officeDocument/2006/relationships/image" Target="../media/image56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26" Type="http://schemas.openxmlformats.org/officeDocument/2006/relationships/image" Target="../media/image38.svg"/><Relationship Id="rId3" Type="http://schemas.openxmlformats.org/officeDocument/2006/relationships/image" Target="../media/image5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8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3.png"/><Relationship Id="rId24" Type="http://schemas.openxmlformats.org/officeDocument/2006/relationships/image" Target="../media/image3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svg"/><Relationship Id="rId19" Type="http://schemas.openxmlformats.org/officeDocument/2006/relationships/image" Target="../media/image31.png"/><Relationship Id="rId4" Type="http://schemas.openxmlformats.org/officeDocument/2006/relationships/image" Target="../media/image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Relationship Id="rId22" Type="http://schemas.openxmlformats.org/officeDocument/2006/relationships/image" Target="../media/image34.sv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3.png"/><Relationship Id="rId3" Type="http://schemas.openxmlformats.org/officeDocument/2006/relationships/image" Target="../media/image4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2.sv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31.png"/><Relationship Id="rId5" Type="http://schemas.openxmlformats.org/officeDocument/2006/relationships/image" Target="../media/image5.png"/><Relationship Id="rId10" Type="http://schemas.openxmlformats.org/officeDocument/2006/relationships/image" Target="../media/image30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29.png"/><Relationship Id="rId14" Type="http://schemas.openxmlformats.org/officeDocument/2006/relationships/image" Target="../media/image54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45.png"/><Relationship Id="rId3" Type="http://schemas.openxmlformats.org/officeDocument/2006/relationships/image" Target="../media/image80.svg"/><Relationship Id="rId7" Type="http://schemas.openxmlformats.org/officeDocument/2006/relationships/image" Target="../media/image5.png"/><Relationship Id="rId12" Type="http://schemas.openxmlformats.org/officeDocument/2006/relationships/image" Target="../media/image44.svg"/><Relationship Id="rId2" Type="http://schemas.openxmlformats.org/officeDocument/2006/relationships/image" Target="../media/image79.png"/><Relationship Id="rId16" Type="http://schemas.openxmlformats.org/officeDocument/2006/relationships/image" Target="../media/image6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43.png"/><Relationship Id="rId5" Type="http://schemas.openxmlformats.org/officeDocument/2006/relationships/image" Target="../media/image68.svg"/><Relationship Id="rId15" Type="http://schemas.openxmlformats.org/officeDocument/2006/relationships/image" Target="../media/image61.png"/><Relationship Id="rId10" Type="http://schemas.openxmlformats.org/officeDocument/2006/relationships/hyperlink" Target="http://www.pptmon.com/" TargetMode="External"/><Relationship Id="rId4" Type="http://schemas.openxmlformats.org/officeDocument/2006/relationships/image" Target="../media/image67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46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7.png"/><Relationship Id="rId3" Type="http://schemas.openxmlformats.org/officeDocument/2006/relationships/image" Target="../media/image85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4.svg"/><Relationship Id="rId2" Type="http://schemas.openxmlformats.org/officeDocument/2006/relationships/image" Target="../media/image59.png"/><Relationship Id="rId16" Type="http://schemas.openxmlformats.org/officeDocument/2006/relationships/image" Target="../media/image8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33.png"/><Relationship Id="rId5" Type="http://schemas.openxmlformats.org/officeDocument/2006/relationships/image" Target="../media/image5.png"/><Relationship Id="rId15" Type="http://schemas.openxmlformats.org/officeDocument/2006/relationships/image" Target="../media/image83.png"/><Relationship Id="rId10" Type="http://schemas.openxmlformats.org/officeDocument/2006/relationships/image" Target="../media/image8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58.sv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88.png"/><Relationship Id="rId18" Type="http://schemas.openxmlformats.org/officeDocument/2006/relationships/image" Target="../media/image80.svg"/><Relationship Id="rId26" Type="http://schemas.openxmlformats.org/officeDocument/2006/relationships/image" Target="../media/image68.svg"/><Relationship Id="rId39" Type="http://schemas.openxmlformats.org/officeDocument/2006/relationships/image" Target="../media/image25.png"/><Relationship Id="rId3" Type="http://schemas.openxmlformats.org/officeDocument/2006/relationships/image" Target="../media/image5.png"/><Relationship Id="rId21" Type="http://schemas.openxmlformats.org/officeDocument/2006/relationships/image" Target="../media/image69.png"/><Relationship Id="rId34" Type="http://schemas.openxmlformats.org/officeDocument/2006/relationships/image" Target="../media/image24.svg"/><Relationship Id="rId42" Type="http://schemas.openxmlformats.org/officeDocument/2006/relationships/image" Target="../media/image28.svg"/><Relationship Id="rId7" Type="http://schemas.openxmlformats.org/officeDocument/2006/relationships/image" Target="../media/image86.png"/><Relationship Id="rId12" Type="http://schemas.openxmlformats.org/officeDocument/2006/relationships/image" Target="../media/image2.svg"/><Relationship Id="rId17" Type="http://schemas.openxmlformats.org/officeDocument/2006/relationships/image" Target="../media/image79.png"/><Relationship Id="rId25" Type="http://schemas.openxmlformats.org/officeDocument/2006/relationships/image" Target="../media/image67.png"/><Relationship Id="rId33" Type="http://schemas.openxmlformats.org/officeDocument/2006/relationships/image" Target="../media/image23.png"/><Relationship Id="rId38" Type="http://schemas.openxmlformats.org/officeDocument/2006/relationships/image" Target="../media/image91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0.svg"/><Relationship Id="rId20" Type="http://schemas.openxmlformats.org/officeDocument/2006/relationships/image" Target="../media/image64.svg"/><Relationship Id="rId29" Type="http://schemas.openxmlformats.org/officeDocument/2006/relationships/image" Target="../media/image3.png"/><Relationship Id="rId41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.png"/><Relationship Id="rId24" Type="http://schemas.openxmlformats.org/officeDocument/2006/relationships/image" Target="../media/image22.svg"/><Relationship Id="rId32" Type="http://schemas.openxmlformats.org/officeDocument/2006/relationships/image" Target="../media/image42.svg"/><Relationship Id="rId37" Type="http://schemas.openxmlformats.org/officeDocument/2006/relationships/image" Target="../media/image90.png"/><Relationship Id="rId40" Type="http://schemas.openxmlformats.org/officeDocument/2006/relationships/image" Target="../media/image2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9.png"/><Relationship Id="rId23" Type="http://schemas.openxmlformats.org/officeDocument/2006/relationships/image" Target="../media/image21.png"/><Relationship Id="rId28" Type="http://schemas.openxmlformats.org/officeDocument/2006/relationships/image" Target="../media/image12.svg"/><Relationship Id="rId36" Type="http://schemas.openxmlformats.org/officeDocument/2006/relationships/image" Target="../media/image52.svg"/><Relationship Id="rId10" Type="http://schemas.openxmlformats.org/officeDocument/2006/relationships/image" Target="../media/image60.svg"/><Relationship Id="rId19" Type="http://schemas.openxmlformats.org/officeDocument/2006/relationships/image" Target="../media/image63.png"/><Relationship Id="rId31" Type="http://schemas.openxmlformats.org/officeDocument/2006/relationships/image" Target="../media/image41.png"/><Relationship Id="rId4" Type="http://schemas.openxmlformats.org/officeDocument/2006/relationships/image" Target="../media/image6.svg"/><Relationship Id="rId9" Type="http://schemas.openxmlformats.org/officeDocument/2006/relationships/image" Target="../media/image59.png"/><Relationship Id="rId14" Type="http://schemas.openxmlformats.org/officeDocument/2006/relationships/image" Target="../media/image89.svg"/><Relationship Id="rId22" Type="http://schemas.openxmlformats.org/officeDocument/2006/relationships/image" Target="../media/image70.svg"/><Relationship Id="rId27" Type="http://schemas.openxmlformats.org/officeDocument/2006/relationships/image" Target="../media/image11.png"/><Relationship Id="rId30" Type="http://schemas.openxmlformats.org/officeDocument/2006/relationships/image" Target="../media/image4.svg"/><Relationship Id="rId35" Type="http://schemas.openxmlformats.org/officeDocument/2006/relationships/image" Target="../media/image5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6.svg"/></Relationships>
</file>

<file path=ppt/slideLayouts/_rels/slideLayout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4.png"/><Relationship Id="rId18" Type="http://schemas.openxmlformats.org/officeDocument/2006/relationships/image" Target="../media/image46.svg"/><Relationship Id="rId26" Type="http://schemas.openxmlformats.org/officeDocument/2006/relationships/image" Target="../media/image32.svg"/><Relationship Id="rId39" Type="http://schemas.openxmlformats.org/officeDocument/2006/relationships/image" Target="../media/image53.png"/><Relationship Id="rId21" Type="http://schemas.openxmlformats.org/officeDocument/2006/relationships/image" Target="../media/image47.png"/><Relationship Id="rId34" Type="http://schemas.openxmlformats.org/officeDocument/2006/relationships/image" Target="../media/image97.svg"/><Relationship Id="rId42" Type="http://schemas.openxmlformats.org/officeDocument/2006/relationships/image" Target="../media/image18.svg"/><Relationship Id="rId47" Type="http://schemas.openxmlformats.org/officeDocument/2006/relationships/image" Target="../media/image98.png"/><Relationship Id="rId50" Type="http://schemas.openxmlformats.org/officeDocument/2006/relationships/image" Target="../media/image58.svg"/><Relationship Id="rId55" Type="http://schemas.openxmlformats.org/officeDocument/2006/relationships/image" Target="../media/image75.png"/><Relationship Id="rId7" Type="http://schemas.openxmlformats.org/officeDocument/2006/relationships/image" Target="../media/image92.png"/><Relationship Id="rId12" Type="http://schemas.openxmlformats.org/officeDocument/2006/relationships/image" Target="../media/image44.svg"/><Relationship Id="rId17" Type="http://schemas.openxmlformats.org/officeDocument/2006/relationships/image" Target="../media/image45.png"/><Relationship Id="rId25" Type="http://schemas.openxmlformats.org/officeDocument/2006/relationships/image" Target="../media/image31.png"/><Relationship Id="rId33" Type="http://schemas.openxmlformats.org/officeDocument/2006/relationships/image" Target="../media/image96.png"/><Relationship Id="rId38" Type="http://schemas.openxmlformats.org/officeDocument/2006/relationships/image" Target="../media/image74.svg"/><Relationship Id="rId46" Type="http://schemas.openxmlformats.org/officeDocument/2006/relationships/image" Target="../media/image56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72.svg"/><Relationship Id="rId20" Type="http://schemas.openxmlformats.org/officeDocument/2006/relationships/image" Target="../media/image78.svg"/><Relationship Id="rId29" Type="http://schemas.openxmlformats.org/officeDocument/2006/relationships/image" Target="../media/image15.png"/><Relationship Id="rId41" Type="http://schemas.openxmlformats.org/officeDocument/2006/relationships/image" Target="../media/image17.png"/><Relationship Id="rId54" Type="http://schemas.openxmlformats.org/officeDocument/2006/relationships/image" Target="../media/image6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3.png"/><Relationship Id="rId24" Type="http://schemas.openxmlformats.org/officeDocument/2006/relationships/image" Target="../media/image30.svg"/><Relationship Id="rId32" Type="http://schemas.openxmlformats.org/officeDocument/2006/relationships/image" Target="../media/image34.svg"/><Relationship Id="rId37" Type="http://schemas.openxmlformats.org/officeDocument/2006/relationships/image" Target="../media/image73.png"/><Relationship Id="rId40" Type="http://schemas.openxmlformats.org/officeDocument/2006/relationships/image" Target="../media/image54.svg"/><Relationship Id="rId45" Type="http://schemas.openxmlformats.org/officeDocument/2006/relationships/image" Target="../media/image55.png"/><Relationship Id="rId53" Type="http://schemas.openxmlformats.org/officeDocument/2006/relationships/image" Target="../media/image61.png"/><Relationship Id="rId58" Type="http://schemas.openxmlformats.org/officeDocument/2006/relationships/image" Target="../media/image1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71.png"/><Relationship Id="rId23" Type="http://schemas.openxmlformats.org/officeDocument/2006/relationships/image" Target="../media/image29.png"/><Relationship Id="rId28" Type="http://schemas.openxmlformats.org/officeDocument/2006/relationships/image" Target="../media/image8.svg"/><Relationship Id="rId36" Type="http://schemas.openxmlformats.org/officeDocument/2006/relationships/image" Target="../media/image36.svg"/><Relationship Id="rId49" Type="http://schemas.openxmlformats.org/officeDocument/2006/relationships/image" Target="../media/image57.png"/><Relationship Id="rId57" Type="http://schemas.openxmlformats.org/officeDocument/2006/relationships/image" Target="../media/image13.png"/><Relationship Id="rId10" Type="http://schemas.openxmlformats.org/officeDocument/2006/relationships/image" Target="../media/image38.svg"/><Relationship Id="rId19" Type="http://schemas.openxmlformats.org/officeDocument/2006/relationships/image" Target="../media/image77.png"/><Relationship Id="rId31" Type="http://schemas.openxmlformats.org/officeDocument/2006/relationships/image" Target="../media/image33.png"/><Relationship Id="rId44" Type="http://schemas.openxmlformats.org/officeDocument/2006/relationships/image" Target="../media/image10.svg"/><Relationship Id="rId52" Type="http://schemas.openxmlformats.org/officeDocument/2006/relationships/image" Target="../media/image84.svg"/><Relationship Id="rId4" Type="http://schemas.openxmlformats.org/officeDocument/2006/relationships/image" Target="../media/image6.svg"/><Relationship Id="rId9" Type="http://schemas.openxmlformats.org/officeDocument/2006/relationships/image" Target="../media/image37.png"/><Relationship Id="rId14" Type="http://schemas.openxmlformats.org/officeDocument/2006/relationships/image" Target="../media/image95.svg"/><Relationship Id="rId22" Type="http://schemas.openxmlformats.org/officeDocument/2006/relationships/image" Target="../media/image48.svg"/><Relationship Id="rId27" Type="http://schemas.openxmlformats.org/officeDocument/2006/relationships/image" Target="../media/image7.png"/><Relationship Id="rId30" Type="http://schemas.openxmlformats.org/officeDocument/2006/relationships/image" Target="../media/image16.svg"/><Relationship Id="rId35" Type="http://schemas.openxmlformats.org/officeDocument/2006/relationships/image" Target="../media/image35.png"/><Relationship Id="rId43" Type="http://schemas.openxmlformats.org/officeDocument/2006/relationships/image" Target="../media/image9.png"/><Relationship Id="rId48" Type="http://schemas.openxmlformats.org/officeDocument/2006/relationships/image" Target="../media/image99.svg"/><Relationship Id="rId56" Type="http://schemas.openxmlformats.org/officeDocument/2006/relationships/image" Target="../media/image76.svg"/><Relationship Id="rId8" Type="http://schemas.openxmlformats.org/officeDocument/2006/relationships/image" Target="../media/image93.svg"/><Relationship Id="rId51" Type="http://schemas.openxmlformats.org/officeDocument/2006/relationships/image" Target="../media/image83.png"/><Relationship Id="rId3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13" Type="http://schemas.openxmlformats.org/officeDocument/2006/relationships/image" Target="../media/image47.png"/><Relationship Id="rId18" Type="http://schemas.openxmlformats.org/officeDocument/2006/relationships/image" Target="../media/image97.svg"/><Relationship Id="rId26" Type="http://schemas.openxmlformats.org/officeDocument/2006/relationships/image" Target="../media/image76.svg"/><Relationship Id="rId3" Type="http://schemas.openxmlformats.org/officeDocument/2006/relationships/image" Target="../media/image5.png"/><Relationship Id="rId21" Type="http://schemas.openxmlformats.org/officeDocument/2006/relationships/image" Target="../media/image73.png"/><Relationship Id="rId7" Type="http://schemas.openxmlformats.org/officeDocument/2006/relationships/image" Target="../media/image92.png"/><Relationship Id="rId12" Type="http://schemas.openxmlformats.org/officeDocument/2006/relationships/image" Target="../media/image95.svg"/><Relationship Id="rId17" Type="http://schemas.openxmlformats.org/officeDocument/2006/relationships/image" Target="../media/image96.png"/><Relationship Id="rId25" Type="http://schemas.openxmlformats.org/officeDocument/2006/relationships/image" Target="../media/image7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3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94.png"/><Relationship Id="rId24" Type="http://schemas.openxmlformats.org/officeDocument/2006/relationships/image" Target="../media/image99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5.png"/><Relationship Id="rId23" Type="http://schemas.openxmlformats.org/officeDocument/2006/relationships/image" Target="../media/image98.png"/><Relationship Id="rId28" Type="http://schemas.openxmlformats.org/officeDocument/2006/relationships/image" Target="../media/image14.svg"/><Relationship Id="rId10" Type="http://schemas.openxmlformats.org/officeDocument/2006/relationships/image" Target="../media/image38.svg"/><Relationship Id="rId19" Type="http://schemas.openxmlformats.org/officeDocument/2006/relationships/image" Target="../media/image35.png"/><Relationship Id="rId4" Type="http://schemas.openxmlformats.org/officeDocument/2006/relationships/image" Target="../media/image6.svg"/><Relationship Id="rId9" Type="http://schemas.openxmlformats.org/officeDocument/2006/relationships/image" Target="../media/image37.png"/><Relationship Id="rId14" Type="http://schemas.openxmlformats.org/officeDocument/2006/relationships/image" Target="../media/image48.svg"/><Relationship Id="rId22" Type="http://schemas.openxmlformats.org/officeDocument/2006/relationships/image" Target="../media/image74.svg"/><Relationship Id="rId27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43.png"/><Relationship Id="rId18" Type="http://schemas.openxmlformats.org/officeDocument/2006/relationships/image" Target="../media/image48.svg"/><Relationship Id="rId3" Type="http://schemas.openxmlformats.org/officeDocument/2006/relationships/image" Target="../media/image40.svg"/><Relationship Id="rId21" Type="http://schemas.openxmlformats.org/officeDocument/2006/relationships/image" Target="../media/image17.png"/><Relationship Id="rId7" Type="http://schemas.openxmlformats.org/officeDocument/2006/relationships/image" Target="../media/image42.svg"/><Relationship Id="rId12" Type="http://schemas.openxmlformats.org/officeDocument/2006/relationships/hyperlink" Target="http://www.pptmon.com/" TargetMode="External"/><Relationship Id="rId17" Type="http://schemas.openxmlformats.org/officeDocument/2006/relationships/image" Target="../media/image47.png"/><Relationship Id="rId2" Type="http://schemas.openxmlformats.org/officeDocument/2006/relationships/image" Target="../media/image39.png"/><Relationship Id="rId16" Type="http://schemas.openxmlformats.org/officeDocument/2006/relationships/image" Target="../media/image46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12.svg"/><Relationship Id="rId15" Type="http://schemas.openxmlformats.org/officeDocument/2006/relationships/image" Target="../media/image45.png"/><Relationship Id="rId10" Type="http://schemas.openxmlformats.org/officeDocument/2006/relationships/image" Target="../media/image6.svg"/><Relationship Id="rId19" Type="http://schemas.openxmlformats.org/officeDocument/2006/relationships/image" Target="../media/image31.pn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14" Type="http://schemas.openxmlformats.org/officeDocument/2006/relationships/image" Target="../media/image44.svg"/><Relationship Id="rId22" Type="http://schemas.openxmlformats.org/officeDocument/2006/relationships/image" Target="../media/image18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5.png"/><Relationship Id="rId18" Type="http://schemas.openxmlformats.org/officeDocument/2006/relationships/image" Target="../media/image56.svg"/><Relationship Id="rId3" Type="http://schemas.openxmlformats.org/officeDocument/2006/relationships/image" Target="../media/image50.svg"/><Relationship Id="rId21" Type="http://schemas.openxmlformats.org/officeDocument/2006/relationships/image" Target="../media/image13.png"/><Relationship Id="rId7" Type="http://schemas.openxmlformats.org/officeDocument/2006/relationships/image" Target="../media/image5.png"/><Relationship Id="rId12" Type="http://schemas.openxmlformats.org/officeDocument/2006/relationships/image" Target="../media/image30.svg"/><Relationship Id="rId17" Type="http://schemas.openxmlformats.org/officeDocument/2006/relationships/image" Target="../media/image55.png"/><Relationship Id="rId2" Type="http://schemas.openxmlformats.org/officeDocument/2006/relationships/image" Target="../media/image49.png"/><Relationship Id="rId16" Type="http://schemas.openxmlformats.org/officeDocument/2006/relationships/image" Target="../media/image54.svg"/><Relationship Id="rId20" Type="http://schemas.openxmlformats.org/officeDocument/2006/relationships/image" Target="../media/image5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26.svg"/><Relationship Id="rId5" Type="http://schemas.openxmlformats.org/officeDocument/2006/relationships/image" Target="../media/image52.svg"/><Relationship Id="rId15" Type="http://schemas.openxmlformats.org/officeDocument/2006/relationships/image" Target="../media/image53.png"/><Relationship Id="rId23" Type="http://schemas.openxmlformats.org/officeDocument/2006/relationships/image" Target="../media/image25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6.svg"/><Relationship Id="rId22" Type="http://schemas.openxmlformats.org/officeDocument/2006/relationships/image" Target="../media/image1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61.png"/><Relationship Id="rId3" Type="http://schemas.openxmlformats.org/officeDocument/2006/relationships/image" Target="../media/image6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6.svg"/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5.png"/><Relationship Id="rId5" Type="http://schemas.openxmlformats.org/officeDocument/2006/relationships/image" Target="../media/image5.png"/><Relationship Id="rId10" Type="http://schemas.openxmlformats.org/officeDocument/2006/relationships/image" Target="../media/image32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1.png"/><Relationship Id="rId14" Type="http://schemas.openxmlformats.org/officeDocument/2006/relationships/image" Target="../media/image6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6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63.png"/><Relationship Id="rId5" Type="http://schemas.openxmlformats.org/officeDocument/2006/relationships/image" Target="../media/image5.png"/><Relationship Id="rId10" Type="http://schemas.openxmlformats.org/officeDocument/2006/relationships/image" Target="../media/image18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7.png"/><Relationship Id="rId14" Type="http://schemas.openxmlformats.org/officeDocument/2006/relationships/image" Target="../media/image10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4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0.svg"/><Relationship Id="rId2" Type="http://schemas.openxmlformats.org/officeDocument/2006/relationships/image" Target="../media/image39.png"/><Relationship Id="rId16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29.png"/><Relationship Id="rId5" Type="http://schemas.openxmlformats.org/officeDocument/2006/relationships/image" Target="../media/image5.png"/><Relationship Id="rId15" Type="http://schemas.openxmlformats.org/officeDocument/2006/relationships/image" Target="../media/image9.png"/><Relationship Id="rId10" Type="http://schemas.openxmlformats.org/officeDocument/2006/relationships/image" Target="../media/image66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65.png"/><Relationship Id="rId14" Type="http://schemas.openxmlformats.org/officeDocument/2006/relationships/image" Target="../media/image8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3.png"/><Relationship Id="rId18" Type="http://schemas.openxmlformats.org/officeDocument/2006/relationships/image" Target="../media/image72.svg"/><Relationship Id="rId3" Type="http://schemas.openxmlformats.org/officeDocument/2006/relationships/image" Target="../media/image68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36.svg"/><Relationship Id="rId17" Type="http://schemas.openxmlformats.org/officeDocument/2006/relationships/image" Target="../media/image71.png"/><Relationship Id="rId2" Type="http://schemas.openxmlformats.org/officeDocument/2006/relationships/image" Target="../media/image67.png"/><Relationship Id="rId16" Type="http://schemas.openxmlformats.org/officeDocument/2006/relationships/image" Target="../media/image7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35.png"/><Relationship Id="rId5" Type="http://schemas.openxmlformats.org/officeDocument/2006/relationships/image" Target="../media/image5.png"/><Relationship Id="rId15" Type="http://schemas.openxmlformats.org/officeDocument/2006/relationships/image" Target="../media/image69.png"/><Relationship Id="rId10" Type="http://schemas.openxmlformats.org/officeDocument/2006/relationships/image" Target="../media/image34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3.png"/><Relationship Id="rId14" Type="http://schemas.openxmlformats.org/officeDocument/2006/relationships/image" Target="../media/image54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73.png"/><Relationship Id="rId18" Type="http://schemas.openxmlformats.org/officeDocument/2006/relationships/image" Target="../media/image26.svg"/><Relationship Id="rId3" Type="http://schemas.openxmlformats.org/officeDocument/2006/relationships/image" Target="../media/image7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48.svg"/><Relationship Id="rId17" Type="http://schemas.openxmlformats.org/officeDocument/2006/relationships/image" Target="../media/image25.png"/><Relationship Id="rId2" Type="http://schemas.openxmlformats.org/officeDocument/2006/relationships/image" Target="../media/image69.png"/><Relationship Id="rId16" Type="http://schemas.openxmlformats.org/officeDocument/2006/relationships/image" Target="../media/image76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5" Type="http://schemas.openxmlformats.org/officeDocument/2006/relationships/image" Target="../media/image75.png"/><Relationship Id="rId10" Type="http://schemas.openxmlformats.org/officeDocument/2006/relationships/image" Target="../media/image44.svg"/><Relationship Id="rId19" Type="http://schemas.openxmlformats.org/officeDocument/2006/relationships/image" Target="../media/image27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43.png"/><Relationship Id="rId14" Type="http://schemas.openxmlformats.org/officeDocument/2006/relationships/image" Target="../media/image7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그래픽 50">
            <a:extLst>
              <a:ext uri="{FF2B5EF4-FFF2-40B4-BE49-F238E27FC236}">
                <a16:creationId xmlns:a16="http://schemas.microsoft.com/office/drawing/2014/main" id="{42D1AD71-BFF5-40D5-A1BC-986AA26596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 flipV="1">
            <a:off x="4901925" y="0"/>
            <a:ext cx="2971800" cy="6858000"/>
          </a:xfrm>
          <a:prstGeom prst="rect">
            <a:avLst/>
          </a:prstGeom>
        </p:spPr>
      </p:pic>
      <p:sp>
        <p:nvSpPr>
          <p:cNvPr id="36" name="직사각형 35">
            <a:extLst>
              <a:ext uri="{FF2B5EF4-FFF2-40B4-BE49-F238E27FC236}">
                <a16:creationId xmlns:a16="http://schemas.microsoft.com/office/drawing/2014/main" id="{100C6C3A-0D8A-415F-8A4D-4F0AABA97C2D}"/>
              </a:ext>
            </a:extLst>
          </p:cNvPr>
          <p:cNvSpPr/>
          <p:nvPr userDrawn="1"/>
        </p:nvSpPr>
        <p:spPr>
          <a:xfrm>
            <a:off x="7433563" y="0"/>
            <a:ext cx="4758437" cy="6858000"/>
          </a:xfrm>
          <a:prstGeom prst="rect">
            <a:avLst/>
          </a:prstGeom>
          <a:solidFill>
            <a:srgbClr val="FFF4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6" name="그래픽 55">
            <a:extLst>
              <a:ext uri="{FF2B5EF4-FFF2-40B4-BE49-F238E27FC236}">
                <a16:creationId xmlns:a16="http://schemas.microsoft.com/office/drawing/2014/main" id="{7BBD25C0-3D0D-4E66-B0C2-E64940D539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0" y="4421974"/>
            <a:ext cx="3081654" cy="2436026"/>
          </a:xfrm>
          <a:prstGeom prst="rect">
            <a:avLst/>
          </a:prstGeom>
        </p:spPr>
      </p:pic>
      <p:sp>
        <p:nvSpPr>
          <p:cNvPr id="38" name="타원 37">
            <a:extLst>
              <a:ext uri="{FF2B5EF4-FFF2-40B4-BE49-F238E27FC236}">
                <a16:creationId xmlns:a16="http://schemas.microsoft.com/office/drawing/2014/main" id="{362A9EAA-7E75-4042-9B66-33ACD7185483}"/>
              </a:ext>
            </a:extLst>
          </p:cNvPr>
          <p:cNvSpPr/>
          <p:nvPr userDrawn="1"/>
        </p:nvSpPr>
        <p:spPr>
          <a:xfrm>
            <a:off x="10412636" y="5182787"/>
            <a:ext cx="914400" cy="914400"/>
          </a:xfrm>
          <a:prstGeom prst="ellipse">
            <a:avLst/>
          </a:prstGeom>
          <a:solidFill>
            <a:srgbClr val="5BF7DF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9" name="Graphic 3">
            <a:hlinkClick r:id="rId6"/>
            <a:extLst>
              <a:ext uri="{FF2B5EF4-FFF2-40B4-BE49-F238E27FC236}">
                <a16:creationId xmlns:a16="http://schemas.microsoft.com/office/drawing/2014/main" id="{45DD11B1-E0DA-40A2-947E-1FA7142FF5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0" name="TextBox 69">
            <a:hlinkClick r:id="rId9"/>
            <a:extLst>
              <a:ext uri="{FF2B5EF4-FFF2-40B4-BE49-F238E27FC236}">
                <a16:creationId xmlns:a16="http://schemas.microsoft.com/office/drawing/2014/main" id="{76FF274D-DE05-42E2-8E2E-69A7AC4BCA1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31135FA-3A39-44F8-9C19-CE4516F4FA0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206936" y="5472762"/>
            <a:ext cx="1015374" cy="114755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C687A431-645F-4864-A915-42EBE126F21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1480" y="3376727"/>
            <a:ext cx="1520057" cy="147800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BC9F268F-99FE-4081-87FA-DCEA509F059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112652" y="0"/>
            <a:ext cx="1079347" cy="2249179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AE8546FF-F224-49F2-9227-A440D9827C0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92350" y="648769"/>
            <a:ext cx="1459975" cy="1748365"/>
          </a:xfrm>
          <a:prstGeom prst="rect">
            <a:avLst/>
          </a:prstGeom>
        </p:spPr>
      </p:pic>
      <p:sp>
        <p:nvSpPr>
          <p:cNvPr id="57" name="직사각형 56">
            <a:extLst>
              <a:ext uri="{FF2B5EF4-FFF2-40B4-BE49-F238E27FC236}">
                <a16:creationId xmlns:a16="http://schemas.microsoft.com/office/drawing/2014/main" id="{2C16FE12-E5EC-4785-B2ED-008471DF76DF}"/>
              </a:ext>
            </a:extLst>
          </p:cNvPr>
          <p:cNvSpPr/>
          <p:nvPr userDrawn="1"/>
        </p:nvSpPr>
        <p:spPr>
          <a:xfrm>
            <a:off x="2644327" y="2094026"/>
            <a:ext cx="6903346" cy="3521588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5CF2BFB-B3A5-4A63-A5C9-9DABA75B20BB}"/>
              </a:ext>
            </a:extLst>
          </p:cNvPr>
          <p:cNvSpPr/>
          <p:nvPr userDrawn="1"/>
        </p:nvSpPr>
        <p:spPr>
          <a:xfrm>
            <a:off x="2644327" y="1668206"/>
            <a:ext cx="6903346" cy="3521588"/>
          </a:xfrm>
          <a:prstGeom prst="rect">
            <a:avLst/>
          </a:prstGeom>
          <a:solidFill>
            <a:srgbClr val="5BF7DF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7E7FAC5F-2EC5-4096-BC55-650D91D6DFF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68514" y="-25278"/>
            <a:ext cx="2559463" cy="2559463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C4ADB54-F0C7-48EF-834C-02892BB1477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045433" y="4909629"/>
            <a:ext cx="2367203" cy="179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5BF7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래픽 37">
            <a:extLst>
              <a:ext uri="{FF2B5EF4-FFF2-40B4-BE49-F238E27FC236}">
                <a16:creationId xmlns:a16="http://schemas.microsoft.com/office/drawing/2014/main" id="{B7D25176-33F8-473D-A26A-11391CDD85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5341620" cy="6858000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561B60B2-18EA-42B6-81E8-4FF9F4F9F8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66624" y="6341489"/>
            <a:ext cx="2751723" cy="15621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277878D6-FF7D-4EBA-B2CB-29A3BFA94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0092"/>
          <a:stretch/>
        </p:blipFill>
        <p:spPr>
          <a:xfrm>
            <a:off x="11433435" y="5824979"/>
            <a:ext cx="450610" cy="1033021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CD46AE18-4725-4727-B5E8-67D3684EC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46109"/>
          <a:stretch/>
        </p:blipFill>
        <p:spPr>
          <a:xfrm>
            <a:off x="0" y="0"/>
            <a:ext cx="1369853" cy="83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6705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FF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래픽 34">
            <a:extLst>
              <a:ext uri="{FF2B5EF4-FFF2-40B4-BE49-F238E27FC236}">
                <a16:creationId xmlns:a16="http://schemas.microsoft.com/office/drawing/2014/main" id="{364B4E0B-ABB8-45AF-8FED-818800C22D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16380"/>
            <a:ext cx="12192000" cy="5341620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AA7C9699-EF0A-4694-9DA0-1C33D97C60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0000"/>
          <a:stretch/>
        </p:blipFill>
        <p:spPr>
          <a:xfrm>
            <a:off x="11338845" y="5167964"/>
            <a:ext cx="853155" cy="149602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1C7509C-84A5-4E96-B72A-484285D37F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2936" b="51178"/>
          <a:stretch/>
        </p:blipFill>
        <p:spPr>
          <a:xfrm>
            <a:off x="0" y="5942811"/>
            <a:ext cx="777607" cy="915189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ACD80D3-DD32-4BE9-8E16-B16CA7BC648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0"/>
            <a:ext cx="3010073" cy="15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436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98B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래픽 31">
            <a:extLst>
              <a:ext uri="{FF2B5EF4-FFF2-40B4-BE49-F238E27FC236}">
                <a16:creationId xmlns:a16="http://schemas.microsoft.com/office/drawing/2014/main" id="{06969A9A-E0F0-4E04-B58E-4782BC790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6725" y="4514850"/>
            <a:ext cx="4105275" cy="234315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BA29A8C4-9C95-4503-AAB5-34608DF31D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0" y="0"/>
            <a:ext cx="2905125" cy="2905125"/>
          </a:xfrm>
          <a:prstGeom prst="rect">
            <a:avLst/>
          </a:prstGeom>
        </p:spPr>
      </p:pic>
      <p:pic>
        <p:nvPicPr>
          <p:cNvPr id="24" name="Graphic 3">
            <a:hlinkClick r:id="rId6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9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47C0E939-178B-41C4-9201-A09B6A1391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" r="3798" b="29836"/>
          <a:stretch/>
        </p:blipFill>
        <p:spPr>
          <a:xfrm>
            <a:off x="10163257" y="5416284"/>
            <a:ext cx="2028744" cy="14417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A4E7066-0749-4CE8-A3DC-C61446A62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65771"/>
          <a:stretch/>
        </p:blipFill>
        <p:spPr>
          <a:xfrm>
            <a:off x="0" y="300191"/>
            <a:ext cx="1628774" cy="133380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FF4970AF-8C11-4554-8646-AF7EEEBAD8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28774" y="189537"/>
            <a:ext cx="3364552" cy="53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453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98B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래픽 29">
            <a:extLst>
              <a:ext uri="{FF2B5EF4-FFF2-40B4-BE49-F238E27FC236}">
                <a16:creationId xmlns:a16="http://schemas.microsoft.com/office/drawing/2014/main" id="{8CB30A00-76E1-4355-9839-0E92ED4DA4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5341620" cy="6858000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45E1CFA9-EF52-48BE-91BC-03B28F777B5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60978" y="4967022"/>
            <a:ext cx="1015374" cy="114755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B6546F2-CD45-4651-9060-6B9E265B5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8060" t="45464"/>
          <a:stretch/>
        </p:blipFill>
        <p:spPr>
          <a:xfrm flipH="1" flipV="1">
            <a:off x="10695975" y="5540799"/>
            <a:ext cx="1496025" cy="131720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7A2601B-5F3E-480F-89D4-A9A37CEC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7478"/>
          <a:stretch/>
        </p:blipFill>
        <p:spPr>
          <a:xfrm>
            <a:off x="0" y="371698"/>
            <a:ext cx="845186" cy="118360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D24A9F7-B14A-4629-B83F-4C0081C0848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01941" y="280262"/>
            <a:ext cx="450610" cy="87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518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그래픽 82">
            <a:extLst>
              <a:ext uri="{FF2B5EF4-FFF2-40B4-BE49-F238E27FC236}">
                <a16:creationId xmlns:a16="http://schemas.microsoft.com/office/drawing/2014/main" id="{FFE11338-A0A6-457B-94CE-96DCBE2729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89407" y="0"/>
            <a:ext cx="5341620" cy="6858000"/>
          </a:xfrm>
          <a:prstGeom prst="rect">
            <a:avLst/>
          </a:prstGeom>
        </p:spPr>
      </p:pic>
      <p:sp>
        <p:nvSpPr>
          <p:cNvPr id="84" name="직사각형 83">
            <a:extLst>
              <a:ext uri="{FF2B5EF4-FFF2-40B4-BE49-F238E27FC236}">
                <a16:creationId xmlns:a16="http://schemas.microsoft.com/office/drawing/2014/main" id="{A677F5D5-28A7-46D7-86B5-6178D4C48504}"/>
              </a:ext>
            </a:extLst>
          </p:cNvPr>
          <p:cNvSpPr/>
          <p:nvPr userDrawn="1"/>
        </p:nvSpPr>
        <p:spPr>
          <a:xfrm flipH="1" flipV="1">
            <a:off x="8131881" y="0"/>
            <a:ext cx="4060119" cy="6858000"/>
          </a:xfrm>
          <a:prstGeom prst="rect">
            <a:avLst/>
          </a:prstGeom>
          <a:solidFill>
            <a:srgbClr val="FFF4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A2211E1-9049-4F8B-9225-12E5E5467D96}"/>
              </a:ext>
            </a:extLst>
          </p:cNvPr>
          <p:cNvSpPr/>
          <p:nvPr userDrawn="1"/>
        </p:nvSpPr>
        <p:spPr>
          <a:xfrm>
            <a:off x="7280960" y="1103615"/>
            <a:ext cx="3896268" cy="4698922"/>
          </a:xfrm>
          <a:prstGeom prst="rect">
            <a:avLst/>
          </a:prstGeom>
          <a:solidFill>
            <a:srgbClr val="5BF7DF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DC79974-EC2B-4D42-85AB-4B5062A74CBA}"/>
              </a:ext>
            </a:extLst>
          </p:cNvPr>
          <p:cNvSpPr/>
          <p:nvPr userDrawn="1"/>
        </p:nvSpPr>
        <p:spPr>
          <a:xfrm>
            <a:off x="7280960" y="5802536"/>
            <a:ext cx="3896268" cy="37466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그래픽 65">
            <a:extLst>
              <a:ext uri="{FF2B5EF4-FFF2-40B4-BE49-F238E27FC236}">
                <a16:creationId xmlns:a16="http://schemas.microsoft.com/office/drawing/2014/main" id="{7849DF26-9A9D-4E2E-B18C-AC81B235E7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4092" t="33993"/>
          <a:stretch/>
        </p:blipFill>
        <p:spPr>
          <a:xfrm flipH="1">
            <a:off x="11103035" y="0"/>
            <a:ext cx="1088965" cy="1237321"/>
          </a:xfrm>
          <a:prstGeom prst="rect">
            <a:avLst/>
          </a:prstGeom>
        </p:spPr>
      </p:pic>
      <p:pic>
        <p:nvPicPr>
          <p:cNvPr id="80" name="그래픽 79">
            <a:extLst>
              <a:ext uri="{FF2B5EF4-FFF2-40B4-BE49-F238E27FC236}">
                <a16:creationId xmlns:a16="http://schemas.microsoft.com/office/drawing/2014/main" id="{63909AF5-CACC-4F25-88BB-1CADBCABF4C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8593445" y="6158878"/>
            <a:ext cx="3364552" cy="534723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2D2A1756-BB6B-4BD1-90D6-A11F2FED42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4015" b="57443"/>
          <a:stretch/>
        </p:blipFill>
        <p:spPr>
          <a:xfrm flipH="1">
            <a:off x="0" y="5768768"/>
            <a:ext cx="2200741" cy="1089232"/>
          </a:xfrm>
          <a:prstGeom prst="rect">
            <a:avLst/>
          </a:prstGeom>
        </p:spPr>
      </p:pic>
      <p:sp>
        <p:nvSpPr>
          <p:cNvPr id="56" name="타원 55">
            <a:extLst>
              <a:ext uri="{FF2B5EF4-FFF2-40B4-BE49-F238E27FC236}">
                <a16:creationId xmlns:a16="http://schemas.microsoft.com/office/drawing/2014/main" id="{040BAA90-E78E-463D-878F-E62DD0A55201}"/>
              </a:ext>
            </a:extLst>
          </p:cNvPr>
          <p:cNvSpPr/>
          <p:nvPr userDrawn="1"/>
        </p:nvSpPr>
        <p:spPr>
          <a:xfrm flipH="1">
            <a:off x="1030590" y="5825555"/>
            <a:ext cx="914400" cy="914400"/>
          </a:xfrm>
          <a:prstGeom prst="ellipse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ADB1E356-1EF2-4A31-AD3C-F58DE25530B4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655627" y="1478280"/>
            <a:ext cx="3146936" cy="390144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0054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그래픽 51">
            <a:extLst>
              <a:ext uri="{FF2B5EF4-FFF2-40B4-BE49-F238E27FC236}">
                <a16:creationId xmlns:a16="http://schemas.microsoft.com/office/drawing/2014/main" id="{869B33E2-16C8-4BC8-97D4-4028BBB2A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9220200" y="0"/>
            <a:ext cx="2971800" cy="6858000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0EF96334-A738-41A2-9ECD-CBFD0C516C3F}"/>
              </a:ext>
            </a:extLst>
          </p:cNvPr>
          <p:cNvSpPr/>
          <p:nvPr userDrawn="1"/>
        </p:nvSpPr>
        <p:spPr>
          <a:xfrm>
            <a:off x="5772986" y="2103641"/>
            <a:ext cx="2705242" cy="4055344"/>
          </a:xfrm>
          <a:prstGeom prst="rect">
            <a:avLst/>
          </a:prstGeom>
          <a:solidFill>
            <a:srgbClr val="FF809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CABE6A5-FB92-451E-BC2C-0BD6715A5B38}"/>
              </a:ext>
            </a:extLst>
          </p:cNvPr>
          <p:cNvSpPr/>
          <p:nvPr userDrawn="1"/>
        </p:nvSpPr>
        <p:spPr>
          <a:xfrm>
            <a:off x="5772986" y="6158988"/>
            <a:ext cx="2705242" cy="33762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6598475-2651-456E-B74D-01019A0BC0D6}"/>
              </a:ext>
            </a:extLst>
          </p:cNvPr>
          <p:cNvSpPr/>
          <p:nvPr userDrawn="1"/>
        </p:nvSpPr>
        <p:spPr>
          <a:xfrm>
            <a:off x="8729933" y="2103641"/>
            <a:ext cx="2705242" cy="4055344"/>
          </a:xfrm>
          <a:prstGeom prst="rect">
            <a:avLst/>
          </a:prstGeom>
          <a:solidFill>
            <a:srgbClr val="FF809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1403813-BEFA-423A-97D5-5CDA6B0A74C5}"/>
              </a:ext>
            </a:extLst>
          </p:cNvPr>
          <p:cNvSpPr/>
          <p:nvPr userDrawn="1"/>
        </p:nvSpPr>
        <p:spPr>
          <a:xfrm>
            <a:off x="8729933" y="6158988"/>
            <a:ext cx="2705242" cy="33762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F94356B-9E16-4B25-B41E-794D61E454C9}"/>
              </a:ext>
            </a:extLst>
          </p:cNvPr>
          <p:cNvSpPr/>
          <p:nvPr userDrawn="1"/>
        </p:nvSpPr>
        <p:spPr>
          <a:xfrm>
            <a:off x="756826" y="-103726"/>
            <a:ext cx="2705242" cy="4055344"/>
          </a:xfrm>
          <a:prstGeom prst="rect">
            <a:avLst/>
          </a:prstGeom>
          <a:solidFill>
            <a:srgbClr val="FF809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7BBF892-729B-4D8D-8326-772188C61193}"/>
              </a:ext>
            </a:extLst>
          </p:cNvPr>
          <p:cNvSpPr/>
          <p:nvPr userDrawn="1"/>
        </p:nvSpPr>
        <p:spPr>
          <a:xfrm>
            <a:off x="756826" y="3951621"/>
            <a:ext cx="2705242" cy="33762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3850B560-B78C-4815-B8BA-F8BD0B1584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2326"/>
          <a:stretch/>
        </p:blipFill>
        <p:spPr>
          <a:xfrm flipH="1">
            <a:off x="10826730" y="212819"/>
            <a:ext cx="1365270" cy="1790423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24FBBD7F-DBB7-4E37-9857-7A5E2358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503"/>
          <a:stretch/>
        </p:blipFill>
        <p:spPr>
          <a:xfrm flipH="1">
            <a:off x="0" y="1835150"/>
            <a:ext cx="1381125" cy="502285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1A9BBE49-9376-4E0C-A9E1-A411A009A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6821"/>
          <a:stretch/>
        </p:blipFill>
        <p:spPr>
          <a:xfrm>
            <a:off x="239480" y="5776424"/>
            <a:ext cx="1520057" cy="1081576"/>
          </a:xfrm>
          <a:prstGeom prst="rect">
            <a:avLst/>
          </a:prstGeom>
        </p:spPr>
      </p:pic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D8AAD0D2-7A1E-4D70-BC40-BC11C9797120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873578" y="0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99C5DD95-124A-44A4-B197-3280A0C1CE95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8846685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E0238FAA-A800-4D1C-892F-F676E0C25E0E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5914799" y="2249715"/>
            <a:ext cx="2471739" cy="3808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05193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FF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래픽 28">
            <a:extLst>
              <a:ext uri="{FF2B5EF4-FFF2-40B4-BE49-F238E27FC236}">
                <a16:creationId xmlns:a16="http://schemas.microsoft.com/office/drawing/2014/main" id="{98E8ACC9-86CB-4989-862A-1D537E943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" y="1516380"/>
            <a:ext cx="12192000" cy="534162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C2E9C0B6-D4F4-4707-A6DB-316923622917}"/>
              </a:ext>
            </a:extLst>
          </p:cNvPr>
          <p:cNvSpPr/>
          <p:nvPr userDrawn="1"/>
        </p:nvSpPr>
        <p:spPr>
          <a:xfrm>
            <a:off x="761020" y="1809548"/>
            <a:ext cx="10676374" cy="4318623"/>
          </a:xfrm>
          <a:prstGeom prst="rect">
            <a:avLst/>
          </a:prstGeom>
          <a:solidFill>
            <a:srgbClr val="5BF7DF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DC7A188-43C5-4811-9A7F-5A72ABEDCCE4}"/>
              </a:ext>
            </a:extLst>
          </p:cNvPr>
          <p:cNvSpPr/>
          <p:nvPr userDrawn="1"/>
        </p:nvSpPr>
        <p:spPr>
          <a:xfrm>
            <a:off x="761019" y="6128172"/>
            <a:ext cx="10676373" cy="37466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F476D59-5AFF-4892-94F3-52DC1ECB045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284384" y="355163"/>
            <a:ext cx="2751723" cy="15621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45C0EEF-ED63-403E-92C3-D8BBF8A65F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0493"/>
          <a:stretch/>
        </p:blipFill>
        <p:spPr>
          <a:xfrm flipH="1">
            <a:off x="0" y="768368"/>
            <a:ext cx="1015373" cy="149602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D85569F-581C-4940-81B8-0C95EA4A0E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40651"/>
          <a:stretch/>
        </p:blipFill>
        <p:spPr>
          <a:xfrm flipH="1">
            <a:off x="10422019" y="0"/>
            <a:ext cx="1520057" cy="877187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55413043-2E9A-4B2F-B4E5-EFEE73E63574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08357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13933A3B-09A1-4948-AFA2-CCE5AC70C448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326481" y="21113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C2239FD8-DDC0-420E-A939-1D7830FBF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1" r="632" b="30945"/>
          <a:stretch/>
        </p:blipFill>
        <p:spPr>
          <a:xfrm>
            <a:off x="11183036" y="6065559"/>
            <a:ext cx="1008963" cy="79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04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래픽 26">
            <a:extLst>
              <a:ext uri="{FF2B5EF4-FFF2-40B4-BE49-F238E27FC236}">
                <a16:creationId xmlns:a16="http://schemas.microsoft.com/office/drawing/2014/main" id="{36E86D83-C515-4CF7-9001-202F1821A0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952875"/>
            <a:ext cx="2905125" cy="2905125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73CEC5CA-7685-48DE-B1DC-780F3CD42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8422" t="42028"/>
          <a:stretch/>
        </p:blipFill>
        <p:spPr>
          <a:xfrm flipH="1">
            <a:off x="10221659" y="-1"/>
            <a:ext cx="1970341" cy="140017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3E1A9A0-CBB2-4DB9-90A4-74A328F613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0000"/>
          <a:stretch/>
        </p:blipFill>
        <p:spPr>
          <a:xfrm>
            <a:off x="0" y="3203695"/>
            <a:ext cx="754020" cy="4506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7F98346-FBF2-4E05-A184-DF0F57EB554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0"/>
            <a:ext cx="3010073" cy="150203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07CEC72-E9AE-4686-BE6C-3CEBC2B06B2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73316" y="4840941"/>
            <a:ext cx="3118684" cy="2017059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2DD69390-70CE-48EB-BE50-0667610C827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556677" y="6616273"/>
            <a:ext cx="1268311" cy="720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C869CF46-D449-47A4-8325-14632B3D187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556677" y="6379347"/>
            <a:ext cx="1268311" cy="72000"/>
          </a:xfrm>
          <a:prstGeom prst="rect">
            <a:avLst/>
          </a:prstGeom>
        </p:spPr>
      </p:pic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7159F774-F3AE-4896-9C99-FC6EB944AD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3552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1E9AA097-9800-4BE6-8D0A-417DF19B13A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6295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02A28F3-0C49-4D71-B60B-02C4094B05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90387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0520CA96-B198-4051-8AF1-83D7CAF129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190669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9597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3">
            <a:hlinkClick r:id="rId2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5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그래픽 69">
            <a:extLst>
              <a:ext uri="{FF2B5EF4-FFF2-40B4-BE49-F238E27FC236}">
                <a16:creationId xmlns:a16="http://schemas.microsoft.com/office/drawing/2014/main" id="{C756CB08-55AA-44C0-A236-847B8F7467B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0" y="-1"/>
            <a:ext cx="3829050" cy="2476500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E57C4A07-5B80-48D9-9A79-529576662D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7296"/>
          <a:stretch/>
        </p:blipFill>
        <p:spPr>
          <a:xfrm flipH="1" flipV="1">
            <a:off x="307955" y="5980531"/>
            <a:ext cx="2108853" cy="877468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3FE513AF-C9E7-4DC3-A9A4-157507E12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7709"/>
          <a:stretch/>
        </p:blipFill>
        <p:spPr>
          <a:xfrm flipV="1">
            <a:off x="1865086" y="-1"/>
            <a:ext cx="1496024" cy="892252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7CF639E2-48FC-40B0-B261-81DBA90B19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60631"/>
          <a:stretch/>
        </p:blipFill>
        <p:spPr>
          <a:xfrm flipH="1">
            <a:off x="10604853" y="292861"/>
            <a:ext cx="1587147" cy="564764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A13E84EA-10DE-4025-9519-561D632B3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71187"/>
          <a:stretch/>
        </p:blipFill>
        <p:spPr>
          <a:xfrm flipV="1">
            <a:off x="9848242" y="6234803"/>
            <a:ext cx="1315780" cy="623197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C6C2D551-5B3A-40E4-9E6A-CA3B5482551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5400000" flipH="1" flipV="1">
            <a:off x="452580" y="122664"/>
            <a:ext cx="990260" cy="1895419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D5803058-A4A9-42E4-B9D5-D845ECE7D5C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5400000" flipH="1" flipV="1">
            <a:off x="11224949" y="5661818"/>
            <a:ext cx="990260" cy="94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34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FF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3">
            <a:hlinkClick r:id="rId2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5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B7D25176-33F8-473D-A26A-11391CDD85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6850380" y="0"/>
            <a:ext cx="5341620" cy="68580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561B60B2-18EA-42B6-81E8-4FF9F4F9F8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073653" y="360300"/>
            <a:ext cx="2751723" cy="15621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277878D6-FF7D-4EBA-B2CB-29A3BFA94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0092"/>
          <a:stretch/>
        </p:blipFill>
        <p:spPr>
          <a:xfrm flipH="1" flipV="1">
            <a:off x="307955" y="0"/>
            <a:ext cx="450610" cy="1033021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CD46AE18-4725-4727-B5E8-67D3684EC5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46109"/>
          <a:stretch/>
        </p:blipFill>
        <p:spPr>
          <a:xfrm flipH="1" flipV="1">
            <a:off x="10822147" y="6022639"/>
            <a:ext cx="1369853" cy="83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317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raphic 3">
            <a:hlinkClick r:id="rId2"/>
            <a:extLst>
              <a:ext uri="{FF2B5EF4-FFF2-40B4-BE49-F238E27FC236}">
                <a16:creationId xmlns:a16="http://schemas.microsoft.com/office/drawing/2014/main" id="{45DD11B1-E0DA-40A2-947E-1FA7142FF5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0" name="TextBox 69">
            <a:hlinkClick r:id="rId5"/>
            <a:extLst>
              <a:ext uri="{FF2B5EF4-FFF2-40B4-BE49-F238E27FC236}">
                <a16:creationId xmlns:a16="http://schemas.microsoft.com/office/drawing/2014/main" id="{76FF274D-DE05-42E2-8E2E-69A7AC4BCA1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D9AA550E-E57C-42B0-85AA-95DE00D8122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0" y="4381500"/>
            <a:ext cx="3829050" cy="247650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B0D2F19D-186C-4C73-932B-04597FD103F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85032" y="0"/>
            <a:ext cx="2206968" cy="3521588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E888A8A3-2BCB-4E9E-8D27-9BA0860C7DDA}"/>
              </a:ext>
            </a:extLst>
          </p:cNvPr>
          <p:cNvSpPr/>
          <p:nvPr userDrawn="1"/>
        </p:nvSpPr>
        <p:spPr>
          <a:xfrm>
            <a:off x="2644327" y="2094026"/>
            <a:ext cx="6903346" cy="3521588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A938514-7DD9-467F-8001-DED6D6713226}"/>
              </a:ext>
            </a:extLst>
          </p:cNvPr>
          <p:cNvSpPr/>
          <p:nvPr userDrawn="1"/>
        </p:nvSpPr>
        <p:spPr>
          <a:xfrm>
            <a:off x="2644327" y="1668206"/>
            <a:ext cx="6903346" cy="3521588"/>
          </a:xfrm>
          <a:prstGeom prst="rect">
            <a:avLst/>
          </a:prstGeom>
          <a:solidFill>
            <a:srgbClr val="FF8090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0B0D2918-960E-4FA0-AA2D-3EA66D52123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522902" y="5835430"/>
            <a:ext cx="1669098" cy="102257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9B86F08C-B83B-447C-A593-66C9D29D4DF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10749160" y="225367"/>
            <a:ext cx="990260" cy="1895419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A982920-51C8-49B8-84AD-101E1BBBFD6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-23209" y="2765843"/>
            <a:ext cx="990260" cy="943841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5E0D3D1-DD50-48F3-93AF-CD66A67CEBF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69009" y="4865369"/>
            <a:ext cx="1706309" cy="149602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5B42F495-BDF8-4329-A6AC-08F7792B649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54733" y="361248"/>
            <a:ext cx="1652235" cy="1874536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2760513C-91B9-4D39-863C-94C23DB1AD5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088946" y="4405747"/>
            <a:ext cx="2415268" cy="241526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D776D9EB-8569-4533-B0F0-75778D18412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375165" y="1956734"/>
            <a:ext cx="1508040" cy="450610"/>
          </a:xfrm>
          <a:prstGeom prst="rect">
            <a:avLst/>
          </a:prstGeom>
        </p:spPr>
      </p:pic>
      <p:sp>
        <p:nvSpPr>
          <p:cNvPr id="33" name="타원 32">
            <a:extLst>
              <a:ext uri="{FF2B5EF4-FFF2-40B4-BE49-F238E27FC236}">
                <a16:creationId xmlns:a16="http://schemas.microsoft.com/office/drawing/2014/main" id="{B48929B5-2B5D-40CE-9261-5AD068BE5180}"/>
              </a:ext>
            </a:extLst>
          </p:cNvPr>
          <p:cNvSpPr/>
          <p:nvPr userDrawn="1"/>
        </p:nvSpPr>
        <p:spPr>
          <a:xfrm>
            <a:off x="8851953" y="268056"/>
            <a:ext cx="914400" cy="914400"/>
          </a:xfrm>
          <a:prstGeom prst="ellipse">
            <a:avLst/>
          </a:prstGeom>
          <a:solidFill>
            <a:srgbClr val="FFF4A7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9330DF91-E5D2-4886-BA5D-EF2BAB2AA8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t="76729"/>
          <a:stretch/>
        </p:blipFill>
        <p:spPr>
          <a:xfrm>
            <a:off x="3647141" y="0"/>
            <a:ext cx="1315780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3564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1370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래픽 34">
            <a:extLst>
              <a:ext uri="{FF2B5EF4-FFF2-40B4-BE49-F238E27FC236}">
                <a16:creationId xmlns:a16="http://schemas.microsoft.com/office/drawing/2014/main" id="{364B4E0B-ABB8-45AF-8FED-818800C22D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16380"/>
            <a:ext cx="12192000" cy="5341620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AA7C9699-EF0A-4694-9DA0-1C33D97C60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50000"/>
          <a:stretch/>
        </p:blipFill>
        <p:spPr>
          <a:xfrm>
            <a:off x="11338845" y="5167964"/>
            <a:ext cx="853155" cy="149602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B1C7509C-84A5-4E96-B72A-484285D37F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2936" b="51178"/>
          <a:stretch/>
        </p:blipFill>
        <p:spPr>
          <a:xfrm>
            <a:off x="0" y="5942811"/>
            <a:ext cx="777607" cy="915189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ACD80D3-DD32-4BE9-8E16-B16CA7BC648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0"/>
            <a:ext cx="3010073" cy="1502032"/>
          </a:xfrm>
          <a:prstGeom prst="rect">
            <a:avLst/>
          </a:prstGeom>
        </p:spPr>
      </p:pic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565A45F4-3B8C-4A1B-94C5-F6094DEB4C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10650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98B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래픽 31">
            <a:extLst>
              <a:ext uri="{FF2B5EF4-FFF2-40B4-BE49-F238E27FC236}">
                <a16:creationId xmlns:a16="http://schemas.microsoft.com/office/drawing/2014/main" id="{06969A9A-E0F0-4E04-B58E-4782BC790C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6725" y="4514850"/>
            <a:ext cx="4105275" cy="234315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BA29A8C4-9C95-4503-AAB5-34608DF31D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0" y="0"/>
            <a:ext cx="2905125" cy="2905125"/>
          </a:xfrm>
          <a:prstGeom prst="rect">
            <a:avLst/>
          </a:prstGeom>
        </p:spPr>
      </p:pic>
      <p:pic>
        <p:nvPicPr>
          <p:cNvPr id="24" name="Graphic 3">
            <a:hlinkClick r:id="rId6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9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47C0E939-178B-41C4-9201-A09B6A1391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" r="3798" b="29836"/>
          <a:stretch/>
        </p:blipFill>
        <p:spPr>
          <a:xfrm>
            <a:off x="10163257" y="5416284"/>
            <a:ext cx="2028744" cy="144171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A4E7066-0749-4CE8-A3DC-C61446A62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65771"/>
          <a:stretch/>
        </p:blipFill>
        <p:spPr>
          <a:xfrm>
            <a:off x="0" y="300191"/>
            <a:ext cx="1628774" cy="1333805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FF4970AF-8C11-4554-8646-AF7EEEBAD8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628774" y="189537"/>
            <a:ext cx="3364552" cy="534723"/>
          </a:xfrm>
          <a:prstGeom prst="rect">
            <a:avLst/>
          </a:prstGeom>
        </p:spPr>
      </p:pic>
      <p:sp>
        <p:nvSpPr>
          <p:cNvPr id="9" name="그림 개체 틀 5">
            <a:extLst>
              <a:ext uri="{FF2B5EF4-FFF2-40B4-BE49-F238E27FC236}">
                <a16:creationId xmlns:a16="http://schemas.microsoft.com/office/drawing/2014/main" id="{2FA81433-D78E-4416-B75D-B2EBCB23071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10162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rgbClr val="FF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래픽 29">
            <a:extLst>
              <a:ext uri="{FF2B5EF4-FFF2-40B4-BE49-F238E27FC236}">
                <a16:creationId xmlns:a16="http://schemas.microsoft.com/office/drawing/2014/main" id="{8CB30A00-76E1-4355-9839-0E92ED4DA4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0"/>
            <a:ext cx="5341620" cy="6858000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45E1CFA9-EF52-48BE-91BC-03B28F777B5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60978" y="4967022"/>
            <a:ext cx="1015374" cy="114755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B6546F2-CD45-4651-9060-6B9E265B5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8060" t="45464"/>
          <a:stretch/>
        </p:blipFill>
        <p:spPr>
          <a:xfrm flipH="1" flipV="1">
            <a:off x="10695975" y="5540799"/>
            <a:ext cx="1496025" cy="1317201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7A2601B-5F3E-480F-89D4-A9A37CEC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7478"/>
          <a:stretch/>
        </p:blipFill>
        <p:spPr>
          <a:xfrm>
            <a:off x="0" y="371698"/>
            <a:ext cx="845186" cy="118360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D24A9F7-B14A-4629-B83F-4C0081C0848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01941" y="280262"/>
            <a:ext cx="450610" cy="877187"/>
          </a:xfrm>
          <a:prstGeom prst="rect">
            <a:avLst/>
          </a:prstGeom>
        </p:spPr>
      </p:pic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8566A9F-3DC3-4794-A985-DABEE261092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04843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id="{EB7148A3-A39E-4160-B021-010652BE9A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67B3A45F-A3CE-4EA3-8E10-0E64CEF2230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F63469F1-6195-435E-BCF2-BB349A6938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9802019" y="4764497"/>
            <a:ext cx="5303520" cy="68580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07933669-B15F-4FE7-8764-6E8E255FCC3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-5727237" y="-3524250"/>
            <a:ext cx="5341620" cy="68580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6E2026C9-F004-465D-BBD3-74368931382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7386204" y="-3753929"/>
            <a:ext cx="2971800" cy="68580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C875D86A-6F96-431A-AA21-79B9345E36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3403438" y="8807659"/>
            <a:ext cx="12192000" cy="528066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2C2B0072-0074-4C87-A0E8-55902E9B360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50172" y="8676957"/>
            <a:ext cx="12192000" cy="5341620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2E780EF-D5ED-425C-BC58-1A2FC17BCA7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472362" y="-3062605"/>
            <a:ext cx="4105275" cy="234315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097E881-1A99-4BDC-8A13-87F27BC73FE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3439944" y="-2093503"/>
            <a:ext cx="1381125" cy="504825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9573292-76E4-46EB-935E-37A0F2D9EB3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2452350" y="3526247"/>
            <a:ext cx="3829050" cy="24765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1DF3B7C-9E67-4527-ADAC-85E03F4F485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64330" y="-3923983"/>
            <a:ext cx="2638425" cy="421005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7E973D8-48C4-4A3E-8744-EA4A5A45CEE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372099" y="-3271520"/>
            <a:ext cx="2905125" cy="290512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8AE3126-6848-4D69-AD0D-9E10AAD0CFC2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300662" y="1771650"/>
            <a:ext cx="1590675" cy="33147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7D9DA04A-BF3C-40AC-A18C-7BF08DAFE3BF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387716" y="-755415"/>
            <a:ext cx="3081654" cy="243602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0B4AA6F-6FFF-4C4E-AF71-C73FF6EBBDF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07184" y="3810952"/>
            <a:ext cx="5800725" cy="338137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1B271F9-F6B5-4E9B-A620-C4E0BC117E8B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037003" y="2524628"/>
            <a:ext cx="1669098" cy="102257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98F42DC-A450-47E5-8493-D07AC654B0B7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960495" y="-416885"/>
            <a:ext cx="2990680" cy="146844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E7DBC30-A598-4959-BB74-09FB720DFFED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4662488" y="3333750"/>
            <a:ext cx="2463120" cy="16366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B483E9F5-7015-4435-81ED-047C9DAD693B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715839" y="3476713"/>
            <a:ext cx="990260" cy="189541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BEE484A2-4E4A-47E0-BE4E-8FCD53A2DB5A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6063657" y="2288581"/>
            <a:ext cx="990260" cy="94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0B4A0D0-E347-4835-B901-3E25DC345C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82BF5DF-35DE-4DEE-830C-BE512A97B3C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0B4A0D0-E347-4835-B901-3E25DC345C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82BF5DF-35DE-4DEE-830C-BE512A97B3C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E6F654C-ECA9-4427-BC49-5AEF61C77A22}"/>
              </a:ext>
            </a:extLst>
          </p:cNvPr>
          <p:cNvSpPr/>
          <p:nvPr userDrawn="1"/>
        </p:nvSpPr>
        <p:spPr>
          <a:xfrm>
            <a:off x="12116469" y="7291279"/>
            <a:ext cx="914400" cy="914400"/>
          </a:xfrm>
          <a:prstGeom prst="ellipse">
            <a:avLst/>
          </a:prstGeom>
          <a:solidFill>
            <a:srgbClr val="5BF7DF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6974960A-4662-4AF0-BF22-DAF487D1E4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90793" y="-6285600"/>
            <a:ext cx="5635625" cy="377310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57BFE8D-18A8-4117-AF27-47562EA70B3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621051" y="2576016"/>
            <a:ext cx="1315780" cy="392931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4378E55-A254-4866-97E5-2EC0C7B0CFD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4748822" y="5019149"/>
            <a:ext cx="2108853" cy="205478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DF651E0-480B-40CB-853E-292DD923B0D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97002" y="-5003023"/>
            <a:ext cx="3694999" cy="377310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5C92FCC-1B7E-45F7-BDAD-BC222720B94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57024" y="7574551"/>
            <a:ext cx="2751723" cy="15621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62622E3C-E71D-492A-B80C-F0BAB7784A8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125607" y="-1539729"/>
            <a:ext cx="4758438" cy="133380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719B7C8-5F69-4CB8-9E5A-BEEA5494A80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-2098113" y="-2401896"/>
            <a:ext cx="450610" cy="172433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C2F9F25-4925-4F12-A1CF-589C85E6B24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-2127441" y="6616273"/>
            <a:ext cx="1496024" cy="170630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5EF82C4-C0CB-48B7-AFA6-93F95C7E5C1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-2283663" y="4963287"/>
            <a:ext cx="1706309" cy="149602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EE983CF-0E27-4A74-A439-E2FDCCC7BA59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-3694395" y="-353620"/>
            <a:ext cx="1652235" cy="187453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6A5FA32-2571-4952-BEA9-DFC1E96A05C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-507687" y="8877443"/>
            <a:ext cx="1015374" cy="1147553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E83FBB2-9570-401C-9A15-27FD2C9502C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-6447031" y="1981211"/>
            <a:ext cx="2559463" cy="255946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957C8F2E-AE01-40F4-AEB0-44C427A149C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2430125" y="2125406"/>
            <a:ext cx="2415268" cy="241526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AB67AD0-2D30-4456-9E77-47E547FF062C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747629" y="7469427"/>
            <a:ext cx="1508040" cy="450610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F5D802A-4072-4138-9DD9-C2917CCF4CEE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838866" y="7730762"/>
            <a:ext cx="1508040" cy="45061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C154A9FE-A3B5-4B22-BDDC-219FB38B8DE1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-386953" y="7266931"/>
            <a:ext cx="4031455" cy="564764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F07424F5-568C-4B3A-8BD1-BA62AF33910D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-3768505" y="3178727"/>
            <a:ext cx="3010073" cy="150203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8FEB0286-D6D1-47E4-89AA-8330F9A08AB3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2573669" y="4825850"/>
            <a:ext cx="2367203" cy="179042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C5FF7C96-B2C4-4895-8719-EEDB02672531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-2887470" y="1658134"/>
            <a:ext cx="1520057" cy="147800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E57CAB90-E82A-4F35-BAE0-441281712705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-1772192" y="-149922"/>
            <a:ext cx="1369853" cy="155009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42A180D9-EB3B-4DBC-B1FF-034C3CCE7F25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-1227772" y="-2445455"/>
            <a:ext cx="2096837" cy="209683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C30837B4-8AD1-4C24-A965-8E31DE16A79D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5492001" y="-1333523"/>
            <a:ext cx="1351829" cy="1183601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25C41ED9-5BA5-4FCA-A946-EE829EC7CC03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178165" y="-1096770"/>
            <a:ext cx="450610" cy="877187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1D09B679-2971-4EFC-9495-9182990E86D2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731059" y="-1054497"/>
            <a:ext cx="3364552" cy="534723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8DF86402-AD42-4BF3-A27E-278D88116991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5083518" y="86253"/>
            <a:ext cx="1315780" cy="2162926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64A1B6A-4E26-4B8B-AA9D-68D7ABC30C36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96DAC541-7B7A-43D3-8B79-37D633B846F1}">
                <asvg:svgBlip xmlns:asvg="http://schemas.microsoft.com/office/drawing/2016/SVG/main" r:embed="rId58"/>
              </a:ext>
            </a:extLst>
          </a:blip>
          <a:stretch>
            <a:fillRect/>
          </a:stretch>
        </p:blipFill>
        <p:spPr>
          <a:xfrm>
            <a:off x="12526418" y="-149922"/>
            <a:ext cx="1459975" cy="174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940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0B4A0D0-E347-4835-B901-3E25DC345C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682BF5DF-35DE-4DEE-830C-BE512A97B3C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DE96D9C1-01DA-408D-9F0B-85A15DC89DB0}"/>
              </a:ext>
            </a:extLst>
          </p:cNvPr>
          <p:cNvSpPr/>
          <p:nvPr userDrawn="1"/>
        </p:nvSpPr>
        <p:spPr>
          <a:xfrm>
            <a:off x="12116469" y="7291279"/>
            <a:ext cx="914400" cy="914400"/>
          </a:xfrm>
          <a:prstGeom prst="ellipse">
            <a:avLst/>
          </a:prstGeom>
          <a:solidFill>
            <a:srgbClr val="5BF7DF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DEB67B15-645E-4324-8098-2289CD5C37F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90793" y="-6285600"/>
            <a:ext cx="5635625" cy="377310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05F7580A-F8E2-4799-A299-C86870C5FB3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621051" y="2576016"/>
            <a:ext cx="1315780" cy="392931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206966F-3DF1-4062-A64F-BA496999EEC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97002" y="-5003023"/>
            <a:ext cx="3694999" cy="377310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643AAC0-272F-4B94-82C8-DFE7443E94B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2127441" y="6616273"/>
            <a:ext cx="1496024" cy="170630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D1E462D-F2B5-49DA-B8B0-D4AE939AD33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6447031" y="1981211"/>
            <a:ext cx="2559463" cy="255946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2575150-3BD3-48A1-86C5-E5D0E7FD7CE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747629" y="7469427"/>
            <a:ext cx="1508040" cy="45061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6B9B824-E438-44AB-BCD6-F5155F4CA8D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838866" y="7730762"/>
            <a:ext cx="1508040" cy="45061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497B253-B68E-49D1-8BE5-F640B1413BE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-386953" y="7266931"/>
            <a:ext cx="4031455" cy="56476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4BA4815-9F70-4A3D-BBC4-67DEFD90FC7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-1227772" y="-2445455"/>
            <a:ext cx="2096837" cy="209683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F832F4E-51A9-48FB-95CC-763371A5355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5083518" y="86253"/>
            <a:ext cx="1315780" cy="216292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6E43B08A-8CB6-4024-9083-D551AF38BA5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2526418" y="-149922"/>
            <a:ext cx="1459975" cy="174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894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bg>
      <p:bgPr>
        <a:solidFill>
          <a:srgbClr val="5BF7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래픽 16">
            <a:extLst>
              <a:ext uri="{FF2B5EF4-FFF2-40B4-BE49-F238E27FC236}">
                <a16:creationId xmlns:a16="http://schemas.microsoft.com/office/drawing/2014/main" id="{8BA25453-838A-41AE-9360-A902491F05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16380"/>
            <a:ext cx="12192000" cy="534162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75D24DAD-B749-4956-9C26-1EB89616A9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7108" y="1"/>
            <a:ext cx="1004892" cy="2094026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2DB159D-9340-409B-AD85-6DCE8217694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 flipV="1">
            <a:off x="0" y="3476625"/>
            <a:ext cx="5800725" cy="3381375"/>
          </a:xfrm>
          <a:prstGeom prst="rect">
            <a:avLst/>
          </a:prstGeom>
        </p:spPr>
      </p:pic>
      <p:pic>
        <p:nvPicPr>
          <p:cNvPr id="69" name="Graphic 3">
            <a:hlinkClick r:id="rId8"/>
            <a:extLst>
              <a:ext uri="{FF2B5EF4-FFF2-40B4-BE49-F238E27FC236}">
                <a16:creationId xmlns:a16="http://schemas.microsoft.com/office/drawing/2014/main" id="{45DD11B1-E0DA-40A2-947E-1FA7142FF5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0" name="TextBox 69">
            <a:hlinkClick r:id="rId11"/>
            <a:extLst>
              <a:ext uri="{FF2B5EF4-FFF2-40B4-BE49-F238E27FC236}">
                <a16:creationId xmlns:a16="http://schemas.microsoft.com/office/drawing/2014/main" id="{76FF274D-DE05-42E2-8E2E-69A7AC4BCA1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888A8A3-2BCB-4E9E-8D27-9BA0860C7DDA}"/>
              </a:ext>
            </a:extLst>
          </p:cNvPr>
          <p:cNvSpPr/>
          <p:nvPr userDrawn="1"/>
        </p:nvSpPr>
        <p:spPr>
          <a:xfrm>
            <a:off x="2644327" y="2094026"/>
            <a:ext cx="6903346" cy="3521588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A938514-7DD9-467F-8001-DED6D6713226}"/>
              </a:ext>
            </a:extLst>
          </p:cNvPr>
          <p:cNvSpPr/>
          <p:nvPr userDrawn="1"/>
        </p:nvSpPr>
        <p:spPr>
          <a:xfrm>
            <a:off x="2644327" y="1668206"/>
            <a:ext cx="6903346" cy="3521588"/>
          </a:xfrm>
          <a:prstGeom prst="rect">
            <a:avLst/>
          </a:prstGeom>
          <a:solidFill>
            <a:srgbClr val="1370EE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5" name="그래픽 24">
            <a:extLst>
              <a:ext uri="{FF2B5EF4-FFF2-40B4-BE49-F238E27FC236}">
                <a16:creationId xmlns:a16="http://schemas.microsoft.com/office/drawing/2014/main" id="{A034C444-07C0-487E-AA27-F3205BAA6C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428" y="4505506"/>
            <a:ext cx="2108853" cy="205478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F842B229-CCC8-42D7-9058-F35FF0F60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65278"/>
          <a:stretch/>
        </p:blipFill>
        <p:spPr>
          <a:xfrm>
            <a:off x="0" y="571708"/>
            <a:ext cx="1652236" cy="1333805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C1C9405C-F66A-4A49-9A3B-FDA4ACB898F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043740" y="104531"/>
            <a:ext cx="1496024" cy="170630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BA78F65F-EA1E-4DE7-BA39-BD9607D9E05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473104" y="4685750"/>
            <a:ext cx="1652235" cy="187453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16D62897-9355-45F4-9FEF-1358448E4B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34628"/>
          <a:stretch/>
        </p:blipFill>
        <p:spPr>
          <a:xfrm>
            <a:off x="10644515" y="297714"/>
            <a:ext cx="1547486" cy="179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759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bg>
      <p:bgPr>
        <a:solidFill>
          <a:srgbClr val="FF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래픽 14">
            <a:extLst>
              <a:ext uri="{FF2B5EF4-FFF2-40B4-BE49-F238E27FC236}">
                <a16:creationId xmlns:a16="http://schemas.microsoft.com/office/drawing/2014/main" id="{8A1334C6-D4A7-4813-B982-7824955361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77340"/>
            <a:ext cx="12192000" cy="528066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56CD709C-9AF2-4C0D-AEA5-216F52C46E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01320" y="5389555"/>
            <a:ext cx="2990680" cy="1468445"/>
          </a:xfrm>
          <a:prstGeom prst="rect">
            <a:avLst/>
          </a:prstGeom>
        </p:spPr>
      </p:pic>
      <p:pic>
        <p:nvPicPr>
          <p:cNvPr id="69" name="Graphic 3">
            <a:hlinkClick r:id="rId6"/>
            <a:extLst>
              <a:ext uri="{FF2B5EF4-FFF2-40B4-BE49-F238E27FC236}">
                <a16:creationId xmlns:a16="http://schemas.microsoft.com/office/drawing/2014/main" id="{45DD11B1-E0DA-40A2-947E-1FA7142FF5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0" name="TextBox 69">
            <a:hlinkClick r:id="rId9"/>
            <a:extLst>
              <a:ext uri="{FF2B5EF4-FFF2-40B4-BE49-F238E27FC236}">
                <a16:creationId xmlns:a16="http://schemas.microsoft.com/office/drawing/2014/main" id="{76FF274D-DE05-42E2-8E2E-69A7AC4BCA1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888A8A3-2BCB-4E9E-8D27-9BA0860C7DDA}"/>
              </a:ext>
            </a:extLst>
          </p:cNvPr>
          <p:cNvSpPr/>
          <p:nvPr userDrawn="1"/>
        </p:nvSpPr>
        <p:spPr>
          <a:xfrm>
            <a:off x="2644327" y="2094026"/>
            <a:ext cx="6903346" cy="3521588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A938514-7DD9-467F-8001-DED6D6713226}"/>
              </a:ext>
            </a:extLst>
          </p:cNvPr>
          <p:cNvSpPr/>
          <p:nvPr userDrawn="1"/>
        </p:nvSpPr>
        <p:spPr>
          <a:xfrm>
            <a:off x="2644327" y="1668206"/>
            <a:ext cx="6903346" cy="3521588"/>
          </a:xfrm>
          <a:prstGeom prst="rect">
            <a:avLst/>
          </a:prstGeom>
          <a:solidFill>
            <a:srgbClr val="5BF7DF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48B33FA1-C53C-4574-BD2A-2295DA78B36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H="1">
            <a:off x="611568" y="4867601"/>
            <a:ext cx="1706309" cy="149602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70254D06-1CAF-4740-8146-2F67ACDE4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0410"/>
          <a:stretch/>
        </p:blipFill>
        <p:spPr>
          <a:xfrm>
            <a:off x="10410857" y="4052846"/>
            <a:ext cx="1781143" cy="2559463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F92BA46-3CAA-405C-BAD4-6B1577E4324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0"/>
            <a:ext cx="3010073" cy="15020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10DFD24-E15D-4235-A7B8-6473D69E8F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19429"/>
          <a:stretch/>
        </p:blipFill>
        <p:spPr>
          <a:xfrm>
            <a:off x="8815057" y="5494043"/>
            <a:ext cx="1496025" cy="136395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CADC41D3-D535-4648-AE7C-FC32B5BA092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620665" y="484605"/>
            <a:ext cx="1351829" cy="1183601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6CD489A8-4FB4-4640-9066-3378BCAEB20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98946" y="703157"/>
            <a:ext cx="1459975" cy="174836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D447B8B7-8D45-4510-8B2A-8B63AA37619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5400000">
            <a:off x="10749160" y="1641447"/>
            <a:ext cx="990260" cy="189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699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그래픽 82">
            <a:extLst>
              <a:ext uri="{FF2B5EF4-FFF2-40B4-BE49-F238E27FC236}">
                <a16:creationId xmlns:a16="http://schemas.microsoft.com/office/drawing/2014/main" id="{FFE11338-A0A6-457B-94CE-96DCBE2729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660973" y="0"/>
            <a:ext cx="5341620" cy="6858000"/>
          </a:xfrm>
          <a:prstGeom prst="rect">
            <a:avLst/>
          </a:prstGeom>
        </p:spPr>
      </p:pic>
      <p:sp>
        <p:nvSpPr>
          <p:cNvPr id="84" name="직사각형 83">
            <a:extLst>
              <a:ext uri="{FF2B5EF4-FFF2-40B4-BE49-F238E27FC236}">
                <a16:creationId xmlns:a16="http://schemas.microsoft.com/office/drawing/2014/main" id="{A677F5D5-28A7-46D7-86B5-6178D4C48504}"/>
              </a:ext>
            </a:extLst>
          </p:cNvPr>
          <p:cNvSpPr/>
          <p:nvPr userDrawn="1"/>
        </p:nvSpPr>
        <p:spPr>
          <a:xfrm>
            <a:off x="0" y="0"/>
            <a:ext cx="4060119" cy="6858000"/>
          </a:xfrm>
          <a:prstGeom prst="rect">
            <a:avLst/>
          </a:prstGeom>
          <a:solidFill>
            <a:srgbClr val="FFF4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그래픽 65">
            <a:extLst>
              <a:ext uri="{FF2B5EF4-FFF2-40B4-BE49-F238E27FC236}">
                <a16:creationId xmlns:a16="http://schemas.microsoft.com/office/drawing/2014/main" id="{7849DF26-9A9D-4E2E-B18C-AC81B235E7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4092" t="33993"/>
          <a:stretch/>
        </p:blipFill>
        <p:spPr>
          <a:xfrm>
            <a:off x="0" y="0"/>
            <a:ext cx="1088965" cy="1237321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2D2A1756-BB6B-4BD1-90D6-A11F2FED42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14015" b="57443"/>
          <a:stretch/>
        </p:blipFill>
        <p:spPr>
          <a:xfrm>
            <a:off x="9991259" y="5768768"/>
            <a:ext cx="2200741" cy="1089232"/>
          </a:xfrm>
          <a:prstGeom prst="rect">
            <a:avLst/>
          </a:prstGeom>
        </p:spPr>
      </p:pic>
      <p:pic>
        <p:nvPicPr>
          <p:cNvPr id="80" name="그래픽 79">
            <a:extLst>
              <a:ext uri="{FF2B5EF4-FFF2-40B4-BE49-F238E27FC236}">
                <a16:creationId xmlns:a16="http://schemas.microsoft.com/office/drawing/2014/main" id="{63909AF5-CACC-4F25-88BB-1CADBCABF4C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4136" y="6015039"/>
            <a:ext cx="3364552" cy="534723"/>
          </a:xfrm>
          <a:prstGeom prst="rect">
            <a:avLst/>
          </a:prstGeom>
        </p:spPr>
      </p:pic>
      <p:sp>
        <p:nvSpPr>
          <p:cNvPr id="56" name="타원 55">
            <a:extLst>
              <a:ext uri="{FF2B5EF4-FFF2-40B4-BE49-F238E27FC236}">
                <a16:creationId xmlns:a16="http://schemas.microsoft.com/office/drawing/2014/main" id="{040BAA90-E78E-463D-878F-E62DD0A55201}"/>
              </a:ext>
            </a:extLst>
          </p:cNvPr>
          <p:cNvSpPr/>
          <p:nvPr userDrawn="1"/>
        </p:nvSpPr>
        <p:spPr>
          <a:xfrm>
            <a:off x="10247010" y="5825555"/>
            <a:ext cx="914400" cy="914400"/>
          </a:xfrm>
          <a:prstGeom prst="ellipse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20893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그래픽 51">
            <a:extLst>
              <a:ext uri="{FF2B5EF4-FFF2-40B4-BE49-F238E27FC236}">
                <a16:creationId xmlns:a16="http://schemas.microsoft.com/office/drawing/2014/main" id="{869B33E2-16C8-4BC8-97D4-4028BBB2A8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971800" cy="6858000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3850B560-B78C-4815-B8BA-F8BD0B1584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2326"/>
          <a:stretch/>
        </p:blipFill>
        <p:spPr>
          <a:xfrm>
            <a:off x="0" y="212819"/>
            <a:ext cx="1365270" cy="1790423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24FBBD7F-DBB7-4E37-9857-7A5E2358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503"/>
          <a:stretch/>
        </p:blipFill>
        <p:spPr>
          <a:xfrm>
            <a:off x="10810875" y="1835150"/>
            <a:ext cx="1381125" cy="502285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1A9BBE49-9376-4E0C-A9E1-A411A009A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26821"/>
          <a:stretch/>
        </p:blipFill>
        <p:spPr>
          <a:xfrm>
            <a:off x="10319035" y="5776424"/>
            <a:ext cx="1520057" cy="108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254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그래픽 28">
            <a:extLst>
              <a:ext uri="{FF2B5EF4-FFF2-40B4-BE49-F238E27FC236}">
                <a16:creationId xmlns:a16="http://schemas.microsoft.com/office/drawing/2014/main" id="{98E8ACC9-86CB-4989-862A-1D537E943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16380"/>
            <a:ext cx="12192000" cy="5341620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8F476D59-5AFF-4892-94F3-52DC1ECB045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55894" y="355163"/>
            <a:ext cx="2751723" cy="15621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345C0EEF-ED63-403E-92C3-D8BBF8A65F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7208"/>
          <a:stretch/>
        </p:blipFill>
        <p:spPr>
          <a:xfrm>
            <a:off x="11461841" y="5256014"/>
            <a:ext cx="730160" cy="149602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2239FD8-DDC0-420E-A939-1D7830FBFDE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614065" y="4856473"/>
            <a:ext cx="1015374" cy="114755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DD85569F-581C-4940-81B8-0C95EA4A0E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40651"/>
          <a:stretch/>
        </p:blipFill>
        <p:spPr>
          <a:xfrm>
            <a:off x="249925" y="0"/>
            <a:ext cx="1520057" cy="87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861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래픽 26">
            <a:extLst>
              <a:ext uri="{FF2B5EF4-FFF2-40B4-BE49-F238E27FC236}">
                <a16:creationId xmlns:a16="http://schemas.microsoft.com/office/drawing/2014/main" id="{36E86D83-C515-4CF7-9001-202F1821A0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952875"/>
            <a:ext cx="2905125" cy="2905125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73CEC5CA-7685-48DE-B1DC-780F3CD42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8422" t="42028"/>
          <a:stretch/>
        </p:blipFill>
        <p:spPr>
          <a:xfrm flipH="1">
            <a:off x="10221659" y="-1"/>
            <a:ext cx="1970341" cy="140017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3E1A9A0-CBB2-4DB9-90A4-74A328F613C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783" y="6237663"/>
            <a:ext cx="1508040" cy="45061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7F98346-FBF2-4E05-A184-DF0F57EB554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0"/>
            <a:ext cx="3010073" cy="1502032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807CEC72-E9AE-4686-BE6C-3CEBC2B06B2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073316" y="4840941"/>
            <a:ext cx="3118684" cy="2017059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2DD69390-70CE-48EB-BE50-0667610C827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556677" y="6616273"/>
            <a:ext cx="1268311" cy="72000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C869CF46-D449-47A4-8325-14632B3D187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556677" y="6379347"/>
            <a:ext cx="1268311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9839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그래픽 69">
            <a:extLst>
              <a:ext uri="{FF2B5EF4-FFF2-40B4-BE49-F238E27FC236}">
                <a16:creationId xmlns:a16="http://schemas.microsoft.com/office/drawing/2014/main" id="{C756CB08-55AA-44C0-A236-847B8F7467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62950" y="4381500"/>
            <a:ext cx="3829050" cy="2476500"/>
          </a:xfrm>
          <a:prstGeom prst="rect">
            <a:avLst/>
          </a:prstGeom>
        </p:spPr>
      </p:pic>
      <p:pic>
        <p:nvPicPr>
          <p:cNvPr id="24" name="Graphic 3">
            <a:hlinkClick r:id="rId4"/>
            <a:extLst>
              <a:ext uri="{FF2B5EF4-FFF2-40B4-BE49-F238E27FC236}">
                <a16:creationId xmlns:a16="http://schemas.microsoft.com/office/drawing/2014/main" id="{0B03001B-8254-413E-896C-40424F8A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5" name="TextBox 24">
            <a:hlinkClick r:id="rId7"/>
            <a:extLst>
              <a:ext uri="{FF2B5EF4-FFF2-40B4-BE49-F238E27FC236}">
                <a16:creationId xmlns:a16="http://schemas.microsoft.com/office/drawing/2014/main" id="{DC42C6ED-E2CC-476A-8B4D-BDAB43247A7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그래픽 55">
            <a:extLst>
              <a:ext uri="{FF2B5EF4-FFF2-40B4-BE49-F238E27FC236}">
                <a16:creationId xmlns:a16="http://schemas.microsoft.com/office/drawing/2014/main" id="{E57C4A07-5B80-48D9-9A79-529576662D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7296"/>
          <a:stretch/>
        </p:blipFill>
        <p:spPr>
          <a:xfrm>
            <a:off x="9775192" y="0"/>
            <a:ext cx="2108853" cy="877468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3FE513AF-C9E7-4DC3-A9A4-157507E129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7709"/>
          <a:stretch/>
        </p:blipFill>
        <p:spPr>
          <a:xfrm>
            <a:off x="8830890" y="5965748"/>
            <a:ext cx="1496024" cy="892252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7CF639E2-48FC-40B0-B261-81DBA90B19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60631"/>
          <a:stretch/>
        </p:blipFill>
        <p:spPr>
          <a:xfrm>
            <a:off x="0" y="6000374"/>
            <a:ext cx="1587147" cy="564764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A13E84EA-10DE-4025-9519-561D632B3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71187"/>
          <a:stretch/>
        </p:blipFill>
        <p:spPr>
          <a:xfrm>
            <a:off x="1027978" y="-1"/>
            <a:ext cx="1315780" cy="623197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C6C2D551-5B3A-40E4-9E6A-CA3B5482551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5400000">
            <a:off x="10749160" y="4839916"/>
            <a:ext cx="990260" cy="1895419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D5803058-A4A9-42E4-B9D5-D845ECE7D5C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5400000">
            <a:off x="-23209" y="252340"/>
            <a:ext cx="990260" cy="94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946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70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4" r:id="rId2"/>
    <p:sldLayoutId id="2147483675" r:id="rId3"/>
    <p:sldLayoutId id="2147483676" r:id="rId4"/>
    <p:sldLayoutId id="2147483673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72" r:id="rId23"/>
    <p:sldLayoutId id="2147483664" r:id="rId24"/>
    <p:sldLayoutId id="2147483685" r:id="rId25"/>
    <p:sldLayoutId id="2147483686" r:id="rId2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oppins" TargetMode="External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4FA445B-599F-48D4-910A-2223643E7F9E}"/>
              </a:ext>
            </a:extLst>
          </p:cNvPr>
          <p:cNvSpPr txBox="1"/>
          <p:nvPr/>
        </p:nvSpPr>
        <p:spPr>
          <a:xfrm>
            <a:off x="3716867" y="2171281"/>
            <a:ext cx="47582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/>
              <a:t>Graphic</a:t>
            </a:r>
          </a:p>
          <a:p>
            <a:pPr algn="ctr"/>
            <a:r>
              <a:rPr lang="en-US" altLang="ko-KR" sz="5400" dirty="0">
                <a:latin typeface="+mj-lt"/>
              </a:rPr>
              <a:t>Designer</a:t>
            </a:r>
            <a:endParaRPr lang="ko-KR" altLang="en-US" sz="5400" dirty="0">
              <a:latin typeface="+mj-lt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92D5AB4-E9D2-4D28-A7EF-7C6DC88E0892}"/>
              </a:ext>
            </a:extLst>
          </p:cNvPr>
          <p:cNvSpPr/>
          <p:nvPr/>
        </p:nvSpPr>
        <p:spPr>
          <a:xfrm>
            <a:off x="4089400" y="4204119"/>
            <a:ext cx="4013200" cy="482600"/>
          </a:xfrm>
          <a:prstGeom prst="rect">
            <a:avLst/>
          </a:prstGeom>
          <a:solidFill>
            <a:srgbClr val="1370EE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>
                <a:solidFill>
                  <a:schemeClr val="bg1"/>
                </a:solidFill>
              </a:rPr>
              <a:t>Your Name  /  00. 00. 20xx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>
            <a:extLst>
              <a:ext uri="{FF2B5EF4-FFF2-40B4-BE49-F238E27FC236}">
                <a16:creationId xmlns:a16="http://schemas.microsoft.com/office/drawing/2014/main" id="{C3F8A9A9-2647-4DC9-9F7E-52CDA8DECC81}"/>
              </a:ext>
            </a:extLst>
          </p:cNvPr>
          <p:cNvSpPr/>
          <p:nvPr/>
        </p:nvSpPr>
        <p:spPr>
          <a:xfrm>
            <a:off x="1098578" y="5709101"/>
            <a:ext cx="9994844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E319965-7C6C-416D-AE08-C02D620C4DE2}"/>
              </a:ext>
            </a:extLst>
          </p:cNvPr>
          <p:cNvSpPr/>
          <p:nvPr/>
        </p:nvSpPr>
        <p:spPr>
          <a:xfrm>
            <a:off x="1098578" y="1927559"/>
            <a:ext cx="9994844" cy="3781542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217CDC2-4F98-4213-A0E9-7741FD7D2095}"/>
              </a:ext>
            </a:extLst>
          </p:cNvPr>
          <p:cNvSpPr/>
          <p:nvPr/>
        </p:nvSpPr>
        <p:spPr>
          <a:xfrm>
            <a:off x="2644327" y="1292157"/>
            <a:ext cx="6903346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B800080-BBA5-4CE0-9590-E6854482E31B}"/>
              </a:ext>
            </a:extLst>
          </p:cNvPr>
          <p:cNvSpPr/>
          <p:nvPr/>
        </p:nvSpPr>
        <p:spPr>
          <a:xfrm>
            <a:off x="2644327" y="707382"/>
            <a:ext cx="6903346" cy="584775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Proficiency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837B951-EE94-4F43-AD19-24699695C528}"/>
              </a:ext>
            </a:extLst>
          </p:cNvPr>
          <p:cNvSpPr>
            <a:spLocks noChangeAspect="1"/>
          </p:cNvSpPr>
          <p:nvPr/>
        </p:nvSpPr>
        <p:spPr>
          <a:xfrm>
            <a:off x="1463734" y="2521311"/>
            <a:ext cx="144373" cy="144373"/>
          </a:xfrm>
          <a:prstGeom prst="rect">
            <a:avLst/>
          </a:pr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73DD6A-5DA3-4C38-8E20-A5833D895896}"/>
              </a:ext>
            </a:extLst>
          </p:cNvPr>
          <p:cNvSpPr txBox="1"/>
          <p:nvPr/>
        </p:nvSpPr>
        <p:spPr>
          <a:xfrm>
            <a:off x="1714984" y="2403037"/>
            <a:ext cx="4144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84AAD7-F75C-4D29-A345-3CAE4BB85D51}"/>
              </a:ext>
            </a:extLst>
          </p:cNvPr>
          <p:cNvSpPr txBox="1"/>
          <p:nvPr/>
        </p:nvSpPr>
        <p:spPr>
          <a:xfrm>
            <a:off x="1714984" y="2832901"/>
            <a:ext cx="41444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3C3054E-0B81-49C3-A7C9-A4AAE772C1E6}"/>
              </a:ext>
            </a:extLst>
          </p:cNvPr>
          <p:cNvSpPr>
            <a:spLocks noChangeAspect="1"/>
          </p:cNvSpPr>
          <p:nvPr/>
        </p:nvSpPr>
        <p:spPr>
          <a:xfrm>
            <a:off x="6332570" y="2521311"/>
            <a:ext cx="144373" cy="144373"/>
          </a:xfrm>
          <a:prstGeom prst="rect">
            <a:avLst/>
          </a:pr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CE5C7C-0087-4567-8378-0C122BEA113B}"/>
              </a:ext>
            </a:extLst>
          </p:cNvPr>
          <p:cNvSpPr txBox="1"/>
          <p:nvPr/>
        </p:nvSpPr>
        <p:spPr>
          <a:xfrm>
            <a:off x="6583820" y="2403037"/>
            <a:ext cx="4144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endParaRPr lang="en-US" altLang="ko-KR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0179FF-4992-4760-AD3F-BD69EE04BAE3}"/>
              </a:ext>
            </a:extLst>
          </p:cNvPr>
          <p:cNvSpPr txBox="1"/>
          <p:nvPr/>
        </p:nvSpPr>
        <p:spPr>
          <a:xfrm>
            <a:off x="6583820" y="2832901"/>
            <a:ext cx="41444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F5125CA-0BAC-4D68-9C0F-DE603AA2B1F1}"/>
              </a:ext>
            </a:extLst>
          </p:cNvPr>
          <p:cNvSpPr>
            <a:spLocks noChangeAspect="1"/>
          </p:cNvSpPr>
          <p:nvPr/>
        </p:nvSpPr>
        <p:spPr>
          <a:xfrm>
            <a:off x="1463734" y="4231341"/>
            <a:ext cx="144373" cy="144373"/>
          </a:xfrm>
          <a:prstGeom prst="rect">
            <a:avLst/>
          </a:pr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D6B81D-F1CA-4A0E-AFE9-E50364EDE379}"/>
              </a:ext>
            </a:extLst>
          </p:cNvPr>
          <p:cNvSpPr txBox="1"/>
          <p:nvPr/>
        </p:nvSpPr>
        <p:spPr>
          <a:xfrm>
            <a:off x="1714984" y="4113067"/>
            <a:ext cx="4144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endParaRPr lang="en-US" altLang="ko-KR" sz="2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D0989E-7DDE-4B91-BE16-E6DBD4B96754}"/>
              </a:ext>
            </a:extLst>
          </p:cNvPr>
          <p:cNvSpPr txBox="1"/>
          <p:nvPr/>
        </p:nvSpPr>
        <p:spPr>
          <a:xfrm>
            <a:off x="1714984" y="4542931"/>
            <a:ext cx="41444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F4C8E24-09C7-4FAE-82C2-2D9A0117307D}"/>
              </a:ext>
            </a:extLst>
          </p:cNvPr>
          <p:cNvSpPr>
            <a:spLocks noChangeAspect="1"/>
          </p:cNvSpPr>
          <p:nvPr/>
        </p:nvSpPr>
        <p:spPr>
          <a:xfrm>
            <a:off x="6332570" y="4231341"/>
            <a:ext cx="144373" cy="144373"/>
          </a:xfrm>
          <a:prstGeom prst="rect">
            <a:avLst/>
          </a:pr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F2A801-6857-4245-9B33-C8966F247BC9}"/>
              </a:ext>
            </a:extLst>
          </p:cNvPr>
          <p:cNvSpPr txBox="1"/>
          <p:nvPr/>
        </p:nvSpPr>
        <p:spPr>
          <a:xfrm>
            <a:off x="6583820" y="4113067"/>
            <a:ext cx="4144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7F48CED-6778-47EC-A979-2701955D3C8B}"/>
              </a:ext>
            </a:extLst>
          </p:cNvPr>
          <p:cNvSpPr txBox="1"/>
          <p:nvPr/>
        </p:nvSpPr>
        <p:spPr>
          <a:xfrm>
            <a:off x="6583820" y="4542931"/>
            <a:ext cx="41444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2850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52006302-C942-4F1C-8CD1-E9FD67B75B8C}"/>
              </a:ext>
            </a:extLst>
          </p:cNvPr>
          <p:cNvSpPr/>
          <p:nvPr/>
        </p:nvSpPr>
        <p:spPr>
          <a:xfrm>
            <a:off x="1098578" y="5709101"/>
            <a:ext cx="9994844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A9B7A4E-299E-49D9-9E55-3163090CB52E}"/>
              </a:ext>
            </a:extLst>
          </p:cNvPr>
          <p:cNvSpPr/>
          <p:nvPr/>
        </p:nvSpPr>
        <p:spPr>
          <a:xfrm>
            <a:off x="1098578" y="1927559"/>
            <a:ext cx="9994844" cy="3781542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DA5EACA-8678-49EA-812B-BF2514F53CEF}"/>
              </a:ext>
            </a:extLst>
          </p:cNvPr>
          <p:cNvSpPr/>
          <p:nvPr/>
        </p:nvSpPr>
        <p:spPr>
          <a:xfrm>
            <a:off x="2644327" y="1292157"/>
            <a:ext cx="6903346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73FCA94-5789-44BE-9604-50AB64AD2267}"/>
              </a:ext>
            </a:extLst>
          </p:cNvPr>
          <p:cNvSpPr/>
          <p:nvPr/>
        </p:nvSpPr>
        <p:spPr>
          <a:xfrm>
            <a:off x="2644327" y="707382"/>
            <a:ext cx="6903346" cy="58477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Certifications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8D9CDA-C95A-4944-B628-92AC1BEBD2E2}"/>
              </a:ext>
            </a:extLst>
          </p:cNvPr>
          <p:cNvSpPr txBox="1"/>
          <p:nvPr/>
        </p:nvSpPr>
        <p:spPr>
          <a:xfrm>
            <a:off x="1882504" y="3815869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en-US" altLang="ko-KR" sz="16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9DEF9A3-C68E-4722-B332-58C52F4E672D}"/>
              </a:ext>
            </a:extLst>
          </p:cNvPr>
          <p:cNvSpPr/>
          <p:nvPr/>
        </p:nvSpPr>
        <p:spPr>
          <a:xfrm>
            <a:off x="1882504" y="340109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5C59DE-886C-47C3-8A66-D3BDB791DB12}"/>
              </a:ext>
            </a:extLst>
          </p:cNvPr>
          <p:cNvSpPr txBox="1"/>
          <p:nvPr/>
        </p:nvSpPr>
        <p:spPr>
          <a:xfrm>
            <a:off x="4984933" y="3815869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endParaRPr lang="en-US" altLang="ko-KR" sz="16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1599683-1929-48EF-941B-44CB3DC3F926}"/>
              </a:ext>
            </a:extLst>
          </p:cNvPr>
          <p:cNvSpPr/>
          <p:nvPr/>
        </p:nvSpPr>
        <p:spPr>
          <a:xfrm>
            <a:off x="4984933" y="340109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4EB9D7-7B5E-46AA-AF66-CC69EDBBB963}"/>
              </a:ext>
            </a:extLst>
          </p:cNvPr>
          <p:cNvSpPr txBox="1"/>
          <p:nvPr/>
        </p:nvSpPr>
        <p:spPr>
          <a:xfrm>
            <a:off x="8087362" y="3815869"/>
            <a:ext cx="2222134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endParaRPr lang="ko-KR" altLang="en-US" sz="16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6C3BBD7-51A8-4AE1-B0FB-3BF4DBC29D92}"/>
              </a:ext>
            </a:extLst>
          </p:cNvPr>
          <p:cNvSpPr/>
          <p:nvPr/>
        </p:nvSpPr>
        <p:spPr>
          <a:xfrm>
            <a:off x="8087362" y="3401096"/>
            <a:ext cx="2222134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9574B9B2-E164-43A3-87F2-191497C0C896}"/>
              </a:ext>
            </a:extLst>
          </p:cNvPr>
          <p:cNvSpPr/>
          <p:nvPr/>
        </p:nvSpPr>
        <p:spPr>
          <a:xfrm>
            <a:off x="2796424" y="2743574"/>
            <a:ext cx="394293" cy="489879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B864359D-ADCF-4788-B769-6DB11B7AE183}"/>
              </a:ext>
            </a:extLst>
          </p:cNvPr>
          <p:cNvGrpSpPr/>
          <p:nvPr/>
        </p:nvGrpSpPr>
        <p:grpSpPr>
          <a:xfrm>
            <a:off x="8953489" y="2743573"/>
            <a:ext cx="489880" cy="489880"/>
            <a:chOff x="7492070" y="4903660"/>
            <a:chExt cx="390525" cy="390525"/>
          </a:xfrm>
          <a:solidFill>
            <a:srgbClr val="FF8090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7969B3C-7086-487E-8026-FD57A11C150B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43F9380-A27B-4DDA-A403-261813800718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76C8F99-A3D7-44B2-9820-0F9E9E3CC9B0}"/>
              </a:ext>
            </a:extLst>
          </p:cNvPr>
          <p:cNvGrpSpPr/>
          <p:nvPr/>
        </p:nvGrpSpPr>
        <p:grpSpPr>
          <a:xfrm>
            <a:off x="5916775" y="2743573"/>
            <a:ext cx="358449" cy="489881"/>
            <a:chOff x="6852886" y="4903660"/>
            <a:chExt cx="285750" cy="390525"/>
          </a:xfrm>
          <a:solidFill>
            <a:srgbClr val="FF8090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68A6892-0F91-42AF-A2E0-8D2755F65307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E8CA370-064B-45CE-B70B-83FBFF8BCE60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8920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185F198F-664C-44BB-94B7-C0BFD5706530}"/>
              </a:ext>
            </a:extLst>
          </p:cNvPr>
          <p:cNvSpPr/>
          <p:nvPr/>
        </p:nvSpPr>
        <p:spPr>
          <a:xfrm>
            <a:off x="952499" y="1301248"/>
            <a:ext cx="5854700" cy="204110"/>
          </a:xfrm>
          <a:prstGeom prst="rect">
            <a:avLst/>
          </a:prstGeom>
          <a:solidFill>
            <a:srgbClr val="1370EE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C495F173-6A71-4DF7-950F-AEFF7278786A}"/>
              </a:ext>
            </a:extLst>
          </p:cNvPr>
          <p:cNvSpPr/>
          <p:nvPr/>
        </p:nvSpPr>
        <p:spPr>
          <a:xfrm>
            <a:off x="952499" y="716473"/>
            <a:ext cx="5854700" cy="58477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References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957ADF6-3014-4696-97EF-9836897D4AC0}"/>
              </a:ext>
            </a:extLst>
          </p:cNvPr>
          <p:cNvSpPr/>
          <p:nvPr/>
        </p:nvSpPr>
        <p:spPr>
          <a:xfrm>
            <a:off x="1452783" y="1833077"/>
            <a:ext cx="4084417" cy="1827626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9683906-37A2-49B7-AEBC-03977600A2A0}"/>
              </a:ext>
            </a:extLst>
          </p:cNvPr>
          <p:cNvSpPr/>
          <p:nvPr/>
        </p:nvSpPr>
        <p:spPr>
          <a:xfrm>
            <a:off x="1452783" y="3641851"/>
            <a:ext cx="4084417" cy="204110"/>
          </a:xfrm>
          <a:prstGeom prst="rect">
            <a:avLst/>
          </a:prstGeom>
          <a:solidFill>
            <a:srgbClr val="1370EE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7EABE9-61D6-4BE4-B78C-D8E50A635576}"/>
              </a:ext>
            </a:extLst>
          </p:cNvPr>
          <p:cNvSpPr txBox="1"/>
          <p:nvPr/>
        </p:nvSpPr>
        <p:spPr>
          <a:xfrm>
            <a:off x="1505214" y="2078627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988FC12-C4F6-4D6A-8CD1-D32801E6DABA}"/>
              </a:ext>
            </a:extLst>
          </p:cNvPr>
          <p:cNvSpPr/>
          <p:nvPr/>
        </p:nvSpPr>
        <p:spPr>
          <a:xfrm>
            <a:off x="1505214" y="2867180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Name of Company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421AC7F-C8A3-4A68-A7CB-AEA5DC411250}"/>
              </a:ext>
            </a:extLst>
          </p:cNvPr>
          <p:cNvSpPr/>
          <p:nvPr/>
        </p:nvSpPr>
        <p:spPr>
          <a:xfrm>
            <a:off x="1505214" y="3174957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Lora Black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E43B6BED-47FD-460E-973F-282D903F9ECA}"/>
              </a:ext>
            </a:extLst>
          </p:cNvPr>
          <p:cNvSpPr/>
          <p:nvPr/>
        </p:nvSpPr>
        <p:spPr>
          <a:xfrm>
            <a:off x="6096000" y="1833077"/>
            <a:ext cx="4084417" cy="1827626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E9ABAFE-E6B0-4EEA-9C01-8EBDE187C2CB}"/>
              </a:ext>
            </a:extLst>
          </p:cNvPr>
          <p:cNvSpPr/>
          <p:nvPr/>
        </p:nvSpPr>
        <p:spPr>
          <a:xfrm>
            <a:off x="6096000" y="3641851"/>
            <a:ext cx="4084417" cy="204110"/>
          </a:xfrm>
          <a:prstGeom prst="rect">
            <a:avLst/>
          </a:prstGeom>
          <a:solidFill>
            <a:srgbClr val="1370EE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D8476D6-FC4F-4B61-A4A1-3303C2BA6283}"/>
              </a:ext>
            </a:extLst>
          </p:cNvPr>
          <p:cNvSpPr txBox="1"/>
          <p:nvPr/>
        </p:nvSpPr>
        <p:spPr>
          <a:xfrm>
            <a:off x="6148431" y="2078627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47594BD3-42F4-41C6-9264-4DA770BF70A2}"/>
              </a:ext>
            </a:extLst>
          </p:cNvPr>
          <p:cNvSpPr/>
          <p:nvPr/>
        </p:nvSpPr>
        <p:spPr>
          <a:xfrm>
            <a:off x="6148431" y="2867180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Name of Company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AE58CDDF-B24D-47ED-A4B6-F73CBC3531B9}"/>
              </a:ext>
            </a:extLst>
          </p:cNvPr>
          <p:cNvSpPr/>
          <p:nvPr/>
        </p:nvSpPr>
        <p:spPr>
          <a:xfrm>
            <a:off x="6148431" y="3174957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John Smith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5C14B8C-5A83-4DAB-AC63-76F79A83686E}"/>
              </a:ext>
            </a:extLst>
          </p:cNvPr>
          <p:cNvSpPr/>
          <p:nvPr/>
        </p:nvSpPr>
        <p:spPr>
          <a:xfrm>
            <a:off x="1452783" y="4128643"/>
            <a:ext cx="4084417" cy="1827626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74BEA6BC-E24D-47AB-AFB9-11EB242AA9E2}"/>
              </a:ext>
            </a:extLst>
          </p:cNvPr>
          <p:cNvSpPr/>
          <p:nvPr/>
        </p:nvSpPr>
        <p:spPr>
          <a:xfrm>
            <a:off x="1452783" y="5937417"/>
            <a:ext cx="4084417" cy="204110"/>
          </a:xfrm>
          <a:prstGeom prst="rect">
            <a:avLst/>
          </a:prstGeom>
          <a:solidFill>
            <a:srgbClr val="1370EE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CB0DE46-28C3-40B5-8E03-F3FC0DF5FC8C}"/>
              </a:ext>
            </a:extLst>
          </p:cNvPr>
          <p:cNvSpPr txBox="1"/>
          <p:nvPr/>
        </p:nvSpPr>
        <p:spPr>
          <a:xfrm>
            <a:off x="1505214" y="4374193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100115C7-2C38-4ECC-92DA-AC224512EC24}"/>
              </a:ext>
            </a:extLst>
          </p:cNvPr>
          <p:cNvSpPr/>
          <p:nvPr/>
        </p:nvSpPr>
        <p:spPr>
          <a:xfrm>
            <a:off x="1505214" y="5162746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Name of Company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CC31497B-3E74-420A-949B-0BC0A24AC922}"/>
              </a:ext>
            </a:extLst>
          </p:cNvPr>
          <p:cNvSpPr/>
          <p:nvPr/>
        </p:nvSpPr>
        <p:spPr>
          <a:xfrm>
            <a:off x="1505214" y="547052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Amy Harris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DC21371-E67C-40C2-B941-51892F662E51}"/>
              </a:ext>
            </a:extLst>
          </p:cNvPr>
          <p:cNvSpPr/>
          <p:nvPr/>
        </p:nvSpPr>
        <p:spPr>
          <a:xfrm>
            <a:off x="6096000" y="4128643"/>
            <a:ext cx="4084417" cy="1827626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5FE19AA-0841-4F5D-8568-F1E347193748}"/>
              </a:ext>
            </a:extLst>
          </p:cNvPr>
          <p:cNvSpPr/>
          <p:nvPr/>
        </p:nvSpPr>
        <p:spPr>
          <a:xfrm>
            <a:off x="6096000" y="5937417"/>
            <a:ext cx="4084417" cy="204110"/>
          </a:xfrm>
          <a:prstGeom prst="rect">
            <a:avLst/>
          </a:prstGeom>
          <a:solidFill>
            <a:srgbClr val="1370EE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74610F5-A023-4E31-8416-325AD03417CB}"/>
              </a:ext>
            </a:extLst>
          </p:cNvPr>
          <p:cNvSpPr txBox="1"/>
          <p:nvPr/>
        </p:nvSpPr>
        <p:spPr>
          <a:xfrm>
            <a:off x="6148431" y="4374193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9BEEEADF-FA88-459D-B0B6-C0D044C07902}"/>
              </a:ext>
            </a:extLst>
          </p:cNvPr>
          <p:cNvSpPr/>
          <p:nvPr/>
        </p:nvSpPr>
        <p:spPr>
          <a:xfrm>
            <a:off x="6148431" y="5162746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Name of Company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BEAB0BDE-9DF4-41AF-A9EA-6ACCBCAEEA79}"/>
              </a:ext>
            </a:extLst>
          </p:cNvPr>
          <p:cNvSpPr/>
          <p:nvPr/>
        </p:nvSpPr>
        <p:spPr>
          <a:xfrm>
            <a:off x="6148431" y="547052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latin typeface="+mj-lt"/>
              </a:rPr>
              <a:t>Justin Lee</a:t>
            </a:r>
          </a:p>
        </p:txBody>
      </p:sp>
    </p:spTree>
    <p:extLst>
      <p:ext uri="{BB962C8B-B14F-4D97-AF65-F5344CB8AC3E}">
        <p14:creationId xmlns:p14="http://schemas.microsoft.com/office/powerpoint/2010/main" val="2948809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5683CDE9-5C7F-48DB-8DA4-F8C6FBE19821}"/>
              </a:ext>
            </a:extLst>
          </p:cNvPr>
          <p:cNvSpPr txBox="1"/>
          <p:nvPr/>
        </p:nvSpPr>
        <p:spPr>
          <a:xfrm>
            <a:off x="1008358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78E002-6F6F-410D-B0A5-A82F3EA90534}"/>
              </a:ext>
            </a:extLst>
          </p:cNvPr>
          <p:cNvSpPr txBox="1"/>
          <p:nvPr/>
        </p:nvSpPr>
        <p:spPr>
          <a:xfrm>
            <a:off x="1008358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1DB499-E071-46CA-AC13-0A8D863A31B4}"/>
              </a:ext>
            </a:extLst>
          </p:cNvPr>
          <p:cNvSpPr txBox="1"/>
          <p:nvPr/>
        </p:nvSpPr>
        <p:spPr>
          <a:xfrm>
            <a:off x="6326481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B22BF3-05DB-42A1-982F-6FAC0884B110}"/>
              </a:ext>
            </a:extLst>
          </p:cNvPr>
          <p:cNvSpPr txBox="1"/>
          <p:nvPr/>
        </p:nvSpPr>
        <p:spPr>
          <a:xfrm>
            <a:off x="6326481" y="5104859"/>
            <a:ext cx="4857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E1E0168-8BAC-415D-BBCD-F829A1F183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416F72A-5C65-4215-8474-EDB2921F28D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3B79A75-BA24-4DE8-AAE6-0E920D3396CB}"/>
              </a:ext>
            </a:extLst>
          </p:cNvPr>
          <p:cNvSpPr/>
          <p:nvPr/>
        </p:nvSpPr>
        <p:spPr>
          <a:xfrm>
            <a:off x="2644327" y="1292157"/>
            <a:ext cx="6903346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C91087E-2A64-4E8D-A5D6-22EF7C8F402D}"/>
              </a:ext>
            </a:extLst>
          </p:cNvPr>
          <p:cNvSpPr/>
          <p:nvPr/>
        </p:nvSpPr>
        <p:spPr>
          <a:xfrm>
            <a:off x="2644327" y="707382"/>
            <a:ext cx="6903346" cy="584775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Achievement Gallery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5746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3D2A68BA-0C01-4A73-8BB9-92A91EC4E5B7}"/>
              </a:ext>
            </a:extLst>
          </p:cNvPr>
          <p:cNvSpPr/>
          <p:nvPr/>
        </p:nvSpPr>
        <p:spPr>
          <a:xfrm>
            <a:off x="1208098" y="4351259"/>
            <a:ext cx="2193515" cy="1934037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1AE7B01-11CD-4180-B2EA-646BC1C7661A}"/>
              </a:ext>
            </a:extLst>
          </p:cNvPr>
          <p:cNvSpPr/>
          <p:nvPr/>
        </p:nvSpPr>
        <p:spPr>
          <a:xfrm>
            <a:off x="1208098" y="6266829"/>
            <a:ext cx="2193515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6ABB3AF-9EEA-443C-A651-ADFF80637BA1}"/>
              </a:ext>
            </a:extLst>
          </p:cNvPr>
          <p:cNvSpPr/>
          <p:nvPr/>
        </p:nvSpPr>
        <p:spPr>
          <a:xfrm>
            <a:off x="1208099" y="4533832"/>
            <a:ext cx="2193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Achievement Title (20XX)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31A0E6-D56A-4837-AD77-414121ECA567}"/>
              </a:ext>
            </a:extLst>
          </p:cNvPr>
          <p:cNvSpPr txBox="1"/>
          <p:nvPr/>
        </p:nvSpPr>
        <p:spPr>
          <a:xfrm>
            <a:off x="1208099" y="5364058"/>
            <a:ext cx="2193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Lorem ipsum dolor sit amet, consectetur adipiscing 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B0CBBCA-56D7-4819-86A8-28533A0A988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B0AA257-B867-4323-B170-90C2CC2004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684B65D-59C6-4F33-A232-E0CB3CFFD5F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76E2686A-A33D-4733-8EAF-1EBF2C65AC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C1CA3AA-CE92-4A34-B770-8B4D81BB8394}"/>
              </a:ext>
            </a:extLst>
          </p:cNvPr>
          <p:cNvSpPr/>
          <p:nvPr/>
        </p:nvSpPr>
        <p:spPr>
          <a:xfrm>
            <a:off x="3735527" y="4351259"/>
            <a:ext cx="2193515" cy="1934037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CFB40A9-B4C5-4BEB-9BDC-AB3482FEA16D}"/>
              </a:ext>
            </a:extLst>
          </p:cNvPr>
          <p:cNvSpPr/>
          <p:nvPr/>
        </p:nvSpPr>
        <p:spPr>
          <a:xfrm>
            <a:off x="3735527" y="6266829"/>
            <a:ext cx="2193515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653A92F-1C1A-4E24-BF1C-8E89FD8A3A01}"/>
              </a:ext>
            </a:extLst>
          </p:cNvPr>
          <p:cNvSpPr/>
          <p:nvPr/>
        </p:nvSpPr>
        <p:spPr>
          <a:xfrm>
            <a:off x="3735528" y="4533832"/>
            <a:ext cx="2193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Achievement Title (20XX)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64D9DF-16E7-436F-9155-F9B3AE71A8DC}"/>
              </a:ext>
            </a:extLst>
          </p:cNvPr>
          <p:cNvSpPr txBox="1"/>
          <p:nvPr/>
        </p:nvSpPr>
        <p:spPr>
          <a:xfrm>
            <a:off x="3735528" y="5364058"/>
            <a:ext cx="2193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Lorem ipsum dolor sit amet, consectetur adipiscing 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63DAE3E-23D7-4C0D-AF69-169FD3880EFD}"/>
              </a:ext>
            </a:extLst>
          </p:cNvPr>
          <p:cNvSpPr/>
          <p:nvPr/>
        </p:nvSpPr>
        <p:spPr>
          <a:xfrm>
            <a:off x="6262956" y="4351259"/>
            <a:ext cx="2193515" cy="1934037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A9ECD2F-C22E-49FE-8326-F6CD561C971F}"/>
              </a:ext>
            </a:extLst>
          </p:cNvPr>
          <p:cNvSpPr/>
          <p:nvPr/>
        </p:nvSpPr>
        <p:spPr>
          <a:xfrm>
            <a:off x="6262956" y="6266829"/>
            <a:ext cx="2193515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7D96F58-940B-4539-B174-E7024274331D}"/>
              </a:ext>
            </a:extLst>
          </p:cNvPr>
          <p:cNvSpPr/>
          <p:nvPr/>
        </p:nvSpPr>
        <p:spPr>
          <a:xfrm>
            <a:off x="6262957" y="4533832"/>
            <a:ext cx="2193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Achievement Title (20XX)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45F96F6-7529-45EC-9FAB-99D1A8397205}"/>
              </a:ext>
            </a:extLst>
          </p:cNvPr>
          <p:cNvSpPr txBox="1"/>
          <p:nvPr/>
        </p:nvSpPr>
        <p:spPr>
          <a:xfrm>
            <a:off x="6262957" y="5364058"/>
            <a:ext cx="2193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Lorem ipsum dolor sit amet, consectetur adipiscing 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0F28EE96-3BF9-4079-89BF-4968CAF4D610}"/>
              </a:ext>
            </a:extLst>
          </p:cNvPr>
          <p:cNvSpPr/>
          <p:nvPr/>
        </p:nvSpPr>
        <p:spPr>
          <a:xfrm>
            <a:off x="8790386" y="4351259"/>
            <a:ext cx="2193515" cy="1934037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8092D4F-A608-415D-AC18-C09D1D559FE6}"/>
              </a:ext>
            </a:extLst>
          </p:cNvPr>
          <p:cNvSpPr/>
          <p:nvPr/>
        </p:nvSpPr>
        <p:spPr>
          <a:xfrm>
            <a:off x="8790386" y="6266829"/>
            <a:ext cx="2193515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03F9710-9ADD-4CA8-88F1-D184A683D318}"/>
              </a:ext>
            </a:extLst>
          </p:cNvPr>
          <p:cNvSpPr/>
          <p:nvPr/>
        </p:nvSpPr>
        <p:spPr>
          <a:xfrm>
            <a:off x="8790387" y="4533832"/>
            <a:ext cx="2193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Achievement Title (20XX)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5D3A255-2C7A-4AE4-8852-D50D3570EF3E}"/>
              </a:ext>
            </a:extLst>
          </p:cNvPr>
          <p:cNvSpPr txBox="1"/>
          <p:nvPr/>
        </p:nvSpPr>
        <p:spPr>
          <a:xfrm>
            <a:off x="8790387" y="5364058"/>
            <a:ext cx="2193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Lorem ipsum dolor sit amet, consectetur adipiscing 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08A94B5-7C24-4C27-A14F-EE419EBAE78E}"/>
              </a:ext>
            </a:extLst>
          </p:cNvPr>
          <p:cNvSpPr/>
          <p:nvPr/>
        </p:nvSpPr>
        <p:spPr>
          <a:xfrm>
            <a:off x="2644327" y="1292157"/>
            <a:ext cx="6903346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CB039173-9F38-4EDE-A59C-10546A35D22B}"/>
              </a:ext>
            </a:extLst>
          </p:cNvPr>
          <p:cNvSpPr/>
          <p:nvPr/>
        </p:nvSpPr>
        <p:spPr>
          <a:xfrm>
            <a:off x="2644327" y="707382"/>
            <a:ext cx="6903346" cy="584775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Achievement Gallery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7967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>
            <a:extLst>
              <a:ext uri="{FF2B5EF4-FFF2-40B4-BE49-F238E27FC236}">
                <a16:creationId xmlns:a16="http://schemas.microsoft.com/office/drawing/2014/main" id="{A93B91F4-93C7-4E60-B4EE-0B76132C87A6}"/>
              </a:ext>
            </a:extLst>
          </p:cNvPr>
          <p:cNvSpPr/>
          <p:nvPr/>
        </p:nvSpPr>
        <p:spPr>
          <a:xfrm>
            <a:off x="4034282" y="1700327"/>
            <a:ext cx="7419780" cy="204110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807F3EFE-DB28-4570-B8FF-3EEB51D2E26C}"/>
              </a:ext>
            </a:extLst>
          </p:cNvPr>
          <p:cNvSpPr/>
          <p:nvPr/>
        </p:nvSpPr>
        <p:spPr>
          <a:xfrm>
            <a:off x="4034282" y="149677"/>
            <a:ext cx="7419780" cy="1556787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BBAE544-7D0C-4831-9E77-3DD5E23663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997D8EC-0952-4694-960C-978127A495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D0097C3-CFDA-41FB-A7B9-CA8104F9472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EFCED3A-7A4A-4BDA-B9EB-B4D0F1C032C2}"/>
              </a:ext>
            </a:extLst>
          </p:cNvPr>
          <p:cNvSpPr/>
          <p:nvPr/>
        </p:nvSpPr>
        <p:spPr>
          <a:xfrm>
            <a:off x="4531520" y="421344"/>
            <a:ext cx="6383527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ED4283-4CCD-44B1-B8F9-3B766E32CB36}"/>
              </a:ext>
            </a:extLst>
          </p:cNvPr>
          <p:cNvSpPr txBox="1"/>
          <p:nvPr/>
        </p:nvSpPr>
        <p:spPr>
          <a:xfrm>
            <a:off x="4532570" y="924034"/>
            <a:ext cx="6383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CBFE14-D6EB-4BDE-9669-A052DB1C3181}"/>
              </a:ext>
            </a:extLst>
          </p:cNvPr>
          <p:cNvSpPr txBox="1"/>
          <p:nvPr/>
        </p:nvSpPr>
        <p:spPr>
          <a:xfrm>
            <a:off x="1226597" y="4953564"/>
            <a:ext cx="3910180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9809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>
            <a:extLst>
              <a:ext uri="{FF2B5EF4-FFF2-40B4-BE49-F238E27FC236}">
                <a16:creationId xmlns:a16="http://schemas.microsoft.com/office/drawing/2014/main" id="{6639DAE1-A284-45AC-8489-8092D2684BC4}"/>
              </a:ext>
            </a:extLst>
          </p:cNvPr>
          <p:cNvSpPr/>
          <p:nvPr/>
        </p:nvSpPr>
        <p:spPr>
          <a:xfrm>
            <a:off x="4676923" y="1927559"/>
            <a:ext cx="2838154" cy="3781542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BF948C4-CD34-4D19-ABDD-A30DAC21E64D}"/>
              </a:ext>
            </a:extLst>
          </p:cNvPr>
          <p:cNvSpPr/>
          <p:nvPr/>
        </p:nvSpPr>
        <p:spPr>
          <a:xfrm>
            <a:off x="8120514" y="1927559"/>
            <a:ext cx="2838154" cy="3781542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53A1156-C53E-4970-B002-B68B3BE225F4}"/>
              </a:ext>
            </a:extLst>
          </p:cNvPr>
          <p:cNvSpPr/>
          <p:nvPr/>
        </p:nvSpPr>
        <p:spPr>
          <a:xfrm>
            <a:off x="2644327" y="1292157"/>
            <a:ext cx="6903346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81D55C5-98D5-4B82-BA53-5C63774EF9F7}"/>
              </a:ext>
            </a:extLst>
          </p:cNvPr>
          <p:cNvSpPr/>
          <p:nvPr/>
        </p:nvSpPr>
        <p:spPr>
          <a:xfrm>
            <a:off x="2644327" y="707382"/>
            <a:ext cx="6903346" cy="58477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What Sets Me Apart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AEEC621-A53D-4061-911B-DD6A5EC8790A}"/>
              </a:ext>
            </a:extLst>
          </p:cNvPr>
          <p:cNvSpPr/>
          <p:nvPr/>
        </p:nvSpPr>
        <p:spPr>
          <a:xfrm>
            <a:off x="1233332" y="5709101"/>
            <a:ext cx="2838154" cy="204110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5386552-A0F7-4928-A900-CEE968EEAD7F}"/>
              </a:ext>
            </a:extLst>
          </p:cNvPr>
          <p:cNvSpPr/>
          <p:nvPr/>
        </p:nvSpPr>
        <p:spPr>
          <a:xfrm>
            <a:off x="1233332" y="1927559"/>
            <a:ext cx="2838154" cy="3781542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B08DFF11-D7F3-4BB2-A96D-5924848582F2}"/>
              </a:ext>
            </a:extLst>
          </p:cNvPr>
          <p:cNvGrpSpPr/>
          <p:nvPr/>
        </p:nvGrpSpPr>
        <p:grpSpPr>
          <a:xfrm>
            <a:off x="2426814" y="2312642"/>
            <a:ext cx="391434" cy="611948"/>
            <a:chOff x="2176740" y="5552108"/>
            <a:chExt cx="257175" cy="402049"/>
          </a:xfrm>
          <a:solidFill>
            <a:srgbClr val="FF8090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D1A27AA-9066-4B2A-9F55-75AF9336081B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562FD42-6CFC-43E1-BF0D-B08FAD820541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9631B2E2-8343-464D-A97B-850A24168176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790C3117-E455-4C32-8547-76617E7CD83E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754F655B-0468-47F0-9C85-2B29E101547E}"/>
              </a:ext>
            </a:extLst>
          </p:cNvPr>
          <p:cNvSpPr txBox="1"/>
          <p:nvPr/>
        </p:nvSpPr>
        <p:spPr>
          <a:xfrm>
            <a:off x="1438749" y="3883584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FFA649BA-FD2B-417D-9A2B-5749F84DA8C2}"/>
              </a:ext>
            </a:extLst>
          </p:cNvPr>
          <p:cNvSpPr/>
          <p:nvPr/>
        </p:nvSpPr>
        <p:spPr>
          <a:xfrm>
            <a:off x="1438749" y="3312896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688C055B-9CC4-4529-BFCD-195E6344D4BB}"/>
              </a:ext>
            </a:extLst>
          </p:cNvPr>
          <p:cNvSpPr/>
          <p:nvPr/>
        </p:nvSpPr>
        <p:spPr>
          <a:xfrm>
            <a:off x="5828220" y="2350837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52" name="자유형: 도형 51">
            <a:extLst>
              <a:ext uri="{FF2B5EF4-FFF2-40B4-BE49-F238E27FC236}">
                <a16:creationId xmlns:a16="http://schemas.microsoft.com/office/drawing/2014/main" id="{67A1F005-3CCF-4EC8-BD4C-9F89BF98B830}"/>
              </a:ext>
            </a:extLst>
          </p:cNvPr>
          <p:cNvSpPr/>
          <p:nvPr/>
        </p:nvSpPr>
        <p:spPr>
          <a:xfrm>
            <a:off x="9295960" y="2324826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E022179-6122-407E-B751-6AEF4CC0A684}"/>
              </a:ext>
            </a:extLst>
          </p:cNvPr>
          <p:cNvSpPr/>
          <p:nvPr/>
        </p:nvSpPr>
        <p:spPr>
          <a:xfrm>
            <a:off x="4676923" y="5709101"/>
            <a:ext cx="2838154" cy="204110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723D1D-D391-4A75-A699-0CA745E556D0}"/>
              </a:ext>
            </a:extLst>
          </p:cNvPr>
          <p:cNvSpPr txBox="1"/>
          <p:nvPr/>
        </p:nvSpPr>
        <p:spPr>
          <a:xfrm>
            <a:off x="4882340" y="3883584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DA1E372-97D5-4357-A7B3-701061F033F7}"/>
              </a:ext>
            </a:extLst>
          </p:cNvPr>
          <p:cNvSpPr/>
          <p:nvPr/>
        </p:nvSpPr>
        <p:spPr>
          <a:xfrm>
            <a:off x="4882340" y="3312896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7337C91A-B27B-41DA-9D3D-E945B7F8BCE9}"/>
              </a:ext>
            </a:extLst>
          </p:cNvPr>
          <p:cNvSpPr/>
          <p:nvPr/>
        </p:nvSpPr>
        <p:spPr>
          <a:xfrm>
            <a:off x="8120514" y="5709101"/>
            <a:ext cx="2838154" cy="204110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7E6411-D16D-4D3A-8556-4666F66BB39C}"/>
              </a:ext>
            </a:extLst>
          </p:cNvPr>
          <p:cNvSpPr txBox="1"/>
          <p:nvPr/>
        </p:nvSpPr>
        <p:spPr>
          <a:xfrm>
            <a:off x="8325931" y="3883584"/>
            <a:ext cx="2427318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B12C0C8A-8D07-46C3-AC80-A1DF29D74B1C}"/>
              </a:ext>
            </a:extLst>
          </p:cNvPr>
          <p:cNvSpPr/>
          <p:nvPr/>
        </p:nvSpPr>
        <p:spPr>
          <a:xfrm>
            <a:off x="8325931" y="3312896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901925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880C8B4D-7EBA-4101-A357-8976536FA234}"/>
              </a:ext>
            </a:extLst>
          </p:cNvPr>
          <p:cNvSpPr/>
          <p:nvPr/>
        </p:nvSpPr>
        <p:spPr>
          <a:xfrm>
            <a:off x="2089283" y="6085900"/>
            <a:ext cx="8013434" cy="204110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BC5191C-B132-4584-9D23-1F21F1A45C99}"/>
              </a:ext>
            </a:extLst>
          </p:cNvPr>
          <p:cNvSpPr/>
          <p:nvPr/>
        </p:nvSpPr>
        <p:spPr>
          <a:xfrm>
            <a:off x="2089283" y="1563326"/>
            <a:ext cx="8013434" cy="4581731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73A56F8-F653-47BF-B9F8-363FABF6315E}"/>
              </a:ext>
            </a:extLst>
          </p:cNvPr>
          <p:cNvSpPr/>
          <p:nvPr/>
        </p:nvSpPr>
        <p:spPr>
          <a:xfrm>
            <a:off x="2924494" y="4443323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52D43"/>
                </a:solidFill>
              </a:rPr>
              <a:t>Mother tongue(s)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23B7D4-9429-4564-B84E-9D0BFA80C746}"/>
              </a:ext>
            </a:extLst>
          </p:cNvPr>
          <p:cNvSpPr txBox="1"/>
          <p:nvPr/>
        </p:nvSpPr>
        <p:spPr>
          <a:xfrm>
            <a:off x="3156268" y="4894969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252D43"/>
                </a:solidFill>
              </a:rPr>
              <a:t>Language 01</a:t>
            </a:r>
            <a:endParaRPr lang="ko-KR" altLang="en-US" sz="1400" b="0" dirty="0">
              <a:solidFill>
                <a:srgbClr val="252D43"/>
              </a:solidFill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7696EAA0-F84D-491A-8BA5-A0AAE7F3B00A}"/>
              </a:ext>
            </a:extLst>
          </p:cNvPr>
          <p:cNvSpPr/>
          <p:nvPr/>
        </p:nvSpPr>
        <p:spPr>
          <a:xfrm>
            <a:off x="3068388" y="5024478"/>
            <a:ext cx="51936" cy="51936"/>
          </a:xfrm>
          <a:prstGeom prst="ellipse">
            <a:avLst/>
          </a:prstGeom>
          <a:solidFill>
            <a:srgbClr val="1370EE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252D43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BBAC5F-AC1F-4C50-BCAD-1F79B3BBB31F}"/>
              </a:ext>
            </a:extLst>
          </p:cNvPr>
          <p:cNvSpPr txBox="1"/>
          <p:nvPr/>
        </p:nvSpPr>
        <p:spPr>
          <a:xfrm>
            <a:off x="3156268" y="5227151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252D43"/>
                </a:solidFill>
              </a:rPr>
              <a:t>Language 01</a:t>
            </a:r>
            <a:endParaRPr lang="ko-KR" altLang="en-US" sz="1400" b="0" dirty="0">
              <a:solidFill>
                <a:srgbClr val="252D43"/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50828F97-CF52-45E9-8DE6-1987FCF2DAC5}"/>
              </a:ext>
            </a:extLst>
          </p:cNvPr>
          <p:cNvSpPr/>
          <p:nvPr/>
        </p:nvSpPr>
        <p:spPr>
          <a:xfrm>
            <a:off x="3068388" y="5373446"/>
            <a:ext cx="51936" cy="51936"/>
          </a:xfrm>
          <a:prstGeom prst="ellipse">
            <a:avLst/>
          </a:prstGeom>
          <a:solidFill>
            <a:srgbClr val="1370EE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252D43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40920E84-DAA3-4F46-BA4B-8EE75CB9A957}"/>
              </a:ext>
            </a:extLst>
          </p:cNvPr>
          <p:cNvSpPr/>
          <p:nvPr/>
        </p:nvSpPr>
        <p:spPr>
          <a:xfrm>
            <a:off x="6162993" y="4443323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52D43"/>
                </a:solidFill>
              </a:rPr>
              <a:t>Other language(s)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5CF8614-DCC7-4F29-AD16-F5AFA5ADB028}"/>
              </a:ext>
            </a:extLst>
          </p:cNvPr>
          <p:cNvSpPr txBox="1"/>
          <p:nvPr/>
        </p:nvSpPr>
        <p:spPr>
          <a:xfrm>
            <a:off x="6394767" y="4894969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252D43"/>
                </a:solidFill>
              </a:rPr>
              <a:t>Language 01</a:t>
            </a:r>
            <a:endParaRPr lang="ko-KR" altLang="en-US" sz="1400" b="0" dirty="0">
              <a:solidFill>
                <a:srgbClr val="252D43"/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4BF6ED8E-6F9A-44F6-8012-97398952E334}"/>
              </a:ext>
            </a:extLst>
          </p:cNvPr>
          <p:cNvSpPr/>
          <p:nvPr/>
        </p:nvSpPr>
        <p:spPr>
          <a:xfrm>
            <a:off x="6306887" y="5024478"/>
            <a:ext cx="51936" cy="51936"/>
          </a:xfrm>
          <a:prstGeom prst="ellipse">
            <a:avLst/>
          </a:prstGeom>
          <a:solidFill>
            <a:srgbClr val="1370EE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252D43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7727AEF-2CA3-498D-8FD4-6B5CCD0ED265}"/>
              </a:ext>
            </a:extLst>
          </p:cNvPr>
          <p:cNvSpPr txBox="1"/>
          <p:nvPr/>
        </p:nvSpPr>
        <p:spPr>
          <a:xfrm>
            <a:off x="6394767" y="5227151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252D43"/>
                </a:solidFill>
              </a:rPr>
              <a:t>Language 01</a:t>
            </a:r>
            <a:endParaRPr lang="ko-KR" altLang="en-US" sz="1400" b="0" dirty="0">
              <a:solidFill>
                <a:srgbClr val="252D43"/>
              </a:solidFill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9D4FF862-8343-4F05-813D-73D26BC9C00D}"/>
              </a:ext>
            </a:extLst>
          </p:cNvPr>
          <p:cNvSpPr/>
          <p:nvPr/>
        </p:nvSpPr>
        <p:spPr>
          <a:xfrm>
            <a:off x="6306887" y="5373446"/>
            <a:ext cx="51936" cy="51936"/>
          </a:xfrm>
          <a:prstGeom prst="ellipse">
            <a:avLst/>
          </a:prstGeom>
          <a:solidFill>
            <a:srgbClr val="1370EE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252D43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371EFA7-C7E6-4927-B908-AF2C60E80E77}"/>
              </a:ext>
            </a:extLst>
          </p:cNvPr>
          <p:cNvSpPr txBox="1"/>
          <p:nvPr/>
        </p:nvSpPr>
        <p:spPr>
          <a:xfrm>
            <a:off x="6394767" y="5559334"/>
            <a:ext cx="2197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b="0" dirty="0">
                <a:solidFill>
                  <a:srgbClr val="252D43"/>
                </a:solidFill>
              </a:rPr>
              <a:t>Language 01</a:t>
            </a:r>
            <a:endParaRPr lang="ko-KR" altLang="en-US" sz="1400" b="0" dirty="0">
              <a:solidFill>
                <a:srgbClr val="252D43"/>
              </a:solidFill>
            </a:endParaRPr>
          </a:p>
        </p:txBody>
      </p:sp>
      <p:sp>
        <p:nvSpPr>
          <p:cNvPr id="55" name="타원 54">
            <a:extLst>
              <a:ext uri="{FF2B5EF4-FFF2-40B4-BE49-F238E27FC236}">
                <a16:creationId xmlns:a16="http://schemas.microsoft.com/office/drawing/2014/main" id="{25156A2B-73DE-494A-927F-5A36BEC515F4}"/>
              </a:ext>
            </a:extLst>
          </p:cNvPr>
          <p:cNvSpPr/>
          <p:nvPr/>
        </p:nvSpPr>
        <p:spPr>
          <a:xfrm>
            <a:off x="6306887" y="5688843"/>
            <a:ext cx="51936" cy="51936"/>
          </a:xfrm>
          <a:prstGeom prst="ellipse">
            <a:avLst/>
          </a:prstGeom>
          <a:solidFill>
            <a:srgbClr val="1370EE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>
              <a:solidFill>
                <a:srgbClr val="252D43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967C9E8-4377-4C9D-B91E-C57CEFA1C6D8}"/>
              </a:ext>
            </a:extLst>
          </p:cNvPr>
          <p:cNvSpPr txBox="1"/>
          <p:nvPr/>
        </p:nvSpPr>
        <p:spPr>
          <a:xfrm>
            <a:off x="7937818" y="4856869"/>
            <a:ext cx="169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dirty="0">
                <a:solidFill>
                  <a:srgbClr val="FF8090"/>
                </a:solidFill>
              </a:rPr>
              <a:t>●●●●●</a:t>
            </a:r>
            <a:endParaRPr lang="ko-KR" altLang="en-US" sz="1800" b="0" dirty="0">
              <a:solidFill>
                <a:srgbClr val="FF809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38E018D-1C33-4535-BFCF-6AB025CCC3DE}"/>
              </a:ext>
            </a:extLst>
          </p:cNvPr>
          <p:cNvSpPr txBox="1"/>
          <p:nvPr/>
        </p:nvSpPr>
        <p:spPr>
          <a:xfrm>
            <a:off x="7937818" y="5192712"/>
            <a:ext cx="169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dirty="0">
                <a:solidFill>
                  <a:srgbClr val="FF8090"/>
                </a:solidFill>
              </a:rPr>
              <a:t>●●●○○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9FB7F9C-4345-47B5-9AA8-4D0FC018F18F}"/>
              </a:ext>
            </a:extLst>
          </p:cNvPr>
          <p:cNvSpPr txBox="1"/>
          <p:nvPr/>
        </p:nvSpPr>
        <p:spPr>
          <a:xfrm>
            <a:off x="7937818" y="5528556"/>
            <a:ext cx="1695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1800" dirty="0">
                <a:solidFill>
                  <a:srgbClr val="FF8090"/>
                </a:solidFill>
              </a:rPr>
              <a:t>●●●●○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5A9F6BC-62A0-403C-A06B-8034C658CFC1}"/>
              </a:ext>
            </a:extLst>
          </p:cNvPr>
          <p:cNvSpPr/>
          <p:nvPr/>
        </p:nvSpPr>
        <p:spPr>
          <a:xfrm>
            <a:off x="2924494" y="1937409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52D43"/>
                </a:solidFill>
              </a:rPr>
              <a:t>Marketing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04D551D-F0C1-444F-88DD-03B6FA72E459}"/>
              </a:ext>
            </a:extLst>
          </p:cNvPr>
          <p:cNvSpPr/>
          <p:nvPr/>
        </p:nvSpPr>
        <p:spPr>
          <a:xfrm>
            <a:off x="6004016" y="2051829"/>
            <a:ext cx="2800349" cy="140493"/>
          </a:xfrm>
          <a:prstGeom prst="roundRect">
            <a:avLst>
              <a:gd name="adj" fmla="val 50000"/>
            </a:avLst>
          </a:prstGeom>
          <a:solidFill>
            <a:srgbClr val="98B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082F79AE-B013-4D26-B4C0-3473D4AF4925}"/>
              </a:ext>
            </a:extLst>
          </p:cNvPr>
          <p:cNvSpPr/>
          <p:nvPr/>
        </p:nvSpPr>
        <p:spPr>
          <a:xfrm>
            <a:off x="6004016" y="2051829"/>
            <a:ext cx="2176463" cy="140493"/>
          </a:xfrm>
          <a:prstGeom prst="roundRect">
            <a:avLst>
              <a:gd name="adj" fmla="val 50000"/>
            </a:avLst>
          </a:prstGeom>
          <a:solidFill>
            <a:srgbClr val="137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323DD94-6780-4881-857D-9B87C872D76B}"/>
              </a:ext>
            </a:extLst>
          </p:cNvPr>
          <p:cNvSpPr/>
          <p:nvPr/>
        </p:nvSpPr>
        <p:spPr>
          <a:xfrm>
            <a:off x="2924494" y="2402556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52D43"/>
                </a:solidFill>
              </a:rPr>
              <a:t>Content Curation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B8D50E9D-C4FD-4E08-9106-F14CAEDC79A7}"/>
              </a:ext>
            </a:extLst>
          </p:cNvPr>
          <p:cNvSpPr/>
          <p:nvPr/>
        </p:nvSpPr>
        <p:spPr>
          <a:xfrm>
            <a:off x="6004016" y="2516976"/>
            <a:ext cx="2800349" cy="140493"/>
          </a:xfrm>
          <a:prstGeom prst="roundRect">
            <a:avLst>
              <a:gd name="adj" fmla="val 50000"/>
            </a:avLst>
          </a:prstGeom>
          <a:solidFill>
            <a:srgbClr val="98B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E7D4A89C-D8EF-4A12-A1A0-CCE909442054}"/>
              </a:ext>
            </a:extLst>
          </p:cNvPr>
          <p:cNvSpPr/>
          <p:nvPr/>
        </p:nvSpPr>
        <p:spPr>
          <a:xfrm>
            <a:off x="6004016" y="2516976"/>
            <a:ext cx="2371726" cy="140493"/>
          </a:xfrm>
          <a:prstGeom prst="roundRect">
            <a:avLst>
              <a:gd name="adj" fmla="val 50000"/>
            </a:avLst>
          </a:prstGeom>
          <a:solidFill>
            <a:srgbClr val="137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5D72588-C8D5-48B4-A8B8-E29BC594AA39}"/>
              </a:ext>
            </a:extLst>
          </p:cNvPr>
          <p:cNvSpPr/>
          <p:nvPr/>
        </p:nvSpPr>
        <p:spPr>
          <a:xfrm>
            <a:off x="2924494" y="2867703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52D43"/>
                </a:solidFill>
              </a:rPr>
              <a:t>Lead Generation</a:t>
            </a: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83F26426-BE39-48CE-895B-0D16F2880FB2}"/>
              </a:ext>
            </a:extLst>
          </p:cNvPr>
          <p:cNvSpPr/>
          <p:nvPr/>
        </p:nvSpPr>
        <p:spPr>
          <a:xfrm>
            <a:off x="6004016" y="2982123"/>
            <a:ext cx="2800349" cy="140493"/>
          </a:xfrm>
          <a:prstGeom prst="roundRect">
            <a:avLst>
              <a:gd name="adj" fmla="val 50000"/>
            </a:avLst>
          </a:prstGeom>
          <a:solidFill>
            <a:srgbClr val="98B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51419493-AE91-4B26-9EE8-426A0B056072}"/>
              </a:ext>
            </a:extLst>
          </p:cNvPr>
          <p:cNvSpPr/>
          <p:nvPr/>
        </p:nvSpPr>
        <p:spPr>
          <a:xfrm>
            <a:off x="6004017" y="2982123"/>
            <a:ext cx="1838326" cy="140493"/>
          </a:xfrm>
          <a:prstGeom prst="roundRect">
            <a:avLst>
              <a:gd name="adj" fmla="val 50000"/>
            </a:avLst>
          </a:prstGeom>
          <a:solidFill>
            <a:srgbClr val="137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6255F76-A449-4160-A72A-C9D78C8EA3D5}"/>
              </a:ext>
            </a:extLst>
          </p:cNvPr>
          <p:cNvSpPr/>
          <p:nvPr/>
        </p:nvSpPr>
        <p:spPr>
          <a:xfrm>
            <a:off x="2924494" y="3332850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52D43"/>
                </a:solidFill>
              </a:rPr>
              <a:t>Prospecting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80C0B1F7-CB86-491C-88BD-27E9CB52D336}"/>
              </a:ext>
            </a:extLst>
          </p:cNvPr>
          <p:cNvSpPr/>
          <p:nvPr/>
        </p:nvSpPr>
        <p:spPr>
          <a:xfrm>
            <a:off x="6004016" y="3447270"/>
            <a:ext cx="2800349" cy="140493"/>
          </a:xfrm>
          <a:prstGeom prst="roundRect">
            <a:avLst>
              <a:gd name="adj" fmla="val 50000"/>
            </a:avLst>
          </a:prstGeom>
          <a:solidFill>
            <a:srgbClr val="98B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C93B758D-B257-4372-9504-EA2CC79D7C24}"/>
              </a:ext>
            </a:extLst>
          </p:cNvPr>
          <p:cNvSpPr/>
          <p:nvPr/>
        </p:nvSpPr>
        <p:spPr>
          <a:xfrm>
            <a:off x="6004016" y="3447270"/>
            <a:ext cx="2800349" cy="140493"/>
          </a:xfrm>
          <a:prstGeom prst="roundRect">
            <a:avLst>
              <a:gd name="adj" fmla="val 50000"/>
            </a:avLst>
          </a:prstGeom>
          <a:solidFill>
            <a:srgbClr val="137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BD0AB97F-D3C7-474E-85B2-0CED4CDCB5B8}"/>
              </a:ext>
            </a:extLst>
          </p:cNvPr>
          <p:cNvSpPr/>
          <p:nvPr/>
        </p:nvSpPr>
        <p:spPr>
          <a:xfrm>
            <a:off x="2924494" y="3797997"/>
            <a:ext cx="242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252D43"/>
                </a:solidFill>
              </a:rPr>
              <a:t>Presentations</a:t>
            </a: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B877B155-79BD-485E-AA7A-9C6D01BBF63F}"/>
              </a:ext>
            </a:extLst>
          </p:cNvPr>
          <p:cNvSpPr/>
          <p:nvPr/>
        </p:nvSpPr>
        <p:spPr>
          <a:xfrm>
            <a:off x="6004016" y="3912417"/>
            <a:ext cx="2800349" cy="140493"/>
          </a:xfrm>
          <a:prstGeom prst="roundRect">
            <a:avLst>
              <a:gd name="adj" fmla="val 50000"/>
            </a:avLst>
          </a:prstGeom>
          <a:solidFill>
            <a:srgbClr val="98B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9BA2D944-3275-4FEC-82D5-B5C06903A411}"/>
              </a:ext>
            </a:extLst>
          </p:cNvPr>
          <p:cNvSpPr/>
          <p:nvPr/>
        </p:nvSpPr>
        <p:spPr>
          <a:xfrm>
            <a:off x="6004016" y="3912417"/>
            <a:ext cx="2371726" cy="140493"/>
          </a:xfrm>
          <a:prstGeom prst="roundRect">
            <a:avLst>
              <a:gd name="adj" fmla="val 50000"/>
            </a:avLst>
          </a:prstGeom>
          <a:solidFill>
            <a:srgbClr val="137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32AA508-877A-478E-9819-4944550153BD}"/>
              </a:ext>
            </a:extLst>
          </p:cNvPr>
          <p:cNvSpPr/>
          <p:nvPr/>
        </p:nvSpPr>
        <p:spPr>
          <a:xfrm>
            <a:off x="2644327" y="1095016"/>
            <a:ext cx="6903346" cy="204110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21C4675-5F86-49B1-B49E-DDA4796CF319}"/>
              </a:ext>
            </a:extLst>
          </p:cNvPr>
          <p:cNvSpPr/>
          <p:nvPr/>
        </p:nvSpPr>
        <p:spPr>
          <a:xfrm>
            <a:off x="2644327" y="510241"/>
            <a:ext cx="6903346" cy="58477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Skills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7624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497133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05019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07997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직사각형 367">
            <a:extLst>
              <a:ext uri="{FF2B5EF4-FFF2-40B4-BE49-F238E27FC236}">
                <a16:creationId xmlns:a16="http://schemas.microsoft.com/office/drawing/2014/main" id="{E6BDE3D8-8C45-40FD-80FC-C7E70BEAD49A}"/>
              </a:ext>
            </a:extLst>
          </p:cNvPr>
          <p:cNvSpPr/>
          <p:nvPr/>
        </p:nvSpPr>
        <p:spPr>
          <a:xfrm>
            <a:off x="602954" y="6214382"/>
            <a:ext cx="10986092" cy="204110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DAD92897-996F-4033-B61F-C86F9F4EDE57}"/>
              </a:ext>
            </a:extLst>
          </p:cNvPr>
          <p:cNvSpPr/>
          <p:nvPr/>
        </p:nvSpPr>
        <p:spPr>
          <a:xfrm>
            <a:off x="602954" y="1407060"/>
            <a:ext cx="10986092" cy="4812309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43B3D406-9852-495F-819D-609D06F05E5E}"/>
              </a:ext>
            </a:extLst>
          </p:cNvPr>
          <p:cNvGrpSpPr/>
          <p:nvPr/>
        </p:nvGrpSpPr>
        <p:grpSpPr>
          <a:xfrm>
            <a:off x="1488614" y="1668214"/>
            <a:ext cx="9011572" cy="4440486"/>
            <a:chOff x="1311832" y="1528784"/>
            <a:chExt cx="9568336" cy="4714832"/>
          </a:xfrm>
          <a:solidFill>
            <a:srgbClr val="98B7FF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E3031B93-77B4-42CA-BE42-1A844648A8EE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69F9D3B3-D958-4502-B322-738DF08C6B04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AC07BBB6-8ECA-4285-A5E3-B522CA56F88B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DB266048-03FA-4ADB-9527-E18F39359D9B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6A34459E-A143-46EE-9B1A-5C8F45AB07EF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77E4336B-3BA1-4363-A777-0EE2E00BC8E8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88D7AFDB-6F2A-4697-B589-02DC5FEBEE00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97A59796-0981-48F7-9290-EBF172210480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3EB88F9D-AA83-42C1-9AFA-9B0B6D35382C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1CDEDED1-29AC-4A79-9B30-D5181DBB9526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2FD1130C-2928-4FA3-89ED-22D4E0E21AFA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4085CE4E-CB39-474E-8412-2B5C3A47FC42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22B60062-8F51-4757-805D-70C0E3391E32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6F3080E6-D581-4979-A15F-B3D161568F4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365A25AF-CFDE-4945-AC9A-C6176EB79F41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96A63BE7-2621-463A-B881-7885C597162E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7C4F1A28-D856-4068-87D6-03D8EF858022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93DD0463-1033-4870-82B5-57792C6B47BC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7AB505F9-0089-4A07-93C4-92AC75AD715F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5891930-E186-4177-907C-690DBC7128D7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BB970116-5EFA-48DF-B41B-3B5050AAC61A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A789BB80-F49D-4143-9113-82FCB170655E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505C2CBC-0EB0-4603-B8FF-A15A90776F07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300EEA62-30DD-42D8-9620-3F2464C670C5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AC7812C9-267D-4C2E-8AB2-C3778E33E52A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9E3CE1A4-3A03-47C5-B520-35C96A6C61D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5E9F58EB-B2A2-435C-A9B8-96B76DB217D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A5DB9AAB-7D1A-49E8-A744-FA2E7F8F3D55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6D7B814E-0EAD-4654-A023-797D529CA65D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CE25D7C-8EEF-4CF2-BC01-4A6256A4C5E7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8A0298C0-1780-49AC-96C7-9DAEE14958F8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D822986A-9660-47D6-A157-2D66FB2658A6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9A98A3CA-6C76-4262-9ED6-2299125A2879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B64FDAB5-3B4E-4DD2-A7C0-1BE13299F1C1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8D8CE6DD-16D4-4BB8-A633-36BE6833A7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26E002BB-A0BC-4185-80EF-37F8D57D8032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F301DAB-494A-47AF-AFD2-E876D360B650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E02446EF-A3DC-4153-AF4E-90E2FA9D7044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F72A72E9-44D2-4871-AD89-BFCF39DDF05C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E70D4764-B6FA-4190-B903-BEF1B16FF5AE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F427C9BE-2A88-4683-8325-9E1B2B2E9E0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EF9EF998-9F26-46EC-984F-6DFE856C61C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FF7938AA-731A-4732-AF0E-3FF7D707D807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E13CDFE2-FD29-4E7E-8995-6B4CE4605F2C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F586780-0438-4625-9363-F9CD163C6F39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3B616507-8F6A-49C5-A50F-1F2E9CC7A1A4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C1032581-E344-4A95-A488-621804DA4584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90827E57-C2C8-47CF-ADDF-021BBB692626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35988078-C789-4935-8D93-D3CA355DFD5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CAE30F1B-C2E4-4B4F-84F9-E463AD468D12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9589486-35F1-4883-B40C-E6BCAD4A53FF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9DA4678D-C086-41FF-B6C6-19F8AF0860E2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FFE06775-90A2-464C-BFA5-AA8D58440C78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1261549-6243-48DF-873F-4E43F26B2098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72A33C85-AD4E-4247-B0D0-EF305D8F2F40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6CBECD7-C975-426D-B102-67A9B53DBC83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BA027E8C-6631-4D42-925E-849EA6C26640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5B7B400A-F78B-4B32-939E-02A10AC1021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3B292040-8B9C-4BED-AFBE-274CAF661C27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95046D61-A666-4388-A3DA-7628332B08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5C712884-54C8-4775-A1F2-11B7E9C7479D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F9E99730-C472-414A-B3E3-24C95D45A19E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735B892F-4CAD-48A6-80C3-AE1691F1CACA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7259D29-B4E9-4885-80DB-DD7D96F6D19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5CDC44C0-498C-49DA-917D-2F06C9E41AB5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15F452A5-F0B3-40BF-A56F-29E70B795C83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2FBA4B9B-CAEC-4241-B7B1-0E6C3B5BCC2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877F65D0-2996-46C9-9C00-23970E02C150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44FF24E-E655-45A0-939A-B06DED54E7EF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ED796B70-7BC0-4BBF-9671-E05557CE93D1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FCEAF2B-A0A7-4608-AD7D-712AA3A31F46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6698F441-1D94-483D-B50E-C27CF08651D7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983FE21F-28EA-4069-80F9-A4B3AE0BC9F3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3A040ED6-3CE6-4BAF-93A6-7A3299FFC5ED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A0245339-A4DF-4281-8AD1-65422B8846A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382574B3-FF28-4F99-B5E6-E5B01C8DA891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D65AA232-7995-4165-B962-D67306DB94E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BAABBC8B-5AEA-4E1F-ADDB-5B168786DFE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E589C4F-7BA5-4E25-BEE5-69FE05687604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8813E025-1C1A-4379-830C-AD67DBC31533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83C76112-4B4C-4DB5-82AF-3142BCAAAAF9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40E66ABD-E1E7-4EE6-B6D4-B64F568A53F4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177C3BD0-C067-4447-BF5F-DFC0229411FF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67DDCC63-0D53-4B85-BBBC-98E3E176EE2C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F12A6E9-D3E6-44D8-BFC6-B5D86D49A703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8E072EEB-8525-491E-95FA-5E69C7B43050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32707123-5473-4706-8907-FC066BF8E4F5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EE8C5A3A-C06F-40AD-8BA5-E790150E1FA9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A3F68343-5256-48DF-850B-F913520838F8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C51BAE86-25B6-4160-9D69-1742A90DF542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34F59A6B-31A5-4799-A197-FA7B98AB892A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303FBDE8-FF2E-4CB2-914C-42B47DCF63F9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F629FA4A-BA06-4A45-98C1-3AA9010A6CAC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5B1FBD26-F249-4988-AA70-CA57EF3D53F9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A06C727-A9E0-4148-9178-C0FE974F6C0D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BC372495-F6DA-4A43-83E1-AAB986B3058A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31FE339-7214-4FCC-A928-77B5CFDB1B24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5F9D3BE4-FBD6-4011-8416-5969F1FEE36A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51C0C229-EC8C-43F4-B328-E56BCCD2AD91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9C95322C-FBA1-4328-879A-274EA9A26CFC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64D0E633-AD43-4FC4-A37C-99FCB10A2F26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65CB6211-556C-46DD-BB38-D9324E46C5D3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0E6B36F6-1CDF-4038-86F5-B3EA962A1892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7C745156-093F-45B0-A535-4EAE75FC91C0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7DF31982-D76D-43AA-8B24-C304AB8956F6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B6ED94B5-7F01-455C-A645-EB086C01803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FA5852AF-D30F-4285-890F-30ABA2969DBB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5EAC4EE6-1384-4821-83F6-50885A8997F3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B392502A-68CB-45EB-830E-B2FAADFC38AA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4A87485D-7293-43EE-944E-90FEB821056F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0955DE85-AEA8-4FE8-B56E-0DD135DE58E4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8A875A9F-9DC9-47EB-9F69-FE3980EDC3F3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458CEF0-1CDD-47A9-9CBA-00FEF796D5B1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4168BB9-EAB1-4AF6-AA62-D7C1E5ED0E3F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19C3F9B0-1F11-4BFA-A04F-5391E8E4F7EB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8BCBD9F-C8D6-42BD-A2FC-EADC60A69D0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513CC692-8369-4A44-B51B-C7547BF0065E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234854B9-EC66-4EBD-A09E-1546C420A144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732429A6-A329-4009-B101-3CEA8313C249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D508FEB7-BBCA-4E94-93D0-CD80074C2F07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997C2429-7C03-4B68-95DD-09E34981ACA7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5142FA0-F118-4730-B801-8BABBBFEAE7C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CF1DEE70-A7A5-46A2-A76C-F103693F6743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BBB3D860-C9CF-48B6-8649-BCC78CDA8593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2CFA1AA-4AFD-4C44-BB0B-0F56E4A808EF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1370EE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3675D95-114E-4D46-9289-7D66A35B47B1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B729BD34-B57F-41C3-8E65-7F139F01C484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E68B3EE4-2718-4986-A63C-D691D6A79326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F4A9A05C-0F7C-4274-A0B0-117B002883C2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37019E48-132E-4019-9445-83AB8341953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9D3D97F-C2A7-41AE-A45E-D526CDD23654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FC86A8BC-49C4-4DB4-A8F6-3472E2BB0950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59880F3D-A7C8-4770-B809-9FBE8A250E4E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1370EE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35C0E37A-7566-4249-9FBB-ED15A4F8955C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C0D1C0D-2944-4332-97C9-B21D573AF808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99547EC1-E4CA-4613-AB5B-53E6A31E08B1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CB9D6136-F810-493D-8225-AC71378AA837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4928986C-52F8-49BE-A10E-291E45D9F68D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BFB9363-FED3-4505-A9A1-F7132734F856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045BC0DA-1349-40A4-80FD-AE8C0B7EA7B9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8B454F3-C07C-4CD7-8386-9B6FD7A574B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F9C7F721-52C3-4FDD-B34A-F47469D4403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075A437D-44FD-4C9A-A00F-50CA7FB9B886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80E9EF6-B22C-4F29-9460-8F109778A742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4DFB7F8A-182A-42D5-83E0-5C499BB675F9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C4E9EA23-DBD3-4DAE-9958-746BFDEB7BB3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E8BC0D6-112B-4BE8-8B95-B95190F9B9EB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308EF217-AF34-43AB-97D6-78ADEF38975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E881BBA3-F7A6-428A-80E6-8369FF59AF75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25CE91AC-FDB7-4219-A03D-CA34CA0F707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6480E70-86F8-41B2-8107-364F372ACB15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6E709AF2-F6F1-4A8D-A055-32D00D10A474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1370EE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125D354-DA18-4138-B441-87BDB2396D27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7CD290D2-4A45-4DB9-843E-02F0AF6831E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0F7F2437-1F16-43DC-A284-0B24AAA36BFD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AD770AC3-B59D-432D-BC66-407D53EB284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F045F62-AFF0-46F6-BD9F-28FCEE38DF02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B677BC78-05D8-41A4-9BE7-949AF47B8585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EE311F8-C9BA-497E-A820-499A10B1B979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BD9F4BD3-D857-45F7-A7B1-7189C0363B41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F3209037-7555-4332-BA87-D1792D5D9D29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C6EEAE1F-48C9-4395-97BC-99ABEA6FBCE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6EDA919-8171-43FD-AA3F-C97EC5B80D9C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1E07E81F-CE94-4D72-8790-F4A830C77017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7F476BDB-EBA0-42F4-98D5-5D18B8D3FB4E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A3C6F315-D964-485B-835F-41F0B066511B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14C13980-8769-497C-B8EE-29269731ACD3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698B71E4-7803-4D7A-82E5-2DA1B4401D7B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9D6DDC10-419D-423D-8E55-6477CF2287D3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29477D5C-C3DD-4487-999D-E0CC0B9A89F9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DE332074-25B2-4475-AE78-5FE3B5ABEFFB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180DF5A5-5D92-4D81-99BC-5CE4B01CBC76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CEBC3389-B64D-4C1B-8EFF-EC93335C0BF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FF09770E-C6E6-4832-BF58-7D8A7B5750D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0D3D083D-E67A-4E8F-A7EB-E65B56526F14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EC92B213-4175-4725-800C-12E731DE61AB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4B964E3B-A33D-4634-AE8B-FCEAA79FE2E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1D1FC8E6-780B-4A20-8000-3DDCD9EAE7A6}"/>
              </a:ext>
            </a:extLst>
          </p:cNvPr>
          <p:cNvSpPr/>
          <p:nvPr/>
        </p:nvSpPr>
        <p:spPr>
          <a:xfrm>
            <a:off x="3011764" y="2960651"/>
            <a:ext cx="290856" cy="39750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37B92D10-9562-4727-AFFD-34A7992B1526}"/>
              </a:ext>
            </a:extLst>
          </p:cNvPr>
          <p:cNvSpPr/>
          <p:nvPr/>
        </p:nvSpPr>
        <p:spPr>
          <a:xfrm>
            <a:off x="9069355" y="4757496"/>
            <a:ext cx="290856" cy="39750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2CA4BF2F-A00C-42E8-BF75-537113349A07}"/>
              </a:ext>
            </a:extLst>
          </p:cNvPr>
          <p:cNvSpPr/>
          <p:nvPr/>
        </p:nvSpPr>
        <p:spPr>
          <a:xfrm>
            <a:off x="5533332" y="2645752"/>
            <a:ext cx="290856" cy="39750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809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9" name="직사각형 368">
            <a:extLst>
              <a:ext uri="{FF2B5EF4-FFF2-40B4-BE49-F238E27FC236}">
                <a16:creationId xmlns:a16="http://schemas.microsoft.com/office/drawing/2014/main" id="{14D49C5E-E60F-4EC5-95E0-7E4BD3098B53}"/>
              </a:ext>
            </a:extLst>
          </p:cNvPr>
          <p:cNvSpPr/>
          <p:nvPr/>
        </p:nvSpPr>
        <p:spPr>
          <a:xfrm>
            <a:off x="602954" y="940208"/>
            <a:ext cx="10986092" cy="204110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0" name="직사각형 369">
            <a:extLst>
              <a:ext uri="{FF2B5EF4-FFF2-40B4-BE49-F238E27FC236}">
                <a16:creationId xmlns:a16="http://schemas.microsoft.com/office/drawing/2014/main" id="{6A1F8FD0-C3D3-40EE-80D7-7125789BC1C2}"/>
              </a:ext>
            </a:extLst>
          </p:cNvPr>
          <p:cNvSpPr/>
          <p:nvPr/>
        </p:nvSpPr>
        <p:spPr>
          <a:xfrm>
            <a:off x="602954" y="355433"/>
            <a:ext cx="10986092" cy="58477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World map slide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5D8F0834-BCE9-4DC8-9BA6-036EF22B3C3B}"/>
              </a:ext>
            </a:extLst>
          </p:cNvPr>
          <p:cNvSpPr/>
          <p:nvPr/>
        </p:nvSpPr>
        <p:spPr>
          <a:xfrm>
            <a:off x="1098578" y="5709101"/>
            <a:ext cx="9994844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0EFDBC5-71C1-4FED-90CA-F33217804FEA}"/>
              </a:ext>
            </a:extLst>
          </p:cNvPr>
          <p:cNvSpPr/>
          <p:nvPr/>
        </p:nvSpPr>
        <p:spPr>
          <a:xfrm>
            <a:off x="1098578" y="1927559"/>
            <a:ext cx="9994844" cy="3781542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2A23E92-2C91-484E-94A2-66429C6EE036}"/>
              </a:ext>
            </a:extLst>
          </p:cNvPr>
          <p:cNvSpPr txBox="1"/>
          <p:nvPr/>
        </p:nvSpPr>
        <p:spPr>
          <a:xfrm>
            <a:off x="1472092" y="3834603"/>
            <a:ext cx="29911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</a:t>
            </a:r>
          </a:p>
          <a:p>
            <a:r>
              <a:rPr lang="en-US" altLang="ko-KR" sz="1400" dirty="0"/>
              <a:t>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9BEC2B4F-AA00-4F93-A43F-6422EBBC2B24}"/>
              </a:ext>
            </a:extLst>
          </p:cNvPr>
          <p:cNvSpPr/>
          <p:nvPr/>
        </p:nvSpPr>
        <p:spPr>
          <a:xfrm>
            <a:off x="1472091" y="3283203"/>
            <a:ext cx="2991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E43F8172-4617-4D1B-83AE-48CDF5A0530D}"/>
              </a:ext>
            </a:extLst>
          </p:cNvPr>
          <p:cNvSpPr/>
          <p:nvPr/>
        </p:nvSpPr>
        <p:spPr>
          <a:xfrm>
            <a:off x="1455319" y="2698428"/>
            <a:ext cx="2567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E12872C-02B6-44D1-BC96-B12B5E8B69E9}"/>
              </a:ext>
            </a:extLst>
          </p:cNvPr>
          <p:cNvSpPr txBox="1"/>
          <p:nvPr/>
        </p:nvSpPr>
        <p:spPr>
          <a:xfrm>
            <a:off x="4698828" y="3834603"/>
            <a:ext cx="29911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sz="1400" dirty="0"/>
              <a:t>Lorem ipsum dolor </a:t>
            </a:r>
            <a:r>
              <a:rPr lang="en-US" altLang="ko-KR" sz="1400"/>
              <a:t>sit amet</a:t>
            </a:r>
            <a:endParaRPr lang="en-US" altLang="ko-KR" sz="1400" dirty="0"/>
          </a:p>
          <a:p>
            <a:r>
              <a:rPr lang="en-US" altLang="ko-KR" sz="1400"/>
              <a:t>Consectetur adipisicing elit</a:t>
            </a:r>
            <a:endParaRPr lang="en-US" altLang="ko-KR" sz="1400" dirty="0"/>
          </a:p>
          <a:p>
            <a:r>
              <a:rPr lang="en-US" altLang="ko-KR" sz="1400" dirty="0"/>
              <a:t>Sed </a:t>
            </a:r>
            <a:r>
              <a:rPr lang="en-US" altLang="ko-KR" sz="1400"/>
              <a:t>do eiusmod tempor incididunt ut labore</a:t>
            </a:r>
            <a:r>
              <a:rPr lang="en-US" altLang="ko-KR" sz="1400" dirty="0"/>
              <a:t> et</a:t>
            </a:r>
          </a:p>
          <a:p>
            <a:r>
              <a:rPr lang="en-US" altLang="ko-KR" sz="1400" dirty="0"/>
              <a:t>Dolore </a:t>
            </a:r>
            <a:r>
              <a:rPr lang="en-US" altLang="ko-KR" sz="1400"/>
              <a:t>magna 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73424277-01AE-4D56-BADF-3461CCC64E27}"/>
              </a:ext>
            </a:extLst>
          </p:cNvPr>
          <p:cNvSpPr/>
          <p:nvPr/>
        </p:nvSpPr>
        <p:spPr>
          <a:xfrm>
            <a:off x="4698827" y="3283203"/>
            <a:ext cx="2991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5C6DD0E7-1E68-43EB-96BA-EF4297EC662F}"/>
              </a:ext>
            </a:extLst>
          </p:cNvPr>
          <p:cNvSpPr/>
          <p:nvPr/>
        </p:nvSpPr>
        <p:spPr>
          <a:xfrm>
            <a:off x="4682055" y="2698428"/>
            <a:ext cx="2567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663FDFD-CFFA-4BC3-94F6-264DC769C399}"/>
              </a:ext>
            </a:extLst>
          </p:cNvPr>
          <p:cNvSpPr txBox="1"/>
          <p:nvPr/>
        </p:nvSpPr>
        <p:spPr>
          <a:xfrm>
            <a:off x="7925564" y="3834603"/>
            <a:ext cx="29911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sz="1400" dirty="0"/>
              <a:t>Lorem ipsum dolor </a:t>
            </a:r>
            <a:r>
              <a:rPr lang="en-US" altLang="ko-KR" sz="1400"/>
              <a:t>sit amet</a:t>
            </a:r>
            <a:endParaRPr lang="en-US" altLang="ko-KR" sz="1400" dirty="0"/>
          </a:p>
          <a:p>
            <a:r>
              <a:rPr lang="en-US" altLang="ko-KR" sz="1400"/>
              <a:t>Consectetur adipisicing elit</a:t>
            </a:r>
            <a:endParaRPr lang="en-US" altLang="ko-KR" sz="1400" dirty="0"/>
          </a:p>
          <a:p>
            <a:r>
              <a:rPr lang="en-US" altLang="ko-KR" sz="1400" dirty="0"/>
              <a:t>Sed </a:t>
            </a:r>
            <a:r>
              <a:rPr lang="en-US" altLang="ko-KR" sz="1400"/>
              <a:t>do eiusmod tempor incididunt ut labore</a:t>
            </a:r>
            <a:r>
              <a:rPr lang="en-US" altLang="ko-KR" sz="1400" dirty="0"/>
              <a:t> et</a:t>
            </a:r>
          </a:p>
          <a:p>
            <a:r>
              <a:rPr lang="en-US" altLang="ko-KR" sz="1400" dirty="0"/>
              <a:t>Dolore </a:t>
            </a:r>
            <a:r>
              <a:rPr lang="en-US" altLang="ko-KR" sz="1400"/>
              <a:t>magna 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9F85CD6-E054-4F3D-951E-20D0B241A00B}"/>
              </a:ext>
            </a:extLst>
          </p:cNvPr>
          <p:cNvSpPr/>
          <p:nvPr/>
        </p:nvSpPr>
        <p:spPr>
          <a:xfrm>
            <a:off x="7925563" y="3283203"/>
            <a:ext cx="2991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3B82BC6-058C-4E40-9989-205B8E3DAB97}"/>
              </a:ext>
            </a:extLst>
          </p:cNvPr>
          <p:cNvSpPr/>
          <p:nvPr/>
        </p:nvSpPr>
        <p:spPr>
          <a:xfrm>
            <a:off x="7908791" y="2698428"/>
            <a:ext cx="2567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9063AC8-F49A-4D74-9106-F31F659E9FB5}"/>
              </a:ext>
            </a:extLst>
          </p:cNvPr>
          <p:cNvSpPr/>
          <p:nvPr/>
        </p:nvSpPr>
        <p:spPr>
          <a:xfrm>
            <a:off x="1098578" y="1292157"/>
            <a:ext cx="6903346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3D21956-F15E-4D04-B0DA-7FA2FD099FFE}"/>
              </a:ext>
            </a:extLst>
          </p:cNvPr>
          <p:cNvSpPr/>
          <p:nvPr/>
        </p:nvSpPr>
        <p:spPr>
          <a:xfrm>
            <a:off x="1098578" y="707382"/>
            <a:ext cx="6903346" cy="584775"/>
          </a:xfrm>
          <a:prstGeom prst="rect">
            <a:avLst/>
          </a:prstGeom>
          <a:solidFill>
            <a:srgbClr val="98B7F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Contents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0641F3B4-33BC-47FB-A628-55E0E0C29E1F}"/>
              </a:ext>
            </a:extLst>
          </p:cNvPr>
          <p:cNvSpPr/>
          <p:nvPr/>
        </p:nvSpPr>
        <p:spPr>
          <a:xfrm>
            <a:off x="5823283" y="5453986"/>
            <a:ext cx="4312119" cy="204110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D16A485-F893-4BC5-83CC-71D4711B3414}"/>
              </a:ext>
            </a:extLst>
          </p:cNvPr>
          <p:cNvSpPr/>
          <p:nvPr/>
        </p:nvSpPr>
        <p:spPr>
          <a:xfrm>
            <a:off x="5823283" y="3089709"/>
            <a:ext cx="4312119" cy="2369264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7C8DE5E-1CA4-4329-9037-0CC1013D99F8}"/>
              </a:ext>
            </a:extLst>
          </p:cNvPr>
          <p:cNvSpPr/>
          <p:nvPr/>
        </p:nvSpPr>
        <p:spPr>
          <a:xfrm>
            <a:off x="5823283" y="2432124"/>
            <a:ext cx="4312119" cy="204110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8CE63E6-0E2D-489B-AB65-389604A0DCD1}"/>
              </a:ext>
            </a:extLst>
          </p:cNvPr>
          <p:cNvSpPr/>
          <p:nvPr/>
        </p:nvSpPr>
        <p:spPr>
          <a:xfrm>
            <a:off x="5823283" y="1399027"/>
            <a:ext cx="4312119" cy="1033097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Mobile project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302954F-0E4C-480D-959D-3588AEAB5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65" y="800100"/>
            <a:ext cx="2830794" cy="53848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C1A594B-B9D9-4F37-B16F-3B818BF295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23898BE-618C-4257-844C-7450E3F2CD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393" y="1046719"/>
            <a:ext cx="1108542" cy="1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423F46A-4D12-4262-8117-B2842DF5C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260" y="711200"/>
            <a:ext cx="4287802" cy="55118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9A1F3D7-9862-4FE7-BA24-90D50768D2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8BAD769-E4FD-4A65-8FA0-F2051FF5A1CB}"/>
              </a:ext>
            </a:extLst>
          </p:cNvPr>
          <p:cNvSpPr/>
          <p:nvPr/>
        </p:nvSpPr>
        <p:spPr>
          <a:xfrm>
            <a:off x="6609815" y="5453986"/>
            <a:ext cx="4312119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D95F759-65D1-41DC-BFCD-DBB506C30270}"/>
              </a:ext>
            </a:extLst>
          </p:cNvPr>
          <p:cNvSpPr/>
          <p:nvPr/>
        </p:nvSpPr>
        <p:spPr>
          <a:xfrm>
            <a:off x="6609815" y="3089709"/>
            <a:ext cx="4312119" cy="2369264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ED67C27-EF43-450D-825A-3379E5E09346}"/>
              </a:ext>
            </a:extLst>
          </p:cNvPr>
          <p:cNvSpPr/>
          <p:nvPr/>
        </p:nvSpPr>
        <p:spPr>
          <a:xfrm>
            <a:off x="6609815" y="2432124"/>
            <a:ext cx="4312119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F3771DC-CD97-46F6-A1C1-71EE728DD753}"/>
              </a:ext>
            </a:extLst>
          </p:cNvPr>
          <p:cNvSpPr/>
          <p:nvPr/>
        </p:nvSpPr>
        <p:spPr>
          <a:xfrm>
            <a:off x="6609815" y="1399027"/>
            <a:ext cx="4312119" cy="1033097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Tablet project</a:t>
            </a:r>
          </a:p>
        </p:txBody>
      </p:sp>
    </p:spTree>
    <p:extLst>
      <p:ext uri="{BB962C8B-B14F-4D97-AF65-F5344CB8AC3E}">
        <p14:creationId xmlns:p14="http://schemas.microsoft.com/office/powerpoint/2010/main" val="1621599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D4E22A47-728C-4472-9AC4-54E3B928F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42C3217-3BDB-4863-9EE2-A0384FBE75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F5DBEE3-6411-4B0B-A8B2-75DD4C76A086}"/>
              </a:ext>
            </a:extLst>
          </p:cNvPr>
          <p:cNvSpPr/>
          <p:nvPr/>
        </p:nvSpPr>
        <p:spPr>
          <a:xfrm>
            <a:off x="7524215" y="5099449"/>
            <a:ext cx="4312119" cy="204110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2A1F884-9165-4ACD-84BC-28BE5525C517}"/>
              </a:ext>
            </a:extLst>
          </p:cNvPr>
          <p:cNvSpPr/>
          <p:nvPr/>
        </p:nvSpPr>
        <p:spPr>
          <a:xfrm>
            <a:off x="7524215" y="2735172"/>
            <a:ext cx="4312119" cy="2369264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incididunt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labore</a:t>
            </a:r>
            <a:r>
              <a:rPr lang="en-US" altLang="ko-KR" sz="1600" dirty="0">
                <a:solidFill>
                  <a:schemeClr val="tx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/>
                </a:solidFill>
              </a:rPr>
              <a:t>aliqua</a:t>
            </a:r>
            <a:r>
              <a:rPr lang="en-US" altLang="ko-KR" sz="1600" dirty="0">
                <a:solidFill>
                  <a:schemeClr val="tx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tx1"/>
                </a:solidFill>
              </a:rPr>
              <a:t>Ut </a:t>
            </a:r>
            <a:r>
              <a:rPr lang="en-US" altLang="ko-KR" sz="1600" dirty="0" err="1">
                <a:solidFill>
                  <a:schemeClr val="tx1"/>
                </a:solidFill>
              </a:rPr>
              <a:t>enim</a:t>
            </a:r>
            <a:r>
              <a:rPr lang="en-US" altLang="ko-KR" sz="1600" dirty="0">
                <a:solidFill>
                  <a:schemeClr val="tx1"/>
                </a:solidFill>
              </a:rPr>
              <a:t> ad minim </a:t>
            </a:r>
            <a:r>
              <a:rPr lang="en-US" altLang="ko-KR" sz="1600" dirty="0" err="1">
                <a:solidFill>
                  <a:schemeClr val="tx1"/>
                </a:solidFill>
              </a:rPr>
              <a:t>veniam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quis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nostrud</a:t>
            </a:r>
            <a:r>
              <a:rPr lang="en-US" altLang="ko-KR" sz="1600" dirty="0">
                <a:solidFill>
                  <a:schemeClr val="tx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tx1"/>
                </a:solidFill>
              </a:rPr>
              <a:t>ullamco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laboris</a:t>
            </a:r>
            <a:r>
              <a:rPr lang="en-US" altLang="ko-KR" sz="1600" dirty="0">
                <a:solidFill>
                  <a:schemeClr val="tx1"/>
                </a:solidFill>
              </a:rPr>
              <a:t> nisi </a:t>
            </a:r>
            <a:r>
              <a:rPr lang="en-US" altLang="ko-KR" sz="1600" dirty="0" err="1">
                <a:solidFill>
                  <a:schemeClr val="tx1"/>
                </a:solidFill>
              </a:rPr>
              <a:t>ut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aliquip</a:t>
            </a:r>
            <a:r>
              <a:rPr lang="en-US" altLang="ko-KR" sz="1600" dirty="0">
                <a:solidFill>
                  <a:schemeClr val="tx1"/>
                </a:solidFill>
              </a:rPr>
              <a:t> ex </a:t>
            </a:r>
            <a:r>
              <a:rPr lang="en-US" altLang="ko-KR" sz="1600" dirty="0" err="1">
                <a:solidFill>
                  <a:schemeClr val="tx1"/>
                </a:solidFill>
              </a:rPr>
              <a:t>ea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commodo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consequat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6145D8A-2DFB-466E-A836-336C28EA47DF}"/>
              </a:ext>
            </a:extLst>
          </p:cNvPr>
          <p:cNvSpPr/>
          <p:nvPr/>
        </p:nvSpPr>
        <p:spPr>
          <a:xfrm>
            <a:off x="7524215" y="2077587"/>
            <a:ext cx="4312119" cy="204110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61850C9-E6C2-4FEA-BAB6-F1E30F1CCDE5}"/>
              </a:ext>
            </a:extLst>
          </p:cNvPr>
          <p:cNvSpPr/>
          <p:nvPr/>
        </p:nvSpPr>
        <p:spPr>
          <a:xfrm>
            <a:off x="7524215" y="1044490"/>
            <a:ext cx="4312119" cy="1033097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Desktop project</a:t>
            </a:r>
          </a:p>
        </p:txBody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95CA79C3-3A58-42EB-A917-3D79A231E9BD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728A5D96-D5A1-4640-A78B-4B6F08EB8DA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ACF121F2-64D6-46D9-84AB-E0A79881DA28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F49A3D62-7C1B-4BC6-BA45-B6CF9FF0DE06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76F8266-1C81-4650-8642-D95C238D23FD}"/>
              </a:ext>
            </a:extLst>
          </p:cNvPr>
          <p:cNvSpPr/>
          <p:nvPr/>
        </p:nvSpPr>
        <p:spPr>
          <a:xfrm>
            <a:off x="3038375" y="2767281"/>
            <a:ext cx="6115250" cy="1323439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8000" dirty="0">
                <a:latin typeface="+mj-lt"/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5620AB76-1289-41A0-A565-5595DBCC4B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6812DE54-9511-4898-9C0B-8648435BDB74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EFA9489-C9E4-4075-B2FB-F3AD2BD75E7C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4B9BAE3-4820-48FF-80E2-F8F817E58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21811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6E63D2A-E5DF-48CD-84A1-F3D73D160591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CF7345-8ACC-4382-AE4C-EF00CAA60258}"/>
              </a:ext>
            </a:extLst>
          </p:cNvPr>
          <p:cNvSpPr/>
          <p:nvPr/>
        </p:nvSpPr>
        <p:spPr>
          <a:xfrm>
            <a:off x="3596556" y="3570863"/>
            <a:ext cx="51010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5D8F0834-BCE9-4DC8-9BA6-036EF22B3C3B}"/>
              </a:ext>
            </a:extLst>
          </p:cNvPr>
          <p:cNvSpPr/>
          <p:nvPr/>
        </p:nvSpPr>
        <p:spPr>
          <a:xfrm>
            <a:off x="1098578" y="5709101"/>
            <a:ext cx="9994844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0EFDBC5-71C1-4FED-90CA-F33217804FEA}"/>
              </a:ext>
            </a:extLst>
          </p:cNvPr>
          <p:cNvSpPr/>
          <p:nvPr/>
        </p:nvSpPr>
        <p:spPr>
          <a:xfrm>
            <a:off x="1098578" y="1927559"/>
            <a:ext cx="9994844" cy="3781542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9063AC8-F49A-4D74-9106-F31F659E9FB5}"/>
              </a:ext>
            </a:extLst>
          </p:cNvPr>
          <p:cNvSpPr/>
          <p:nvPr/>
        </p:nvSpPr>
        <p:spPr>
          <a:xfrm>
            <a:off x="2644327" y="1292157"/>
            <a:ext cx="6903346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3D21956-F15E-4D04-B0DA-7FA2FD099FFE}"/>
              </a:ext>
            </a:extLst>
          </p:cNvPr>
          <p:cNvSpPr/>
          <p:nvPr/>
        </p:nvSpPr>
        <p:spPr>
          <a:xfrm>
            <a:off x="2644327" y="707382"/>
            <a:ext cx="6903346" cy="584775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Agenda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FDEA658-0844-4A9C-98A3-0E6630BEA59A}"/>
              </a:ext>
            </a:extLst>
          </p:cNvPr>
          <p:cNvSpPr/>
          <p:nvPr/>
        </p:nvSpPr>
        <p:spPr>
          <a:xfrm>
            <a:off x="4320485" y="2588933"/>
            <a:ext cx="1131551" cy="1131551"/>
          </a:xfrm>
          <a:prstGeom prst="ellipse">
            <a:avLst/>
          </a:prstGeom>
          <a:solidFill>
            <a:srgbClr val="137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DE0205-E25B-4A19-8CBC-3D3F538E9C4C}"/>
              </a:ext>
            </a:extLst>
          </p:cNvPr>
          <p:cNvSpPr txBox="1"/>
          <p:nvPr/>
        </p:nvSpPr>
        <p:spPr>
          <a:xfrm>
            <a:off x="3835139" y="4460980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E8D54FB-10BC-45D4-849D-914C1B733B49}"/>
              </a:ext>
            </a:extLst>
          </p:cNvPr>
          <p:cNvSpPr/>
          <p:nvPr/>
        </p:nvSpPr>
        <p:spPr>
          <a:xfrm>
            <a:off x="3835138" y="4033177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D35DD113-135E-4C63-9501-16ED04E1A626}"/>
              </a:ext>
            </a:extLst>
          </p:cNvPr>
          <p:cNvGrpSpPr/>
          <p:nvPr/>
        </p:nvGrpSpPr>
        <p:grpSpPr>
          <a:xfrm>
            <a:off x="4630778" y="288494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29AAC62F-175C-4A0F-A92B-C784104556B7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4C35DD6-E66D-410B-AC9A-0EBFCA567F5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752B9E0B-6860-4B0A-9270-699325041DC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6DCD791-25FC-45CA-B2A7-C412F0AC914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타원 25">
            <a:extLst>
              <a:ext uri="{FF2B5EF4-FFF2-40B4-BE49-F238E27FC236}">
                <a16:creationId xmlns:a16="http://schemas.microsoft.com/office/drawing/2014/main" id="{26E7DE0D-D0F6-4AAE-9CE1-F81F85020FB8}"/>
              </a:ext>
            </a:extLst>
          </p:cNvPr>
          <p:cNvSpPr/>
          <p:nvPr/>
        </p:nvSpPr>
        <p:spPr>
          <a:xfrm>
            <a:off x="9159447" y="2588933"/>
            <a:ext cx="1131551" cy="1131551"/>
          </a:xfrm>
          <a:prstGeom prst="ellipse">
            <a:avLst/>
          </a:prstGeom>
          <a:solidFill>
            <a:srgbClr val="137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56486B-6C0F-405E-9BAE-56164C039EBD}"/>
              </a:ext>
            </a:extLst>
          </p:cNvPr>
          <p:cNvSpPr txBox="1"/>
          <p:nvPr/>
        </p:nvSpPr>
        <p:spPr>
          <a:xfrm>
            <a:off x="8674101" y="4460980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1A4F6DB-8030-4F59-B63D-DEDBD51E6EF2}"/>
              </a:ext>
            </a:extLst>
          </p:cNvPr>
          <p:cNvSpPr/>
          <p:nvPr/>
        </p:nvSpPr>
        <p:spPr>
          <a:xfrm>
            <a:off x="8674100" y="4033177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F7D016F-1A67-4C47-9001-ED16FFF640B5}"/>
              </a:ext>
            </a:extLst>
          </p:cNvPr>
          <p:cNvGrpSpPr/>
          <p:nvPr/>
        </p:nvGrpSpPr>
        <p:grpSpPr>
          <a:xfrm>
            <a:off x="9459856" y="2893010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813D0F5-91C6-494D-9722-208DC5FB7F98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61C6AF0-72A4-4DC8-812A-D0D674A1B66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DE80890E-B7C2-44B8-9E42-0780FFB37E6F}"/>
              </a:ext>
            </a:extLst>
          </p:cNvPr>
          <p:cNvSpPr/>
          <p:nvPr/>
        </p:nvSpPr>
        <p:spPr>
          <a:xfrm>
            <a:off x="1901003" y="2588933"/>
            <a:ext cx="1131551" cy="1131551"/>
          </a:xfrm>
          <a:prstGeom prst="ellipse">
            <a:avLst/>
          </a:prstGeom>
          <a:solidFill>
            <a:srgbClr val="137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4543E7-1ABB-4A12-A7CE-A86F10AC8010}"/>
              </a:ext>
            </a:extLst>
          </p:cNvPr>
          <p:cNvSpPr txBox="1"/>
          <p:nvPr/>
        </p:nvSpPr>
        <p:spPr>
          <a:xfrm>
            <a:off x="1415658" y="4460980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37B15C9-0D0A-43E4-8F18-26BB17A3AD7A}"/>
              </a:ext>
            </a:extLst>
          </p:cNvPr>
          <p:cNvSpPr/>
          <p:nvPr/>
        </p:nvSpPr>
        <p:spPr>
          <a:xfrm>
            <a:off x="1415657" y="4033177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2425F3BA-4775-4B3F-801F-7A14CBD16714}"/>
              </a:ext>
            </a:extLst>
          </p:cNvPr>
          <p:cNvGrpSpPr/>
          <p:nvPr/>
        </p:nvGrpSpPr>
        <p:grpSpPr>
          <a:xfrm>
            <a:off x="2265990" y="287960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2A8C9EF4-30A1-4E4F-9827-7516DC015DDA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80453C3-F985-453D-A938-4C71EA051AA2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D51F53C8-AD14-4CA8-960F-7C5E29863FB8}"/>
              </a:ext>
            </a:extLst>
          </p:cNvPr>
          <p:cNvSpPr/>
          <p:nvPr/>
        </p:nvSpPr>
        <p:spPr>
          <a:xfrm>
            <a:off x="6739966" y="2588933"/>
            <a:ext cx="1131551" cy="1131551"/>
          </a:xfrm>
          <a:prstGeom prst="ellipse">
            <a:avLst/>
          </a:prstGeom>
          <a:solidFill>
            <a:srgbClr val="137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D4E6C2-4BFE-4229-8E92-732968BD5D2C}"/>
              </a:ext>
            </a:extLst>
          </p:cNvPr>
          <p:cNvSpPr txBox="1"/>
          <p:nvPr/>
        </p:nvSpPr>
        <p:spPr>
          <a:xfrm>
            <a:off x="6254620" y="4460980"/>
            <a:ext cx="2102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ACCAC3F-1C56-4174-91EC-2CF868D51AD8}"/>
              </a:ext>
            </a:extLst>
          </p:cNvPr>
          <p:cNvSpPr/>
          <p:nvPr/>
        </p:nvSpPr>
        <p:spPr>
          <a:xfrm>
            <a:off x="6254619" y="4033177"/>
            <a:ext cx="2102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7F3D86DC-E653-4208-AE4A-21EB8726FB55}"/>
              </a:ext>
            </a:extLst>
          </p:cNvPr>
          <p:cNvGrpSpPr/>
          <p:nvPr/>
        </p:nvGrpSpPr>
        <p:grpSpPr>
          <a:xfrm>
            <a:off x="7022880" y="288180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E9C6BB76-7C5F-4354-9F1F-B9F94B9CF6D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E9635603-DF81-41ED-BBD7-D2CB1831428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38837C66-2D3E-4239-85C5-4157FB53F6D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FEB6C25-3477-443D-9059-D0E03699C3A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F1019BE-216A-4460-A654-4AF7012D3BD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069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D556A91-A95E-4FA2-971D-6F09DA707F7F}"/>
              </a:ext>
            </a:extLst>
          </p:cNvPr>
          <p:cNvSpPr/>
          <p:nvPr/>
        </p:nvSpPr>
        <p:spPr>
          <a:xfrm>
            <a:off x="3048000" y="2644170"/>
            <a:ext cx="6096000" cy="1569660"/>
          </a:xfrm>
          <a:prstGeom prst="rect">
            <a:avLst/>
          </a:prstGeom>
        </p:spPr>
        <p:txBody>
          <a:bodyPr anchor="ctr" anchorCtr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672662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98CB8764-EE4E-414B-8463-323BBD34B78B}"/>
              </a:ext>
            </a:extLst>
          </p:cNvPr>
          <p:cNvSpPr/>
          <p:nvPr/>
        </p:nvSpPr>
        <p:spPr>
          <a:xfrm>
            <a:off x="1098578" y="5709101"/>
            <a:ext cx="9994844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B07144A-8185-404E-869F-703FE5AA3C3B}"/>
              </a:ext>
            </a:extLst>
          </p:cNvPr>
          <p:cNvSpPr/>
          <p:nvPr/>
        </p:nvSpPr>
        <p:spPr>
          <a:xfrm>
            <a:off x="1098578" y="1927559"/>
            <a:ext cx="9994844" cy="3781542"/>
          </a:xfrm>
          <a:prstGeom prst="rect">
            <a:avLst/>
          </a:prstGeom>
          <a:solidFill>
            <a:srgbClr val="1370EE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1E2FF6D-8626-4AE8-948C-0CB8E64F2463}"/>
              </a:ext>
            </a:extLst>
          </p:cNvPr>
          <p:cNvSpPr/>
          <p:nvPr/>
        </p:nvSpPr>
        <p:spPr>
          <a:xfrm>
            <a:off x="2644327" y="1292157"/>
            <a:ext cx="6903346" cy="204110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CDC5EA7-FE97-42C7-B5D0-97212A9AC50D}"/>
              </a:ext>
            </a:extLst>
          </p:cNvPr>
          <p:cNvSpPr/>
          <p:nvPr/>
        </p:nvSpPr>
        <p:spPr>
          <a:xfrm>
            <a:off x="2644327" y="707382"/>
            <a:ext cx="6903346" cy="584775"/>
          </a:xfrm>
          <a:prstGeom prst="rect">
            <a:avLst/>
          </a:prstGeom>
          <a:solidFill>
            <a:srgbClr val="FFF4A7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Section Break Slide Title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C7601A-0136-4C61-AD86-FBD5E0FBF3A0}"/>
              </a:ext>
            </a:extLst>
          </p:cNvPr>
          <p:cNvSpPr txBox="1"/>
          <p:nvPr/>
        </p:nvSpPr>
        <p:spPr>
          <a:xfrm>
            <a:off x="1270001" y="3775300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5F3E697-173E-48F7-813F-EAA742C6124B}"/>
              </a:ext>
            </a:extLst>
          </p:cNvPr>
          <p:cNvSpPr/>
          <p:nvPr/>
        </p:nvSpPr>
        <p:spPr>
          <a:xfrm>
            <a:off x="1270000" y="3338499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0832A3A-AA04-4345-AB18-CA4405C5D9CA}"/>
              </a:ext>
            </a:extLst>
          </p:cNvPr>
          <p:cNvSpPr/>
          <p:nvPr/>
        </p:nvSpPr>
        <p:spPr>
          <a:xfrm>
            <a:off x="1270000" y="2907254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EFCE2D-1DD8-4A5B-A977-9C9D9A2A1825}"/>
              </a:ext>
            </a:extLst>
          </p:cNvPr>
          <p:cNvSpPr txBox="1"/>
          <p:nvPr/>
        </p:nvSpPr>
        <p:spPr>
          <a:xfrm>
            <a:off x="3767922" y="3775300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E025F78-A4AA-4A54-B603-864AE670F2F3}"/>
              </a:ext>
            </a:extLst>
          </p:cNvPr>
          <p:cNvSpPr/>
          <p:nvPr/>
        </p:nvSpPr>
        <p:spPr>
          <a:xfrm>
            <a:off x="3767921" y="3338499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27F7442-6D3F-4347-A50A-39B74C619E8C}"/>
              </a:ext>
            </a:extLst>
          </p:cNvPr>
          <p:cNvSpPr/>
          <p:nvPr/>
        </p:nvSpPr>
        <p:spPr>
          <a:xfrm>
            <a:off x="3767921" y="2907254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4623D5-60BD-4A7E-9279-2E1DE1E9836D}"/>
              </a:ext>
            </a:extLst>
          </p:cNvPr>
          <p:cNvSpPr txBox="1"/>
          <p:nvPr/>
        </p:nvSpPr>
        <p:spPr>
          <a:xfrm>
            <a:off x="6265843" y="3775300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46BF21D-C053-498E-BD13-E14BAAFAD2DE}"/>
              </a:ext>
            </a:extLst>
          </p:cNvPr>
          <p:cNvSpPr/>
          <p:nvPr/>
        </p:nvSpPr>
        <p:spPr>
          <a:xfrm>
            <a:off x="6265842" y="3338499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2E7595C-11E5-48A8-83FE-08B8A4BB5047}"/>
              </a:ext>
            </a:extLst>
          </p:cNvPr>
          <p:cNvSpPr/>
          <p:nvPr/>
        </p:nvSpPr>
        <p:spPr>
          <a:xfrm>
            <a:off x="6265842" y="2907254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DC7CF1-B58C-4130-B55B-ED5A553FB585}"/>
              </a:ext>
            </a:extLst>
          </p:cNvPr>
          <p:cNvSpPr txBox="1"/>
          <p:nvPr/>
        </p:nvSpPr>
        <p:spPr>
          <a:xfrm>
            <a:off x="8763765" y="3775300"/>
            <a:ext cx="21582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2067396-DC64-48B1-B1FF-338498DEE427}"/>
              </a:ext>
            </a:extLst>
          </p:cNvPr>
          <p:cNvSpPr/>
          <p:nvPr/>
        </p:nvSpPr>
        <p:spPr>
          <a:xfrm>
            <a:off x="8763764" y="3338499"/>
            <a:ext cx="2158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A52C860-7943-42C4-9C8B-81E3F3D6B103}"/>
              </a:ext>
            </a:extLst>
          </p:cNvPr>
          <p:cNvSpPr/>
          <p:nvPr/>
        </p:nvSpPr>
        <p:spPr>
          <a:xfrm>
            <a:off x="8763764" y="2907254"/>
            <a:ext cx="2158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7872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09C37DF-DB2D-4A47-8145-6D9CB5DDF470}"/>
              </a:ext>
            </a:extLst>
          </p:cNvPr>
          <p:cNvSpPr/>
          <p:nvPr/>
        </p:nvSpPr>
        <p:spPr>
          <a:xfrm>
            <a:off x="952500" y="2489722"/>
            <a:ext cx="5854700" cy="3483369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0466A56-F05D-4BAB-8357-2664E0305FD1}"/>
              </a:ext>
            </a:extLst>
          </p:cNvPr>
          <p:cNvSpPr/>
          <p:nvPr/>
        </p:nvSpPr>
        <p:spPr>
          <a:xfrm>
            <a:off x="952500" y="1688390"/>
            <a:ext cx="5854700" cy="204110"/>
          </a:xfrm>
          <a:prstGeom prst="rect">
            <a:avLst/>
          </a:prstGeom>
          <a:solidFill>
            <a:srgbClr val="98B7F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F21EEE4-A82B-4C23-9681-F9EA10233CEC}"/>
              </a:ext>
            </a:extLst>
          </p:cNvPr>
          <p:cNvSpPr/>
          <p:nvPr/>
        </p:nvSpPr>
        <p:spPr>
          <a:xfrm>
            <a:off x="952500" y="1103615"/>
            <a:ext cx="5854700" cy="58477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About me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7587D5-57AD-4144-8BC4-41DEC299AE0F}"/>
              </a:ext>
            </a:extLst>
          </p:cNvPr>
          <p:cNvSpPr txBox="1"/>
          <p:nvPr/>
        </p:nvSpPr>
        <p:spPr>
          <a:xfrm>
            <a:off x="1365042" y="3273855"/>
            <a:ext cx="4946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C96CAF3-BD89-4D02-8346-C1BA647CD8D3}"/>
              </a:ext>
            </a:extLst>
          </p:cNvPr>
          <p:cNvSpPr/>
          <p:nvPr/>
        </p:nvSpPr>
        <p:spPr>
          <a:xfrm>
            <a:off x="1363016" y="2859094"/>
            <a:ext cx="49361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A4170E-821D-4DC5-B6C1-23156F146E20}"/>
              </a:ext>
            </a:extLst>
          </p:cNvPr>
          <p:cNvSpPr txBox="1"/>
          <p:nvPr/>
        </p:nvSpPr>
        <p:spPr>
          <a:xfrm>
            <a:off x="1365042" y="4833961"/>
            <a:ext cx="4946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F58DC36F-7567-4433-B1AE-A66837C12067}"/>
              </a:ext>
            </a:extLst>
          </p:cNvPr>
          <p:cNvSpPr/>
          <p:nvPr/>
        </p:nvSpPr>
        <p:spPr>
          <a:xfrm>
            <a:off x="1363016" y="4419200"/>
            <a:ext cx="49361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0A7268A-7341-4881-A5F4-50DB72C55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ADA2049-DECE-445B-93EF-42C48F17691A}"/>
              </a:ext>
            </a:extLst>
          </p:cNvPr>
          <p:cNvSpPr/>
          <p:nvPr/>
        </p:nvSpPr>
        <p:spPr>
          <a:xfrm>
            <a:off x="952500" y="5973091"/>
            <a:ext cx="5854700" cy="204110"/>
          </a:xfrm>
          <a:prstGeom prst="rect">
            <a:avLst/>
          </a:prstGeom>
          <a:solidFill>
            <a:srgbClr val="98B7F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092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8F622345-552D-440C-89F5-52D718FCC258}"/>
              </a:ext>
            </a:extLst>
          </p:cNvPr>
          <p:cNvSpPr/>
          <p:nvPr/>
        </p:nvSpPr>
        <p:spPr>
          <a:xfrm>
            <a:off x="1410511" y="5833843"/>
            <a:ext cx="3502488" cy="204110"/>
          </a:xfrm>
          <a:prstGeom prst="rect">
            <a:avLst/>
          </a:prstGeom>
          <a:solidFill>
            <a:srgbClr val="1370EE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8CE0C2A-63EB-42AA-B52B-2CC3D20955EF}"/>
              </a:ext>
            </a:extLst>
          </p:cNvPr>
          <p:cNvSpPr/>
          <p:nvPr/>
        </p:nvSpPr>
        <p:spPr>
          <a:xfrm>
            <a:off x="1410511" y="2052301"/>
            <a:ext cx="3502488" cy="3781542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33AB7FC-B491-4A0B-82FA-8265C74CFE43}"/>
              </a:ext>
            </a:extLst>
          </p:cNvPr>
          <p:cNvSpPr/>
          <p:nvPr/>
        </p:nvSpPr>
        <p:spPr>
          <a:xfrm>
            <a:off x="1406453" y="1416899"/>
            <a:ext cx="7795088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D70F344-7BB3-492B-9608-A7BAEBD929D7}"/>
              </a:ext>
            </a:extLst>
          </p:cNvPr>
          <p:cNvSpPr/>
          <p:nvPr/>
        </p:nvSpPr>
        <p:spPr>
          <a:xfrm>
            <a:off x="1406453" y="832124"/>
            <a:ext cx="7795088" cy="58477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Education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601E76-626D-4B8F-8086-26FDD9F41E95}"/>
              </a:ext>
            </a:extLst>
          </p:cNvPr>
          <p:cNvSpPr txBox="1"/>
          <p:nvPr/>
        </p:nvSpPr>
        <p:spPr>
          <a:xfrm>
            <a:off x="1531205" y="3387003"/>
            <a:ext cx="3261101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/>
              <a:t>Name of University - City / Nation</a:t>
            </a:r>
          </a:p>
          <a:p>
            <a:r>
              <a:rPr lang="en-US" altLang="ko-KR" sz="1400" dirty="0"/>
              <a:t>Bachelor Program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83E8F6C-156E-4F16-BD23-FFB85AFE9411}"/>
              </a:ext>
            </a:extLst>
          </p:cNvPr>
          <p:cNvSpPr/>
          <p:nvPr/>
        </p:nvSpPr>
        <p:spPr>
          <a:xfrm>
            <a:off x="1534738" y="2505775"/>
            <a:ext cx="325403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PUBLIC RELATION</a:t>
            </a:r>
          </a:p>
          <a:p>
            <a:r>
              <a:rPr lang="en-US" altLang="ko-KR" sz="1600" dirty="0">
                <a:latin typeface="+mj-lt"/>
              </a:rPr>
              <a:t>(20XX – 20XX)</a:t>
            </a:r>
            <a:endParaRPr lang="ko-KR" altLang="en-US" sz="16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F94102-4EC1-4791-9773-76A3906F89FC}"/>
              </a:ext>
            </a:extLst>
          </p:cNvPr>
          <p:cNvSpPr txBox="1"/>
          <p:nvPr/>
        </p:nvSpPr>
        <p:spPr>
          <a:xfrm>
            <a:off x="1531205" y="4156452"/>
            <a:ext cx="32611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6E50BF5-FFEA-44EF-BCDB-15FFFC609425}"/>
              </a:ext>
            </a:extLst>
          </p:cNvPr>
          <p:cNvSpPr/>
          <p:nvPr/>
        </p:nvSpPr>
        <p:spPr>
          <a:xfrm>
            <a:off x="5703111" y="5833843"/>
            <a:ext cx="3502488" cy="204110"/>
          </a:xfrm>
          <a:prstGeom prst="rect">
            <a:avLst/>
          </a:prstGeom>
          <a:solidFill>
            <a:srgbClr val="1370EE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4D7F93B-B9F9-483B-840C-B7915DB49AEB}"/>
              </a:ext>
            </a:extLst>
          </p:cNvPr>
          <p:cNvSpPr/>
          <p:nvPr/>
        </p:nvSpPr>
        <p:spPr>
          <a:xfrm>
            <a:off x="5703111" y="2052301"/>
            <a:ext cx="3502488" cy="3781542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D9E5EC-56B1-4A99-B4A5-2E03F6E15749}"/>
              </a:ext>
            </a:extLst>
          </p:cNvPr>
          <p:cNvSpPr txBox="1"/>
          <p:nvPr/>
        </p:nvSpPr>
        <p:spPr>
          <a:xfrm>
            <a:off x="5823805" y="3387003"/>
            <a:ext cx="3261101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400" dirty="0"/>
              <a:t>Name of University - City / Nation</a:t>
            </a:r>
          </a:p>
          <a:p>
            <a:r>
              <a:rPr lang="en-US" altLang="ko-KR" sz="1400" dirty="0"/>
              <a:t>Bachelor Program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F92FAAF-51D5-417C-9C61-B89FD1DB5B9B}"/>
              </a:ext>
            </a:extLst>
          </p:cNvPr>
          <p:cNvSpPr/>
          <p:nvPr/>
        </p:nvSpPr>
        <p:spPr>
          <a:xfrm>
            <a:off x="5827338" y="2505775"/>
            <a:ext cx="325403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latin typeface="+mj-lt"/>
              </a:rPr>
              <a:t>BUSINESS MANAGEMENT</a:t>
            </a:r>
          </a:p>
          <a:p>
            <a:r>
              <a:rPr lang="en-US" altLang="ko-KR" sz="1600" dirty="0">
                <a:latin typeface="+mj-lt"/>
              </a:rPr>
              <a:t>(20XX – 20XX)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12B411-D6B5-44F7-8981-94C77C9631F8}"/>
              </a:ext>
            </a:extLst>
          </p:cNvPr>
          <p:cNvSpPr txBox="1"/>
          <p:nvPr/>
        </p:nvSpPr>
        <p:spPr>
          <a:xfrm>
            <a:off x="5823805" y="4156452"/>
            <a:ext cx="32611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49420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7F72D8F2-F43C-4349-A6E3-8B3AF6D40CE0}"/>
              </a:ext>
            </a:extLst>
          </p:cNvPr>
          <p:cNvSpPr/>
          <p:nvPr/>
        </p:nvSpPr>
        <p:spPr>
          <a:xfrm>
            <a:off x="1452783" y="1833077"/>
            <a:ext cx="9324934" cy="1827626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27EBA54-80F7-4CAD-B070-68E8A2B7D1DE}"/>
              </a:ext>
            </a:extLst>
          </p:cNvPr>
          <p:cNvSpPr/>
          <p:nvPr/>
        </p:nvSpPr>
        <p:spPr>
          <a:xfrm>
            <a:off x="1452783" y="3641851"/>
            <a:ext cx="9324934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83E8F6C-156E-4F16-BD23-FFB85AFE9411}"/>
              </a:ext>
            </a:extLst>
          </p:cNvPr>
          <p:cNvSpPr/>
          <p:nvPr/>
        </p:nvSpPr>
        <p:spPr>
          <a:xfrm>
            <a:off x="3490523" y="2091419"/>
            <a:ext cx="4252286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JUNIOR ACCOUNT MANAGER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3F94102-4EC1-4791-9773-76A3906F89FC}"/>
              </a:ext>
            </a:extLst>
          </p:cNvPr>
          <p:cNvSpPr txBox="1"/>
          <p:nvPr/>
        </p:nvSpPr>
        <p:spPr>
          <a:xfrm>
            <a:off x="3491572" y="2879141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/>
              <a:t>Helping Senior Manager for providing project teams with a vision and a roadmap for success and serving and empowering them to get there.</a:t>
            </a:r>
            <a:endParaRPr lang="ko-KR" altLang="en-US" sz="1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9242151-5CF6-48D4-B576-952FF1B0DFCB}"/>
              </a:ext>
            </a:extLst>
          </p:cNvPr>
          <p:cNvSpPr/>
          <p:nvPr/>
        </p:nvSpPr>
        <p:spPr>
          <a:xfrm>
            <a:off x="1569481" y="2091419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20XX –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6F683D2-B866-4160-9C9B-912D43628DA2}"/>
              </a:ext>
            </a:extLst>
          </p:cNvPr>
          <p:cNvSpPr/>
          <p:nvPr/>
        </p:nvSpPr>
        <p:spPr>
          <a:xfrm>
            <a:off x="1569481" y="2480233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20XX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7E05327-A518-407E-B760-D284BCD0EC2D}"/>
              </a:ext>
            </a:extLst>
          </p:cNvPr>
          <p:cNvSpPr/>
          <p:nvPr/>
        </p:nvSpPr>
        <p:spPr>
          <a:xfrm>
            <a:off x="3490523" y="2495622"/>
            <a:ext cx="4252286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/>
              <a:t>Employers name – Location</a:t>
            </a:r>
            <a:endParaRPr lang="ko-KR" altLang="en-US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C53C867-7476-48C9-AE30-A9FF7E7DE280}"/>
              </a:ext>
            </a:extLst>
          </p:cNvPr>
          <p:cNvSpPr/>
          <p:nvPr/>
        </p:nvSpPr>
        <p:spPr>
          <a:xfrm>
            <a:off x="952499" y="1301248"/>
            <a:ext cx="5854700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B8F5F4D-5FBC-4AAD-8C3C-259DEED1060F}"/>
              </a:ext>
            </a:extLst>
          </p:cNvPr>
          <p:cNvSpPr/>
          <p:nvPr/>
        </p:nvSpPr>
        <p:spPr>
          <a:xfrm>
            <a:off x="952499" y="716473"/>
            <a:ext cx="5854700" cy="58477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Work Experience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3719760-DA4A-4179-A2D7-FFC92E589011}"/>
              </a:ext>
            </a:extLst>
          </p:cNvPr>
          <p:cNvSpPr/>
          <p:nvPr/>
        </p:nvSpPr>
        <p:spPr>
          <a:xfrm>
            <a:off x="1452783" y="4054018"/>
            <a:ext cx="9324934" cy="1827626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C26D32D-91D5-4C5B-B186-2A835E4CE8D8}"/>
              </a:ext>
            </a:extLst>
          </p:cNvPr>
          <p:cNvSpPr/>
          <p:nvPr/>
        </p:nvSpPr>
        <p:spPr>
          <a:xfrm>
            <a:off x="1452783" y="5862792"/>
            <a:ext cx="9324934" cy="204110"/>
          </a:xfrm>
          <a:prstGeom prst="rect">
            <a:avLst/>
          </a:prstGeom>
          <a:solidFill>
            <a:srgbClr val="FF809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63C9216-ADD9-43E3-831B-46525A4CB607}"/>
              </a:ext>
            </a:extLst>
          </p:cNvPr>
          <p:cNvSpPr/>
          <p:nvPr/>
        </p:nvSpPr>
        <p:spPr>
          <a:xfrm>
            <a:off x="3490523" y="4312360"/>
            <a:ext cx="4252286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SENIOR ACCOUNT MANAGER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A67750-1520-48E7-9AC0-86D0D5969AA4}"/>
              </a:ext>
            </a:extLst>
          </p:cNvPr>
          <p:cNvSpPr txBox="1"/>
          <p:nvPr/>
        </p:nvSpPr>
        <p:spPr>
          <a:xfrm>
            <a:off x="3491572" y="5100082"/>
            <a:ext cx="6997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Overpass Light" panose="00000400000000000000" pitchFamily="2" charset="0"/>
              <a:buChar char="−"/>
            </a:pPr>
            <a:r>
              <a:rPr lang="en-US" altLang="ko-KR" sz="1400" dirty="0"/>
              <a:t>Helping Senior Manager for providing project teams with a vision and a roadmap for success and serving and empowering them to get there.</a:t>
            </a:r>
            <a:endParaRPr lang="ko-KR" altLang="en-US" sz="14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5097794C-8AA0-42A3-AB40-650347BEE643}"/>
              </a:ext>
            </a:extLst>
          </p:cNvPr>
          <p:cNvSpPr/>
          <p:nvPr/>
        </p:nvSpPr>
        <p:spPr>
          <a:xfrm>
            <a:off x="1569481" y="4312360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20XX –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3CE122B-9AC3-4659-A0D3-0D144B761309}"/>
              </a:ext>
            </a:extLst>
          </p:cNvPr>
          <p:cNvSpPr/>
          <p:nvPr/>
        </p:nvSpPr>
        <p:spPr>
          <a:xfrm>
            <a:off x="1569481" y="4701174"/>
            <a:ext cx="1485069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20XX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8D56FE8-62B2-417F-93B6-B60E1D69C212}"/>
              </a:ext>
            </a:extLst>
          </p:cNvPr>
          <p:cNvSpPr/>
          <p:nvPr/>
        </p:nvSpPr>
        <p:spPr>
          <a:xfrm>
            <a:off x="3490523" y="4716563"/>
            <a:ext cx="4252286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dirty="0"/>
              <a:t>Employers name – Location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4420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760A3B63-88CA-4E5D-9772-84EC70331B77}"/>
              </a:ext>
            </a:extLst>
          </p:cNvPr>
          <p:cNvSpPr txBox="1"/>
          <p:nvPr/>
        </p:nvSpPr>
        <p:spPr>
          <a:xfrm>
            <a:off x="1184390" y="2875213"/>
            <a:ext cx="4240990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 ~ 20XX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E45117-6DB1-4591-802F-825EC2562490}"/>
              </a:ext>
            </a:extLst>
          </p:cNvPr>
          <p:cNvSpPr txBox="1"/>
          <p:nvPr/>
        </p:nvSpPr>
        <p:spPr>
          <a:xfrm>
            <a:off x="1472421" y="3262723"/>
            <a:ext cx="4240990" cy="40011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Company name here.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ACFF89-B5CD-4650-BB17-258F197933DA}"/>
              </a:ext>
            </a:extLst>
          </p:cNvPr>
          <p:cNvSpPr txBox="1"/>
          <p:nvPr/>
        </p:nvSpPr>
        <p:spPr>
          <a:xfrm>
            <a:off x="1184390" y="3963572"/>
            <a:ext cx="4240990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Key Skills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F9E66A-C9D8-4759-9B59-B110EEE3F76A}"/>
              </a:ext>
            </a:extLst>
          </p:cNvPr>
          <p:cNvSpPr txBox="1"/>
          <p:nvPr/>
        </p:nvSpPr>
        <p:spPr>
          <a:xfrm>
            <a:off x="1478335" y="4394221"/>
            <a:ext cx="182655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Decision Making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Leadership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Problem-solving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Teamwork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Communication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D24A8F-CE63-4CA2-8FB5-907A83ED8345}"/>
              </a:ext>
            </a:extLst>
          </p:cNvPr>
          <p:cNvSpPr txBox="1"/>
          <p:nvPr/>
        </p:nvSpPr>
        <p:spPr>
          <a:xfrm>
            <a:off x="3509905" y="4394221"/>
            <a:ext cx="182655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ko-KR" altLang="en-US" sz="1400" dirty="0">
                <a:solidFill>
                  <a:schemeClr val="bg1"/>
                </a:solidFill>
              </a:rPr>
              <a:t>●●●●○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ko-KR" altLang="en-US" sz="1400" dirty="0">
                <a:solidFill>
                  <a:schemeClr val="bg1"/>
                </a:solidFill>
              </a:rPr>
              <a:t>●●●○○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ko-KR" altLang="en-US" sz="1400" dirty="0">
                <a:solidFill>
                  <a:schemeClr val="bg1"/>
                </a:solidFill>
              </a:rPr>
              <a:t>●●●●●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ko-KR" altLang="en-US" sz="1400" dirty="0">
                <a:solidFill>
                  <a:schemeClr val="bg1"/>
                </a:solidFill>
              </a:rPr>
              <a:t>●●●●○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ko-KR" altLang="en-US" sz="1400" dirty="0">
                <a:solidFill>
                  <a:schemeClr val="bg1"/>
                </a:solidFill>
              </a:rPr>
              <a:t>●●●●○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8A2B33E-56FB-4A30-A91F-92B1B5214970}"/>
              </a:ext>
            </a:extLst>
          </p:cNvPr>
          <p:cNvSpPr/>
          <p:nvPr/>
        </p:nvSpPr>
        <p:spPr>
          <a:xfrm>
            <a:off x="952499" y="1809025"/>
            <a:ext cx="5854700" cy="204110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9A340BE-CE3F-46C6-ACC6-19B5EA25DD41}"/>
              </a:ext>
            </a:extLst>
          </p:cNvPr>
          <p:cNvSpPr/>
          <p:nvPr/>
        </p:nvSpPr>
        <p:spPr>
          <a:xfrm>
            <a:off x="952499" y="1224250"/>
            <a:ext cx="5854700" cy="58477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  <a:latin typeface="+mj-lt"/>
              </a:rPr>
              <a:t>Job Position</a:t>
            </a:r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75F899F-E902-4722-92ED-6F528517FB12}"/>
              </a:ext>
            </a:extLst>
          </p:cNvPr>
          <p:cNvSpPr/>
          <p:nvPr/>
        </p:nvSpPr>
        <p:spPr>
          <a:xfrm>
            <a:off x="5772381" y="2805235"/>
            <a:ext cx="5235230" cy="2624405"/>
          </a:xfrm>
          <a:prstGeom prst="rect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2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7706AC-555A-4BF3-9623-0490C181BD82}"/>
              </a:ext>
            </a:extLst>
          </p:cNvPr>
          <p:cNvSpPr txBox="1"/>
          <p:nvPr/>
        </p:nvSpPr>
        <p:spPr>
          <a:xfrm>
            <a:off x="6164942" y="3143980"/>
            <a:ext cx="4491599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dirty="0">
                <a:solidFill>
                  <a:srgbClr val="252D43"/>
                </a:solidFill>
                <a:latin typeface="+mj-lt"/>
              </a:rPr>
              <a:t>Job/Position Title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B23008-37D5-4FD4-B66E-EE301892D70F}"/>
              </a:ext>
            </a:extLst>
          </p:cNvPr>
          <p:cNvSpPr txBox="1"/>
          <p:nvPr/>
        </p:nvSpPr>
        <p:spPr>
          <a:xfrm>
            <a:off x="6164942" y="3567591"/>
            <a:ext cx="4491599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52D4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2D43"/>
                </a:solidFill>
              </a:rPr>
              <a:t>amet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consectetur</a:t>
            </a:r>
            <a:endParaRPr lang="en-US" altLang="ko-KR" sz="1400" dirty="0">
              <a:solidFill>
                <a:srgbClr val="252D4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52D43"/>
                </a:solidFill>
              </a:rPr>
              <a:t>Adipiscing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elit</a:t>
            </a:r>
            <a:r>
              <a:rPr lang="en-US" altLang="ko-KR" sz="1400" dirty="0">
                <a:solidFill>
                  <a:srgbClr val="252D43"/>
                </a:solidFill>
              </a:rPr>
              <a:t> sed do </a:t>
            </a:r>
            <a:r>
              <a:rPr lang="en-US" altLang="ko-KR" sz="1400" dirty="0" err="1">
                <a:solidFill>
                  <a:srgbClr val="252D43"/>
                </a:solidFill>
              </a:rPr>
              <a:t>eiusmod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tempor</a:t>
            </a:r>
            <a:endParaRPr lang="en-US" altLang="ko-KR" sz="1400" dirty="0">
              <a:solidFill>
                <a:srgbClr val="252D4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52D43"/>
                </a:solidFill>
              </a:rPr>
              <a:t>Incididunt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ut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labore</a:t>
            </a:r>
            <a:r>
              <a:rPr lang="en-US" altLang="ko-KR" sz="1400" dirty="0">
                <a:solidFill>
                  <a:srgbClr val="252D4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52D43"/>
                </a:solidFill>
              </a:rPr>
              <a:t>aliqua</a:t>
            </a:r>
            <a:endParaRPr lang="en-US" altLang="ko-KR" sz="1400" dirty="0">
              <a:solidFill>
                <a:srgbClr val="252D4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252D4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52D43"/>
                </a:solidFill>
              </a:rPr>
              <a:t>amet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consectetur</a:t>
            </a:r>
            <a:endParaRPr lang="en-US" altLang="ko-KR" sz="1400" dirty="0">
              <a:solidFill>
                <a:srgbClr val="252D4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52D43"/>
                </a:solidFill>
              </a:rPr>
              <a:t>Adipiscing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elit</a:t>
            </a:r>
            <a:r>
              <a:rPr lang="en-US" altLang="ko-KR" sz="1400" dirty="0">
                <a:solidFill>
                  <a:srgbClr val="252D43"/>
                </a:solidFill>
              </a:rPr>
              <a:t> sed do </a:t>
            </a:r>
            <a:r>
              <a:rPr lang="en-US" altLang="ko-KR" sz="1400" dirty="0" err="1">
                <a:solidFill>
                  <a:srgbClr val="252D43"/>
                </a:solidFill>
              </a:rPr>
              <a:t>eiusmod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tempor</a:t>
            </a:r>
            <a:endParaRPr lang="en-US" altLang="ko-KR" sz="1400" dirty="0">
              <a:solidFill>
                <a:srgbClr val="252D4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252D43"/>
                </a:solidFill>
              </a:rPr>
              <a:t>Incididunt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ut</a:t>
            </a:r>
            <a:r>
              <a:rPr lang="en-US" altLang="ko-KR" sz="1400" dirty="0">
                <a:solidFill>
                  <a:srgbClr val="252D43"/>
                </a:solidFill>
              </a:rPr>
              <a:t> </a:t>
            </a:r>
            <a:r>
              <a:rPr lang="en-US" altLang="ko-KR" sz="1400" dirty="0" err="1">
                <a:solidFill>
                  <a:srgbClr val="252D43"/>
                </a:solidFill>
              </a:rPr>
              <a:t>labore</a:t>
            </a:r>
            <a:r>
              <a:rPr lang="en-US" altLang="ko-KR" sz="1400" dirty="0">
                <a:solidFill>
                  <a:srgbClr val="252D4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52D43"/>
                </a:solidFill>
              </a:rPr>
              <a:t>aliqua</a:t>
            </a:r>
            <a:endParaRPr lang="ko-KR" altLang="en-US" sz="1400" dirty="0">
              <a:solidFill>
                <a:srgbClr val="252D43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B0E1707-E371-4611-A77F-03DFA70D4CA9}"/>
              </a:ext>
            </a:extLst>
          </p:cNvPr>
          <p:cNvSpPr/>
          <p:nvPr/>
        </p:nvSpPr>
        <p:spPr>
          <a:xfrm>
            <a:off x="5772381" y="5429640"/>
            <a:ext cx="5235230" cy="204110"/>
          </a:xfrm>
          <a:prstGeom prst="rect">
            <a:avLst/>
          </a:prstGeom>
          <a:solidFill>
            <a:srgbClr val="5BF7DF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901099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SemiBold - Poppins Light">
      <a:majorFont>
        <a:latin typeface="Poppins SemiBold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47625">
          <a:solidFill>
            <a:schemeClr val="tx1"/>
          </a:solidFill>
        </a:ln>
      </a:spPr>
      <a:bodyPr rot="0" spcFirstLastPara="0" vertOverflow="overflow" horzOverflow="overflow" vert="horz" wrap="square" lIns="252000" tIns="45720" rIns="25200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chemeClr val="tx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2922</TotalTime>
  <Words>1214</Words>
  <Application>Microsoft Office PowerPoint</Application>
  <PresentationFormat>와이드스크린</PresentationFormat>
  <Paragraphs>197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Wingdings</vt:lpstr>
      <vt:lpstr>Poppins SemiBold</vt:lpstr>
      <vt:lpstr>Arial Unicode MS</vt:lpstr>
      <vt:lpstr>Overpass Light</vt:lpstr>
      <vt:lpstr>Poppins Light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289</cp:revision>
  <dcterms:created xsi:type="dcterms:W3CDTF">2019-04-06T05:20:47Z</dcterms:created>
  <dcterms:modified xsi:type="dcterms:W3CDTF">2021-08-12T09:05:22Z</dcterms:modified>
</cp:coreProperties>
</file>