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57" r:id="rId4"/>
    <p:sldId id="265" r:id="rId5"/>
    <p:sldId id="286" r:id="rId6"/>
    <p:sldId id="287" r:id="rId7"/>
    <p:sldId id="260" r:id="rId8"/>
    <p:sldId id="261" r:id="rId9"/>
    <p:sldId id="288" r:id="rId10"/>
    <p:sldId id="277" r:id="rId11"/>
    <p:sldId id="278" r:id="rId12"/>
    <p:sldId id="268" r:id="rId13"/>
    <p:sldId id="269" r:id="rId14"/>
    <p:sldId id="289" r:id="rId15"/>
    <p:sldId id="290" r:id="rId16"/>
    <p:sldId id="291" r:id="rId17"/>
    <p:sldId id="292" r:id="rId18"/>
    <p:sldId id="29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C422"/>
    <a:srgbClr val="21D7CD"/>
    <a:srgbClr val="EB2264"/>
    <a:srgbClr val="C4D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17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2" csCatId="accent1"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chemeClr val="accent1">
                <a:lumMod val="45000"/>
                <a:lumOff val="55000"/>
              </a:schemeClr>
            </a:gs>
            <a:gs pos="33000">
              <a:schemeClr val="bg1"/>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3DC14E6-5208-4DC5-994C-043F62A76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0" b="100000" l="0" r="100000">
                        <a14:backgroundMark x1="45557" y1="6720" x2="52400" y2="64388"/>
                        <a14:backgroundMark x1="53115" y1="59219" x2="99796" y2="93165"/>
                      </a14:backgroundRemoval>
                    </a14:imgEffect>
                  </a14:imgLayer>
                </a14:imgProps>
              </a:ext>
            </a:extLst>
          </a:blip>
          <a:srcRect l="27915" r="9541" b="9821"/>
          <a:stretch/>
        </p:blipFill>
        <p:spPr>
          <a:xfrm>
            <a:off x="0" y="0"/>
            <a:ext cx="3371850" cy="6857999"/>
          </a:xfrm>
          <a:prstGeom prst="rect">
            <a:avLst/>
          </a:prstGeom>
        </p:spPr>
      </p:pic>
      <p:pic>
        <p:nvPicPr>
          <p:cNvPr id="9" name="Picture 8">
            <a:extLst>
              <a:ext uri="{FF2B5EF4-FFF2-40B4-BE49-F238E27FC236}">
                <a16:creationId xmlns:a16="http://schemas.microsoft.com/office/drawing/2014/main" id="{ACC9AB8F-3D8C-4789-B15D-18C604B3D91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046"/>
          <a:stretch/>
        </p:blipFill>
        <p:spPr>
          <a:xfrm>
            <a:off x="4454769" y="0"/>
            <a:ext cx="7737231" cy="6858000"/>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29299" y="761720"/>
            <a:ext cx="5766701" cy="1286614"/>
          </a:xfrm>
          <a:prstGeom prst="rect">
            <a:avLst/>
          </a:prstGeom>
        </p:spPr>
        <p:txBody>
          <a:bodyPr lIns="91425" tIns="91425" rIns="91425" bIns="91425" anchor="ctr" anchorCtr="0">
            <a:normAutofit/>
          </a:bodyPr>
          <a:lstStyle>
            <a:lvl1pPr lvl="0" algn="ctr">
              <a:spcBef>
                <a:spcPts val="0"/>
              </a:spcBef>
              <a:buSzPct val="100000"/>
              <a:defRPr sz="4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2" name="Rectangle 1">
            <a:extLst>
              <a:ext uri="{FF2B5EF4-FFF2-40B4-BE49-F238E27FC236}">
                <a16:creationId xmlns:a16="http://schemas.microsoft.com/office/drawing/2014/main" id="{2F229BA4-9141-41A2-858C-1A671FB233CB}"/>
              </a:ext>
            </a:extLst>
          </p:cNvPr>
          <p:cNvSpPr/>
          <p:nvPr userDrawn="1"/>
        </p:nvSpPr>
        <p:spPr>
          <a:xfrm>
            <a:off x="0" y="668655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
        <p:nvSpPr>
          <p:cNvPr id="3" name="Rectangle 2">
            <a:extLst>
              <a:ext uri="{FF2B5EF4-FFF2-40B4-BE49-F238E27FC236}">
                <a16:creationId xmlns:a16="http://schemas.microsoft.com/office/drawing/2014/main" id="{B0630270-D404-4BCB-9210-DBC35C0A76DB}"/>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EB92065-7FAC-4C6C-AA0F-69EA6E76F54A}"/>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E2F8E08-6A7D-451D-B00A-D3732FAA3012}"/>
              </a:ext>
            </a:extLst>
          </p:cNvPr>
          <p:cNvPicPr>
            <a:picLocks noChangeAspect="1"/>
          </p:cNvPicPr>
          <p:nvPr userDrawn="1"/>
        </p:nvPicPr>
        <p:blipFill rotWithShape="1">
          <a:blip r:embed="rId2"/>
          <a:srcRect t="17222" b="24167"/>
          <a:stretch/>
        </p:blipFill>
        <p:spPr>
          <a:xfrm>
            <a:off x="0" y="1419225"/>
            <a:ext cx="12192000" cy="4019550"/>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sp>
        <p:nvSpPr>
          <p:cNvPr id="4" name="Rectangle 3">
            <a:extLst>
              <a:ext uri="{FF2B5EF4-FFF2-40B4-BE49-F238E27FC236}">
                <a16:creationId xmlns:a16="http://schemas.microsoft.com/office/drawing/2014/main" id="{5F230409-A3AB-4144-B497-2B2AF1F3548F}"/>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5434F2F-3657-41F1-BB5F-04A000F12426}"/>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09543CC-F83D-42D0-B4B0-FF2D6089BE74}"/>
              </a:ext>
            </a:extLst>
          </p:cNvPr>
          <p:cNvPicPr>
            <a:picLocks noChangeAspect="1"/>
          </p:cNvPicPr>
          <p:nvPr userDrawn="1"/>
        </p:nvPicPr>
        <p:blipFill rotWithShape="1">
          <a:blip r:embed="rId2"/>
          <a:srcRect t="17222" b="24167"/>
          <a:stretch/>
        </p:blipFill>
        <p:spPr>
          <a:xfrm rot="10800000">
            <a:off x="0" y="1419225"/>
            <a:ext cx="12192000" cy="4019550"/>
          </a:xfrm>
          <a:prstGeom prst="rect">
            <a:avLst/>
          </a:prstGeom>
        </p:spPr>
      </p:pic>
    </p:spTree>
    <p:extLst>
      <p:ext uri="{BB962C8B-B14F-4D97-AF65-F5344CB8AC3E}">
        <p14:creationId xmlns:p14="http://schemas.microsoft.com/office/powerpoint/2010/main" val="1288985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bg>
      <p:bgPr>
        <a:gradFill flip="none" rotWithShape="1">
          <a:gsLst>
            <a:gs pos="0">
              <a:schemeClr val="accent1">
                <a:lumMod val="45000"/>
                <a:lumOff val="55000"/>
              </a:schemeClr>
            </a:gs>
            <a:gs pos="33000">
              <a:schemeClr val="bg1"/>
            </a:gs>
          </a:gsLst>
          <a:path path="circle">
            <a:fillToRect l="100000" b="100000"/>
          </a:path>
          <a:tileRect t="-100000" r="-100000"/>
        </a:gradFill>
        <a:effectLst/>
      </p:bgPr>
    </p:bg>
    <p:spTree>
      <p:nvGrpSpPr>
        <p:cNvPr id="1" name="Shape 20"/>
        <p:cNvGrpSpPr/>
        <p:nvPr/>
      </p:nvGrpSpPr>
      <p:grpSpPr>
        <a:xfrm>
          <a:off x="0" y="0"/>
          <a:ext cx="0" cy="0"/>
          <a:chOff x="0" y="0"/>
          <a:chExt cx="0" cy="0"/>
        </a:xfrm>
      </p:grpSpPr>
      <p:pic>
        <p:nvPicPr>
          <p:cNvPr id="6" name="Picture 5">
            <a:extLst>
              <a:ext uri="{FF2B5EF4-FFF2-40B4-BE49-F238E27FC236}">
                <a16:creationId xmlns:a16="http://schemas.microsoft.com/office/drawing/2014/main" id="{13C82AB8-C03B-4AA8-971C-CD92A2F4CA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8678"/>
          <a:stretch/>
        </p:blipFill>
        <p:spPr>
          <a:xfrm rot="16200000">
            <a:off x="85726" y="-85725"/>
            <a:ext cx="6858000" cy="7029449"/>
          </a:xfrm>
          <a:prstGeom prst="rect">
            <a:avLst/>
          </a:prstGeom>
        </p:spPr>
      </p:pic>
      <p:sp>
        <p:nvSpPr>
          <p:cNvPr id="21" name="Shape 21"/>
          <p:cNvSpPr txBox="1">
            <a:spLocks noGrp="1"/>
          </p:cNvSpPr>
          <p:nvPr>
            <p:ph type="ctrTitle"/>
          </p:nvPr>
        </p:nvSpPr>
        <p:spPr>
          <a:xfrm>
            <a:off x="7473885" y="917334"/>
            <a:ext cx="4165666" cy="15463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7473885" y="2622617"/>
            <a:ext cx="4165666" cy="518634"/>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accent5"/>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5" name="Rectangle 4">
            <a:extLst>
              <a:ext uri="{FF2B5EF4-FFF2-40B4-BE49-F238E27FC236}">
                <a16:creationId xmlns:a16="http://schemas.microsoft.com/office/drawing/2014/main" id="{D03EC054-AD2C-4147-8CE3-4D2DD0CF0C0D}"/>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20" name="Picture 19">
            <a:extLst>
              <a:ext uri="{FF2B5EF4-FFF2-40B4-BE49-F238E27FC236}">
                <a16:creationId xmlns:a16="http://schemas.microsoft.com/office/drawing/2014/main" id="{4DD7C164-80F4-4D43-9D31-DC29BC73B52A}"/>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34" name="Shape 34"/>
          <p:cNvSpPr txBox="1">
            <a:spLocks noGrp="1"/>
          </p:cNvSpPr>
          <p:nvPr>
            <p:ph type="body" idx="1"/>
          </p:nvPr>
        </p:nvSpPr>
        <p:spPr>
          <a:xfrm>
            <a:off x="4059662" y="2882401"/>
            <a:ext cx="4072677"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1800"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5" name="Rectangle: Rounded Corners 4">
            <a:extLst>
              <a:ext uri="{FF2B5EF4-FFF2-40B4-BE49-F238E27FC236}">
                <a16:creationId xmlns:a16="http://schemas.microsoft.com/office/drawing/2014/main" id="{091AE897-78CD-4483-96B7-770777FF1145}"/>
              </a:ext>
            </a:extLst>
          </p:cNvPr>
          <p:cNvSpPr/>
          <p:nvPr userDrawn="1"/>
        </p:nvSpPr>
        <p:spPr>
          <a:xfrm>
            <a:off x="979843" y="1109896"/>
            <a:ext cx="10232314" cy="4638209"/>
          </a:xfrm>
          <a:prstGeom prst="roundRect">
            <a:avLst/>
          </a:prstGeom>
          <a:noFill/>
          <a:ln w="5715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450B80-003D-4C69-8023-9FD993C4262F}"/>
              </a:ext>
            </a:extLst>
          </p:cNvPr>
          <p:cNvSpPr/>
          <p:nvPr userDrawn="1"/>
        </p:nvSpPr>
        <p:spPr>
          <a:xfrm>
            <a:off x="0" y="668655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DEE2D0-5703-4967-BDEE-651D1ACA8C8A}"/>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 1 column">
    <p:bg>
      <p:bgPr>
        <a:gradFill flip="none" rotWithShape="1">
          <a:gsLst>
            <a:gs pos="0">
              <a:srgbClr val="F9C422"/>
            </a:gs>
            <a:gs pos="49000">
              <a:schemeClr val="bg1"/>
            </a:gs>
          </a:gsLst>
          <a:lin ang="2700000" scaled="1"/>
          <a:tileRect/>
        </a:gradFill>
        <a:effectLst/>
      </p:bgPr>
    </p:bg>
    <p:spTree>
      <p:nvGrpSpPr>
        <p:cNvPr id="1" name="Shape 46"/>
        <p:cNvGrpSpPr/>
        <p:nvPr/>
      </p:nvGrpSpPr>
      <p:grpSpPr>
        <a:xfrm>
          <a:off x="0" y="0"/>
          <a:ext cx="0" cy="0"/>
          <a:chOff x="0" y="0"/>
          <a:chExt cx="0" cy="0"/>
        </a:xfrm>
      </p:grpSpPr>
      <p:pic>
        <p:nvPicPr>
          <p:cNvPr id="7" name="Picture 6">
            <a:extLst>
              <a:ext uri="{FF2B5EF4-FFF2-40B4-BE49-F238E27FC236}">
                <a16:creationId xmlns:a16="http://schemas.microsoft.com/office/drawing/2014/main" id="{6D3B528C-990C-49B8-B46B-9B8AC38BA1F6}"/>
              </a:ext>
            </a:extLst>
          </p:cNvPr>
          <p:cNvPicPr>
            <a:picLocks noChangeAspect="1"/>
          </p:cNvPicPr>
          <p:nvPr userDrawn="1"/>
        </p:nvPicPr>
        <p:blipFill rotWithShape="1">
          <a:blip r:embed="rId2"/>
          <a:srcRect r="3125"/>
          <a:stretch/>
        </p:blipFill>
        <p:spPr>
          <a:xfrm flipH="1">
            <a:off x="-1" y="0"/>
            <a:ext cx="4133849" cy="6787265"/>
          </a:xfrm>
          <a:prstGeom prst="rect">
            <a:avLst/>
          </a:prstGeom>
        </p:spPr>
      </p:pic>
      <p:sp>
        <p:nvSpPr>
          <p:cNvPr id="47" name="Shape 47"/>
          <p:cNvSpPr txBox="1">
            <a:spLocks noGrp="1"/>
          </p:cNvSpPr>
          <p:nvPr>
            <p:ph type="title"/>
          </p:nvPr>
        </p:nvSpPr>
        <p:spPr>
          <a:xfrm>
            <a:off x="6096000" y="1304669"/>
            <a:ext cx="5343726"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096000" y="2288264"/>
            <a:ext cx="5343726"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Rectangle 4">
            <a:extLst>
              <a:ext uri="{FF2B5EF4-FFF2-40B4-BE49-F238E27FC236}">
                <a16:creationId xmlns:a16="http://schemas.microsoft.com/office/drawing/2014/main" id="{799005D8-3E76-4F57-82FA-1E4EA341620F}"/>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8D76E6-DCA6-49D5-A946-9D084EB18488}"/>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bg>
      <p:bgPr>
        <a:gradFill flip="none" rotWithShape="1">
          <a:gsLst>
            <a:gs pos="0">
              <a:schemeClr val="accent1">
                <a:lumMod val="60000"/>
                <a:lumOff val="40000"/>
              </a:schemeClr>
            </a:gs>
            <a:gs pos="100000">
              <a:schemeClr val="bg1"/>
            </a:gs>
          </a:gsLst>
          <a:lin ang="10800000" scaled="1"/>
          <a:tileRect/>
        </a:gradFill>
        <a:effectLst/>
      </p:bgPr>
    </p:bg>
    <p:spTree>
      <p:nvGrpSpPr>
        <p:cNvPr id="1" name="Shape 46"/>
        <p:cNvGrpSpPr/>
        <p:nvPr/>
      </p:nvGrpSpPr>
      <p:grpSpPr>
        <a:xfrm>
          <a:off x="0" y="0"/>
          <a:ext cx="0" cy="0"/>
          <a:chOff x="0" y="0"/>
          <a:chExt cx="0" cy="0"/>
        </a:xfrm>
      </p:grpSpPr>
      <p:pic>
        <p:nvPicPr>
          <p:cNvPr id="10" name="Picture 9">
            <a:extLst>
              <a:ext uri="{FF2B5EF4-FFF2-40B4-BE49-F238E27FC236}">
                <a16:creationId xmlns:a16="http://schemas.microsoft.com/office/drawing/2014/main" id="{A2108FE7-7587-4DE4-872B-080675E8EB3B}"/>
              </a:ext>
            </a:extLst>
          </p:cNvPr>
          <p:cNvPicPr>
            <a:picLocks noChangeAspect="1"/>
          </p:cNvPicPr>
          <p:nvPr userDrawn="1"/>
        </p:nvPicPr>
        <p:blipFill rotWithShape="1">
          <a:blip r:embed="rId2"/>
          <a:srcRect t="7859" r="3125" b="8042"/>
          <a:stretch/>
        </p:blipFill>
        <p:spPr>
          <a:xfrm flipV="1">
            <a:off x="6819901" y="0"/>
            <a:ext cx="5372100" cy="6872990"/>
          </a:xfrm>
          <a:prstGeom prst="rect">
            <a:avLst/>
          </a:prstGeom>
        </p:spPr>
      </p:pic>
      <p:sp>
        <p:nvSpPr>
          <p:cNvPr id="47" name="Shape 47"/>
          <p:cNvSpPr txBox="1">
            <a:spLocks noGrp="1"/>
          </p:cNvSpPr>
          <p:nvPr>
            <p:ph type="title"/>
          </p:nvPr>
        </p:nvSpPr>
        <p:spPr>
          <a:xfrm>
            <a:off x="746451" y="1301063"/>
            <a:ext cx="5114613"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746451" y="2284658"/>
            <a:ext cx="5114613"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Rectangle 4">
            <a:extLst>
              <a:ext uri="{FF2B5EF4-FFF2-40B4-BE49-F238E27FC236}">
                <a16:creationId xmlns:a16="http://schemas.microsoft.com/office/drawing/2014/main" id="{A33703D3-E8EB-48B3-A791-EC1E080F9F1F}"/>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F2EF782-7F7E-43F1-8433-B810646C33CB}"/>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pic>
        <p:nvPicPr>
          <p:cNvPr id="9" name="Picture 8">
            <a:extLst>
              <a:ext uri="{FF2B5EF4-FFF2-40B4-BE49-F238E27FC236}">
                <a16:creationId xmlns:a16="http://schemas.microsoft.com/office/drawing/2014/main" id="{F0EA9C61-C36E-4A4C-9E9B-4281FEA9A17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4640" r="36863"/>
          <a:stretch/>
        </p:blipFill>
        <p:spPr>
          <a:xfrm>
            <a:off x="5893871" y="0"/>
            <a:ext cx="6298129" cy="6701540"/>
          </a:xfrm>
          <a:prstGeom prst="rect">
            <a:avLst/>
          </a:prstGeom>
        </p:spPr>
      </p:pic>
      <p:sp>
        <p:nvSpPr>
          <p:cNvPr id="62" name="Shape 62"/>
          <p:cNvSpPr txBox="1">
            <a:spLocks noGrp="1"/>
          </p:cNvSpPr>
          <p:nvPr>
            <p:ph type="title"/>
          </p:nvPr>
        </p:nvSpPr>
        <p:spPr>
          <a:xfrm>
            <a:off x="482074" y="817084"/>
            <a:ext cx="6153675"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3" name="Shape 63"/>
          <p:cNvSpPr txBox="1">
            <a:spLocks noGrp="1"/>
          </p:cNvSpPr>
          <p:nvPr>
            <p:ph type="body" idx="1"/>
          </p:nvPr>
        </p:nvSpPr>
        <p:spPr>
          <a:xfrm>
            <a:off x="482092" y="187588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3639551" y="187588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5" name="Rectangle 14">
            <a:extLst>
              <a:ext uri="{FF2B5EF4-FFF2-40B4-BE49-F238E27FC236}">
                <a16:creationId xmlns:a16="http://schemas.microsoft.com/office/drawing/2014/main" id="{3A5D2DA9-E54E-4786-B4ED-5AF3E27AED58}"/>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875E892-33E2-4EE1-B6D4-BF69800F1B22}"/>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pic>
        <p:nvPicPr>
          <p:cNvPr id="10" name="Picture 9">
            <a:extLst>
              <a:ext uri="{FF2B5EF4-FFF2-40B4-BE49-F238E27FC236}">
                <a16:creationId xmlns:a16="http://schemas.microsoft.com/office/drawing/2014/main" id="{A29C275A-D7C1-4126-942E-009318721E51}"/>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Rectangle 1">
            <a:extLst>
              <a:ext uri="{FF2B5EF4-FFF2-40B4-BE49-F238E27FC236}">
                <a16:creationId xmlns:a16="http://schemas.microsoft.com/office/drawing/2014/main" id="{46829C84-375A-4040-94F7-F18E831029D0}"/>
              </a:ext>
            </a:extLst>
          </p:cNvPr>
          <p:cNvSpPr/>
          <p:nvPr userDrawn="1"/>
        </p:nvSpPr>
        <p:spPr>
          <a:xfrm>
            <a:off x="0" y="1219200"/>
            <a:ext cx="12192000" cy="441960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2722269" y="358718"/>
            <a:ext cx="7097100" cy="758497"/>
          </a:xfrm>
          <a:prstGeom prst="rect">
            <a:avLst/>
          </a:prstGeom>
        </p:spPr>
        <p:txBody>
          <a:bodyPr lIns="91425" tIns="91425" rIns="91425" bIns="91425" anchor="b" anchorCtr="0"/>
          <a:lstStyle>
            <a:lvl1pPr lvl="0" algn="ctr" rtl="0">
              <a:spcBef>
                <a:spcPts val="0"/>
              </a:spcBef>
              <a:defRPr>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2722269" y="1491610"/>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5167316" y="1491610"/>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7612363" y="1491610"/>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 name="Rectangle 7">
            <a:extLst>
              <a:ext uri="{FF2B5EF4-FFF2-40B4-BE49-F238E27FC236}">
                <a16:creationId xmlns:a16="http://schemas.microsoft.com/office/drawing/2014/main" id="{AA642A0E-98D9-4375-A82E-717261C77399}"/>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6FAF963-A234-4834-9178-D0667DF50FCB}"/>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3" name="Picture 2">
            <a:extLst>
              <a:ext uri="{FF2B5EF4-FFF2-40B4-BE49-F238E27FC236}">
                <a16:creationId xmlns:a16="http://schemas.microsoft.com/office/drawing/2014/main" id="{490F17F1-5214-49BC-81D2-3D8E50F94794}"/>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95" name="Shape 95"/>
          <p:cNvSpPr txBox="1">
            <a:spLocks noGrp="1"/>
          </p:cNvSpPr>
          <p:nvPr>
            <p:ph type="title"/>
          </p:nvPr>
        </p:nvSpPr>
        <p:spPr>
          <a:xfrm>
            <a:off x="2370959" y="93997"/>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0" name="Rectangle 9">
            <a:extLst>
              <a:ext uri="{FF2B5EF4-FFF2-40B4-BE49-F238E27FC236}">
                <a16:creationId xmlns:a16="http://schemas.microsoft.com/office/drawing/2014/main" id="{DD9D3142-71BB-47E7-BBA1-A37995CD6F81}"/>
              </a:ext>
            </a:extLst>
          </p:cNvPr>
          <p:cNvSpPr/>
          <p:nvPr userDrawn="1"/>
        </p:nvSpPr>
        <p:spPr>
          <a:xfrm>
            <a:off x="0" y="670154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3" name="Picture 2">
            <a:extLst>
              <a:ext uri="{FF2B5EF4-FFF2-40B4-BE49-F238E27FC236}">
                <a16:creationId xmlns:a16="http://schemas.microsoft.com/office/drawing/2014/main" id="{7A83F883-1BBB-4F37-80FD-506518CB2A76}"/>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4" name="Rectangle 13">
            <a:extLst>
              <a:ext uri="{FF2B5EF4-FFF2-40B4-BE49-F238E27FC236}">
                <a16:creationId xmlns:a16="http://schemas.microsoft.com/office/drawing/2014/main" id="{5A01F2E6-9950-4F0C-ACFF-C4F82A2C5CA3}"/>
              </a:ext>
            </a:extLst>
          </p:cNvPr>
          <p:cNvSpPr/>
          <p:nvPr userDrawn="1"/>
        </p:nvSpPr>
        <p:spPr>
          <a:xfrm flipH="1">
            <a:off x="0" y="0"/>
            <a:ext cx="12192000" cy="171450"/>
          </a:xfrm>
          <a:prstGeom prst="rect">
            <a:avLst/>
          </a:prstGeom>
          <a:gradFill flip="none" rotWithShape="1">
            <a:gsLst>
              <a:gs pos="100000">
                <a:schemeClr val="accent5">
                  <a:lumMod val="75000"/>
                </a:schemeClr>
              </a:gs>
              <a:gs pos="61000">
                <a:schemeClr val="accent5">
                  <a:lumMod val="40000"/>
                  <a:lumOff val="60000"/>
                </a:schemeClr>
              </a:gs>
              <a:gs pos="0">
                <a:srgbClr val="FFFF00"/>
              </a:gs>
            </a:gsLst>
            <a:path path="circle">
              <a:fillToRect t="100000" r="100000"/>
            </a:path>
            <a:tileRect l="-100000" b="-10000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1928004" y="6235422"/>
            <a:ext cx="8335991" cy="478340"/>
          </a:xfrm>
          <a:prstGeom prst="rect">
            <a:avLst/>
          </a:prstGeom>
        </p:spPr>
        <p:txBody>
          <a:bodyPr lIns="91425" tIns="91425" rIns="91425" bIns="91425" anchor="t" anchorCtr="0"/>
          <a:lstStyle>
            <a:lvl1pPr lvl="0" algn="ctr">
              <a:spcBef>
                <a:spcPts val="480"/>
              </a:spcBef>
              <a:buSzPct val="100000"/>
              <a:buNone/>
              <a:defRPr sz="2400" b="0"/>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2/6/2018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22000">
              <a:schemeClr val="bg1"/>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71D5DDB-A515-4470-9C90-C791D363D206}"/>
              </a:ext>
            </a:extLst>
          </p:cNvPr>
          <p:cNvPicPr>
            <a:picLocks noChangeAspect="1"/>
          </p:cNvPicPr>
          <p:nvPr/>
        </p:nvPicPr>
        <p:blipFill>
          <a:blip r:embed="rId2"/>
          <a:stretch>
            <a:fillRect/>
          </a:stretch>
        </p:blipFill>
        <p:spPr>
          <a:xfrm>
            <a:off x="2449724" y="1434780"/>
            <a:ext cx="1774090" cy="755970"/>
          </a:xfrm>
          <a:prstGeom prst="rect">
            <a:avLst/>
          </a:prstGeom>
        </p:spPr>
      </p:pic>
      <p:sp>
        <p:nvSpPr>
          <p:cNvPr id="4" name="Shape 72"/>
          <p:cNvSpPr txBox="1">
            <a:spLocks noGrp="1"/>
          </p:cNvSpPr>
          <p:nvPr>
            <p:ph type="ctrTitle"/>
          </p:nvPr>
        </p:nvSpPr>
        <p:spPr>
          <a:xfrm>
            <a:off x="1302167" y="2458954"/>
            <a:ext cx="4667250" cy="891173"/>
          </a:xfrm>
          <a:prstGeom prst="rect">
            <a:avLst/>
          </a:prstGeom>
        </p:spPr>
        <p:txBody>
          <a:bodyPr lIns="91425" tIns="91425" rIns="91425" bIns="91425" anchor="b" anchorCtr="0">
            <a:noAutofit/>
          </a:bodyPr>
          <a:lstStyle/>
          <a:p>
            <a:pPr lvl="0" algn="l">
              <a:spcBef>
                <a:spcPts val="0"/>
              </a:spcBef>
              <a:buNone/>
            </a:pPr>
            <a:r>
              <a:rPr lang="en-US" sz="6000" dirty="0"/>
              <a:t>SUNSHINE </a:t>
            </a:r>
            <a:endParaRPr lang="en" sz="6000" dirty="0"/>
          </a:p>
        </p:txBody>
      </p:sp>
      <p:sp>
        <p:nvSpPr>
          <p:cNvPr id="5" name="Rectangle 4">
            <a:extLst>
              <a:ext uri="{FF2B5EF4-FFF2-40B4-BE49-F238E27FC236}">
                <a16:creationId xmlns:a16="http://schemas.microsoft.com/office/drawing/2014/main" id="{A3FD096D-33ED-488F-8708-C936957DE931}"/>
              </a:ext>
            </a:extLst>
          </p:cNvPr>
          <p:cNvSpPr/>
          <p:nvPr/>
        </p:nvSpPr>
        <p:spPr>
          <a:xfrm>
            <a:off x="1475624" y="3089275"/>
            <a:ext cx="3950890" cy="338554"/>
          </a:xfrm>
          <a:prstGeom prst="rect">
            <a:avLst/>
          </a:prstGeom>
        </p:spPr>
        <p:txBody>
          <a:bodyPr wrap="none">
            <a:spAutoFit/>
          </a:bodyPr>
          <a:lstStyle/>
          <a:p>
            <a:pPr algn="just"/>
            <a:r>
              <a:rPr lang="en-US" sz="1600" dirty="0">
                <a:solidFill>
                  <a:schemeClr val="accent4">
                    <a:lumMod val="75000"/>
                  </a:schemeClr>
                </a:solidFill>
              </a:rPr>
              <a:t>PowerPoint and Google Slides Templates</a:t>
            </a:r>
          </a:p>
        </p:txBody>
      </p:sp>
      <p:sp>
        <p:nvSpPr>
          <p:cNvPr id="2" name="Frame 1">
            <a:extLst>
              <a:ext uri="{FF2B5EF4-FFF2-40B4-BE49-F238E27FC236}">
                <a16:creationId xmlns:a16="http://schemas.microsoft.com/office/drawing/2014/main" id="{269BC588-DE32-4038-AB83-860D85AEC960}"/>
              </a:ext>
            </a:extLst>
          </p:cNvPr>
          <p:cNvSpPr/>
          <p:nvPr/>
        </p:nvSpPr>
        <p:spPr>
          <a:xfrm>
            <a:off x="945422" y="2127250"/>
            <a:ext cx="5036695" cy="1593850"/>
          </a:xfrm>
          <a:prstGeom prst="frame">
            <a:avLst>
              <a:gd name="adj1" fmla="val 4669"/>
            </a:avLst>
          </a:prstGeom>
          <a:gradFill>
            <a:gsLst>
              <a:gs pos="51000">
                <a:schemeClr val="accent2">
                  <a:lumMod val="60000"/>
                  <a:lumOff val="40000"/>
                </a:schemeClr>
              </a:gs>
              <a:gs pos="0">
                <a:srgbClr val="FFFF00"/>
              </a:gs>
              <a:gs pos="100000">
                <a:schemeClr val="accent2">
                  <a:lumMod val="75000"/>
                </a:schemeClr>
              </a:gs>
            </a:gsLst>
            <a:path path="circle">
              <a:fillToRect r="100000" b="100000"/>
            </a:path>
          </a:gra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657071" y="702278"/>
            <a:ext cx="8877857" cy="7345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TO </a:t>
            </a:r>
            <a:r>
              <a:rPr lang="en" sz="3600" dirty="0">
                <a:solidFill>
                  <a:srgbClr val="FF0000"/>
                </a:solidFill>
              </a:rPr>
              <a:t>EXPLAIN</a:t>
            </a:r>
            <a:r>
              <a:rPr lang="en" sz="3600" dirty="0"/>
              <a:t> YOUR 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524513141"/>
              </p:ext>
            </p:extLst>
          </p:nvPr>
        </p:nvGraphicFramePr>
        <p:xfrm>
          <a:off x="2606092" y="1436796"/>
          <a:ext cx="6979814" cy="45401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39979" y="737126"/>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dirty="0"/>
              <a:t>DATA</a:t>
            </a:r>
            <a:endParaRPr lang="en" sz="3600" dirty="0"/>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959022640"/>
              </p:ext>
            </p:extLst>
          </p:nvPr>
        </p:nvGraphicFramePr>
        <p:xfrm>
          <a:off x="2157837" y="2180670"/>
          <a:ext cx="8637144" cy="2895600"/>
        </p:xfrm>
        <a:graphic>
          <a:graphicData uri="http://schemas.openxmlformats.org/drawingml/2006/table">
            <a:tbl>
              <a:tblPr firstRow="1" bandRow="1">
                <a:tableStyleId>{6E25E649-3F16-4E02-A733-19D2CDBF48F0}</a:tableStyleId>
              </a:tblPr>
              <a:tblGrid>
                <a:gridCol w="2159286">
                  <a:extLst>
                    <a:ext uri="{9D8B030D-6E8A-4147-A177-3AD203B41FA5}">
                      <a16:colId xmlns:a16="http://schemas.microsoft.com/office/drawing/2014/main" val="4287316403"/>
                    </a:ext>
                  </a:extLst>
                </a:gridCol>
                <a:gridCol w="2159286">
                  <a:extLst>
                    <a:ext uri="{9D8B030D-6E8A-4147-A177-3AD203B41FA5}">
                      <a16:colId xmlns:a16="http://schemas.microsoft.com/office/drawing/2014/main" val="1902235641"/>
                    </a:ext>
                  </a:extLst>
                </a:gridCol>
                <a:gridCol w="2159286">
                  <a:extLst>
                    <a:ext uri="{9D8B030D-6E8A-4147-A177-3AD203B41FA5}">
                      <a16:colId xmlns:a16="http://schemas.microsoft.com/office/drawing/2014/main" val="3162900589"/>
                    </a:ext>
                  </a:extLst>
                </a:gridCol>
                <a:gridCol w="2159286">
                  <a:extLst>
                    <a:ext uri="{9D8B030D-6E8A-4147-A177-3AD203B41FA5}">
                      <a16:colId xmlns:a16="http://schemas.microsoft.com/office/drawing/2014/main" val="2921416807"/>
                    </a:ext>
                  </a:extLst>
                </a:gridCol>
              </a:tblGrid>
              <a:tr h="252898">
                <a:tc>
                  <a:txBody>
                    <a:bodyPr/>
                    <a:lstStyle/>
                    <a:p>
                      <a:pPr algn="ctr"/>
                      <a:r>
                        <a:rPr lang="en-US" sz="1600" dirty="0"/>
                        <a:t>DATA</a:t>
                      </a:r>
                    </a:p>
                  </a:txBody>
                  <a:tcPr/>
                </a:tc>
                <a:tc>
                  <a:txBody>
                    <a:bodyPr/>
                    <a:lstStyle/>
                    <a:p>
                      <a:pPr algn="ctr"/>
                      <a:r>
                        <a:rPr lang="en-US" sz="1600" dirty="0"/>
                        <a:t>DATA</a:t>
                      </a:r>
                    </a:p>
                  </a:txBody>
                  <a:tcPr/>
                </a:tc>
                <a:tc>
                  <a:txBody>
                    <a:bodyPr/>
                    <a:lstStyle/>
                    <a:p>
                      <a:pPr algn="ctr"/>
                      <a:r>
                        <a:rPr lang="en-US" sz="1600" dirty="0"/>
                        <a:t>MORE DATA</a:t>
                      </a:r>
                    </a:p>
                  </a:txBody>
                  <a:tcPr/>
                </a:tc>
                <a:tc>
                  <a:txBody>
                    <a:bodyPr/>
                    <a:lstStyle/>
                    <a:p>
                      <a:pPr algn="ctr"/>
                      <a:r>
                        <a:rPr lang="en-US" sz="1600" dirty="0"/>
                        <a:t>LOTS OF DATA</a:t>
                      </a:r>
                    </a:p>
                  </a:txBody>
                  <a:tcPr/>
                </a:tc>
                <a:extLst>
                  <a:ext uri="{0D108BD9-81ED-4DB2-BD59-A6C34878D82A}">
                    <a16:rowId xmlns:a16="http://schemas.microsoft.com/office/drawing/2014/main" val="3132156098"/>
                  </a:ext>
                </a:extLst>
              </a:tr>
              <a:tr h="3534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353452">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353452">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3534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3534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3534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35345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p:cNvSpPr txBox="1">
            <a:spLocks/>
          </p:cNvSpPr>
          <p:nvPr/>
        </p:nvSpPr>
        <p:spPr>
          <a:xfrm>
            <a:off x="844425" y="29028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MAPS</a:t>
            </a:r>
          </a:p>
        </p:txBody>
      </p:sp>
      <p:grpSp>
        <p:nvGrpSpPr>
          <p:cNvPr id="8" name="Group 7">
            <a:extLst>
              <a:ext uri="{FF2B5EF4-FFF2-40B4-BE49-F238E27FC236}">
                <a16:creationId xmlns:a16="http://schemas.microsoft.com/office/drawing/2014/main" id="{3141A04E-1A37-4D48-B58C-D1FDFD1B3B10}"/>
              </a:ext>
            </a:extLst>
          </p:cNvPr>
          <p:cNvGrpSpPr/>
          <p:nvPr/>
        </p:nvGrpSpPr>
        <p:grpSpPr>
          <a:xfrm>
            <a:off x="1123052" y="1373067"/>
            <a:ext cx="10389632" cy="4949842"/>
            <a:chOff x="1033111" y="1522968"/>
            <a:chExt cx="10389632" cy="4949842"/>
          </a:xfrm>
        </p:grpSpPr>
        <p:sp>
          <p:nvSpPr>
            <p:cNvPr id="3" name="Shape 249"/>
            <p:cNvSpPr/>
            <p:nvPr/>
          </p:nvSpPr>
          <p:spPr>
            <a:xfrm>
              <a:off x="1033111" y="1522968"/>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gradFill>
              <a:gsLst>
                <a:gs pos="61000">
                  <a:schemeClr val="accent5">
                    <a:lumMod val="75000"/>
                  </a:schemeClr>
                </a:gs>
                <a:gs pos="0">
                  <a:schemeClr val="accent5">
                    <a:lumMod val="40000"/>
                    <a:lumOff val="60000"/>
                  </a:schemeClr>
                </a:gs>
              </a:gsLst>
              <a:path path="circle">
                <a:fillToRect t="100000" r="100000"/>
              </a:path>
            </a:gradFill>
            <a:ln>
              <a:noFill/>
            </a:ln>
          </p:spPr>
          <p:txBody>
            <a:bodyPr lIns="91425" tIns="91425" rIns="91425" bIns="91425" anchor="ctr" anchorCtr="0">
              <a:noAutofit/>
            </a:bodyPr>
            <a:lstStyle/>
            <a:p>
              <a:pPr lvl="0">
                <a:spcBef>
                  <a:spcPts val="0"/>
                </a:spcBef>
                <a:buNone/>
              </a:pPr>
              <a:endParaRPr dirty="0"/>
            </a:p>
          </p:txBody>
        </p:sp>
        <p:sp>
          <p:nvSpPr>
            <p:cNvPr id="4" name="Shape 251"/>
            <p:cNvSpPr/>
            <p:nvPr/>
          </p:nvSpPr>
          <p:spPr>
            <a:xfrm>
              <a:off x="2444486" y="2325255"/>
              <a:ext cx="887166" cy="268297"/>
            </a:xfrm>
            <a:prstGeom prst="wedgeRectCallout">
              <a:avLst>
                <a:gd name="adj1" fmla="val -21428"/>
                <a:gd name="adj2" fmla="val 84287"/>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ysClr val="windowText" lastClr="000000"/>
                  </a:solidFill>
                  <a:latin typeface="Dosis"/>
                  <a:ea typeface="Dosis"/>
                  <a:cs typeface="Dosis"/>
                  <a:sym typeface="Dosis"/>
                </a:rPr>
                <a:t>OUR OFFICE</a:t>
              </a:r>
            </a:p>
          </p:txBody>
        </p:sp>
        <p:sp>
          <p:nvSpPr>
            <p:cNvPr id="5" name="Shape 253"/>
            <p:cNvSpPr/>
            <p:nvPr/>
          </p:nvSpPr>
          <p:spPr>
            <a:xfrm rot="8100000">
              <a:off x="2259245" y="2772715"/>
              <a:ext cx="153458" cy="153458"/>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ysClr val="windowText" lastClr="000000"/>
                </a:solidFill>
              </a:endParaRPr>
            </a:p>
          </p:txBody>
        </p:sp>
        <p:sp>
          <p:nvSpPr>
            <p:cNvPr id="6" name="Shape 254"/>
            <p:cNvSpPr/>
            <p:nvPr/>
          </p:nvSpPr>
          <p:spPr>
            <a:xfrm rot="8100000">
              <a:off x="3264850" y="4207701"/>
              <a:ext cx="153458" cy="153458"/>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ysClr val="windowText" lastClr="000000"/>
                </a:solidFill>
              </a:endParaRPr>
            </a:p>
          </p:txBody>
        </p:sp>
        <p:sp>
          <p:nvSpPr>
            <p:cNvPr id="9" name="Shape 257"/>
            <p:cNvSpPr/>
            <p:nvPr/>
          </p:nvSpPr>
          <p:spPr>
            <a:xfrm rot="8100000">
              <a:off x="6287673" y="3657751"/>
              <a:ext cx="153458" cy="153458"/>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solidFill>
                  <a:sysClr val="windowText" lastClr="000000"/>
                </a:solidFill>
              </a:endParaRPr>
            </a:p>
          </p:txBody>
        </p:sp>
      </p:grpSp>
      <p:sp>
        <p:nvSpPr>
          <p:cNvPr id="10" name="Frame 9">
            <a:extLst>
              <a:ext uri="{FF2B5EF4-FFF2-40B4-BE49-F238E27FC236}">
                <a16:creationId xmlns:a16="http://schemas.microsoft.com/office/drawing/2014/main" id="{26FCF680-DA2C-4057-B745-0F94D6A544BB}"/>
              </a:ext>
            </a:extLst>
          </p:cNvPr>
          <p:cNvSpPr/>
          <p:nvPr/>
        </p:nvSpPr>
        <p:spPr>
          <a:xfrm>
            <a:off x="227351" y="153649"/>
            <a:ext cx="11737299" cy="6550702"/>
          </a:xfrm>
          <a:prstGeom prst="frame">
            <a:avLst>
              <a:gd name="adj1" fmla="val 1516"/>
            </a:avLst>
          </a:prstGeom>
          <a:gradFill>
            <a:gsLst>
              <a:gs pos="100000">
                <a:schemeClr val="accent5">
                  <a:lumMod val="75000"/>
                </a:schemeClr>
              </a:gs>
              <a:gs pos="61000">
                <a:schemeClr val="accent5">
                  <a:lumMod val="40000"/>
                  <a:lumOff val="60000"/>
                </a:schemeClr>
              </a:gs>
              <a:gs pos="0">
                <a:srgbClr val="FFFF00"/>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23118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28000">
              <a:schemeClr val="bg1"/>
            </a:gs>
            <a:gs pos="0">
              <a:schemeClr val="accent1">
                <a:lumMod val="40000"/>
                <a:lumOff val="60000"/>
              </a:schemeClr>
            </a:gs>
          </a:gsLst>
          <a:path path="circle">
            <a:fillToRect t="100000" r="100000"/>
          </a:path>
        </a:gradFill>
        <a:effectLst/>
      </p:bgPr>
    </p:bg>
    <p:spTree>
      <p:nvGrpSpPr>
        <p:cNvPr id="1" name=""/>
        <p:cNvGrpSpPr/>
        <p:nvPr/>
      </p:nvGrpSpPr>
      <p:grpSpPr>
        <a:xfrm>
          <a:off x="0" y="0"/>
          <a:ext cx="0" cy="0"/>
          <a:chOff x="0" y="0"/>
          <a:chExt cx="0" cy="0"/>
        </a:xfrm>
      </p:grpSpPr>
      <p:graphicFrame>
        <p:nvGraphicFramePr>
          <p:cNvPr id="19" name="Diagram 18">
            <a:extLst>
              <a:ext uri="{FF2B5EF4-FFF2-40B4-BE49-F238E27FC236}">
                <a16:creationId xmlns:a16="http://schemas.microsoft.com/office/drawing/2014/main" id="{3D832062-ED99-4531-A006-1BD7389BB99C}"/>
              </a:ext>
            </a:extLst>
          </p:cNvPr>
          <p:cNvGraphicFramePr/>
          <p:nvPr>
            <p:extLst>
              <p:ext uri="{D42A27DB-BD31-4B8C-83A1-F6EECF244321}">
                <p14:modId xmlns:p14="http://schemas.microsoft.com/office/powerpoint/2010/main" val="3945516685"/>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Box 19">
            <a:extLst>
              <a:ext uri="{FF2B5EF4-FFF2-40B4-BE49-F238E27FC236}">
                <a16:creationId xmlns:a16="http://schemas.microsoft.com/office/drawing/2014/main" id="{71259466-5312-4347-9047-D339BBE15549}"/>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FFBD00"/>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1" name="TextBox 20">
            <a:extLst>
              <a:ext uri="{FF2B5EF4-FFF2-40B4-BE49-F238E27FC236}">
                <a16:creationId xmlns:a16="http://schemas.microsoft.com/office/drawing/2014/main" id="{A3E0F4BE-D287-41CD-9C22-0D4DB0041BF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FFFF00"/>
                </a:solidFill>
                <a:latin typeface="Roboto" pitchFamily="2" charset="0"/>
                <a:ea typeface="Roboto" pitchFamily="2" charset="0"/>
                <a:cs typeface="Lato" panose="020F0502020204030203" pitchFamily="34" charset="0"/>
              </a:rPr>
              <a:t>THIRD STEP </a:t>
            </a:r>
          </a:p>
          <a:p>
            <a:pPr algn="just"/>
            <a:r>
              <a:rPr lang="en-US" sz="1200" dirty="0">
                <a:solidFill>
                  <a:schemeClr val="bg1"/>
                </a:solidFill>
                <a:latin typeface="Roboto" pitchFamily="2" charset="0"/>
                <a:ea typeface="Roboto" pitchFamily="2" charset="0"/>
                <a:cs typeface="Lato" panose="020F0502020204030203" pitchFamily="34" charset="0"/>
              </a:rPr>
              <a:t>Here </a:t>
            </a:r>
            <a:r>
              <a:rPr lang="en-US" sz="1200" dirty="0">
                <a:latin typeface="Roboto" pitchFamily="2" charset="0"/>
                <a:ea typeface="Roboto" pitchFamily="2" charset="0"/>
                <a:cs typeface="Lato" panose="020F0502020204030203" pitchFamily="34" charset="0"/>
              </a:rPr>
              <a:t>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2" name="TextBox 21">
            <a:extLst>
              <a:ext uri="{FF2B5EF4-FFF2-40B4-BE49-F238E27FC236}">
                <a16:creationId xmlns:a16="http://schemas.microsoft.com/office/drawing/2014/main" id="{468BFC09-681A-44E0-A807-DF846D370AE4}"/>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3" name="TextBox 22">
            <a:extLst>
              <a:ext uri="{FF2B5EF4-FFF2-40B4-BE49-F238E27FC236}">
                <a16:creationId xmlns:a16="http://schemas.microsoft.com/office/drawing/2014/main" id="{96023A09-0E49-44B9-B961-1C3059CA616D}"/>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7F5E0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4" name="Rectangle 23">
            <a:extLst>
              <a:ext uri="{FF2B5EF4-FFF2-40B4-BE49-F238E27FC236}">
                <a16:creationId xmlns:a16="http://schemas.microsoft.com/office/drawing/2014/main" id="{783E22F3-439A-45E7-B248-B84FE1CEA286}"/>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rgbClr val="FFBD00"/>
                </a:solidFill>
                <a:latin typeface="Roboto" pitchFamily="2" charset="0"/>
                <a:ea typeface="Roboto" pitchFamily="2" charset="0"/>
                <a:cs typeface="Lato" panose="020F0502020204030203" pitchFamily="34" charset="0"/>
              </a:rPr>
              <a:t>OUR PROCESS IS </a:t>
            </a:r>
            <a:r>
              <a:rPr lang="en-US" sz="4000" cap="none" spc="0" dirty="0">
                <a:ln w="0"/>
                <a:solidFill>
                  <a:schemeClr val="accent4"/>
                </a:solidFill>
                <a:latin typeface="Roboto" pitchFamily="2" charset="0"/>
                <a:ea typeface="Roboto" pitchFamily="2" charset="0"/>
                <a:cs typeface="Lato" panose="020F0502020204030203" pitchFamily="34" charset="0"/>
              </a:rPr>
              <a:t>SIMPLE</a:t>
            </a:r>
          </a:p>
        </p:txBody>
      </p:sp>
      <p:sp>
        <p:nvSpPr>
          <p:cNvPr id="25" name="Shape 440">
            <a:extLst>
              <a:ext uri="{FF2B5EF4-FFF2-40B4-BE49-F238E27FC236}">
                <a16:creationId xmlns:a16="http://schemas.microsoft.com/office/drawing/2014/main" id="{FB02476C-14D7-4557-84A4-767508E8A143}"/>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7F5E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503">
            <a:extLst>
              <a:ext uri="{FF2B5EF4-FFF2-40B4-BE49-F238E27FC236}">
                <a16:creationId xmlns:a16="http://schemas.microsoft.com/office/drawing/2014/main" id="{FE7A6883-49CF-49BB-97F2-C9D446E5C43D}"/>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7F5E00"/>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541">
            <a:extLst>
              <a:ext uri="{FF2B5EF4-FFF2-40B4-BE49-F238E27FC236}">
                <a16:creationId xmlns:a16="http://schemas.microsoft.com/office/drawing/2014/main" id="{748C9A8F-B288-4BAE-928F-83D39D3C4304}"/>
              </a:ext>
            </a:extLst>
          </p:cNvPr>
          <p:cNvGrpSpPr/>
          <p:nvPr/>
        </p:nvGrpSpPr>
        <p:grpSpPr>
          <a:xfrm>
            <a:off x="6995561" y="3183510"/>
            <a:ext cx="471571" cy="446974"/>
            <a:chOff x="5300400" y="3670175"/>
            <a:chExt cx="421300" cy="399325"/>
          </a:xfrm>
          <a:solidFill>
            <a:srgbClr val="7F5E00"/>
          </a:solidFill>
          <a:effectLst>
            <a:outerShdw blurRad="50800" dist="38100" algn="l" rotWithShape="0">
              <a:prstClr val="black">
                <a:alpha val="23000"/>
              </a:prstClr>
            </a:outerShdw>
          </a:effectLst>
        </p:grpSpPr>
        <p:sp>
          <p:nvSpPr>
            <p:cNvPr id="28" name="Shape 542">
              <a:extLst>
                <a:ext uri="{FF2B5EF4-FFF2-40B4-BE49-F238E27FC236}">
                  <a16:creationId xmlns:a16="http://schemas.microsoft.com/office/drawing/2014/main" id="{B14F5120-1B14-48AD-84C3-A8D71859B5B1}"/>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543">
              <a:extLst>
                <a:ext uri="{FF2B5EF4-FFF2-40B4-BE49-F238E27FC236}">
                  <a16:creationId xmlns:a16="http://schemas.microsoft.com/office/drawing/2014/main" id="{A44D9C99-E6D7-44DF-958F-49550D505613}"/>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544">
              <a:extLst>
                <a:ext uri="{FF2B5EF4-FFF2-40B4-BE49-F238E27FC236}">
                  <a16:creationId xmlns:a16="http://schemas.microsoft.com/office/drawing/2014/main" id="{9281C7AC-D591-4E44-835B-655A82720443}"/>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545">
              <a:extLst>
                <a:ext uri="{FF2B5EF4-FFF2-40B4-BE49-F238E27FC236}">
                  <a16:creationId xmlns:a16="http://schemas.microsoft.com/office/drawing/2014/main" id="{1E6A872F-82FB-4EB2-86C7-E7DB19AC7315}"/>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546">
              <a:extLst>
                <a:ext uri="{FF2B5EF4-FFF2-40B4-BE49-F238E27FC236}">
                  <a16:creationId xmlns:a16="http://schemas.microsoft.com/office/drawing/2014/main" id="{F0E00746-7B67-4F9F-A09B-44D4A0B61D6D}"/>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33" name="Shape 551">
            <a:extLst>
              <a:ext uri="{FF2B5EF4-FFF2-40B4-BE49-F238E27FC236}">
                <a16:creationId xmlns:a16="http://schemas.microsoft.com/office/drawing/2014/main" id="{A5768041-2138-44FB-9114-0B4EC462760D}"/>
              </a:ext>
            </a:extLst>
          </p:cNvPr>
          <p:cNvGrpSpPr/>
          <p:nvPr/>
        </p:nvGrpSpPr>
        <p:grpSpPr>
          <a:xfrm>
            <a:off x="9110545" y="3172219"/>
            <a:ext cx="496196" cy="496224"/>
            <a:chOff x="570875" y="4322250"/>
            <a:chExt cx="443300" cy="443325"/>
          </a:xfrm>
          <a:solidFill>
            <a:srgbClr val="7F5E00"/>
          </a:solidFill>
          <a:effectLst>
            <a:outerShdw blurRad="50800" dist="38100" algn="l" rotWithShape="0">
              <a:prstClr val="black">
                <a:alpha val="23000"/>
              </a:prstClr>
            </a:outerShdw>
          </a:effectLst>
        </p:grpSpPr>
        <p:sp>
          <p:nvSpPr>
            <p:cNvPr id="34" name="Shape 552">
              <a:extLst>
                <a:ext uri="{FF2B5EF4-FFF2-40B4-BE49-F238E27FC236}">
                  <a16:creationId xmlns:a16="http://schemas.microsoft.com/office/drawing/2014/main" id="{B8B9C0A9-E23B-4919-8801-6BEF7D49BAAF}"/>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553">
              <a:extLst>
                <a:ext uri="{FF2B5EF4-FFF2-40B4-BE49-F238E27FC236}">
                  <a16:creationId xmlns:a16="http://schemas.microsoft.com/office/drawing/2014/main" id="{0462687A-5A3C-494B-B8B9-B856C427EB64}"/>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554">
              <a:extLst>
                <a:ext uri="{FF2B5EF4-FFF2-40B4-BE49-F238E27FC236}">
                  <a16:creationId xmlns:a16="http://schemas.microsoft.com/office/drawing/2014/main" id="{A99CEE56-90A5-489B-9EE5-4F54C7A256E1}"/>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555">
              <a:extLst>
                <a:ext uri="{FF2B5EF4-FFF2-40B4-BE49-F238E27FC236}">
                  <a16:creationId xmlns:a16="http://schemas.microsoft.com/office/drawing/2014/main" id="{B41AFC66-6941-4FCF-B9A2-1BB2EA6B941B}"/>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38" name="Rectangle 37">
            <a:extLst>
              <a:ext uri="{FF2B5EF4-FFF2-40B4-BE49-F238E27FC236}">
                <a16:creationId xmlns:a16="http://schemas.microsoft.com/office/drawing/2014/main" id="{1FDA3B63-FD61-4D5D-9B4C-0A8A0C42E8C6}"/>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56410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32000">
              <a:schemeClr val="bg1"/>
            </a:gs>
            <a:gs pos="0">
              <a:schemeClr val="accent1">
                <a:lumMod val="60000"/>
                <a:lumOff val="40000"/>
              </a:schemeClr>
            </a:gs>
          </a:gsLst>
          <a:path path="circle">
            <a:fillToRect t="100000" r="100000"/>
          </a:path>
        </a:gra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E484EF46-7842-4827-9B79-A4108C80C145}"/>
              </a:ext>
            </a:extLst>
          </p:cNvPr>
          <p:cNvCxnSpPr/>
          <p:nvPr/>
        </p:nvCxnSpPr>
        <p:spPr>
          <a:xfrm>
            <a:off x="9391352" y="1239365"/>
            <a:ext cx="1531869" cy="0"/>
          </a:xfrm>
          <a:prstGeom prst="line">
            <a:avLst/>
          </a:prstGeom>
          <a:ln w="38100">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7FEF03F-6AF2-44A2-93EA-A5AC9F0DACE6}"/>
              </a:ext>
            </a:extLst>
          </p:cNvPr>
          <p:cNvCxnSpPr/>
          <p:nvPr/>
        </p:nvCxnSpPr>
        <p:spPr>
          <a:xfrm flipH="1">
            <a:off x="10843988" y="1056805"/>
            <a:ext cx="28433" cy="4553442"/>
          </a:xfrm>
          <a:prstGeom prst="line">
            <a:avLst/>
          </a:prstGeom>
          <a:ln w="38100">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0DF3C3F-4308-4E10-ADB7-39A80A808AC5}"/>
              </a:ext>
            </a:extLst>
          </p:cNvPr>
          <p:cNvCxnSpPr/>
          <p:nvPr/>
        </p:nvCxnSpPr>
        <p:spPr>
          <a:xfrm>
            <a:off x="8633384" y="5716481"/>
            <a:ext cx="2195856" cy="13711"/>
          </a:xfrm>
          <a:prstGeom prst="line">
            <a:avLst/>
          </a:prstGeom>
          <a:ln w="38100">
            <a:solidFill>
              <a:schemeClr val="accent5">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917A640-65E4-4B00-A3ED-6004D8251DD8}"/>
              </a:ext>
            </a:extLst>
          </p:cNvPr>
          <p:cNvCxnSpPr/>
          <p:nvPr/>
        </p:nvCxnSpPr>
        <p:spPr>
          <a:xfrm rot="5400000">
            <a:off x="7455383" y="4479395"/>
            <a:ext cx="2400487" cy="14989"/>
          </a:xfrm>
          <a:prstGeom prst="line">
            <a:avLst/>
          </a:prstGeom>
          <a:ln w="38100">
            <a:solidFill>
              <a:srgbClr val="7F5E0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C6E0065-AB64-4326-97CF-0529DD0A6EB2}"/>
              </a:ext>
            </a:extLst>
          </p:cNvPr>
          <p:cNvCxnSpPr/>
          <p:nvPr/>
        </p:nvCxnSpPr>
        <p:spPr>
          <a:xfrm>
            <a:off x="6188821" y="3278921"/>
            <a:ext cx="2474300" cy="15450"/>
          </a:xfrm>
          <a:prstGeom prst="line">
            <a:avLst/>
          </a:prstGeom>
          <a:ln w="38100">
            <a:solidFill>
              <a:srgbClr val="7F5E00"/>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80452B4-9514-4E0A-8C60-517E8BBE562D}"/>
              </a:ext>
            </a:extLst>
          </p:cNvPr>
          <p:cNvCxnSpPr/>
          <p:nvPr/>
        </p:nvCxnSpPr>
        <p:spPr>
          <a:xfrm flipH="1">
            <a:off x="6333353" y="3380047"/>
            <a:ext cx="9541" cy="1528183"/>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1E4D257-88CA-4E89-AA2E-22A16066A936}"/>
              </a:ext>
            </a:extLst>
          </p:cNvPr>
          <p:cNvCxnSpPr/>
          <p:nvPr/>
        </p:nvCxnSpPr>
        <p:spPr>
          <a:xfrm>
            <a:off x="3329877" y="4957205"/>
            <a:ext cx="3042996" cy="19001"/>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123546F-AA05-4CBB-87B2-D504B2286A34}"/>
              </a:ext>
            </a:extLst>
          </p:cNvPr>
          <p:cNvCxnSpPr/>
          <p:nvPr/>
        </p:nvCxnSpPr>
        <p:spPr>
          <a:xfrm rot="5400000">
            <a:off x="2107149" y="3353299"/>
            <a:ext cx="2400487" cy="14989"/>
          </a:xfrm>
          <a:prstGeom prst="line">
            <a:avLst/>
          </a:prstGeom>
          <a:ln w="38100">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D7A44C4-5486-4CC5-8614-46A8BC260E25}"/>
              </a:ext>
            </a:extLst>
          </p:cNvPr>
          <p:cNvCxnSpPr/>
          <p:nvPr/>
        </p:nvCxnSpPr>
        <p:spPr>
          <a:xfrm>
            <a:off x="914400" y="1778083"/>
            <a:ext cx="2400487" cy="14989"/>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BFF52F6-52E3-489B-B191-4175CF0ECABD}"/>
              </a:ext>
            </a:extLst>
          </p:cNvPr>
          <p:cNvGrpSpPr/>
          <p:nvPr/>
        </p:nvGrpSpPr>
        <p:grpSpPr>
          <a:xfrm>
            <a:off x="2637457" y="1115642"/>
            <a:ext cx="1354861" cy="1354861"/>
            <a:chOff x="1438244" y="995722"/>
            <a:chExt cx="1396958" cy="1396958"/>
          </a:xfrm>
        </p:grpSpPr>
        <p:sp>
          <p:nvSpPr>
            <p:cNvPr id="29" name="Oval 28">
              <a:extLst>
                <a:ext uri="{FF2B5EF4-FFF2-40B4-BE49-F238E27FC236}">
                  <a16:creationId xmlns:a16="http://schemas.microsoft.com/office/drawing/2014/main" id="{E8666359-0165-4C03-8306-5BED2C707764}"/>
                </a:ext>
              </a:extLst>
            </p:cNvPr>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33FCE54F-6AE7-4836-AE9A-A03BD454094A}"/>
                </a:ext>
              </a:extLst>
            </p:cNvPr>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670A6486-9591-4C7C-870C-36B8FE470D00}"/>
              </a:ext>
            </a:extLst>
          </p:cNvPr>
          <p:cNvGrpSpPr/>
          <p:nvPr/>
        </p:nvGrpSpPr>
        <p:grpSpPr>
          <a:xfrm>
            <a:off x="2637457" y="4251084"/>
            <a:ext cx="1354861" cy="1354861"/>
            <a:chOff x="1438244" y="995722"/>
            <a:chExt cx="1396958" cy="1396958"/>
          </a:xfrm>
        </p:grpSpPr>
        <p:sp>
          <p:nvSpPr>
            <p:cNvPr id="32" name="Oval 31">
              <a:extLst>
                <a:ext uri="{FF2B5EF4-FFF2-40B4-BE49-F238E27FC236}">
                  <a16:creationId xmlns:a16="http://schemas.microsoft.com/office/drawing/2014/main" id="{E647E99E-73A3-4F25-B6B7-D79D720B97F7}"/>
                </a:ext>
              </a:extLst>
            </p:cNvPr>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3" name="Oval 32">
              <a:extLst>
                <a:ext uri="{FF2B5EF4-FFF2-40B4-BE49-F238E27FC236}">
                  <a16:creationId xmlns:a16="http://schemas.microsoft.com/office/drawing/2014/main" id="{A8BCB0C7-5968-4B46-9E01-2ED4F9E72268}"/>
                </a:ext>
              </a:extLst>
            </p:cNvPr>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34" name="Group 33">
            <a:extLst>
              <a:ext uri="{FF2B5EF4-FFF2-40B4-BE49-F238E27FC236}">
                <a16:creationId xmlns:a16="http://schemas.microsoft.com/office/drawing/2014/main" id="{4725ACE9-3F0E-46A6-845A-411B68A2B179}"/>
              </a:ext>
            </a:extLst>
          </p:cNvPr>
          <p:cNvGrpSpPr/>
          <p:nvPr/>
        </p:nvGrpSpPr>
        <p:grpSpPr>
          <a:xfrm>
            <a:off x="5665464" y="2609216"/>
            <a:ext cx="1354861" cy="1354861"/>
            <a:chOff x="1438244" y="995722"/>
            <a:chExt cx="1396958" cy="1396958"/>
          </a:xfrm>
        </p:grpSpPr>
        <p:sp>
          <p:nvSpPr>
            <p:cNvPr id="35" name="Oval 34">
              <a:extLst>
                <a:ext uri="{FF2B5EF4-FFF2-40B4-BE49-F238E27FC236}">
                  <a16:creationId xmlns:a16="http://schemas.microsoft.com/office/drawing/2014/main" id="{22B97710-3112-4C9E-94C6-AABB77DD5E22}"/>
                </a:ext>
              </a:extLst>
            </p:cNvPr>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6" name="Oval 35">
              <a:extLst>
                <a:ext uri="{FF2B5EF4-FFF2-40B4-BE49-F238E27FC236}">
                  <a16:creationId xmlns:a16="http://schemas.microsoft.com/office/drawing/2014/main" id="{FC81C150-96D4-4707-A4A8-29F974FA6783}"/>
                </a:ext>
              </a:extLst>
            </p:cNvPr>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37" name="Group 36">
            <a:extLst>
              <a:ext uri="{FF2B5EF4-FFF2-40B4-BE49-F238E27FC236}">
                <a16:creationId xmlns:a16="http://schemas.microsoft.com/office/drawing/2014/main" id="{5B9B3288-5BEE-4977-866E-65B4F4BD572D}"/>
              </a:ext>
            </a:extLst>
          </p:cNvPr>
          <p:cNvGrpSpPr/>
          <p:nvPr/>
        </p:nvGrpSpPr>
        <p:grpSpPr>
          <a:xfrm>
            <a:off x="10180001" y="561935"/>
            <a:ext cx="1354861" cy="1354861"/>
            <a:chOff x="1438244" y="995722"/>
            <a:chExt cx="1396958" cy="1396958"/>
          </a:xfrm>
        </p:grpSpPr>
        <p:sp>
          <p:nvSpPr>
            <p:cNvPr id="38" name="Oval 37">
              <a:extLst>
                <a:ext uri="{FF2B5EF4-FFF2-40B4-BE49-F238E27FC236}">
                  <a16:creationId xmlns:a16="http://schemas.microsoft.com/office/drawing/2014/main" id="{7FE56FC3-EFB9-44CA-B719-72AEB7CA6423}"/>
                </a:ext>
              </a:extLst>
            </p:cNvPr>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9" name="Oval 38">
              <a:extLst>
                <a:ext uri="{FF2B5EF4-FFF2-40B4-BE49-F238E27FC236}">
                  <a16:creationId xmlns:a16="http://schemas.microsoft.com/office/drawing/2014/main" id="{FDAA5187-3367-4D2C-8ECE-252DAC6BA25C}"/>
                </a:ext>
              </a:extLst>
            </p:cNvPr>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40" name="Group 39">
            <a:extLst>
              <a:ext uri="{FF2B5EF4-FFF2-40B4-BE49-F238E27FC236}">
                <a16:creationId xmlns:a16="http://schemas.microsoft.com/office/drawing/2014/main" id="{8C8884C1-CFD0-40CE-8186-2158F7C11E90}"/>
              </a:ext>
            </a:extLst>
          </p:cNvPr>
          <p:cNvGrpSpPr/>
          <p:nvPr/>
        </p:nvGrpSpPr>
        <p:grpSpPr>
          <a:xfrm>
            <a:off x="7985691" y="5033446"/>
            <a:ext cx="1354861" cy="1354861"/>
            <a:chOff x="1438244" y="995722"/>
            <a:chExt cx="1396958" cy="1396958"/>
          </a:xfrm>
        </p:grpSpPr>
        <p:sp>
          <p:nvSpPr>
            <p:cNvPr id="41" name="Oval 40">
              <a:extLst>
                <a:ext uri="{FF2B5EF4-FFF2-40B4-BE49-F238E27FC236}">
                  <a16:creationId xmlns:a16="http://schemas.microsoft.com/office/drawing/2014/main" id="{A40E49B7-43C0-4480-A277-A85AF09BB70B}"/>
                </a:ext>
              </a:extLst>
            </p:cNvPr>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2" name="Oval 41">
              <a:extLst>
                <a:ext uri="{FF2B5EF4-FFF2-40B4-BE49-F238E27FC236}">
                  <a16:creationId xmlns:a16="http://schemas.microsoft.com/office/drawing/2014/main" id="{9E17E25A-17A4-40B5-9FCF-32F181C6F0D0}"/>
                </a:ext>
              </a:extLst>
            </p:cNvPr>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43" name="TextBox 42">
            <a:extLst>
              <a:ext uri="{FF2B5EF4-FFF2-40B4-BE49-F238E27FC236}">
                <a16:creationId xmlns:a16="http://schemas.microsoft.com/office/drawing/2014/main" id="{19E2D0CD-7742-4851-8E6F-B2EF624312D2}"/>
              </a:ext>
            </a:extLst>
          </p:cNvPr>
          <p:cNvSpPr txBox="1"/>
          <p:nvPr/>
        </p:nvSpPr>
        <p:spPr>
          <a:xfrm>
            <a:off x="234886" y="4417893"/>
            <a:ext cx="2363076" cy="1231106"/>
          </a:xfrm>
          <a:prstGeom prst="rect">
            <a:avLst/>
          </a:prstGeom>
          <a:noFill/>
        </p:spPr>
        <p:txBody>
          <a:bodyPr wrap="square" rtlCol="0">
            <a:spAutoFit/>
          </a:bodyPr>
          <a:lstStyle/>
          <a:p>
            <a:r>
              <a:rPr lang="en-US" b="1" dirty="0">
                <a:solidFill>
                  <a:srgbClr val="7F5E00"/>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4" name="Freeform 26">
            <a:extLst>
              <a:ext uri="{FF2B5EF4-FFF2-40B4-BE49-F238E27FC236}">
                <a16:creationId xmlns:a16="http://schemas.microsoft.com/office/drawing/2014/main" id="{6A50FE89-3F96-4F17-AC5F-FE02F53C9FDB}"/>
              </a:ext>
            </a:extLst>
          </p:cNvPr>
          <p:cNvSpPr/>
          <p:nvPr/>
        </p:nvSpPr>
        <p:spPr>
          <a:xfrm>
            <a:off x="5115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C8741FD6-5864-4C6A-BC43-3F27790FF89A}"/>
              </a:ext>
            </a:extLst>
          </p:cNvPr>
          <p:cNvSpPr txBox="1"/>
          <p:nvPr/>
        </p:nvSpPr>
        <p:spPr>
          <a:xfrm>
            <a:off x="206529" y="2102420"/>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TextBox 45">
            <a:extLst>
              <a:ext uri="{FF2B5EF4-FFF2-40B4-BE49-F238E27FC236}">
                <a16:creationId xmlns:a16="http://schemas.microsoft.com/office/drawing/2014/main" id="{A4971CC2-D07D-4F49-94A8-FAD3D6FB7A24}"/>
              </a:ext>
            </a:extLst>
          </p:cNvPr>
          <p:cNvSpPr txBox="1"/>
          <p:nvPr/>
        </p:nvSpPr>
        <p:spPr>
          <a:xfrm>
            <a:off x="3431559" y="2826842"/>
            <a:ext cx="2363076" cy="1231106"/>
          </a:xfrm>
          <a:prstGeom prst="rect">
            <a:avLst/>
          </a:prstGeom>
          <a:noFill/>
        </p:spPr>
        <p:txBody>
          <a:bodyPr wrap="square" rtlCol="0">
            <a:spAutoFit/>
          </a:bodyPr>
          <a:lstStyle/>
          <a:p>
            <a:r>
              <a:rPr lang="en-US" b="1" dirty="0">
                <a:solidFill>
                  <a:srgbClr val="FFFF00"/>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7" name="Oval 46">
            <a:extLst>
              <a:ext uri="{FF2B5EF4-FFF2-40B4-BE49-F238E27FC236}">
                <a16:creationId xmlns:a16="http://schemas.microsoft.com/office/drawing/2014/main" id="{44F06877-7C56-467E-9B24-2850155EFE66}"/>
              </a:ext>
            </a:extLst>
          </p:cNvPr>
          <p:cNvSpPr/>
          <p:nvPr/>
        </p:nvSpPr>
        <p:spPr>
          <a:xfrm>
            <a:off x="9138899" y="1146476"/>
            <a:ext cx="211178" cy="211178"/>
          </a:xfrm>
          <a:prstGeom prst="ellipse">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8" name="TextBox 47">
            <a:extLst>
              <a:ext uri="{FF2B5EF4-FFF2-40B4-BE49-F238E27FC236}">
                <a16:creationId xmlns:a16="http://schemas.microsoft.com/office/drawing/2014/main" id="{30320EF4-3249-45F9-977A-954B0922F8E4}"/>
              </a:ext>
            </a:extLst>
          </p:cNvPr>
          <p:cNvSpPr txBox="1"/>
          <p:nvPr/>
        </p:nvSpPr>
        <p:spPr>
          <a:xfrm>
            <a:off x="5669211" y="5259910"/>
            <a:ext cx="2363076" cy="1231106"/>
          </a:xfrm>
          <a:prstGeom prst="rect">
            <a:avLst/>
          </a:prstGeom>
          <a:noFill/>
        </p:spPr>
        <p:txBody>
          <a:bodyPr wrap="square" rtlCol="0">
            <a:spAutoFit/>
          </a:bodyPr>
          <a:lstStyle/>
          <a:p>
            <a:r>
              <a:rPr lang="en-US" b="1" dirty="0">
                <a:solidFill>
                  <a:srgbClr val="C28F00"/>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9" name="TextBox 48">
            <a:extLst>
              <a:ext uri="{FF2B5EF4-FFF2-40B4-BE49-F238E27FC236}">
                <a16:creationId xmlns:a16="http://schemas.microsoft.com/office/drawing/2014/main" id="{B33F3130-ED20-4B16-B9C0-DD0922DE2D52}"/>
              </a:ext>
            </a:extLst>
          </p:cNvPr>
          <p:cNvSpPr txBox="1"/>
          <p:nvPr/>
        </p:nvSpPr>
        <p:spPr>
          <a:xfrm>
            <a:off x="6798926" y="649325"/>
            <a:ext cx="2363076" cy="1231106"/>
          </a:xfrm>
          <a:prstGeom prst="rect">
            <a:avLst/>
          </a:prstGeom>
          <a:noFill/>
        </p:spPr>
        <p:txBody>
          <a:bodyPr wrap="square" rtlCol="0">
            <a:spAutoFit/>
          </a:bodyPr>
          <a:lstStyle/>
          <a:p>
            <a:r>
              <a:rPr lang="en-US" b="1" dirty="0">
                <a:solidFill>
                  <a:schemeClr val="accent5">
                    <a:lumMod val="75000"/>
                  </a:schemeClr>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50" name="Shape 453">
            <a:extLst>
              <a:ext uri="{FF2B5EF4-FFF2-40B4-BE49-F238E27FC236}">
                <a16:creationId xmlns:a16="http://schemas.microsoft.com/office/drawing/2014/main" id="{3C551864-B457-43CC-9546-5F231C87A5A4}"/>
              </a:ext>
            </a:extLst>
          </p:cNvPr>
          <p:cNvGrpSpPr/>
          <p:nvPr/>
        </p:nvGrpSpPr>
        <p:grpSpPr>
          <a:xfrm>
            <a:off x="10659309" y="978011"/>
            <a:ext cx="457203" cy="487148"/>
            <a:chOff x="5970800" y="1619250"/>
            <a:chExt cx="428650" cy="456725"/>
          </a:xfrm>
          <a:solidFill>
            <a:schemeClr val="accent5">
              <a:lumMod val="60000"/>
              <a:lumOff val="40000"/>
            </a:schemeClr>
          </a:solidFill>
        </p:grpSpPr>
        <p:sp>
          <p:nvSpPr>
            <p:cNvPr id="51" name="Shape 454">
              <a:extLst>
                <a:ext uri="{FF2B5EF4-FFF2-40B4-BE49-F238E27FC236}">
                  <a16:creationId xmlns:a16="http://schemas.microsoft.com/office/drawing/2014/main" id="{108E5F88-214C-46AF-8918-CC346AEF6913}"/>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5">
              <a:extLst>
                <a:ext uri="{FF2B5EF4-FFF2-40B4-BE49-F238E27FC236}">
                  <a16:creationId xmlns:a16="http://schemas.microsoft.com/office/drawing/2014/main" id="{C0EDCDA0-25E5-4E3A-8DA6-33D7D68AA754}"/>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6">
              <a:extLst>
                <a:ext uri="{FF2B5EF4-FFF2-40B4-BE49-F238E27FC236}">
                  <a16:creationId xmlns:a16="http://schemas.microsoft.com/office/drawing/2014/main" id="{0E15AD15-D408-427F-B8E6-EB0CC8AD66AB}"/>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7">
              <a:extLst>
                <a:ext uri="{FF2B5EF4-FFF2-40B4-BE49-F238E27FC236}">
                  <a16:creationId xmlns:a16="http://schemas.microsoft.com/office/drawing/2014/main" id="{67CF4F95-DA27-484C-AAD8-F4EA792B3359}"/>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58">
              <a:extLst>
                <a:ext uri="{FF2B5EF4-FFF2-40B4-BE49-F238E27FC236}">
                  <a16:creationId xmlns:a16="http://schemas.microsoft.com/office/drawing/2014/main" id="{A89DECF0-A932-40F0-9326-EBAEB7B56099}"/>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6" name="Shape 482">
            <a:extLst>
              <a:ext uri="{FF2B5EF4-FFF2-40B4-BE49-F238E27FC236}">
                <a16:creationId xmlns:a16="http://schemas.microsoft.com/office/drawing/2014/main" id="{CDBADB8E-9697-42A4-83BE-3C46D9883DF8}"/>
              </a:ext>
            </a:extLst>
          </p:cNvPr>
          <p:cNvSpPr/>
          <p:nvPr/>
        </p:nvSpPr>
        <p:spPr>
          <a:xfrm>
            <a:off x="31117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7" name="Shape 486">
            <a:extLst>
              <a:ext uri="{FF2B5EF4-FFF2-40B4-BE49-F238E27FC236}">
                <a16:creationId xmlns:a16="http://schemas.microsoft.com/office/drawing/2014/main" id="{127046C1-10DE-4C25-AE1C-59EECD82F73B}"/>
              </a:ext>
            </a:extLst>
          </p:cNvPr>
          <p:cNvGrpSpPr/>
          <p:nvPr/>
        </p:nvGrpSpPr>
        <p:grpSpPr>
          <a:xfrm>
            <a:off x="3177688" y="4708441"/>
            <a:ext cx="274865" cy="448083"/>
            <a:chOff x="6730350" y="2315900"/>
            <a:chExt cx="257700" cy="420100"/>
          </a:xfrm>
          <a:solidFill>
            <a:schemeClr val="accent2">
              <a:lumMod val="75000"/>
            </a:schemeClr>
          </a:solidFill>
        </p:grpSpPr>
        <p:sp>
          <p:nvSpPr>
            <p:cNvPr id="58" name="Shape 487">
              <a:extLst>
                <a:ext uri="{FF2B5EF4-FFF2-40B4-BE49-F238E27FC236}">
                  <a16:creationId xmlns:a16="http://schemas.microsoft.com/office/drawing/2014/main" id="{1110CFD8-650F-4597-B38A-AF9A11625915}"/>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8">
              <a:extLst>
                <a:ext uri="{FF2B5EF4-FFF2-40B4-BE49-F238E27FC236}">
                  <a16:creationId xmlns:a16="http://schemas.microsoft.com/office/drawing/2014/main" id="{6801E87C-4245-4567-B07E-C1622F4509B9}"/>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89">
              <a:extLst>
                <a:ext uri="{FF2B5EF4-FFF2-40B4-BE49-F238E27FC236}">
                  <a16:creationId xmlns:a16="http://schemas.microsoft.com/office/drawing/2014/main" id="{9B349E5E-C1F3-477D-93FE-2ED4E01B2F27}"/>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0">
              <a:extLst>
                <a:ext uri="{FF2B5EF4-FFF2-40B4-BE49-F238E27FC236}">
                  <a16:creationId xmlns:a16="http://schemas.microsoft.com/office/drawing/2014/main" id="{BB9C5DC9-E6AA-4292-93E6-2A4445CB3510}"/>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91">
              <a:extLst>
                <a:ext uri="{FF2B5EF4-FFF2-40B4-BE49-F238E27FC236}">
                  <a16:creationId xmlns:a16="http://schemas.microsoft.com/office/drawing/2014/main" id="{B7161100-5434-4F06-BC7C-A2C61E881779}"/>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3" name="Shape 538">
            <a:extLst>
              <a:ext uri="{FF2B5EF4-FFF2-40B4-BE49-F238E27FC236}">
                <a16:creationId xmlns:a16="http://schemas.microsoft.com/office/drawing/2014/main" id="{8A7299B2-B260-4C48-A432-2BE93CA64911}"/>
              </a:ext>
            </a:extLst>
          </p:cNvPr>
          <p:cNvGrpSpPr/>
          <p:nvPr/>
        </p:nvGrpSpPr>
        <p:grpSpPr>
          <a:xfrm>
            <a:off x="8467853" y="5517707"/>
            <a:ext cx="483228" cy="354301"/>
            <a:chOff x="4610450" y="3703750"/>
            <a:chExt cx="453050" cy="332175"/>
          </a:xfrm>
          <a:solidFill>
            <a:srgbClr val="C28F00"/>
          </a:solidFill>
        </p:grpSpPr>
        <p:sp>
          <p:nvSpPr>
            <p:cNvPr id="64" name="Shape 539">
              <a:extLst>
                <a:ext uri="{FF2B5EF4-FFF2-40B4-BE49-F238E27FC236}">
                  <a16:creationId xmlns:a16="http://schemas.microsoft.com/office/drawing/2014/main" id="{B9357675-D277-48DF-84EA-EA9F405A059B}"/>
                </a:ext>
              </a:extLst>
            </p:cNvPr>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540">
              <a:extLst>
                <a:ext uri="{FF2B5EF4-FFF2-40B4-BE49-F238E27FC236}">
                  <a16:creationId xmlns:a16="http://schemas.microsoft.com/office/drawing/2014/main" id="{0A927F4F-4FF2-4C3B-B2A3-3EB3F90209AB}"/>
                </a:ext>
              </a:extLst>
            </p:cNvPr>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6" name="Shape 551">
            <a:extLst>
              <a:ext uri="{FF2B5EF4-FFF2-40B4-BE49-F238E27FC236}">
                <a16:creationId xmlns:a16="http://schemas.microsoft.com/office/drawing/2014/main" id="{11BB8743-671F-444E-8B23-9D1F18362EE6}"/>
              </a:ext>
            </a:extLst>
          </p:cNvPr>
          <p:cNvGrpSpPr/>
          <p:nvPr/>
        </p:nvGrpSpPr>
        <p:grpSpPr>
          <a:xfrm>
            <a:off x="6096938" y="3057607"/>
            <a:ext cx="472829" cy="472856"/>
            <a:chOff x="570875" y="4322250"/>
            <a:chExt cx="443300" cy="443325"/>
          </a:xfrm>
          <a:solidFill>
            <a:schemeClr val="accent5">
              <a:lumMod val="75000"/>
            </a:schemeClr>
          </a:solidFill>
        </p:grpSpPr>
        <p:sp>
          <p:nvSpPr>
            <p:cNvPr id="67" name="Shape 552">
              <a:extLst>
                <a:ext uri="{FF2B5EF4-FFF2-40B4-BE49-F238E27FC236}">
                  <a16:creationId xmlns:a16="http://schemas.microsoft.com/office/drawing/2014/main" id="{7BABFFD3-D91D-4F05-A20A-9FDBECAB18DE}"/>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3">
              <a:extLst>
                <a:ext uri="{FF2B5EF4-FFF2-40B4-BE49-F238E27FC236}">
                  <a16:creationId xmlns:a16="http://schemas.microsoft.com/office/drawing/2014/main" id="{C13EDEB1-AB20-45B9-9C18-4277ACF66AAD}"/>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4">
              <a:extLst>
                <a:ext uri="{FF2B5EF4-FFF2-40B4-BE49-F238E27FC236}">
                  <a16:creationId xmlns:a16="http://schemas.microsoft.com/office/drawing/2014/main" id="{7F9286B3-5AEE-4EA6-B174-9532E95153A1}"/>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555">
              <a:extLst>
                <a:ext uri="{FF2B5EF4-FFF2-40B4-BE49-F238E27FC236}">
                  <a16:creationId xmlns:a16="http://schemas.microsoft.com/office/drawing/2014/main" id="{76616C3C-C1B5-4B55-A4EF-783D633F2783}"/>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2" name="Rectangle 71">
            <a:extLst>
              <a:ext uri="{FF2B5EF4-FFF2-40B4-BE49-F238E27FC236}">
                <a16:creationId xmlns:a16="http://schemas.microsoft.com/office/drawing/2014/main" id="{DA53CC58-7321-4893-9E34-9C1DA7AFD138}"/>
              </a:ext>
            </a:extLst>
          </p:cNvPr>
          <p:cNvSpPr/>
          <p:nvPr/>
        </p:nvSpPr>
        <p:spPr>
          <a:xfrm>
            <a:off x="24668" y="229164"/>
            <a:ext cx="4522011" cy="432170"/>
          </a:xfrm>
          <a:prstGeom prst="rect">
            <a:avLst/>
          </a:prstGeom>
          <a:noFill/>
        </p:spPr>
        <p:txBody>
          <a:bodyPr wrap="square" lIns="91440" tIns="45720" rIns="91440" bIns="45720">
            <a:spAutoFit/>
          </a:bodyPr>
          <a:lstStyle/>
          <a:p>
            <a:pPr algn="r">
              <a:lnSpc>
                <a:spcPts val="2600"/>
              </a:lnSpc>
            </a:pPr>
            <a:r>
              <a:rPr lang="en-US" sz="2800" cap="none" spc="0" dirty="0">
                <a:ln w="0"/>
                <a:latin typeface="Roboto" pitchFamily="2" charset="0"/>
                <a:ea typeface="Roboto" pitchFamily="2" charset="0"/>
                <a:cs typeface="Lato" panose="020F0502020204030203" pitchFamily="34" charset="0"/>
              </a:rPr>
              <a:t>TIMELINE INFOGRAPHIC</a:t>
            </a:r>
          </a:p>
        </p:txBody>
      </p:sp>
      <p:sp>
        <p:nvSpPr>
          <p:cNvPr id="73" name="Rectangle 72">
            <a:extLst>
              <a:ext uri="{FF2B5EF4-FFF2-40B4-BE49-F238E27FC236}">
                <a16:creationId xmlns:a16="http://schemas.microsoft.com/office/drawing/2014/main" id="{1D0CA73A-BDC6-4F48-B715-F534831DF83C}"/>
              </a:ext>
            </a:extLst>
          </p:cNvPr>
          <p:cNvSpPr/>
          <p:nvPr/>
        </p:nvSpPr>
        <p:spPr>
          <a:xfrm>
            <a:off x="250324" y="469736"/>
            <a:ext cx="2945948" cy="387287"/>
          </a:xfrm>
          <a:prstGeom prst="rect">
            <a:avLst/>
          </a:prstGeom>
          <a:noFill/>
        </p:spPr>
        <p:txBody>
          <a:bodyPr wrap="square" lIns="91440" tIns="45720" rIns="91440" bIns="45720">
            <a:spAutoFit/>
          </a:bodyPr>
          <a:lstStyle/>
          <a:p>
            <a:pPr>
              <a:lnSpc>
                <a:spcPts val="2600"/>
              </a:lnSpc>
            </a:pPr>
            <a:r>
              <a:rPr lang="en-US" sz="1400" dirty="0">
                <a:ln w="0"/>
                <a:solidFill>
                  <a:srgbClr val="FFBD00"/>
                </a:solidFill>
                <a:latin typeface="Roboto" pitchFamily="2" charset="0"/>
                <a:ea typeface="Roboto" pitchFamily="2" charset="0"/>
                <a:cs typeface="Lato" panose="020F0502020204030203" pitchFamily="34" charset="0"/>
              </a:rPr>
              <a:t>Your Journey Starts Here</a:t>
            </a:r>
          </a:p>
        </p:txBody>
      </p:sp>
      <p:sp>
        <p:nvSpPr>
          <p:cNvPr id="74" name="Rectangle 73">
            <a:extLst>
              <a:ext uri="{FF2B5EF4-FFF2-40B4-BE49-F238E27FC236}">
                <a16:creationId xmlns:a16="http://schemas.microsoft.com/office/drawing/2014/main" id="{83D23035-8961-49EB-97CF-45AAE3373C22}"/>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174082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35BEF09-1702-4E6B-8377-D3531C3A7900}"/>
              </a:ext>
            </a:extLst>
          </p:cNvPr>
          <p:cNvSpPr txBox="1">
            <a:spLocks/>
          </p:cNvSpPr>
          <p:nvPr/>
        </p:nvSpPr>
        <p:spPr>
          <a:xfrm>
            <a:off x="4398580" y="438343"/>
            <a:ext cx="4272455"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dirty="0">
                <a:solidFill>
                  <a:srgbClr val="E6442F"/>
                </a:solidFill>
                <a:latin typeface="+mj-lt"/>
                <a:ea typeface="Muli"/>
                <a:cs typeface="Muli"/>
                <a:sym typeface="Muli"/>
              </a:rPr>
              <a:t>	</a:t>
            </a:r>
            <a:r>
              <a:rPr lang="en-US" b="1" dirty="0">
                <a:solidFill>
                  <a:srgbClr val="E6442F"/>
                </a:solidFill>
                <a:latin typeface="+mj-lt"/>
                <a:ea typeface="Muli"/>
                <a:cs typeface="Muli"/>
                <a:sym typeface="Muli"/>
              </a:rPr>
              <a:t>ANDROID </a:t>
            </a:r>
            <a:r>
              <a:rPr lang="en-US" dirty="0">
                <a:solidFill>
                  <a:srgbClr val="E6442F"/>
                </a:solidFill>
                <a:latin typeface="+mj-lt"/>
                <a:ea typeface="Muli"/>
                <a:cs typeface="Muli"/>
                <a:sym typeface="Muli"/>
              </a:rPr>
              <a:t>MOCKUP</a:t>
            </a:r>
            <a:endParaRPr lang="en-US" dirty="0">
              <a:solidFill>
                <a:srgbClr val="E6442F"/>
              </a:solidFill>
              <a:ea typeface="Muli"/>
              <a:cs typeface="Muli"/>
              <a:sym typeface="Muli"/>
            </a:endParaRPr>
          </a:p>
          <a:p>
            <a:pPr>
              <a:spcBef>
                <a:spcPts val="0"/>
              </a:spcBef>
              <a:buNone/>
            </a:pPr>
            <a:endParaRPr lang="en-US" dirty="0">
              <a:solidFill>
                <a:srgbClr val="E6442F"/>
              </a:solidFill>
              <a:ea typeface="Muli"/>
              <a:cs typeface="Muli"/>
              <a:sym typeface="Muli"/>
            </a:endParaRPr>
          </a:p>
          <a:p>
            <a:pPr>
              <a:spcBef>
                <a:spcPts val="0"/>
              </a:spcBef>
              <a:buFont typeface="Arial" panose="020B0604020202020204" pitchFamily="34" charset="0"/>
              <a:buNone/>
            </a:pPr>
            <a:endParaRPr lang="en-US" dirty="0">
              <a:solidFill>
                <a:srgbClr val="E6442F"/>
              </a:solidFill>
              <a:ea typeface="Muli"/>
              <a:cs typeface="Muli"/>
              <a:sym typeface="Muli"/>
            </a:endParaRPr>
          </a:p>
        </p:txBody>
      </p:sp>
      <p:sp>
        <p:nvSpPr>
          <p:cNvPr id="3" name="Rectangle 2">
            <a:extLst>
              <a:ext uri="{FF2B5EF4-FFF2-40B4-BE49-F238E27FC236}">
                <a16:creationId xmlns:a16="http://schemas.microsoft.com/office/drawing/2014/main" id="{93F78C8F-0618-4D49-9580-2A4ABF1B15AB}"/>
              </a:ext>
            </a:extLst>
          </p:cNvPr>
          <p:cNvSpPr/>
          <p:nvPr/>
        </p:nvSpPr>
        <p:spPr>
          <a:xfrm>
            <a:off x="1456848" y="2772796"/>
            <a:ext cx="3374520" cy="1384995"/>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5" name="Shape 496">
            <a:extLst>
              <a:ext uri="{FF2B5EF4-FFF2-40B4-BE49-F238E27FC236}">
                <a16:creationId xmlns:a16="http://schemas.microsoft.com/office/drawing/2014/main" id="{3508ED22-DCEF-41C1-9EEA-8ECD507B7A9E}"/>
              </a:ext>
            </a:extLst>
          </p:cNvPr>
          <p:cNvSpPr/>
          <p:nvPr/>
        </p:nvSpPr>
        <p:spPr>
          <a:xfrm>
            <a:off x="1006847" y="310142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Rectangle 9">
            <a:extLst>
              <a:ext uri="{FF2B5EF4-FFF2-40B4-BE49-F238E27FC236}">
                <a16:creationId xmlns:a16="http://schemas.microsoft.com/office/drawing/2014/main" id="{41C5DF7F-F19D-4D1D-BEA3-EB129A509F6A}"/>
              </a:ext>
            </a:extLst>
          </p:cNvPr>
          <p:cNvSpPr/>
          <p:nvPr/>
        </p:nvSpPr>
        <p:spPr>
          <a:xfrm>
            <a:off x="8151846" y="2736502"/>
            <a:ext cx="3374520" cy="1384995"/>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1" name="Shape 496">
            <a:extLst>
              <a:ext uri="{FF2B5EF4-FFF2-40B4-BE49-F238E27FC236}">
                <a16:creationId xmlns:a16="http://schemas.microsoft.com/office/drawing/2014/main" id="{F1A40269-186B-4A21-B8A7-34D59C71ED5E}"/>
              </a:ext>
            </a:extLst>
          </p:cNvPr>
          <p:cNvSpPr/>
          <p:nvPr/>
        </p:nvSpPr>
        <p:spPr>
          <a:xfrm>
            <a:off x="7701845" y="306512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a:extLst>
              <a:ext uri="{FF2B5EF4-FFF2-40B4-BE49-F238E27FC236}">
                <a16:creationId xmlns:a16="http://schemas.microsoft.com/office/drawing/2014/main" id="{7A425A4F-D15D-4105-973D-3EBA429B3C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79689" y="1481966"/>
            <a:ext cx="2173833" cy="3768991"/>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3" name="Shape 394">
            <a:extLst>
              <a:ext uri="{FF2B5EF4-FFF2-40B4-BE49-F238E27FC236}">
                <a16:creationId xmlns:a16="http://schemas.microsoft.com/office/drawing/2014/main" id="{FFAB5367-8C71-460E-8A11-5585AA3301EE}"/>
              </a:ext>
            </a:extLst>
          </p:cNvPr>
          <p:cNvSpPr/>
          <p:nvPr/>
        </p:nvSpPr>
        <p:spPr>
          <a:xfrm>
            <a:off x="5123110" y="1134474"/>
            <a:ext cx="2286993" cy="4589052"/>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16000" dir="5400000" sy="-100000" algn="bl" rotWithShape="0"/>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401464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B4CA50-5582-45FE-BA16-25F148C4B15A}"/>
              </a:ext>
            </a:extLst>
          </p:cNvPr>
          <p:cNvSpPr/>
          <p:nvPr/>
        </p:nvSpPr>
        <p:spPr>
          <a:xfrm>
            <a:off x="5016673" y="454617"/>
            <a:ext cx="4152900" cy="584775"/>
          </a:xfrm>
          <a:prstGeom prst="rect">
            <a:avLst/>
          </a:prstGeom>
        </p:spPr>
        <p:txBody>
          <a:bodyPr wrap="square">
            <a:spAutoFit/>
          </a:bodyPr>
          <a:lstStyle/>
          <a:p>
            <a:pPr>
              <a:spcBef>
                <a:spcPts val="0"/>
              </a:spcBef>
              <a:buFont typeface="Arial" panose="020B0604020202020204" pitchFamily="34" charset="0"/>
              <a:buNone/>
            </a:pPr>
            <a:r>
              <a:rPr lang="en-US" sz="3200" b="1" dirty="0">
                <a:solidFill>
                  <a:srgbClr val="E6442F"/>
                </a:solidFill>
                <a:latin typeface="+mj-lt"/>
                <a:ea typeface="Muli"/>
                <a:cs typeface="Muli"/>
                <a:sym typeface="Muli"/>
              </a:rPr>
              <a:t>iPhone</a:t>
            </a:r>
            <a:r>
              <a:rPr lang="en-US" sz="3200" dirty="0">
                <a:solidFill>
                  <a:srgbClr val="E6442F"/>
                </a:solidFill>
                <a:latin typeface="+mj-lt"/>
                <a:ea typeface="Muli"/>
                <a:cs typeface="Muli"/>
                <a:sym typeface="Muli"/>
              </a:rPr>
              <a:t> MOCK</a:t>
            </a:r>
          </a:p>
        </p:txBody>
      </p:sp>
      <p:sp>
        <p:nvSpPr>
          <p:cNvPr id="5" name="Rectangle 4">
            <a:extLst>
              <a:ext uri="{FF2B5EF4-FFF2-40B4-BE49-F238E27FC236}">
                <a16:creationId xmlns:a16="http://schemas.microsoft.com/office/drawing/2014/main" id="{CFB2FB89-05E8-45AD-84BC-382465871E67}"/>
              </a:ext>
            </a:extLst>
          </p:cNvPr>
          <p:cNvSpPr/>
          <p:nvPr/>
        </p:nvSpPr>
        <p:spPr>
          <a:xfrm>
            <a:off x="1569940" y="2736502"/>
            <a:ext cx="3374520" cy="1384995"/>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Shape 496">
            <a:extLst>
              <a:ext uri="{FF2B5EF4-FFF2-40B4-BE49-F238E27FC236}">
                <a16:creationId xmlns:a16="http://schemas.microsoft.com/office/drawing/2014/main" id="{7BCF7658-13B5-4545-B3DE-98E77A79C36F}"/>
              </a:ext>
            </a:extLst>
          </p:cNvPr>
          <p:cNvSpPr/>
          <p:nvPr/>
        </p:nvSpPr>
        <p:spPr>
          <a:xfrm>
            <a:off x="1119939" y="306512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Rectangle 6">
            <a:extLst>
              <a:ext uri="{FF2B5EF4-FFF2-40B4-BE49-F238E27FC236}">
                <a16:creationId xmlns:a16="http://schemas.microsoft.com/office/drawing/2014/main" id="{C953BD7C-B2E5-4B41-97BB-C87F249B247B}"/>
              </a:ext>
            </a:extLst>
          </p:cNvPr>
          <p:cNvSpPr/>
          <p:nvPr/>
        </p:nvSpPr>
        <p:spPr>
          <a:xfrm>
            <a:off x="8217803" y="2736502"/>
            <a:ext cx="3374520" cy="1384995"/>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8" name="Shape 496">
            <a:extLst>
              <a:ext uri="{FF2B5EF4-FFF2-40B4-BE49-F238E27FC236}">
                <a16:creationId xmlns:a16="http://schemas.microsoft.com/office/drawing/2014/main" id="{A584013D-2BBC-438E-9F9A-14B45347F488}"/>
              </a:ext>
            </a:extLst>
          </p:cNvPr>
          <p:cNvSpPr/>
          <p:nvPr/>
        </p:nvSpPr>
        <p:spPr>
          <a:xfrm>
            <a:off x="7767802" y="306512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pic>
        <p:nvPicPr>
          <p:cNvPr id="10" name="Picture 9">
            <a:extLst>
              <a:ext uri="{FF2B5EF4-FFF2-40B4-BE49-F238E27FC236}">
                <a16:creationId xmlns:a16="http://schemas.microsoft.com/office/drawing/2014/main" id="{F70A3DD5-9076-439C-B99C-A72224B1AD1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97034" y="1718648"/>
            <a:ext cx="1979856" cy="3775252"/>
          </a:xfrm>
          <a:prstGeom prst="roundRect">
            <a:avLst>
              <a:gd name="adj" fmla="val 0"/>
            </a:avLst>
          </a:prstGeom>
        </p:spPr>
      </p:pic>
      <p:sp>
        <p:nvSpPr>
          <p:cNvPr id="11" name="Shape 401">
            <a:extLst>
              <a:ext uri="{FF2B5EF4-FFF2-40B4-BE49-F238E27FC236}">
                <a16:creationId xmlns:a16="http://schemas.microsoft.com/office/drawing/2014/main" id="{A528AC0D-0A1E-436B-9C2A-3D460B7E307F}"/>
              </a:ext>
            </a:extLst>
          </p:cNvPr>
          <p:cNvSpPr/>
          <p:nvPr/>
        </p:nvSpPr>
        <p:spPr>
          <a:xfrm>
            <a:off x="5222154" y="1191592"/>
            <a:ext cx="2301727" cy="4843816"/>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34000" endPos="16000" dir="5400000" sy="-100000" algn="bl" rotWithShape="0"/>
          </a:effectLst>
        </p:spPr>
        <p:txBody>
          <a:bodyPr lIns="91425" tIns="91425" rIns="91425" bIns="91425" anchor="ctr" anchorCtr="0">
            <a:noAutofit/>
          </a:bodyPr>
          <a:lstStyle/>
          <a:p>
            <a:endParaRPr/>
          </a:p>
        </p:txBody>
      </p:sp>
    </p:spTree>
    <p:extLst>
      <p:ext uri="{BB962C8B-B14F-4D97-AF65-F5344CB8AC3E}">
        <p14:creationId xmlns:p14="http://schemas.microsoft.com/office/powerpoint/2010/main" val="367303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1728B5-5591-491F-9268-713C390A04F8}"/>
              </a:ext>
            </a:extLst>
          </p:cNvPr>
          <p:cNvSpPr/>
          <p:nvPr/>
        </p:nvSpPr>
        <p:spPr>
          <a:xfrm>
            <a:off x="459239" y="2899231"/>
            <a:ext cx="3374520" cy="1384995"/>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EC6665B5-BA4F-4740-BCB1-7A059F20A2BE}"/>
              </a:ext>
            </a:extLst>
          </p:cNvPr>
          <p:cNvSpPr/>
          <p:nvPr/>
        </p:nvSpPr>
        <p:spPr>
          <a:xfrm>
            <a:off x="8470051" y="2865504"/>
            <a:ext cx="3374520" cy="1384995"/>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8" name="Rectangle 7">
            <a:extLst>
              <a:ext uri="{FF2B5EF4-FFF2-40B4-BE49-F238E27FC236}">
                <a16:creationId xmlns:a16="http://schemas.microsoft.com/office/drawing/2014/main" id="{40FE43DE-F398-404B-8FC4-2D9A8874D23F}"/>
              </a:ext>
            </a:extLst>
          </p:cNvPr>
          <p:cNvSpPr/>
          <p:nvPr/>
        </p:nvSpPr>
        <p:spPr>
          <a:xfrm>
            <a:off x="4608071" y="347978"/>
            <a:ext cx="4163017" cy="584775"/>
          </a:xfrm>
          <a:prstGeom prst="rect">
            <a:avLst/>
          </a:prstGeom>
        </p:spPr>
        <p:txBody>
          <a:bodyPr wrap="square">
            <a:spAutoFit/>
          </a:bodyPr>
          <a:lstStyle/>
          <a:p>
            <a:r>
              <a:rPr lang="en-US" sz="3200" b="1" dirty="0">
                <a:solidFill>
                  <a:srgbClr val="E6442F"/>
                </a:solidFill>
                <a:latin typeface="+mj-lt"/>
                <a:ea typeface="Muli"/>
                <a:cs typeface="Muli"/>
                <a:sym typeface="Muli"/>
              </a:rPr>
              <a:t>TABLET</a:t>
            </a:r>
            <a:r>
              <a:rPr lang="en-US" sz="3200" dirty="0">
                <a:solidFill>
                  <a:srgbClr val="E6442F"/>
                </a:solidFill>
                <a:latin typeface="+mj-lt"/>
                <a:ea typeface="Muli"/>
                <a:cs typeface="Muli"/>
                <a:sym typeface="Muli"/>
              </a:rPr>
              <a:t> MOCK</a:t>
            </a:r>
          </a:p>
        </p:txBody>
      </p:sp>
      <p:sp>
        <p:nvSpPr>
          <p:cNvPr id="9" name="Shape 495">
            <a:extLst>
              <a:ext uri="{FF2B5EF4-FFF2-40B4-BE49-F238E27FC236}">
                <a16:creationId xmlns:a16="http://schemas.microsoft.com/office/drawing/2014/main" id="{10DA940E-14A0-414B-A59B-056E5740E1AB}"/>
              </a:ext>
            </a:extLst>
          </p:cNvPr>
          <p:cNvSpPr/>
          <p:nvPr/>
        </p:nvSpPr>
        <p:spPr>
          <a:xfrm>
            <a:off x="1932884" y="2322072"/>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endParaRPr>
              <a:solidFill>
                <a:srgbClr val="434343"/>
              </a:solidFill>
            </a:endParaRPr>
          </a:p>
        </p:txBody>
      </p:sp>
      <p:sp>
        <p:nvSpPr>
          <p:cNvPr id="10" name="Shape 495">
            <a:extLst>
              <a:ext uri="{FF2B5EF4-FFF2-40B4-BE49-F238E27FC236}">
                <a16:creationId xmlns:a16="http://schemas.microsoft.com/office/drawing/2014/main" id="{236DD205-2867-492F-BB6B-D272F0CEBC7C}"/>
              </a:ext>
            </a:extLst>
          </p:cNvPr>
          <p:cNvSpPr/>
          <p:nvPr/>
        </p:nvSpPr>
        <p:spPr>
          <a:xfrm>
            <a:off x="9943696" y="2322072"/>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endParaRPr>
              <a:solidFill>
                <a:srgbClr val="434343"/>
              </a:solidFill>
            </a:endParaRPr>
          </a:p>
        </p:txBody>
      </p:sp>
      <p:grpSp>
        <p:nvGrpSpPr>
          <p:cNvPr id="11" name="Group 10">
            <a:extLst>
              <a:ext uri="{FF2B5EF4-FFF2-40B4-BE49-F238E27FC236}">
                <a16:creationId xmlns:a16="http://schemas.microsoft.com/office/drawing/2014/main" id="{EBD823A6-BB6F-4583-A3CA-1DC3804FF8CC}"/>
              </a:ext>
            </a:extLst>
          </p:cNvPr>
          <p:cNvGrpSpPr/>
          <p:nvPr/>
        </p:nvGrpSpPr>
        <p:grpSpPr>
          <a:xfrm>
            <a:off x="4523062" y="1204469"/>
            <a:ext cx="3145876" cy="4449063"/>
            <a:chOff x="1791103" y="639048"/>
            <a:chExt cx="3884506" cy="5493672"/>
          </a:xfrm>
        </p:grpSpPr>
        <p:pic>
          <p:nvPicPr>
            <p:cNvPr id="12" name="Picture 11">
              <a:extLst>
                <a:ext uri="{FF2B5EF4-FFF2-40B4-BE49-F238E27FC236}">
                  <a16:creationId xmlns:a16="http://schemas.microsoft.com/office/drawing/2014/main" id="{661C948A-9E53-4DFC-8F43-74B2D8DE07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39668020-E649-4072-A6A1-DAAF54C0634D}"/>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15000" dir="5400000" sy="-100000" algn="bl" rotWithShape="0"/>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2061595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78307A-11ED-45D4-8598-A3CAD3B1647A}"/>
              </a:ext>
            </a:extLst>
          </p:cNvPr>
          <p:cNvSpPr/>
          <p:nvPr/>
        </p:nvSpPr>
        <p:spPr>
          <a:xfrm>
            <a:off x="7428057" y="2111204"/>
            <a:ext cx="3954352" cy="1169551"/>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grpSp>
        <p:nvGrpSpPr>
          <p:cNvPr id="9" name="Shape 497">
            <a:extLst>
              <a:ext uri="{FF2B5EF4-FFF2-40B4-BE49-F238E27FC236}">
                <a16:creationId xmlns:a16="http://schemas.microsoft.com/office/drawing/2014/main" id="{574EE2B7-2F01-4526-80DF-C4DB1BA18FCD}"/>
              </a:ext>
            </a:extLst>
          </p:cNvPr>
          <p:cNvGrpSpPr/>
          <p:nvPr/>
        </p:nvGrpSpPr>
        <p:grpSpPr>
          <a:xfrm>
            <a:off x="6731370" y="2407002"/>
            <a:ext cx="493682" cy="475442"/>
            <a:chOff x="2583325" y="2972875"/>
            <a:chExt cx="462850" cy="445750"/>
          </a:xfrm>
          <a:solidFill>
            <a:schemeClr val="bg1"/>
          </a:solidFill>
        </p:grpSpPr>
        <p:sp>
          <p:nvSpPr>
            <p:cNvPr id="10" name="Shape 498">
              <a:extLst>
                <a:ext uri="{FF2B5EF4-FFF2-40B4-BE49-F238E27FC236}">
                  <a16:creationId xmlns:a16="http://schemas.microsoft.com/office/drawing/2014/main" id="{A6C654B2-ACA6-44A9-8295-9B00014D1ED9}"/>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1" name="Shape 499">
              <a:extLst>
                <a:ext uri="{FF2B5EF4-FFF2-40B4-BE49-F238E27FC236}">
                  <a16:creationId xmlns:a16="http://schemas.microsoft.com/office/drawing/2014/main" id="{14927BFC-B052-4982-99F8-DE0B9A56083D}"/>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grpSp>
        <p:nvGrpSpPr>
          <p:cNvPr id="12" name="Shape 497">
            <a:extLst>
              <a:ext uri="{FF2B5EF4-FFF2-40B4-BE49-F238E27FC236}">
                <a16:creationId xmlns:a16="http://schemas.microsoft.com/office/drawing/2014/main" id="{F88718FC-C223-4615-AC70-4AA6EFDEF22A}"/>
              </a:ext>
            </a:extLst>
          </p:cNvPr>
          <p:cNvGrpSpPr/>
          <p:nvPr/>
        </p:nvGrpSpPr>
        <p:grpSpPr>
          <a:xfrm>
            <a:off x="6706733" y="3801470"/>
            <a:ext cx="493682" cy="475442"/>
            <a:chOff x="2583325" y="2972875"/>
            <a:chExt cx="462850" cy="445750"/>
          </a:xfrm>
          <a:solidFill>
            <a:schemeClr val="bg1"/>
          </a:solidFill>
        </p:grpSpPr>
        <p:sp>
          <p:nvSpPr>
            <p:cNvPr id="13" name="Shape 498">
              <a:extLst>
                <a:ext uri="{FF2B5EF4-FFF2-40B4-BE49-F238E27FC236}">
                  <a16:creationId xmlns:a16="http://schemas.microsoft.com/office/drawing/2014/main" id="{CD3E11D6-7805-4049-9DB5-709349849099}"/>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endParaRPr>
                <a:solidFill>
                  <a:srgbClr val="434343"/>
                </a:solidFill>
              </a:endParaRPr>
            </a:p>
          </p:txBody>
        </p:sp>
        <p:sp>
          <p:nvSpPr>
            <p:cNvPr id="14" name="Shape 499">
              <a:extLst>
                <a:ext uri="{FF2B5EF4-FFF2-40B4-BE49-F238E27FC236}">
                  <a16:creationId xmlns:a16="http://schemas.microsoft.com/office/drawing/2014/main" id="{DBF0F3EC-B4D4-4A37-8E4D-54983BCE7676}"/>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endParaRPr>
                <a:solidFill>
                  <a:srgbClr val="434343"/>
                </a:solidFill>
              </a:endParaRPr>
            </a:p>
          </p:txBody>
        </p:sp>
      </p:grpSp>
      <p:sp>
        <p:nvSpPr>
          <p:cNvPr id="15" name="Rectangle 14">
            <a:extLst>
              <a:ext uri="{FF2B5EF4-FFF2-40B4-BE49-F238E27FC236}">
                <a16:creationId xmlns:a16="http://schemas.microsoft.com/office/drawing/2014/main" id="{E66EE5EC-88DB-44EE-ABFC-0B4000BA4716}"/>
              </a:ext>
            </a:extLst>
          </p:cNvPr>
          <p:cNvSpPr/>
          <p:nvPr/>
        </p:nvSpPr>
        <p:spPr>
          <a:xfrm>
            <a:off x="7469661" y="3496199"/>
            <a:ext cx="3954352" cy="1169551"/>
          </a:xfrm>
          <a:prstGeom prst="rect">
            <a:avLst/>
          </a:prstGeom>
        </p:spPr>
        <p:txBody>
          <a:bodyPr wrap="square">
            <a:spAutoFit/>
          </a:bodyPr>
          <a:lstStyle/>
          <a:p>
            <a:pPr algn="just">
              <a:spcBef>
                <a:spcPts val="0"/>
              </a:spcBef>
              <a:buNone/>
            </a:pPr>
            <a:r>
              <a:rPr lang="en-US" sz="14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Shape 395">
            <a:extLst>
              <a:ext uri="{FF2B5EF4-FFF2-40B4-BE49-F238E27FC236}">
                <a16:creationId xmlns:a16="http://schemas.microsoft.com/office/drawing/2014/main" id="{6B466EC1-1ED6-4515-AC94-2D2BD486CAB3}"/>
              </a:ext>
            </a:extLst>
          </p:cNvPr>
          <p:cNvSpPr txBox="1">
            <a:spLocks/>
          </p:cNvSpPr>
          <p:nvPr/>
        </p:nvSpPr>
        <p:spPr>
          <a:xfrm>
            <a:off x="4295875" y="707430"/>
            <a:ext cx="5291356"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200" b="1" dirty="0">
                <a:solidFill>
                  <a:srgbClr val="E6442F"/>
                </a:solidFill>
                <a:latin typeface="+mj-lt"/>
                <a:ea typeface="Muli"/>
                <a:cs typeface="Muli"/>
                <a:sym typeface="Muli"/>
              </a:rPr>
              <a:t>WEBSITE</a:t>
            </a:r>
            <a:r>
              <a:rPr lang="en-US" sz="3200" dirty="0">
                <a:solidFill>
                  <a:srgbClr val="E6442F"/>
                </a:solidFill>
                <a:latin typeface="+mj-lt"/>
                <a:ea typeface="Muli"/>
                <a:cs typeface="Muli"/>
                <a:sym typeface="Muli"/>
              </a:rPr>
              <a:t> MOCKUP</a:t>
            </a:r>
          </a:p>
          <a:p>
            <a:pPr>
              <a:spcBef>
                <a:spcPts val="0"/>
              </a:spcBef>
              <a:buFont typeface="Arial" panose="020B0604020202020204" pitchFamily="34" charset="0"/>
              <a:buNone/>
            </a:pPr>
            <a:endParaRPr lang="en-US" sz="1200" dirty="0">
              <a:solidFill>
                <a:srgbClr val="E6442F"/>
              </a:solidFill>
              <a:ea typeface="Muli"/>
              <a:cs typeface="Muli"/>
              <a:sym typeface="Muli"/>
            </a:endParaRPr>
          </a:p>
          <a:p>
            <a:pPr>
              <a:spcBef>
                <a:spcPts val="0"/>
              </a:spcBef>
              <a:buFont typeface="Arial" panose="020B0604020202020204" pitchFamily="34" charset="0"/>
              <a:buNone/>
            </a:pPr>
            <a:r>
              <a:rPr lang="en-US" sz="1200" dirty="0">
                <a:solidFill>
                  <a:srgbClr val="E6442F"/>
                </a:solidFill>
                <a:ea typeface="Muli"/>
                <a:cs typeface="Muli"/>
                <a:sym typeface="Muli"/>
              </a:rPr>
              <a:t>    </a:t>
            </a:r>
            <a:endParaRPr lang="en-US" sz="1800" dirty="0">
              <a:solidFill>
                <a:srgbClr val="E6442F"/>
              </a:solidFill>
              <a:ea typeface="Muli"/>
              <a:cs typeface="Muli"/>
              <a:sym typeface="Muli"/>
            </a:endParaRPr>
          </a:p>
          <a:p>
            <a:pPr>
              <a:spcBef>
                <a:spcPts val="0"/>
              </a:spcBef>
              <a:buFont typeface="Arial" panose="020B0604020202020204" pitchFamily="34" charset="0"/>
              <a:buNone/>
            </a:pPr>
            <a:endParaRPr lang="en-US" sz="1800" dirty="0">
              <a:solidFill>
                <a:srgbClr val="E6442F"/>
              </a:solidFill>
              <a:ea typeface="Muli"/>
              <a:cs typeface="Muli"/>
              <a:sym typeface="Muli"/>
            </a:endParaRPr>
          </a:p>
        </p:txBody>
      </p:sp>
      <p:grpSp>
        <p:nvGrpSpPr>
          <p:cNvPr id="17" name="Group 16">
            <a:extLst>
              <a:ext uri="{FF2B5EF4-FFF2-40B4-BE49-F238E27FC236}">
                <a16:creationId xmlns:a16="http://schemas.microsoft.com/office/drawing/2014/main" id="{5456B672-D8F5-4329-9527-2605E5F933EE}"/>
              </a:ext>
            </a:extLst>
          </p:cNvPr>
          <p:cNvGrpSpPr/>
          <p:nvPr/>
        </p:nvGrpSpPr>
        <p:grpSpPr>
          <a:xfrm>
            <a:off x="669558" y="1717052"/>
            <a:ext cx="4477754" cy="3682548"/>
            <a:chOff x="6089746" y="1660633"/>
            <a:chExt cx="4477754" cy="3485982"/>
          </a:xfrm>
        </p:grpSpPr>
        <p:pic>
          <p:nvPicPr>
            <p:cNvPr id="18" name="Picture 17">
              <a:extLst>
                <a:ext uri="{FF2B5EF4-FFF2-40B4-BE49-F238E27FC236}">
                  <a16:creationId xmlns:a16="http://schemas.microsoft.com/office/drawing/2014/main" id="{E1499B8F-F3D1-4913-ADEF-3E216FE332E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29779" y="1799857"/>
              <a:ext cx="4204867" cy="2682024"/>
            </a:xfrm>
            <a:prstGeom prst="rect">
              <a:avLst/>
            </a:prstGeom>
          </p:spPr>
        </p:pic>
        <p:sp>
          <p:nvSpPr>
            <p:cNvPr id="19" name="Shape 415">
              <a:extLst>
                <a:ext uri="{FF2B5EF4-FFF2-40B4-BE49-F238E27FC236}">
                  <a16:creationId xmlns:a16="http://schemas.microsoft.com/office/drawing/2014/main" id="{D75A8721-7720-4D72-8E5A-234F04EDEF49}"/>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reflection blurRad="6350" stA="50000" endA="300" endPos="24000" dir="5400000" sy="-100000" algn="bl" rotWithShape="0"/>
            </a:effectLst>
          </p:spPr>
          <p:txBody>
            <a:bodyPr lIns="91425" tIns="91425" rIns="91425" bIns="91425" anchor="ctr" anchorCtr="0">
              <a:noAutofit/>
            </a:bodyPr>
            <a:lstStyle/>
            <a:p>
              <a:endParaRPr/>
            </a:p>
          </p:txBody>
        </p:sp>
      </p:grpSp>
    </p:spTree>
    <p:extLst>
      <p:ext uri="{BB962C8B-B14F-4D97-AF65-F5344CB8AC3E}">
        <p14:creationId xmlns:p14="http://schemas.microsoft.com/office/powerpoint/2010/main" val="2609016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7" name="Rectangle 276">
            <a:extLst>
              <a:ext uri="{FF2B5EF4-FFF2-40B4-BE49-F238E27FC236}">
                <a16:creationId xmlns:a16="http://schemas.microsoft.com/office/drawing/2014/main" id="{A430E418-71E4-4623-88CE-B826914CA3AE}"/>
              </a:ext>
            </a:extLst>
          </p:cNvPr>
          <p:cNvSpPr/>
          <p:nvPr/>
        </p:nvSpPr>
        <p:spPr>
          <a:xfrm>
            <a:off x="253824" y="6150667"/>
            <a:ext cx="11779787" cy="584775"/>
          </a:xfrm>
          <a:prstGeom prst="rect">
            <a:avLst/>
          </a:prstGeom>
        </p:spPr>
        <p:txBody>
          <a:bodyPr wrap="square">
            <a:spAutoFit/>
          </a:bodyPr>
          <a:lstStyle/>
          <a:p>
            <a:pPr algn="ctr"/>
            <a:r>
              <a:rPr lang="en-US" sz="1600" dirty="0">
                <a:solidFill>
                  <a:schemeClr val="bg1"/>
                </a:solidFill>
              </a:rPr>
              <a:t>Special thanks and credits  to: publicdomainvectors.org   |   Unsplash.com  |  Pixabay.com |  Pexels.com  |  Slidescarnival.com  </a:t>
            </a:r>
          </a:p>
          <a:p>
            <a:pPr algn="ctr"/>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A0A30384-E462-4E6E-B685-0B4CDBB624B6}"/>
              </a:ext>
            </a:extLst>
          </p:cNvPr>
          <p:cNvSpPr txBox="1">
            <a:spLocks/>
          </p:cNvSpPr>
          <p:nvPr/>
        </p:nvSpPr>
        <p:spPr>
          <a:xfrm>
            <a:off x="319768" y="1279524"/>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5" name="Shape 83">
            <a:extLst>
              <a:ext uri="{FF2B5EF4-FFF2-40B4-BE49-F238E27FC236}">
                <a16:creationId xmlns:a16="http://schemas.microsoft.com/office/drawing/2014/main" id="{E108D3E0-770D-4E89-9551-713D9004038D}"/>
              </a:ext>
            </a:extLst>
          </p:cNvPr>
          <p:cNvSpPr txBox="1">
            <a:spLocks/>
          </p:cNvSpPr>
          <p:nvPr/>
        </p:nvSpPr>
        <p:spPr>
          <a:xfrm>
            <a:off x="682096" y="2189535"/>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6" name="Rectangle 5">
            <a:extLst>
              <a:ext uri="{FF2B5EF4-FFF2-40B4-BE49-F238E27FC236}">
                <a16:creationId xmlns:a16="http://schemas.microsoft.com/office/drawing/2014/main" id="{722417B9-46C5-492C-8833-50EA437A98EE}"/>
              </a:ext>
            </a:extLst>
          </p:cNvPr>
          <p:cNvSpPr/>
          <p:nvPr/>
        </p:nvSpPr>
        <p:spPr>
          <a:xfrm>
            <a:off x="379728" y="4464958"/>
            <a:ext cx="3994363" cy="307777"/>
          </a:xfrm>
          <a:prstGeom prst="rect">
            <a:avLst/>
          </a:prstGeom>
        </p:spPr>
        <p:txBody>
          <a:bodyPr wrap="none">
            <a:spAutoFit/>
          </a:bodyPr>
          <a:lstStyle/>
          <a:p>
            <a:pPr algn="just"/>
            <a:r>
              <a:rPr lang="en-US" sz="1400" dirty="0">
                <a:solidFill>
                  <a:schemeClr val="accent4">
                    <a:lumMod val="75000"/>
                  </a:schemeClr>
                </a:solidFill>
              </a:rPr>
              <a:t>FONT:   </a:t>
            </a:r>
            <a:r>
              <a:rPr lang="en-US" sz="1400" dirty="0" err="1">
                <a:solidFill>
                  <a:schemeClr val="accent4">
                    <a:lumMod val="75000"/>
                  </a:schemeClr>
                </a:solidFill>
              </a:rPr>
              <a:t>Raleway</a:t>
            </a:r>
            <a:r>
              <a:rPr lang="en-US" sz="1400" dirty="0">
                <a:solidFill>
                  <a:schemeClr val="accent4">
                    <a:lumMod val="75000"/>
                  </a:schemeClr>
                </a:solidFill>
              </a:rPr>
              <a:t> &amp; </a:t>
            </a:r>
            <a:r>
              <a:rPr lang="en-US" sz="1400" dirty="0" err="1">
                <a:solidFill>
                  <a:schemeClr val="accent4">
                    <a:lumMod val="75000"/>
                  </a:schemeClr>
                </a:solidFill>
              </a:rPr>
              <a:t>Roboto</a:t>
            </a:r>
            <a:r>
              <a:rPr lang="en-US" sz="1400" dirty="0">
                <a:solidFill>
                  <a:schemeClr val="accent4">
                    <a:lumMod val="75000"/>
                  </a:schemeClr>
                </a:solidFill>
              </a:rPr>
              <a:t> (Free Google Fonts)</a:t>
            </a:r>
          </a:p>
        </p:txBody>
      </p:sp>
      <p:sp>
        <p:nvSpPr>
          <p:cNvPr id="7" name="Rectangle 6">
            <a:extLst>
              <a:ext uri="{FF2B5EF4-FFF2-40B4-BE49-F238E27FC236}">
                <a16:creationId xmlns:a16="http://schemas.microsoft.com/office/drawing/2014/main" id="{9F2793F6-6CCD-4CAC-924A-20A5DB63C05D}"/>
              </a:ext>
            </a:extLst>
          </p:cNvPr>
          <p:cNvSpPr/>
          <p:nvPr/>
        </p:nvSpPr>
        <p:spPr>
          <a:xfrm>
            <a:off x="319768" y="2186328"/>
            <a:ext cx="3078002" cy="2277547"/>
          </a:xfrm>
          <a:prstGeom prst="rect">
            <a:avLst/>
          </a:prstGeom>
        </p:spPr>
        <p:txBody>
          <a:bodyPr wrap="square">
            <a:spAutoFit/>
          </a:bodyPr>
          <a:lstStyle/>
          <a:p>
            <a:r>
              <a:rPr lang="en-US" sz="1400" dirty="0">
                <a:solidFill>
                  <a:schemeClr val="accent4">
                    <a:lumMod val="75000"/>
                  </a:schemeClr>
                </a:solidFill>
              </a:rPr>
              <a:t>DOWNLOAD AS POWERPOINT TEMPLATE</a:t>
            </a:r>
          </a:p>
          <a:p>
            <a:endParaRPr lang="en-US" sz="800" dirty="0"/>
          </a:p>
          <a:p>
            <a:r>
              <a:rPr lang="en-US" sz="14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79367498-775C-43E5-96C7-C15916E754A3}"/>
              </a:ext>
            </a:extLst>
          </p:cNvPr>
          <p:cNvSpPr/>
          <p:nvPr/>
        </p:nvSpPr>
        <p:spPr>
          <a:xfrm>
            <a:off x="3397769" y="2186328"/>
            <a:ext cx="2868119" cy="2154436"/>
          </a:xfrm>
          <a:prstGeom prst="rect">
            <a:avLst/>
          </a:prstGeom>
        </p:spPr>
        <p:txBody>
          <a:bodyPr wrap="square">
            <a:spAutoFit/>
          </a:bodyPr>
          <a:lstStyle/>
          <a:p>
            <a:r>
              <a:rPr lang="en-US" sz="1400" dirty="0">
                <a:solidFill>
                  <a:schemeClr val="accent4">
                    <a:lumMod val="75000"/>
                  </a:schemeClr>
                </a:solidFill>
              </a:rPr>
              <a:t>USE AS GOOGLE SLIDES THEME</a:t>
            </a:r>
          </a:p>
          <a:p>
            <a:endParaRPr lang="en-US" sz="800" dirty="0"/>
          </a:p>
          <a:p>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6E77E3D2-54DD-408D-8AE5-69295EBEA2B1}"/>
              </a:ext>
            </a:extLst>
          </p:cNvPr>
          <p:cNvSpPr/>
          <p:nvPr/>
        </p:nvSpPr>
        <p:spPr>
          <a:xfrm>
            <a:off x="379728" y="5024469"/>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Tree>
    <p:extLst>
      <p:ext uri="{BB962C8B-B14F-4D97-AF65-F5344CB8AC3E}">
        <p14:creationId xmlns:p14="http://schemas.microsoft.com/office/powerpoint/2010/main" val="62259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7065791" y="2443397"/>
            <a:ext cx="3897859" cy="1325082"/>
          </a:xfrm>
          <a:prstGeom prst="rect">
            <a:avLst/>
          </a:prstGeom>
        </p:spPr>
        <p:txBody>
          <a:bodyPr lIns="91425" tIns="91425" rIns="91425" bIns="91425" anchor="b" anchorCtr="0">
            <a:noAutofit/>
          </a:bodyPr>
          <a:lstStyle/>
          <a:p>
            <a:pPr lvl="0" rtl="0">
              <a:spcBef>
                <a:spcPts val="0"/>
              </a:spcBef>
              <a:buNone/>
            </a:pPr>
            <a:r>
              <a:rPr lang="en" sz="3600" dirty="0"/>
              <a:t>YOUR FIRST HEADLINE</a:t>
            </a:r>
          </a:p>
        </p:txBody>
      </p:sp>
      <p:sp>
        <p:nvSpPr>
          <p:cNvPr id="5" name="Shape 99"/>
          <p:cNvSpPr txBox="1">
            <a:spLocks noGrp="1"/>
          </p:cNvSpPr>
          <p:nvPr>
            <p:ph type="subTitle" idx="1"/>
          </p:nvPr>
        </p:nvSpPr>
        <p:spPr>
          <a:xfrm>
            <a:off x="6870918" y="3563912"/>
            <a:ext cx="4287603" cy="823450"/>
          </a:xfrm>
          <a:prstGeom prst="rect">
            <a:avLst/>
          </a:prstGeom>
        </p:spPr>
        <p:txBody>
          <a:bodyPr lIns="91425" tIns="91425" rIns="91425" bIns="91425" anchor="ctr" anchorCtr="0">
            <a:noAutofit/>
          </a:bodyPr>
          <a:lstStyle/>
          <a:p>
            <a:pPr lvl="0" rtl="0">
              <a:spcBef>
                <a:spcPts val="0"/>
              </a:spcBef>
              <a:buNone/>
            </a:pPr>
            <a:r>
              <a:rPr lang="en" sz="1800" dirty="0">
                <a:solidFill>
                  <a:schemeClr val="accent5">
                    <a:lumMod val="75000"/>
                  </a:schemeClr>
                </a:solidFill>
              </a:rPr>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243528" y="2749091"/>
            <a:ext cx="7704944" cy="2319186"/>
          </a:xfrm>
        </p:spPr>
        <p:txBody>
          <a:bodyPr>
            <a:normAutofit lnSpcReduction="10000"/>
          </a:bodyPr>
          <a:lstStyle/>
          <a:p>
            <a:r>
              <a:rPr lang="en-US" b="0" dirty="0">
                <a:solidFill>
                  <a:schemeClr val="bg1"/>
                </a:solidFill>
              </a:rPr>
              <a:t>A fine quotation is a diamond in the hand of a man of wit and a pebble in the hand of a </a:t>
            </a:r>
            <a:r>
              <a:rPr lang="en-US" dirty="0">
                <a:solidFill>
                  <a:schemeClr val="bg1"/>
                </a:solidFill>
              </a:rPr>
              <a:t>fool. A fine quotation is a diamond in the hand of a man of wit and a pebble in the hand of a fool. A fine quotation is a diamond in the hand of a man of wit and a pebble in the hand of a fool. A fine quotation is a diamond in the hand of a man of wit and a pebble in the hand of a fool. </a:t>
            </a:r>
          </a:p>
          <a:p>
            <a:endParaRPr lang="en-US" dirty="0"/>
          </a:p>
          <a:p>
            <a:endParaRPr lang="en-US" dirty="0"/>
          </a:p>
          <a:p>
            <a:r>
              <a:rPr lang="en-US" b="0" dirty="0"/>
              <a:t>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5569861" y="891834"/>
            <a:ext cx="1052278" cy="1141832"/>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4DF9BE6A-5E49-497E-8685-E0EE5A14DB0E}"/>
              </a:ext>
            </a:extLst>
          </p:cNvPr>
          <p:cNvSpPr/>
          <p:nvPr/>
        </p:nvSpPr>
        <p:spPr>
          <a:xfrm>
            <a:off x="227351" y="153649"/>
            <a:ext cx="11737299" cy="6550702"/>
          </a:xfrm>
          <a:prstGeom prst="frame">
            <a:avLst>
              <a:gd name="adj1" fmla="val 1516"/>
            </a:avLst>
          </a:prstGeom>
          <a:gradFill>
            <a:gsLst>
              <a:gs pos="100000">
                <a:schemeClr val="accent5">
                  <a:lumMod val="75000"/>
                </a:schemeClr>
              </a:gs>
              <a:gs pos="61000">
                <a:schemeClr val="accent5">
                  <a:lumMod val="40000"/>
                  <a:lumOff val="60000"/>
                </a:schemeClr>
              </a:gs>
              <a:gs pos="0">
                <a:srgbClr val="FFFF00"/>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Shape 129">
            <a:extLst>
              <a:ext uri="{FF2B5EF4-FFF2-40B4-BE49-F238E27FC236}">
                <a16:creationId xmlns:a16="http://schemas.microsoft.com/office/drawing/2014/main" id="{B6825E38-D647-46A3-B5E4-C5D3A7D4805F}"/>
              </a:ext>
            </a:extLst>
          </p:cNvPr>
          <p:cNvSpPr txBox="1">
            <a:spLocks/>
          </p:cNvSpPr>
          <p:nvPr/>
        </p:nvSpPr>
        <p:spPr>
          <a:xfrm>
            <a:off x="4425826" y="294684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chemeClr val="accent4">
                    <a:lumMod val="75000"/>
                  </a:schemeClr>
                </a:solidFill>
              </a:rPr>
              <a:t>IDEA</a:t>
            </a:r>
          </a:p>
        </p:txBody>
      </p:sp>
      <p:sp>
        <p:nvSpPr>
          <p:cNvPr id="4" name="Rectangle 3">
            <a:extLst>
              <a:ext uri="{FF2B5EF4-FFF2-40B4-BE49-F238E27FC236}">
                <a16:creationId xmlns:a16="http://schemas.microsoft.com/office/drawing/2014/main" id="{641292E8-310D-4146-8DD0-CA181A701988}"/>
              </a:ext>
            </a:extLst>
          </p:cNvPr>
          <p:cNvSpPr/>
          <p:nvPr/>
        </p:nvSpPr>
        <p:spPr>
          <a:xfrm>
            <a:off x="4380856" y="3643931"/>
            <a:ext cx="3822824" cy="738664"/>
          </a:xfrm>
          <a:prstGeom prst="rect">
            <a:avLst/>
          </a:prstGeom>
        </p:spPr>
        <p:txBody>
          <a:bodyPr wrap="square">
            <a:spAutoFit/>
          </a:bodyPr>
          <a:lstStyle/>
          <a:p>
            <a:pPr algn="ctr"/>
            <a:r>
              <a:rPr lang="en-US" sz="1400" dirty="0"/>
              <a:t>Grab the attention of your audience by using icons and impressive</a:t>
            </a:r>
          </a:p>
          <a:p>
            <a:pPr algn="ctr"/>
            <a:r>
              <a:rPr lang="en-US" sz="1400" dirty="0"/>
              <a:t>images</a:t>
            </a:r>
          </a:p>
        </p:txBody>
      </p:sp>
      <p:pic>
        <p:nvPicPr>
          <p:cNvPr id="21" name="Picture 20">
            <a:extLst>
              <a:ext uri="{FF2B5EF4-FFF2-40B4-BE49-F238E27FC236}">
                <a16:creationId xmlns:a16="http://schemas.microsoft.com/office/drawing/2014/main" id="{8AB1920E-4654-4345-9A63-E626D0898F46}"/>
              </a:ext>
            </a:extLst>
          </p:cNvPr>
          <p:cNvPicPr>
            <a:picLocks noChangeAspect="1"/>
          </p:cNvPicPr>
          <p:nvPr/>
        </p:nvPicPr>
        <p:blipFill>
          <a:blip r:embed="rId2"/>
          <a:stretch>
            <a:fillRect/>
          </a:stretch>
        </p:blipFill>
        <p:spPr>
          <a:xfrm>
            <a:off x="5405223" y="2190872"/>
            <a:ext cx="1774090" cy="755970"/>
          </a:xfrm>
          <a:prstGeom prst="rect">
            <a:avLst/>
          </a:prstGeom>
        </p:spPr>
      </p:pic>
    </p:spTree>
    <p:extLst>
      <p:ext uri="{BB962C8B-B14F-4D97-AF65-F5344CB8AC3E}">
        <p14:creationId xmlns:p14="http://schemas.microsoft.com/office/powerpoint/2010/main" val="97356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B277375-79A7-4C22-9C1A-9AAFD809726B}"/>
              </a:ext>
            </a:extLst>
          </p:cNvPr>
          <p:cNvSpPr>
            <a:spLocks noGrp="1"/>
          </p:cNvSpPr>
          <p:nvPr>
            <p:ph type="title"/>
          </p:nvPr>
        </p:nvSpPr>
        <p:spPr>
          <a:xfrm>
            <a:off x="4658884" y="1620601"/>
            <a:ext cx="6159486" cy="847999"/>
          </a:xfrm>
        </p:spPr>
        <p:txBody>
          <a:bodyPr>
            <a:normAutofit fontScale="90000"/>
          </a:bodyPr>
          <a:lstStyle/>
          <a:p>
            <a:r>
              <a:rPr lang="en-US" dirty="0"/>
              <a:t>THIS IS YOUR </a:t>
            </a:r>
            <a:r>
              <a:rPr lang="en-US" dirty="0">
                <a:solidFill>
                  <a:schemeClr val="accent4">
                    <a:lumMod val="75000"/>
                  </a:schemeClr>
                </a:solidFill>
              </a:rPr>
              <a:t>HEADING</a:t>
            </a:r>
          </a:p>
        </p:txBody>
      </p:sp>
      <p:sp>
        <p:nvSpPr>
          <p:cNvPr id="5" name="Text Placeholder 6">
            <a:extLst>
              <a:ext uri="{FF2B5EF4-FFF2-40B4-BE49-F238E27FC236}">
                <a16:creationId xmlns:a16="http://schemas.microsoft.com/office/drawing/2014/main" id="{2A4B07AF-7B1A-40E6-8AD0-6A22DD270427}"/>
              </a:ext>
            </a:extLst>
          </p:cNvPr>
          <p:cNvSpPr>
            <a:spLocks noGrp="1"/>
          </p:cNvSpPr>
          <p:nvPr>
            <p:ph type="body" idx="1"/>
          </p:nvPr>
        </p:nvSpPr>
        <p:spPr>
          <a:xfrm>
            <a:off x="4658884" y="2468600"/>
            <a:ext cx="5849222" cy="2705326"/>
          </a:xfrm>
          <a:prstGeom prst="rect">
            <a:avLst/>
          </a:prstGeom>
        </p:spPr>
        <p:txBody>
          <a:bodyPr wrap="square">
            <a:spAutoFit/>
          </a:bodyPr>
          <a:lstStyle/>
          <a:p>
            <a:pPr marL="0" indent="0" algn="just">
              <a:buNone/>
            </a:pPr>
            <a:r>
              <a:rPr lang="en-US" sz="1400" b="1" dirty="0">
                <a:solidFill>
                  <a:schemeClr val="accent5"/>
                </a:solidFill>
              </a:rPr>
              <a:t>Chris Hadfield</a:t>
            </a:r>
            <a:r>
              <a:rPr lang="en-US" sz="1400" dirty="0">
                <a:solidFill>
                  <a:schemeClr val="accent5"/>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622846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387940" y="1327485"/>
            <a:ext cx="6732030" cy="1464910"/>
          </a:xfrm>
          <a:prstGeom prst="rect">
            <a:avLst/>
          </a:prstGeom>
        </p:spPr>
        <p:txBody>
          <a:bodyPr lIns="91425" tIns="91425" rIns="91425" bIns="91425" anchor="b" anchorCtr="0">
            <a:noAutofit/>
          </a:bodyPr>
          <a:lstStyle/>
          <a:p>
            <a:pPr lvl="0">
              <a:spcBef>
                <a:spcPts val="0"/>
              </a:spcBef>
              <a:buNone/>
            </a:pPr>
            <a:r>
              <a:rPr lang="en" sz="3600" dirty="0"/>
              <a:t>YOU CAN ALSO SPLIT YOUR </a:t>
            </a:r>
            <a:r>
              <a:rPr lang="en" sz="3600" dirty="0">
                <a:solidFill>
                  <a:schemeClr val="accent4">
                    <a:lumMod val="75000"/>
                  </a:schemeClr>
                </a:solidFill>
              </a:rPr>
              <a:t>CONTENT</a:t>
            </a:r>
          </a:p>
        </p:txBody>
      </p:sp>
      <p:sp>
        <p:nvSpPr>
          <p:cNvPr id="3" name="Rectangle 2">
            <a:extLst>
              <a:ext uri="{FF2B5EF4-FFF2-40B4-BE49-F238E27FC236}">
                <a16:creationId xmlns:a16="http://schemas.microsoft.com/office/drawing/2014/main" id="{D18FE4C6-3116-46FB-BDC6-3D6D419688D8}"/>
              </a:ext>
            </a:extLst>
          </p:cNvPr>
          <p:cNvSpPr/>
          <p:nvPr/>
        </p:nvSpPr>
        <p:spPr>
          <a:xfrm>
            <a:off x="387940" y="2817011"/>
            <a:ext cx="3182229" cy="2677656"/>
          </a:xfrm>
          <a:prstGeom prst="rect">
            <a:avLst/>
          </a:prstGeom>
        </p:spPr>
        <p:txBody>
          <a:bodyPr wrap="square">
            <a:spAutoFit/>
          </a:bodyPr>
          <a:lstStyle/>
          <a:p>
            <a:pPr algn="just"/>
            <a:r>
              <a:rPr lang="en-US" sz="1400" b="1" dirty="0">
                <a:solidFill>
                  <a:schemeClr val="accent5"/>
                </a:solidFill>
              </a:rPr>
              <a:t>Chris Hadfield</a:t>
            </a:r>
            <a:r>
              <a:rPr lang="en-US" sz="1400" dirty="0">
                <a:solidFill>
                  <a:schemeClr val="accent5"/>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3753955" y="2806245"/>
            <a:ext cx="3345305" cy="2462213"/>
          </a:xfrm>
          <a:prstGeom prst="rect">
            <a:avLst/>
          </a:prstGeom>
        </p:spPr>
        <p:txBody>
          <a:bodyPr wrap="square">
            <a:spAutoFit/>
          </a:bodyPr>
          <a:lstStyle/>
          <a:p>
            <a:pPr algn="just"/>
            <a:r>
              <a:rPr lang="en-US" sz="1400" b="1" dirty="0">
                <a:solidFill>
                  <a:schemeClr val="accent5"/>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FC0428-E6EC-4DBE-9530-F222B75A5F18}"/>
              </a:ext>
            </a:extLst>
          </p:cNvPr>
          <p:cNvSpPr/>
          <p:nvPr/>
        </p:nvSpPr>
        <p:spPr>
          <a:xfrm>
            <a:off x="1170847" y="2869255"/>
            <a:ext cx="2648549" cy="2031325"/>
          </a:xfrm>
          <a:prstGeom prst="rect">
            <a:avLst/>
          </a:prstGeom>
        </p:spPr>
        <p:txBody>
          <a:bodyPr wrap="square">
            <a:spAutoFit/>
          </a:bodyPr>
          <a:lstStyle/>
          <a:p>
            <a:pPr algn="ctr"/>
            <a:r>
              <a:rPr lang="en-US" sz="1400" b="1" dirty="0">
                <a:solidFill>
                  <a:srgbClr val="FF0000"/>
                </a:solidFill>
              </a:rPr>
              <a:t>Helen Keller </a:t>
            </a:r>
          </a:p>
          <a:p>
            <a:pPr algn="ctr"/>
            <a:r>
              <a:rPr lang="en-US" sz="1400" dirty="0"/>
              <a:t>	</a:t>
            </a:r>
          </a:p>
          <a:p>
            <a:pPr algn="ctr"/>
            <a:r>
              <a:rPr lang="en-US" sz="14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4920604" y="2869255"/>
            <a:ext cx="2648549" cy="2031325"/>
          </a:xfrm>
          <a:prstGeom prst="rect">
            <a:avLst/>
          </a:prstGeom>
        </p:spPr>
        <p:txBody>
          <a:bodyPr wrap="square">
            <a:spAutoFit/>
          </a:bodyPr>
          <a:lstStyle/>
          <a:p>
            <a:pPr algn="ctr"/>
            <a:r>
              <a:rPr lang="en-US" sz="1400" b="1" dirty="0">
                <a:solidFill>
                  <a:srgbClr val="FF0000"/>
                </a:solidFill>
              </a:rPr>
              <a:t>Mario Andretti</a:t>
            </a:r>
          </a:p>
          <a:p>
            <a:pPr algn="ctr"/>
            <a:endParaRPr lang="en-US" sz="1400" dirty="0">
              <a:solidFill>
                <a:srgbClr val="0070C0"/>
              </a:solidFill>
            </a:endParaRPr>
          </a:p>
          <a:p>
            <a:pPr algn="ctr"/>
            <a:r>
              <a:rPr lang="en-US" sz="14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8670361" y="2869255"/>
            <a:ext cx="2648549" cy="2031325"/>
          </a:xfrm>
          <a:prstGeom prst="rect">
            <a:avLst/>
          </a:prstGeom>
        </p:spPr>
        <p:txBody>
          <a:bodyPr wrap="square">
            <a:spAutoFit/>
          </a:bodyPr>
          <a:lstStyle/>
          <a:p>
            <a:pPr algn="ctr"/>
            <a:r>
              <a:rPr lang="en-US" sz="1400" b="1" dirty="0">
                <a:solidFill>
                  <a:srgbClr val="FF0000"/>
                </a:solidFill>
              </a:rPr>
              <a:t>Dwight. Eisenhower</a:t>
            </a:r>
          </a:p>
          <a:p>
            <a:pPr algn="ctr"/>
            <a:endParaRPr lang="en-US" sz="1400" b="1" dirty="0">
              <a:solidFill>
                <a:srgbClr val="0070C0"/>
              </a:solidFill>
            </a:endParaRPr>
          </a:p>
          <a:p>
            <a:pPr algn="ctr"/>
            <a:r>
              <a:rPr lang="en-US" sz="1400" dirty="0"/>
              <a:t>The supreme quality for leadership is unquestionably integrity. Without it, no real success is possible, no matter whether it is on a section gang, a football field, in an army, or in an office. </a:t>
            </a:r>
          </a:p>
        </p:txBody>
      </p:sp>
      <p:sp>
        <p:nvSpPr>
          <p:cNvPr id="6" name="Shape 180"/>
          <p:cNvSpPr txBox="1">
            <a:spLocks noGrp="1"/>
          </p:cNvSpPr>
          <p:nvPr>
            <p:ph type="title"/>
          </p:nvPr>
        </p:nvSpPr>
        <p:spPr>
          <a:xfrm>
            <a:off x="2899856" y="1406510"/>
            <a:ext cx="6392287" cy="1177931"/>
          </a:xfrm>
          <a:prstGeom prst="rect">
            <a:avLst/>
          </a:prstGeom>
        </p:spPr>
        <p:txBody>
          <a:bodyPr lIns="91425" tIns="91425" rIns="91425" bIns="91425" anchor="b" anchorCtr="0">
            <a:noAutofit/>
          </a:bodyPr>
          <a:lstStyle/>
          <a:p>
            <a:pPr lvl="0">
              <a:spcBef>
                <a:spcPts val="0"/>
              </a:spcBef>
              <a:buNone/>
            </a:pPr>
            <a:r>
              <a:rPr lang="en" sz="3600" dirty="0"/>
              <a:t>IN TWO OR THREE </a:t>
            </a:r>
            <a:r>
              <a:rPr lang="en" sz="3600" dirty="0">
                <a:solidFill>
                  <a:schemeClr val="accent4">
                    <a:lumMod val="75000"/>
                  </a:schemeClr>
                </a:solidFill>
              </a:rPr>
              <a:t>COLUMNS</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6B561F-1E89-417A-85E3-ED339D065A2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 name="Title 1">
            <a:extLst>
              <a:ext uri="{FF2B5EF4-FFF2-40B4-BE49-F238E27FC236}">
                <a16:creationId xmlns:a16="http://schemas.microsoft.com/office/drawing/2014/main" id="{297CD892-1C80-4E2D-BE28-995E3BB732B2}"/>
              </a:ext>
            </a:extLst>
          </p:cNvPr>
          <p:cNvSpPr txBox="1">
            <a:spLocks/>
          </p:cNvSpPr>
          <p:nvPr/>
        </p:nvSpPr>
        <p:spPr>
          <a:xfrm>
            <a:off x="6629400" y="2593403"/>
            <a:ext cx="5410200" cy="167119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000" dirty="0">
                <a:solidFill>
                  <a:srgbClr val="FF0000"/>
                </a:solidFill>
                <a:effectLst>
                  <a:outerShdw blurRad="38100" dist="38100" dir="2700000" algn="tl">
                    <a:srgbClr val="000000">
                      <a:alpha val="43137"/>
                    </a:srgbClr>
                  </a:outerShdw>
                </a:effectLst>
              </a:rPr>
              <a:t>BIG PICTURE CREATES BIG IMPACT</a:t>
            </a:r>
            <a:br>
              <a:rPr lang="en-US" sz="2000" dirty="0">
                <a:solidFill>
                  <a:srgbClr val="FF0000"/>
                </a:solidFill>
                <a:effectLst>
                  <a:outerShdw blurRad="38100" dist="38100" dir="2700000" algn="tl">
                    <a:srgbClr val="000000">
                      <a:alpha val="43137"/>
                    </a:srgbClr>
                  </a:outerShdw>
                </a:effectLst>
              </a:rPr>
            </a:br>
            <a:r>
              <a:rPr lang="en-US" sz="2000" dirty="0">
                <a:solidFill>
                  <a:srgbClr val="FF0000"/>
                </a:solidFill>
                <a:effectLst>
                  <a:outerShdw blurRad="38100" dist="38100" dir="2700000" algn="tl">
                    <a:srgbClr val="000000">
                      <a:alpha val="43137"/>
                    </a:srgbClr>
                  </a:outerShdw>
                </a:effectLst>
              </a:rPr>
              <a:t>A Picture Is Worth A Thousand Words</a:t>
            </a:r>
          </a:p>
        </p:txBody>
      </p:sp>
    </p:spTree>
    <p:extLst>
      <p:ext uri="{BB962C8B-B14F-4D97-AF65-F5344CB8AC3E}">
        <p14:creationId xmlns:p14="http://schemas.microsoft.com/office/powerpoint/2010/main" val="1680933154"/>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3">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TotalTime>
  <Words>1107</Words>
  <Application>Microsoft Office PowerPoint</Application>
  <PresentationFormat>Widescreen</PresentationFormat>
  <Paragraphs>106</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Raleway</vt:lpstr>
      <vt:lpstr>Roboto</vt:lpstr>
      <vt:lpstr>Office Theme</vt:lpstr>
      <vt:lpstr>SUNSHINE </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cp:lastModifiedBy>
  <cp:revision>75</cp:revision>
  <dcterms:created xsi:type="dcterms:W3CDTF">2017-08-02T20:41:11Z</dcterms:created>
  <dcterms:modified xsi:type="dcterms:W3CDTF">2018-02-05T23:32:33Z</dcterms:modified>
</cp:coreProperties>
</file>